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0" r:id="rId2"/>
  </p:sldMasterIdLst>
  <p:notesMasterIdLst>
    <p:notesMasterId r:id="rId22"/>
  </p:notesMasterIdLst>
  <p:handoutMasterIdLst>
    <p:handoutMasterId r:id="rId23"/>
  </p:handoutMasterIdLst>
  <p:sldIdLst>
    <p:sldId id="256" r:id="rId3"/>
    <p:sldId id="277" r:id="rId4"/>
    <p:sldId id="278" r:id="rId5"/>
    <p:sldId id="279" r:id="rId6"/>
    <p:sldId id="280" r:id="rId7"/>
    <p:sldId id="284" r:id="rId8"/>
    <p:sldId id="282" r:id="rId9"/>
    <p:sldId id="283" r:id="rId10"/>
    <p:sldId id="272" r:id="rId11"/>
    <p:sldId id="267" r:id="rId12"/>
    <p:sldId id="268" r:id="rId13"/>
    <p:sldId id="260" r:id="rId14"/>
    <p:sldId id="266" r:id="rId15"/>
    <p:sldId id="262" r:id="rId16"/>
    <p:sldId id="264" r:id="rId17"/>
    <p:sldId id="273" r:id="rId18"/>
    <p:sldId id="274" r:id="rId19"/>
    <p:sldId id="275" r:id="rId20"/>
    <p:sldId id="265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500"/>
    <a:srgbClr val="892C00"/>
    <a:srgbClr val="E88B5F"/>
    <a:srgbClr val="FE1EF0"/>
    <a:srgbClr val="0025FF"/>
    <a:srgbClr val="6177F9"/>
    <a:srgbClr val="1DF94C"/>
    <a:srgbClr val="8E0FF8"/>
    <a:srgbClr val="FFFFFF"/>
    <a:srgbClr val="E8D0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95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69EFDEF-AFE6-338A-60C2-0B854936F2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23FA37-15F8-7271-2C99-B551E0AEFF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CCF04-4723-4D11-9F2A-34BF025E83E5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547445-4671-02CD-E735-A21AB23BB92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959246-32EE-C6D0-2B70-F9B8BF2226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D0D88-27D1-4310-A5B2-CD052A9B81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560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D3A3FD-7266-450E-AAD8-DFF2125B6F72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7CDC2-9F4D-47A7-8116-D15B3BD1A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478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ㅁㄴㅇㄻㄴㅇㄹㄴㅇㅁ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7CDC2-9F4D-47A7-8116-D15B3BD1AC9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923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bit.ly/2TtBDfr" TargetMode="External"/><Relationship Id="rId5" Type="http://schemas.openxmlformats.org/officeDocument/2006/relationships/hyperlink" Target="http://bit.ly/2TyoMsr" TargetMode="External"/><Relationship Id="rId4" Type="http://schemas.openxmlformats.org/officeDocument/2006/relationships/hyperlink" Target="http://bit.ly/2Tynxth" TargetMode="Externa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-237400" y="-118299"/>
            <a:ext cx="12666799" cy="711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"/>
            <a:ext cx="12191996" cy="685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950800" y="1324751"/>
            <a:ext cx="6747200" cy="35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000">
                <a:latin typeface="Merriweather Black"/>
                <a:ea typeface="Merriweather Black"/>
                <a:cs typeface="Merriweather Black"/>
                <a:sym typeface="Merriweather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950800" y="4974200"/>
            <a:ext cx="6448000" cy="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846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1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-237400" y="-118299"/>
            <a:ext cx="12666799" cy="711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"/>
            <a:ext cx="12191996" cy="685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1"/>
          <p:cNvSpPr txBox="1">
            <a:spLocks noGrp="1"/>
          </p:cNvSpPr>
          <p:nvPr>
            <p:ph type="title" hasCustomPrompt="1"/>
          </p:nvPr>
        </p:nvSpPr>
        <p:spPr>
          <a:xfrm>
            <a:off x="1331400" y="1849751"/>
            <a:ext cx="9529200" cy="23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68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57" name="Google Shape;157;p11"/>
          <p:cNvSpPr txBox="1">
            <a:spLocks noGrp="1"/>
          </p:cNvSpPr>
          <p:nvPr>
            <p:ph type="subTitle" idx="1"/>
          </p:nvPr>
        </p:nvSpPr>
        <p:spPr>
          <a:xfrm>
            <a:off x="1712000" y="4345451"/>
            <a:ext cx="8768000" cy="6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96890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9837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13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-237400" y="-118299"/>
            <a:ext cx="12666799" cy="711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"/>
            <a:ext cx="12191996" cy="685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63" name="Google Shape;163;p13"/>
          <p:cNvSpPr txBox="1">
            <a:spLocks noGrp="1"/>
          </p:cNvSpPr>
          <p:nvPr>
            <p:ph type="title" idx="2"/>
          </p:nvPr>
        </p:nvSpPr>
        <p:spPr>
          <a:xfrm>
            <a:off x="832300" y="2456167"/>
            <a:ext cx="3329600" cy="4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64" name="Google Shape;164;p13"/>
          <p:cNvSpPr txBox="1">
            <a:spLocks noGrp="1"/>
          </p:cNvSpPr>
          <p:nvPr>
            <p:ph type="subTitle" idx="1"/>
          </p:nvPr>
        </p:nvSpPr>
        <p:spPr>
          <a:xfrm>
            <a:off x="960000" y="2924233"/>
            <a:ext cx="3074000" cy="8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65" name="Google Shape;165;p13"/>
          <p:cNvSpPr txBox="1">
            <a:spLocks noGrp="1"/>
          </p:cNvSpPr>
          <p:nvPr>
            <p:ph type="title" idx="3"/>
          </p:nvPr>
        </p:nvSpPr>
        <p:spPr>
          <a:xfrm>
            <a:off x="4431233" y="2456167"/>
            <a:ext cx="3329600" cy="4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4"/>
          </p:nvPr>
        </p:nvSpPr>
        <p:spPr>
          <a:xfrm>
            <a:off x="4559028" y="2924233"/>
            <a:ext cx="3074000" cy="8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67" name="Google Shape;167;p13"/>
          <p:cNvSpPr txBox="1">
            <a:spLocks noGrp="1"/>
          </p:cNvSpPr>
          <p:nvPr>
            <p:ph type="title" idx="5"/>
          </p:nvPr>
        </p:nvSpPr>
        <p:spPr>
          <a:xfrm>
            <a:off x="832300" y="4674800"/>
            <a:ext cx="3329600" cy="4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subTitle" idx="6"/>
          </p:nvPr>
        </p:nvSpPr>
        <p:spPr>
          <a:xfrm>
            <a:off x="960000" y="5140400"/>
            <a:ext cx="3074000" cy="8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title" idx="7"/>
          </p:nvPr>
        </p:nvSpPr>
        <p:spPr>
          <a:xfrm>
            <a:off x="4431233" y="4674800"/>
            <a:ext cx="3329600" cy="4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subTitle" idx="8"/>
          </p:nvPr>
        </p:nvSpPr>
        <p:spPr>
          <a:xfrm>
            <a:off x="4559028" y="5140400"/>
            <a:ext cx="3074000" cy="8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title" idx="9"/>
          </p:nvPr>
        </p:nvSpPr>
        <p:spPr>
          <a:xfrm>
            <a:off x="8030267" y="2456167"/>
            <a:ext cx="3329600" cy="4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subTitle" idx="13"/>
          </p:nvPr>
        </p:nvSpPr>
        <p:spPr>
          <a:xfrm>
            <a:off x="8158065" y="2924233"/>
            <a:ext cx="3074000" cy="8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title" idx="14"/>
          </p:nvPr>
        </p:nvSpPr>
        <p:spPr>
          <a:xfrm>
            <a:off x="8030267" y="4674800"/>
            <a:ext cx="3329600" cy="4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subTitle" idx="15"/>
          </p:nvPr>
        </p:nvSpPr>
        <p:spPr>
          <a:xfrm>
            <a:off x="8158065" y="5140400"/>
            <a:ext cx="3074000" cy="8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title" idx="16" hasCustomPrompt="1"/>
          </p:nvPr>
        </p:nvSpPr>
        <p:spPr>
          <a:xfrm>
            <a:off x="1781800" y="1825317"/>
            <a:ext cx="1430400" cy="5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76" name="Google Shape;176;p13"/>
          <p:cNvSpPr txBox="1">
            <a:spLocks noGrp="1"/>
          </p:cNvSpPr>
          <p:nvPr>
            <p:ph type="title" idx="17" hasCustomPrompt="1"/>
          </p:nvPr>
        </p:nvSpPr>
        <p:spPr>
          <a:xfrm>
            <a:off x="5380828" y="1832151"/>
            <a:ext cx="1430400" cy="5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>
            <a:spLocks noGrp="1"/>
          </p:cNvSpPr>
          <p:nvPr>
            <p:ph type="title" idx="18" hasCustomPrompt="1"/>
          </p:nvPr>
        </p:nvSpPr>
        <p:spPr>
          <a:xfrm>
            <a:off x="8979865" y="1832151"/>
            <a:ext cx="1430400" cy="5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78" name="Google Shape;178;p13"/>
          <p:cNvSpPr txBox="1">
            <a:spLocks noGrp="1"/>
          </p:cNvSpPr>
          <p:nvPr>
            <p:ph type="title" idx="19" hasCustomPrompt="1"/>
          </p:nvPr>
        </p:nvSpPr>
        <p:spPr>
          <a:xfrm>
            <a:off x="1781800" y="4050800"/>
            <a:ext cx="1430400" cy="5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79" name="Google Shape;179;p13"/>
          <p:cNvSpPr txBox="1">
            <a:spLocks noGrp="1"/>
          </p:cNvSpPr>
          <p:nvPr>
            <p:ph type="title" idx="20" hasCustomPrompt="1"/>
          </p:nvPr>
        </p:nvSpPr>
        <p:spPr>
          <a:xfrm>
            <a:off x="5380828" y="4050800"/>
            <a:ext cx="1430400" cy="5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80" name="Google Shape;180;p13"/>
          <p:cNvSpPr txBox="1">
            <a:spLocks noGrp="1"/>
          </p:cNvSpPr>
          <p:nvPr>
            <p:ph type="title" idx="21" hasCustomPrompt="1"/>
          </p:nvPr>
        </p:nvSpPr>
        <p:spPr>
          <a:xfrm>
            <a:off x="8979865" y="4050800"/>
            <a:ext cx="1430400" cy="5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483512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14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-237400" y="-118299"/>
            <a:ext cx="12666799" cy="711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"/>
            <a:ext cx="12191996" cy="685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4"/>
          <p:cNvSpPr txBox="1">
            <a:spLocks noGrp="1"/>
          </p:cNvSpPr>
          <p:nvPr>
            <p:ph type="title"/>
          </p:nvPr>
        </p:nvSpPr>
        <p:spPr>
          <a:xfrm>
            <a:off x="2762800" y="1865533"/>
            <a:ext cx="6666400" cy="22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6133" b="0">
                <a:solidFill>
                  <a:schemeClr val="accent3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subTitle" idx="1"/>
          </p:nvPr>
        </p:nvSpPr>
        <p:spPr>
          <a:xfrm>
            <a:off x="2353600" y="4180051"/>
            <a:ext cx="7484800" cy="81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82408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15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-237400" y="-118299"/>
            <a:ext cx="12666799" cy="711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"/>
            <a:ext cx="12191996" cy="685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5"/>
          <p:cNvSpPr txBox="1">
            <a:spLocks noGrp="1"/>
          </p:cNvSpPr>
          <p:nvPr>
            <p:ph type="title"/>
          </p:nvPr>
        </p:nvSpPr>
        <p:spPr>
          <a:xfrm>
            <a:off x="3189200" y="4348451"/>
            <a:ext cx="5813600" cy="5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90" name="Google Shape;190;p15"/>
          <p:cNvSpPr txBox="1">
            <a:spLocks noGrp="1"/>
          </p:cNvSpPr>
          <p:nvPr>
            <p:ph type="subTitle" idx="1"/>
          </p:nvPr>
        </p:nvSpPr>
        <p:spPr>
          <a:xfrm>
            <a:off x="1791000" y="1974055"/>
            <a:ext cx="8610000" cy="237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4777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16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-237400" y="-118299"/>
            <a:ext cx="12666799" cy="711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"/>
            <a:ext cx="12191996" cy="685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6"/>
          <p:cNvSpPr txBox="1">
            <a:spLocks noGrp="1"/>
          </p:cNvSpPr>
          <p:nvPr>
            <p:ph type="title"/>
          </p:nvPr>
        </p:nvSpPr>
        <p:spPr>
          <a:xfrm>
            <a:off x="960000" y="1899867"/>
            <a:ext cx="5136000" cy="20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95" name="Google Shape;195;p16"/>
          <p:cNvSpPr txBox="1">
            <a:spLocks noGrp="1"/>
          </p:cNvSpPr>
          <p:nvPr>
            <p:ph type="subTitle" idx="1"/>
          </p:nvPr>
        </p:nvSpPr>
        <p:spPr>
          <a:xfrm>
            <a:off x="960000" y="4192233"/>
            <a:ext cx="5136000" cy="13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96" name="Google Shape;196;p16"/>
          <p:cNvSpPr/>
          <p:nvPr/>
        </p:nvSpPr>
        <p:spPr>
          <a:xfrm rot="10800000" flipH="1">
            <a:off x="1228483" y="1236022"/>
            <a:ext cx="56277" cy="50349"/>
          </a:xfrm>
          <a:custGeom>
            <a:avLst/>
            <a:gdLst/>
            <a:ahLst/>
            <a:cxnLst/>
            <a:rect l="l" t="t" r="r" b="b"/>
            <a:pathLst>
              <a:path w="76" h="68" extrusionOk="0">
                <a:moveTo>
                  <a:pt x="43" y="0"/>
                </a:moveTo>
                <a:cubicBezTo>
                  <a:pt x="35" y="0"/>
                  <a:pt x="27" y="6"/>
                  <a:pt x="22" y="16"/>
                </a:cubicBezTo>
                <a:cubicBezTo>
                  <a:pt x="1" y="27"/>
                  <a:pt x="1" y="49"/>
                  <a:pt x="22" y="59"/>
                </a:cubicBezTo>
                <a:cubicBezTo>
                  <a:pt x="27" y="65"/>
                  <a:pt x="35" y="67"/>
                  <a:pt x="43" y="67"/>
                </a:cubicBezTo>
                <a:cubicBezTo>
                  <a:pt x="51" y="67"/>
                  <a:pt x="59" y="65"/>
                  <a:pt x="65" y="59"/>
                </a:cubicBezTo>
                <a:cubicBezTo>
                  <a:pt x="75" y="49"/>
                  <a:pt x="75" y="27"/>
                  <a:pt x="65" y="16"/>
                </a:cubicBezTo>
                <a:cubicBezTo>
                  <a:pt x="59" y="6"/>
                  <a:pt x="51" y="0"/>
                  <a:pt x="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97" name="Google Shape;197;p16"/>
          <p:cNvGrpSpPr/>
          <p:nvPr/>
        </p:nvGrpSpPr>
        <p:grpSpPr>
          <a:xfrm>
            <a:off x="950787" y="719232"/>
            <a:ext cx="1327260" cy="1339600"/>
            <a:chOff x="713100" y="539428"/>
            <a:chExt cx="648668" cy="654698"/>
          </a:xfrm>
        </p:grpSpPr>
        <p:sp>
          <p:nvSpPr>
            <p:cNvPr id="198" name="Google Shape;198;p16"/>
            <p:cNvSpPr/>
            <p:nvPr/>
          </p:nvSpPr>
          <p:spPr>
            <a:xfrm rot="10800000" flipH="1">
              <a:off x="986339" y="551061"/>
              <a:ext cx="375428" cy="349855"/>
            </a:xfrm>
            <a:custGeom>
              <a:avLst/>
              <a:gdLst/>
              <a:ahLst/>
              <a:cxnLst/>
              <a:rect l="l" t="t" r="r" b="b"/>
              <a:pathLst>
                <a:path w="676" h="630" extrusionOk="0">
                  <a:moveTo>
                    <a:pt x="215" y="1"/>
                  </a:moveTo>
                  <a:cubicBezTo>
                    <a:pt x="196" y="1"/>
                    <a:pt x="178" y="3"/>
                    <a:pt x="162" y="8"/>
                  </a:cubicBezTo>
                  <a:cubicBezTo>
                    <a:pt x="98" y="30"/>
                    <a:pt x="44" y="73"/>
                    <a:pt x="22" y="148"/>
                  </a:cubicBezTo>
                  <a:cubicBezTo>
                    <a:pt x="1" y="201"/>
                    <a:pt x="1" y="276"/>
                    <a:pt x="22" y="341"/>
                  </a:cubicBezTo>
                  <a:cubicBezTo>
                    <a:pt x="44" y="394"/>
                    <a:pt x="87" y="448"/>
                    <a:pt x="129" y="479"/>
                  </a:cubicBezTo>
                  <a:cubicBezTo>
                    <a:pt x="183" y="522"/>
                    <a:pt x="236" y="544"/>
                    <a:pt x="290" y="555"/>
                  </a:cubicBezTo>
                  <a:cubicBezTo>
                    <a:pt x="312" y="565"/>
                    <a:pt x="344" y="565"/>
                    <a:pt x="365" y="565"/>
                  </a:cubicBezTo>
                  <a:lnTo>
                    <a:pt x="408" y="565"/>
                  </a:lnTo>
                  <a:cubicBezTo>
                    <a:pt x="419" y="555"/>
                    <a:pt x="429" y="555"/>
                    <a:pt x="440" y="555"/>
                  </a:cubicBezTo>
                  <a:lnTo>
                    <a:pt x="558" y="555"/>
                  </a:lnTo>
                  <a:cubicBezTo>
                    <a:pt x="590" y="555"/>
                    <a:pt x="622" y="565"/>
                    <a:pt x="643" y="576"/>
                  </a:cubicBezTo>
                  <a:cubicBezTo>
                    <a:pt x="665" y="598"/>
                    <a:pt x="665" y="619"/>
                    <a:pt x="665" y="629"/>
                  </a:cubicBezTo>
                  <a:cubicBezTo>
                    <a:pt x="676" y="619"/>
                    <a:pt x="676" y="619"/>
                    <a:pt x="665" y="608"/>
                  </a:cubicBezTo>
                  <a:cubicBezTo>
                    <a:pt x="665" y="598"/>
                    <a:pt x="665" y="587"/>
                    <a:pt x="654" y="576"/>
                  </a:cubicBezTo>
                  <a:cubicBezTo>
                    <a:pt x="633" y="555"/>
                    <a:pt x="600" y="544"/>
                    <a:pt x="558" y="533"/>
                  </a:cubicBezTo>
                  <a:cubicBezTo>
                    <a:pt x="526" y="533"/>
                    <a:pt x="483" y="522"/>
                    <a:pt x="440" y="522"/>
                  </a:cubicBezTo>
                  <a:lnTo>
                    <a:pt x="365" y="522"/>
                  </a:lnTo>
                  <a:cubicBezTo>
                    <a:pt x="344" y="522"/>
                    <a:pt x="322" y="522"/>
                    <a:pt x="301" y="512"/>
                  </a:cubicBezTo>
                  <a:cubicBezTo>
                    <a:pt x="248" y="501"/>
                    <a:pt x="205" y="479"/>
                    <a:pt x="162" y="448"/>
                  </a:cubicBezTo>
                  <a:cubicBezTo>
                    <a:pt x="119" y="415"/>
                    <a:pt x="87" y="372"/>
                    <a:pt x="76" y="319"/>
                  </a:cubicBezTo>
                  <a:cubicBezTo>
                    <a:pt x="55" y="265"/>
                    <a:pt x="55" y="212"/>
                    <a:pt x="76" y="158"/>
                  </a:cubicBezTo>
                  <a:cubicBezTo>
                    <a:pt x="76" y="137"/>
                    <a:pt x="98" y="115"/>
                    <a:pt x="108" y="94"/>
                  </a:cubicBezTo>
                  <a:cubicBezTo>
                    <a:pt x="129" y="84"/>
                    <a:pt x="151" y="73"/>
                    <a:pt x="183" y="62"/>
                  </a:cubicBezTo>
                  <a:cubicBezTo>
                    <a:pt x="195" y="59"/>
                    <a:pt x="207" y="58"/>
                    <a:pt x="220" y="58"/>
                  </a:cubicBezTo>
                  <a:cubicBezTo>
                    <a:pt x="254" y="58"/>
                    <a:pt x="291" y="68"/>
                    <a:pt x="322" y="84"/>
                  </a:cubicBezTo>
                  <a:cubicBezTo>
                    <a:pt x="333" y="94"/>
                    <a:pt x="344" y="105"/>
                    <a:pt x="344" y="115"/>
                  </a:cubicBezTo>
                  <a:lnTo>
                    <a:pt x="355" y="115"/>
                  </a:lnTo>
                  <a:lnTo>
                    <a:pt x="355" y="127"/>
                  </a:lnTo>
                  <a:lnTo>
                    <a:pt x="365" y="137"/>
                  </a:lnTo>
                  <a:cubicBezTo>
                    <a:pt x="376" y="158"/>
                    <a:pt x="376" y="180"/>
                    <a:pt x="376" y="201"/>
                  </a:cubicBezTo>
                  <a:cubicBezTo>
                    <a:pt x="365" y="255"/>
                    <a:pt x="333" y="287"/>
                    <a:pt x="301" y="308"/>
                  </a:cubicBezTo>
                  <a:cubicBezTo>
                    <a:pt x="286" y="308"/>
                    <a:pt x="272" y="313"/>
                    <a:pt x="261" y="313"/>
                  </a:cubicBezTo>
                  <a:cubicBezTo>
                    <a:pt x="256" y="313"/>
                    <a:pt x="251" y="312"/>
                    <a:pt x="248" y="308"/>
                  </a:cubicBezTo>
                  <a:cubicBezTo>
                    <a:pt x="226" y="308"/>
                    <a:pt x="215" y="298"/>
                    <a:pt x="194" y="287"/>
                  </a:cubicBezTo>
                  <a:lnTo>
                    <a:pt x="194" y="276"/>
                  </a:lnTo>
                  <a:lnTo>
                    <a:pt x="183" y="276"/>
                  </a:lnTo>
                  <a:lnTo>
                    <a:pt x="183" y="265"/>
                  </a:lnTo>
                  <a:cubicBezTo>
                    <a:pt x="172" y="265"/>
                    <a:pt x="172" y="255"/>
                    <a:pt x="172" y="255"/>
                  </a:cubicBezTo>
                  <a:lnTo>
                    <a:pt x="172" y="212"/>
                  </a:lnTo>
                  <a:lnTo>
                    <a:pt x="194" y="191"/>
                  </a:lnTo>
                  <a:lnTo>
                    <a:pt x="236" y="191"/>
                  </a:lnTo>
                  <a:cubicBezTo>
                    <a:pt x="236" y="191"/>
                    <a:pt x="226" y="191"/>
                    <a:pt x="226" y="180"/>
                  </a:cubicBezTo>
                  <a:lnTo>
                    <a:pt x="194" y="180"/>
                  </a:lnTo>
                  <a:cubicBezTo>
                    <a:pt x="183" y="191"/>
                    <a:pt x="172" y="191"/>
                    <a:pt x="162" y="212"/>
                  </a:cubicBezTo>
                  <a:cubicBezTo>
                    <a:pt x="162" y="222"/>
                    <a:pt x="151" y="234"/>
                    <a:pt x="162" y="255"/>
                  </a:cubicBezTo>
                  <a:lnTo>
                    <a:pt x="162" y="276"/>
                  </a:lnTo>
                  <a:lnTo>
                    <a:pt x="172" y="287"/>
                  </a:lnTo>
                  <a:cubicBezTo>
                    <a:pt x="172" y="298"/>
                    <a:pt x="183" y="298"/>
                    <a:pt x="183" y="308"/>
                  </a:cubicBezTo>
                  <a:cubicBezTo>
                    <a:pt x="194" y="319"/>
                    <a:pt x="215" y="330"/>
                    <a:pt x="236" y="341"/>
                  </a:cubicBezTo>
                  <a:cubicBezTo>
                    <a:pt x="258" y="341"/>
                    <a:pt x="290" y="341"/>
                    <a:pt x="312" y="330"/>
                  </a:cubicBezTo>
                  <a:cubicBezTo>
                    <a:pt x="355" y="319"/>
                    <a:pt x="397" y="276"/>
                    <a:pt x="419" y="212"/>
                  </a:cubicBezTo>
                  <a:cubicBezTo>
                    <a:pt x="419" y="191"/>
                    <a:pt x="419" y="158"/>
                    <a:pt x="408" y="127"/>
                  </a:cubicBezTo>
                  <a:cubicBezTo>
                    <a:pt x="408" y="115"/>
                    <a:pt x="397" y="105"/>
                    <a:pt x="397" y="105"/>
                  </a:cubicBezTo>
                  <a:lnTo>
                    <a:pt x="397" y="94"/>
                  </a:lnTo>
                  <a:lnTo>
                    <a:pt x="386" y="94"/>
                  </a:lnTo>
                  <a:lnTo>
                    <a:pt x="386" y="84"/>
                  </a:lnTo>
                  <a:lnTo>
                    <a:pt x="355" y="51"/>
                  </a:lnTo>
                  <a:cubicBezTo>
                    <a:pt x="322" y="30"/>
                    <a:pt x="301" y="19"/>
                    <a:pt x="269" y="8"/>
                  </a:cubicBezTo>
                  <a:cubicBezTo>
                    <a:pt x="253" y="3"/>
                    <a:pt x="234" y="1"/>
                    <a:pt x="2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" name="Google Shape;199;p16"/>
            <p:cNvSpPr/>
            <p:nvPr/>
          </p:nvSpPr>
          <p:spPr>
            <a:xfrm rot="10800000" flipH="1">
              <a:off x="1040209" y="592711"/>
              <a:ext cx="238253" cy="95516"/>
            </a:xfrm>
            <a:custGeom>
              <a:avLst/>
              <a:gdLst/>
              <a:ahLst/>
              <a:cxnLst/>
              <a:rect l="l" t="t" r="r" b="b"/>
              <a:pathLst>
                <a:path w="429" h="172" extrusionOk="0">
                  <a:moveTo>
                    <a:pt x="247" y="1"/>
                  </a:moveTo>
                  <a:cubicBezTo>
                    <a:pt x="225" y="1"/>
                    <a:pt x="215" y="11"/>
                    <a:pt x="204" y="11"/>
                  </a:cubicBezTo>
                  <a:cubicBezTo>
                    <a:pt x="182" y="11"/>
                    <a:pt x="172" y="11"/>
                    <a:pt x="161" y="22"/>
                  </a:cubicBezTo>
                  <a:lnTo>
                    <a:pt x="54" y="22"/>
                  </a:lnTo>
                  <a:cubicBezTo>
                    <a:pt x="44" y="22"/>
                    <a:pt x="32" y="22"/>
                    <a:pt x="22" y="11"/>
                  </a:cubicBezTo>
                  <a:lnTo>
                    <a:pt x="1" y="11"/>
                  </a:lnTo>
                  <a:cubicBezTo>
                    <a:pt x="1" y="11"/>
                    <a:pt x="11" y="22"/>
                    <a:pt x="22" y="22"/>
                  </a:cubicBezTo>
                  <a:cubicBezTo>
                    <a:pt x="22" y="32"/>
                    <a:pt x="22" y="32"/>
                    <a:pt x="32" y="32"/>
                  </a:cubicBezTo>
                  <a:lnTo>
                    <a:pt x="44" y="43"/>
                  </a:lnTo>
                  <a:lnTo>
                    <a:pt x="54" y="43"/>
                  </a:lnTo>
                  <a:cubicBezTo>
                    <a:pt x="65" y="54"/>
                    <a:pt x="65" y="54"/>
                    <a:pt x="75" y="54"/>
                  </a:cubicBezTo>
                  <a:cubicBezTo>
                    <a:pt x="86" y="65"/>
                    <a:pt x="97" y="65"/>
                    <a:pt x="118" y="65"/>
                  </a:cubicBezTo>
                  <a:lnTo>
                    <a:pt x="204" y="65"/>
                  </a:lnTo>
                  <a:cubicBezTo>
                    <a:pt x="225" y="65"/>
                    <a:pt x="236" y="65"/>
                    <a:pt x="258" y="54"/>
                  </a:cubicBezTo>
                  <a:lnTo>
                    <a:pt x="289" y="54"/>
                  </a:lnTo>
                  <a:cubicBezTo>
                    <a:pt x="300" y="65"/>
                    <a:pt x="311" y="65"/>
                    <a:pt x="311" y="65"/>
                  </a:cubicBezTo>
                  <a:lnTo>
                    <a:pt x="332" y="65"/>
                  </a:lnTo>
                  <a:cubicBezTo>
                    <a:pt x="343" y="75"/>
                    <a:pt x="354" y="75"/>
                    <a:pt x="365" y="86"/>
                  </a:cubicBezTo>
                  <a:cubicBezTo>
                    <a:pt x="365" y="86"/>
                    <a:pt x="375" y="86"/>
                    <a:pt x="375" y="96"/>
                  </a:cubicBezTo>
                  <a:cubicBezTo>
                    <a:pt x="386" y="96"/>
                    <a:pt x="386" y="108"/>
                    <a:pt x="386" y="108"/>
                  </a:cubicBezTo>
                  <a:cubicBezTo>
                    <a:pt x="396" y="108"/>
                    <a:pt x="396" y="118"/>
                    <a:pt x="396" y="118"/>
                  </a:cubicBezTo>
                  <a:cubicBezTo>
                    <a:pt x="408" y="118"/>
                    <a:pt x="408" y="129"/>
                    <a:pt x="408" y="129"/>
                  </a:cubicBezTo>
                  <a:cubicBezTo>
                    <a:pt x="418" y="139"/>
                    <a:pt x="418" y="150"/>
                    <a:pt x="418" y="150"/>
                  </a:cubicBezTo>
                  <a:cubicBezTo>
                    <a:pt x="429" y="161"/>
                    <a:pt x="429" y="172"/>
                    <a:pt x="429" y="172"/>
                  </a:cubicBezTo>
                  <a:lnTo>
                    <a:pt x="429" y="161"/>
                  </a:lnTo>
                  <a:lnTo>
                    <a:pt x="429" y="150"/>
                  </a:lnTo>
                  <a:lnTo>
                    <a:pt x="429" y="118"/>
                  </a:lnTo>
                  <a:cubicBezTo>
                    <a:pt x="429" y="108"/>
                    <a:pt x="418" y="96"/>
                    <a:pt x="418" y="86"/>
                  </a:cubicBezTo>
                  <a:lnTo>
                    <a:pt x="386" y="54"/>
                  </a:lnTo>
                  <a:lnTo>
                    <a:pt x="354" y="22"/>
                  </a:lnTo>
                  <a:cubicBezTo>
                    <a:pt x="332" y="11"/>
                    <a:pt x="322" y="11"/>
                    <a:pt x="300" y="11"/>
                  </a:cubicBezTo>
                  <a:cubicBezTo>
                    <a:pt x="279" y="1"/>
                    <a:pt x="268" y="1"/>
                    <a:pt x="2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16"/>
            <p:cNvSpPr/>
            <p:nvPr/>
          </p:nvSpPr>
          <p:spPr>
            <a:xfrm rot="10800000" flipH="1">
              <a:off x="713100" y="822058"/>
              <a:ext cx="351548" cy="372068"/>
            </a:xfrm>
            <a:custGeom>
              <a:avLst/>
              <a:gdLst/>
              <a:ahLst/>
              <a:cxnLst/>
              <a:rect l="l" t="t" r="r" b="b"/>
              <a:pathLst>
                <a:path w="633" h="670" extrusionOk="0">
                  <a:moveTo>
                    <a:pt x="440" y="429"/>
                  </a:moveTo>
                  <a:lnTo>
                    <a:pt x="440" y="440"/>
                  </a:lnTo>
                  <a:cubicBezTo>
                    <a:pt x="450" y="440"/>
                    <a:pt x="450" y="440"/>
                    <a:pt x="450" y="451"/>
                  </a:cubicBezTo>
                  <a:lnTo>
                    <a:pt x="450" y="429"/>
                  </a:lnTo>
                  <a:close/>
                  <a:moveTo>
                    <a:pt x="0" y="1"/>
                  </a:moveTo>
                  <a:cubicBezTo>
                    <a:pt x="22" y="1"/>
                    <a:pt x="43" y="12"/>
                    <a:pt x="54" y="22"/>
                  </a:cubicBezTo>
                  <a:cubicBezTo>
                    <a:pt x="76" y="44"/>
                    <a:pt x="76" y="76"/>
                    <a:pt x="76" y="108"/>
                  </a:cubicBezTo>
                  <a:cubicBezTo>
                    <a:pt x="86" y="151"/>
                    <a:pt x="76" y="194"/>
                    <a:pt x="76" y="236"/>
                  </a:cubicBezTo>
                  <a:lnTo>
                    <a:pt x="76" y="269"/>
                  </a:lnTo>
                  <a:lnTo>
                    <a:pt x="76" y="279"/>
                  </a:lnTo>
                  <a:lnTo>
                    <a:pt x="76" y="290"/>
                  </a:lnTo>
                  <a:lnTo>
                    <a:pt x="76" y="301"/>
                  </a:lnTo>
                  <a:lnTo>
                    <a:pt x="76" y="386"/>
                  </a:lnTo>
                  <a:cubicBezTo>
                    <a:pt x="86" y="440"/>
                    <a:pt x="119" y="493"/>
                    <a:pt x="150" y="536"/>
                  </a:cubicBezTo>
                  <a:cubicBezTo>
                    <a:pt x="193" y="590"/>
                    <a:pt x="236" y="622"/>
                    <a:pt x="300" y="643"/>
                  </a:cubicBezTo>
                  <a:cubicBezTo>
                    <a:pt x="336" y="661"/>
                    <a:pt x="371" y="669"/>
                    <a:pt x="407" y="669"/>
                  </a:cubicBezTo>
                  <a:cubicBezTo>
                    <a:pt x="435" y="669"/>
                    <a:pt x="464" y="664"/>
                    <a:pt x="493" y="655"/>
                  </a:cubicBezTo>
                  <a:cubicBezTo>
                    <a:pt x="557" y="633"/>
                    <a:pt x="611" y="569"/>
                    <a:pt x="621" y="505"/>
                  </a:cubicBezTo>
                  <a:cubicBezTo>
                    <a:pt x="633" y="472"/>
                    <a:pt x="633" y="440"/>
                    <a:pt x="633" y="408"/>
                  </a:cubicBezTo>
                  <a:cubicBezTo>
                    <a:pt x="621" y="376"/>
                    <a:pt x="611" y="344"/>
                    <a:pt x="590" y="322"/>
                  </a:cubicBezTo>
                  <a:lnTo>
                    <a:pt x="557" y="290"/>
                  </a:lnTo>
                  <a:lnTo>
                    <a:pt x="547" y="279"/>
                  </a:lnTo>
                  <a:lnTo>
                    <a:pt x="536" y="269"/>
                  </a:lnTo>
                  <a:cubicBezTo>
                    <a:pt x="525" y="269"/>
                    <a:pt x="514" y="269"/>
                    <a:pt x="514" y="258"/>
                  </a:cubicBezTo>
                  <a:cubicBezTo>
                    <a:pt x="498" y="253"/>
                    <a:pt x="482" y="250"/>
                    <a:pt x="466" y="250"/>
                  </a:cubicBezTo>
                  <a:cubicBezTo>
                    <a:pt x="450" y="250"/>
                    <a:pt x="434" y="253"/>
                    <a:pt x="418" y="258"/>
                  </a:cubicBezTo>
                  <a:cubicBezTo>
                    <a:pt x="364" y="269"/>
                    <a:pt x="322" y="312"/>
                    <a:pt x="300" y="365"/>
                  </a:cubicBezTo>
                  <a:cubicBezTo>
                    <a:pt x="290" y="386"/>
                    <a:pt x="290" y="408"/>
                    <a:pt x="300" y="429"/>
                  </a:cubicBezTo>
                  <a:cubicBezTo>
                    <a:pt x="300" y="462"/>
                    <a:pt x="322" y="472"/>
                    <a:pt x="333" y="483"/>
                  </a:cubicBezTo>
                  <a:cubicBezTo>
                    <a:pt x="333" y="493"/>
                    <a:pt x="343" y="493"/>
                    <a:pt x="343" y="493"/>
                  </a:cubicBezTo>
                  <a:cubicBezTo>
                    <a:pt x="343" y="505"/>
                    <a:pt x="343" y="505"/>
                    <a:pt x="354" y="505"/>
                  </a:cubicBezTo>
                  <a:cubicBezTo>
                    <a:pt x="364" y="515"/>
                    <a:pt x="376" y="515"/>
                    <a:pt x="386" y="515"/>
                  </a:cubicBezTo>
                  <a:cubicBezTo>
                    <a:pt x="397" y="515"/>
                    <a:pt x="418" y="515"/>
                    <a:pt x="429" y="505"/>
                  </a:cubicBezTo>
                  <a:cubicBezTo>
                    <a:pt x="440" y="493"/>
                    <a:pt x="450" y="483"/>
                    <a:pt x="450" y="472"/>
                  </a:cubicBezTo>
                  <a:lnTo>
                    <a:pt x="450" y="451"/>
                  </a:lnTo>
                  <a:cubicBezTo>
                    <a:pt x="450" y="462"/>
                    <a:pt x="450" y="462"/>
                    <a:pt x="440" y="472"/>
                  </a:cubicBezTo>
                  <a:cubicBezTo>
                    <a:pt x="440" y="483"/>
                    <a:pt x="429" y="493"/>
                    <a:pt x="418" y="493"/>
                  </a:cubicBezTo>
                  <a:cubicBezTo>
                    <a:pt x="407" y="505"/>
                    <a:pt x="397" y="505"/>
                    <a:pt x="386" y="505"/>
                  </a:cubicBezTo>
                  <a:cubicBezTo>
                    <a:pt x="376" y="493"/>
                    <a:pt x="376" y="493"/>
                    <a:pt x="364" y="493"/>
                  </a:cubicBezTo>
                  <a:lnTo>
                    <a:pt x="364" y="483"/>
                  </a:lnTo>
                  <a:lnTo>
                    <a:pt x="354" y="483"/>
                  </a:lnTo>
                  <a:cubicBezTo>
                    <a:pt x="354" y="483"/>
                    <a:pt x="354" y="472"/>
                    <a:pt x="343" y="472"/>
                  </a:cubicBezTo>
                  <a:cubicBezTo>
                    <a:pt x="333" y="462"/>
                    <a:pt x="333" y="440"/>
                    <a:pt x="322" y="429"/>
                  </a:cubicBezTo>
                  <a:cubicBezTo>
                    <a:pt x="322" y="408"/>
                    <a:pt x="322" y="386"/>
                    <a:pt x="333" y="376"/>
                  </a:cubicBezTo>
                  <a:cubicBezTo>
                    <a:pt x="343" y="333"/>
                    <a:pt x="386" y="312"/>
                    <a:pt x="429" y="301"/>
                  </a:cubicBezTo>
                  <a:cubicBezTo>
                    <a:pt x="435" y="298"/>
                    <a:pt x="441" y="297"/>
                    <a:pt x="447" y="297"/>
                  </a:cubicBezTo>
                  <a:cubicBezTo>
                    <a:pt x="462" y="297"/>
                    <a:pt x="478" y="304"/>
                    <a:pt x="493" y="312"/>
                  </a:cubicBezTo>
                  <a:lnTo>
                    <a:pt x="504" y="312"/>
                  </a:lnTo>
                  <a:lnTo>
                    <a:pt x="514" y="322"/>
                  </a:lnTo>
                  <a:lnTo>
                    <a:pt x="525" y="322"/>
                  </a:lnTo>
                  <a:cubicBezTo>
                    <a:pt x="536" y="333"/>
                    <a:pt x="536" y="344"/>
                    <a:pt x="547" y="355"/>
                  </a:cubicBezTo>
                  <a:cubicBezTo>
                    <a:pt x="579" y="386"/>
                    <a:pt x="590" y="440"/>
                    <a:pt x="579" y="493"/>
                  </a:cubicBezTo>
                  <a:cubicBezTo>
                    <a:pt x="568" y="515"/>
                    <a:pt x="557" y="536"/>
                    <a:pt x="536" y="558"/>
                  </a:cubicBezTo>
                  <a:cubicBezTo>
                    <a:pt x="525" y="579"/>
                    <a:pt x="493" y="590"/>
                    <a:pt x="471" y="601"/>
                  </a:cubicBezTo>
                  <a:cubicBezTo>
                    <a:pt x="450" y="611"/>
                    <a:pt x="423" y="617"/>
                    <a:pt x="397" y="617"/>
                  </a:cubicBezTo>
                  <a:cubicBezTo>
                    <a:pt x="370" y="617"/>
                    <a:pt x="343" y="611"/>
                    <a:pt x="322" y="601"/>
                  </a:cubicBezTo>
                  <a:cubicBezTo>
                    <a:pt x="268" y="579"/>
                    <a:pt x="226" y="547"/>
                    <a:pt x="193" y="505"/>
                  </a:cubicBezTo>
                  <a:cubicBezTo>
                    <a:pt x="150" y="472"/>
                    <a:pt x="129" y="419"/>
                    <a:pt x="119" y="376"/>
                  </a:cubicBezTo>
                  <a:cubicBezTo>
                    <a:pt x="119" y="355"/>
                    <a:pt x="107" y="322"/>
                    <a:pt x="107" y="301"/>
                  </a:cubicBezTo>
                  <a:lnTo>
                    <a:pt x="107" y="290"/>
                  </a:lnTo>
                  <a:lnTo>
                    <a:pt x="107" y="279"/>
                  </a:lnTo>
                  <a:lnTo>
                    <a:pt x="107" y="269"/>
                  </a:lnTo>
                  <a:lnTo>
                    <a:pt x="107" y="236"/>
                  </a:lnTo>
                  <a:cubicBezTo>
                    <a:pt x="107" y="194"/>
                    <a:pt x="107" y="151"/>
                    <a:pt x="97" y="108"/>
                  </a:cubicBezTo>
                  <a:cubicBezTo>
                    <a:pt x="97" y="76"/>
                    <a:pt x="86" y="44"/>
                    <a:pt x="65" y="22"/>
                  </a:cubicBezTo>
                  <a:cubicBezTo>
                    <a:pt x="54" y="12"/>
                    <a:pt x="43" y="1"/>
                    <a:pt x="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" name="Google Shape;201;p16"/>
            <p:cNvSpPr/>
            <p:nvPr/>
          </p:nvSpPr>
          <p:spPr>
            <a:xfrm rot="10800000" flipH="1">
              <a:off x="760306" y="872038"/>
              <a:ext cx="90525" cy="238790"/>
            </a:xfrm>
            <a:custGeom>
              <a:avLst/>
              <a:gdLst/>
              <a:ahLst/>
              <a:cxnLst/>
              <a:rect l="l" t="t" r="r" b="b"/>
              <a:pathLst>
                <a:path w="163" h="430" extrusionOk="0">
                  <a:moveTo>
                    <a:pt x="1" y="1"/>
                  </a:moveTo>
                  <a:lnTo>
                    <a:pt x="22" y="12"/>
                  </a:lnTo>
                  <a:lnTo>
                    <a:pt x="34" y="22"/>
                  </a:lnTo>
                  <a:cubicBezTo>
                    <a:pt x="44" y="33"/>
                    <a:pt x="44" y="33"/>
                    <a:pt x="55" y="33"/>
                  </a:cubicBezTo>
                  <a:cubicBezTo>
                    <a:pt x="55" y="33"/>
                    <a:pt x="55" y="44"/>
                    <a:pt x="65" y="44"/>
                  </a:cubicBezTo>
                  <a:cubicBezTo>
                    <a:pt x="65" y="44"/>
                    <a:pt x="65" y="55"/>
                    <a:pt x="76" y="55"/>
                  </a:cubicBezTo>
                  <a:cubicBezTo>
                    <a:pt x="76" y="65"/>
                    <a:pt x="76" y="65"/>
                    <a:pt x="87" y="65"/>
                  </a:cubicBezTo>
                  <a:cubicBezTo>
                    <a:pt x="87" y="76"/>
                    <a:pt x="98" y="86"/>
                    <a:pt x="98" y="98"/>
                  </a:cubicBezTo>
                  <a:cubicBezTo>
                    <a:pt x="108" y="108"/>
                    <a:pt x="108" y="119"/>
                    <a:pt x="108" y="119"/>
                  </a:cubicBezTo>
                  <a:lnTo>
                    <a:pt x="108" y="140"/>
                  </a:lnTo>
                  <a:lnTo>
                    <a:pt x="108" y="183"/>
                  </a:lnTo>
                  <a:lnTo>
                    <a:pt x="108" y="226"/>
                  </a:lnTo>
                  <a:cubicBezTo>
                    <a:pt x="108" y="236"/>
                    <a:pt x="98" y="258"/>
                    <a:pt x="98" y="269"/>
                  </a:cubicBezTo>
                  <a:cubicBezTo>
                    <a:pt x="98" y="290"/>
                    <a:pt x="108" y="301"/>
                    <a:pt x="108" y="322"/>
                  </a:cubicBezTo>
                  <a:cubicBezTo>
                    <a:pt x="108" y="333"/>
                    <a:pt x="108" y="343"/>
                    <a:pt x="119" y="355"/>
                  </a:cubicBezTo>
                  <a:lnTo>
                    <a:pt x="119" y="376"/>
                  </a:lnTo>
                  <a:lnTo>
                    <a:pt x="129" y="386"/>
                  </a:lnTo>
                  <a:cubicBezTo>
                    <a:pt x="129" y="397"/>
                    <a:pt x="129" y="397"/>
                    <a:pt x="141" y="408"/>
                  </a:cubicBezTo>
                  <a:cubicBezTo>
                    <a:pt x="151" y="429"/>
                    <a:pt x="162" y="429"/>
                    <a:pt x="162" y="429"/>
                  </a:cubicBezTo>
                  <a:cubicBezTo>
                    <a:pt x="162" y="429"/>
                    <a:pt x="151" y="419"/>
                    <a:pt x="151" y="408"/>
                  </a:cubicBezTo>
                  <a:lnTo>
                    <a:pt x="151" y="386"/>
                  </a:lnTo>
                  <a:lnTo>
                    <a:pt x="151" y="365"/>
                  </a:lnTo>
                  <a:lnTo>
                    <a:pt x="151" y="355"/>
                  </a:lnTo>
                  <a:cubicBezTo>
                    <a:pt x="141" y="343"/>
                    <a:pt x="151" y="333"/>
                    <a:pt x="151" y="312"/>
                  </a:cubicBezTo>
                  <a:lnTo>
                    <a:pt x="151" y="279"/>
                  </a:lnTo>
                  <a:cubicBezTo>
                    <a:pt x="151" y="258"/>
                    <a:pt x="151" y="248"/>
                    <a:pt x="162" y="236"/>
                  </a:cubicBezTo>
                  <a:lnTo>
                    <a:pt x="162" y="183"/>
                  </a:lnTo>
                  <a:lnTo>
                    <a:pt x="162" y="129"/>
                  </a:lnTo>
                  <a:cubicBezTo>
                    <a:pt x="162" y="119"/>
                    <a:pt x="151" y="98"/>
                    <a:pt x="141" y="86"/>
                  </a:cubicBezTo>
                  <a:cubicBezTo>
                    <a:pt x="141" y="65"/>
                    <a:pt x="129" y="55"/>
                    <a:pt x="119" y="44"/>
                  </a:cubicBezTo>
                  <a:cubicBezTo>
                    <a:pt x="108" y="33"/>
                    <a:pt x="87" y="22"/>
                    <a:pt x="76" y="22"/>
                  </a:cubicBezTo>
                  <a:cubicBezTo>
                    <a:pt x="65" y="12"/>
                    <a:pt x="55" y="12"/>
                    <a:pt x="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" name="Google Shape;202;p16"/>
            <p:cNvSpPr/>
            <p:nvPr/>
          </p:nvSpPr>
          <p:spPr>
            <a:xfrm rot="10800000" flipH="1">
              <a:off x="1093524" y="760419"/>
              <a:ext cx="36099" cy="38317"/>
            </a:xfrm>
            <a:custGeom>
              <a:avLst/>
              <a:gdLst/>
              <a:ahLst/>
              <a:cxnLst/>
              <a:rect l="l" t="t" r="r" b="b"/>
              <a:pathLst>
                <a:path w="65" h="69" extrusionOk="0">
                  <a:moveTo>
                    <a:pt x="33" y="1"/>
                  </a:moveTo>
                  <a:cubicBezTo>
                    <a:pt x="25" y="1"/>
                    <a:pt x="17" y="6"/>
                    <a:pt x="12" y="17"/>
                  </a:cubicBezTo>
                  <a:cubicBezTo>
                    <a:pt x="1" y="28"/>
                    <a:pt x="1" y="50"/>
                    <a:pt x="12" y="60"/>
                  </a:cubicBezTo>
                  <a:cubicBezTo>
                    <a:pt x="17" y="65"/>
                    <a:pt x="25" y="68"/>
                    <a:pt x="33" y="68"/>
                  </a:cubicBezTo>
                  <a:cubicBezTo>
                    <a:pt x="41" y="68"/>
                    <a:pt x="49" y="65"/>
                    <a:pt x="55" y="60"/>
                  </a:cubicBezTo>
                  <a:cubicBezTo>
                    <a:pt x="65" y="50"/>
                    <a:pt x="65" y="28"/>
                    <a:pt x="55" y="17"/>
                  </a:cubicBezTo>
                  <a:cubicBezTo>
                    <a:pt x="49" y="6"/>
                    <a:pt x="41" y="1"/>
                    <a:pt x="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16"/>
            <p:cNvSpPr/>
            <p:nvPr/>
          </p:nvSpPr>
          <p:spPr>
            <a:xfrm rot="10800000" flipH="1">
              <a:off x="713122" y="539428"/>
              <a:ext cx="211134" cy="211134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996" y="558"/>
                    <a:pt x="558" y="996"/>
                    <a:pt x="1" y="1125"/>
                  </a:cubicBezTo>
                  <a:cubicBezTo>
                    <a:pt x="558" y="1253"/>
                    <a:pt x="996" y="1693"/>
                    <a:pt x="1125" y="2249"/>
                  </a:cubicBezTo>
                  <a:cubicBezTo>
                    <a:pt x="1253" y="1693"/>
                    <a:pt x="1682" y="1253"/>
                    <a:pt x="2249" y="1125"/>
                  </a:cubicBezTo>
                  <a:cubicBezTo>
                    <a:pt x="1682" y="996"/>
                    <a:pt x="1253" y="558"/>
                    <a:pt x="11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951852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17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-237400" y="-118299"/>
            <a:ext cx="12666799" cy="711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"/>
            <a:ext cx="12191996" cy="6852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7"/>
          <p:cNvSpPr txBox="1">
            <a:spLocks noGrp="1"/>
          </p:cNvSpPr>
          <p:nvPr>
            <p:ph type="body" idx="1"/>
          </p:nvPr>
        </p:nvSpPr>
        <p:spPr>
          <a:xfrm>
            <a:off x="1369467" y="2044600"/>
            <a:ext cx="4563200" cy="41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2000">
                <a:solidFill>
                  <a:srgbClr val="434343"/>
                </a:solidFill>
              </a:defRPr>
            </a:lvl1pPr>
            <a:lvl2pPr marL="1219170" lvl="1" indent="-406390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marL="1828754" lvl="2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marL="2438339" lvl="3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marL="3047924" lvl="4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marL="3657509" lvl="5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marL="4267093" lvl="6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marL="4876678" lvl="7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marL="5486263" lvl="8" indent="-406390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8" name="Google Shape;208;p17"/>
          <p:cNvSpPr txBox="1">
            <a:spLocks noGrp="1"/>
          </p:cNvSpPr>
          <p:nvPr>
            <p:ph type="body" idx="2"/>
          </p:nvPr>
        </p:nvSpPr>
        <p:spPr>
          <a:xfrm>
            <a:off x="6259333" y="2044600"/>
            <a:ext cx="4563200" cy="41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2000">
                <a:solidFill>
                  <a:schemeClr val="dk1"/>
                </a:solidFill>
              </a:defRPr>
            </a:lvl1pPr>
            <a:lvl2pPr marL="1219170" lvl="1" indent="-406390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marL="1828754" lvl="2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marL="2438339" lvl="3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marL="3047924" lvl="4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marL="3657509" lvl="5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marL="4267093" lvl="6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marL="4876678" lvl="7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marL="5486263" lvl="8" indent="-406390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9" name="Google Shape;209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3661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18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-237400" y="-118299"/>
            <a:ext cx="12666799" cy="711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"/>
            <a:ext cx="12191996" cy="685202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8"/>
          <p:cNvSpPr txBox="1">
            <a:spLocks noGrp="1"/>
          </p:cNvSpPr>
          <p:nvPr>
            <p:ph type="title"/>
          </p:nvPr>
        </p:nvSpPr>
        <p:spPr>
          <a:xfrm>
            <a:off x="1224095" y="3930900"/>
            <a:ext cx="2900400" cy="5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214" name="Google Shape;214;p18"/>
          <p:cNvSpPr txBox="1">
            <a:spLocks noGrp="1"/>
          </p:cNvSpPr>
          <p:nvPr>
            <p:ph type="subTitle" idx="1"/>
          </p:nvPr>
        </p:nvSpPr>
        <p:spPr>
          <a:xfrm>
            <a:off x="1224095" y="4524900"/>
            <a:ext cx="2900400" cy="955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215" name="Google Shape;215;p18"/>
          <p:cNvSpPr txBox="1">
            <a:spLocks noGrp="1"/>
          </p:cNvSpPr>
          <p:nvPr>
            <p:ph type="title" idx="2"/>
          </p:nvPr>
        </p:nvSpPr>
        <p:spPr>
          <a:xfrm>
            <a:off x="4658367" y="3930900"/>
            <a:ext cx="2900400" cy="5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216" name="Google Shape;216;p18"/>
          <p:cNvSpPr txBox="1">
            <a:spLocks noGrp="1"/>
          </p:cNvSpPr>
          <p:nvPr>
            <p:ph type="subTitle" idx="3"/>
          </p:nvPr>
        </p:nvSpPr>
        <p:spPr>
          <a:xfrm>
            <a:off x="4658367" y="4524900"/>
            <a:ext cx="2900400" cy="955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217" name="Google Shape;217;p18"/>
          <p:cNvSpPr txBox="1">
            <a:spLocks noGrp="1"/>
          </p:cNvSpPr>
          <p:nvPr>
            <p:ph type="title" idx="4"/>
          </p:nvPr>
        </p:nvSpPr>
        <p:spPr>
          <a:xfrm>
            <a:off x="8071644" y="3930900"/>
            <a:ext cx="2900400" cy="5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218" name="Google Shape;218;p18"/>
          <p:cNvSpPr txBox="1">
            <a:spLocks noGrp="1"/>
          </p:cNvSpPr>
          <p:nvPr>
            <p:ph type="subTitle" idx="5"/>
          </p:nvPr>
        </p:nvSpPr>
        <p:spPr>
          <a:xfrm>
            <a:off x="8071644" y="4524900"/>
            <a:ext cx="2900400" cy="955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grpSp>
        <p:nvGrpSpPr>
          <p:cNvPr id="219" name="Google Shape;219;p18"/>
          <p:cNvGrpSpPr/>
          <p:nvPr/>
        </p:nvGrpSpPr>
        <p:grpSpPr>
          <a:xfrm>
            <a:off x="950801" y="719200"/>
            <a:ext cx="10290401" cy="872969"/>
            <a:chOff x="713100" y="539399"/>
            <a:chExt cx="7717801" cy="654727"/>
          </a:xfrm>
        </p:grpSpPr>
        <p:sp>
          <p:nvSpPr>
            <p:cNvPr id="220" name="Google Shape;220;p18"/>
            <p:cNvSpPr/>
            <p:nvPr/>
          </p:nvSpPr>
          <p:spPr>
            <a:xfrm rot="10800000" flipH="1">
              <a:off x="8033246" y="748084"/>
              <a:ext cx="32479" cy="103651"/>
            </a:xfrm>
            <a:custGeom>
              <a:avLst/>
              <a:gdLst/>
              <a:ahLst/>
              <a:cxnLst/>
              <a:rect l="l" t="t" r="r" b="b"/>
              <a:pathLst>
                <a:path w="141" h="450" extrusionOk="0">
                  <a:moveTo>
                    <a:pt x="1" y="0"/>
                  </a:moveTo>
                  <a:cubicBezTo>
                    <a:pt x="1" y="86"/>
                    <a:pt x="1" y="161"/>
                    <a:pt x="12" y="247"/>
                  </a:cubicBezTo>
                  <a:cubicBezTo>
                    <a:pt x="12" y="290"/>
                    <a:pt x="22" y="321"/>
                    <a:pt x="44" y="364"/>
                  </a:cubicBezTo>
                  <a:cubicBezTo>
                    <a:pt x="65" y="397"/>
                    <a:pt x="98" y="439"/>
                    <a:pt x="129" y="450"/>
                  </a:cubicBezTo>
                  <a:lnTo>
                    <a:pt x="140" y="450"/>
                  </a:lnTo>
                  <a:lnTo>
                    <a:pt x="140" y="439"/>
                  </a:lnTo>
                  <a:lnTo>
                    <a:pt x="76" y="343"/>
                  </a:lnTo>
                  <a:cubicBezTo>
                    <a:pt x="65" y="311"/>
                    <a:pt x="44" y="278"/>
                    <a:pt x="33" y="236"/>
                  </a:cubicBezTo>
                  <a:cubicBezTo>
                    <a:pt x="12" y="161"/>
                    <a:pt x="12" y="86"/>
                    <a:pt x="22" y="11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" name="Google Shape;221;p18"/>
            <p:cNvSpPr/>
            <p:nvPr/>
          </p:nvSpPr>
          <p:spPr>
            <a:xfrm rot="10800000" flipH="1">
              <a:off x="986339" y="551061"/>
              <a:ext cx="375428" cy="349855"/>
            </a:xfrm>
            <a:custGeom>
              <a:avLst/>
              <a:gdLst/>
              <a:ahLst/>
              <a:cxnLst/>
              <a:rect l="l" t="t" r="r" b="b"/>
              <a:pathLst>
                <a:path w="676" h="630" extrusionOk="0">
                  <a:moveTo>
                    <a:pt x="215" y="1"/>
                  </a:moveTo>
                  <a:cubicBezTo>
                    <a:pt x="196" y="1"/>
                    <a:pt x="178" y="3"/>
                    <a:pt x="162" y="8"/>
                  </a:cubicBezTo>
                  <a:cubicBezTo>
                    <a:pt x="98" y="30"/>
                    <a:pt x="44" y="73"/>
                    <a:pt x="22" y="148"/>
                  </a:cubicBezTo>
                  <a:cubicBezTo>
                    <a:pt x="1" y="201"/>
                    <a:pt x="1" y="276"/>
                    <a:pt x="22" y="341"/>
                  </a:cubicBezTo>
                  <a:cubicBezTo>
                    <a:pt x="44" y="394"/>
                    <a:pt x="87" y="448"/>
                    <a:pt x="129" y="479"/>
                  </a:cubicBezTo>
                  <a:cubicBezTo>
                    <a:pt x="183" y="522"/>
                    <a:pt x="236" y="544"/>
                    <a:pt x="290" y="555"/>
                  </a:cubicBezTo>
                  <a:cubicBezTo>
                    <a:pt x="312" y="565"/>
                    <a:pt x="344" y="565"/>
                    <a:pt x="365" y="565"/>
                  </a:cubicBezTo>
                  <a:lnTo>
                    <a:pt x="408" y="565"/>
                  </a:lnTo>
                  <a:cubicBezTo>
                    <a:pt x="419" y="555"/>
                    <a:pt x="429" y="555"/>
                    <a:pt x="440" y="555"/>
                  </a:cubicBezTo>
                  <a:lnTo>
                    <a:pt x="558" y="555"/>
                  </a:lnTo>
                  <a:cubicBezTo>
                    <a:pt x="590" y="555"/>
                    <a:pt x="622" y="565"/>
                    <a:pt x="643" y="576"/>
                  </a:cubicBezTo>
                  <a:cubicBezTo>
                    <a:pt x="665" y="598"/>
                    <a:pt x="665" y="619"/>
                    <a:pt x="665" y="629"/>
                  </a:cubicBezTo>
                  <a:cubicBezTo>
                    <a:pt x="676" y="619"/>
                    <a:pt x="676" y="619"/>
                    <a:pt x="665" y="608"/>
                  </a:cubicBezTo>
                  <a:cubicBezTo>
                    <a:pt x="665" y="598"/>
                    <a:pt x="665" y="587"/>
                    <a:pt x="654" y="576"/>
                  </a:cubicBezTo>
                  <a:cubicBezTo>
                    <a:pt x="633" y="555"/>
                    <a:pt x="600" y="544"/>
                    <a:pt x="558" y="533"/>
                  </a:cubicBezTo>
                  <a:cubicBezTo>
                    <a:pt x="526" y="533"/>
                    <a:pt x="483" y="522"/>
                    <a:pt x="440" y="522"/>
                  </a:cubicBezTo>
                  <a:lnTo>
                    <a:pt x="365" y="522"/>
                  </a:lnTo>
                  <a:cubicBezTo>
                    <a:pt x="344" y="522"/>
                    <a:pt x="322" y="522"/>
                    <a:pt x="301" y="512"/>
                  </a:cubicBezTo>
                  <a:cubicBezTo>
                    <a:pt x="248" y="501"/>
                    <a:pt x="205" y="479"/>
                    <a:pt x="162" y="448"/>
                  </a:cubicBezTo>
                  <a:cubicBezTo>
                    <a:pt x="119" y="415"/>
                    <a:pt x="87" y="372"/>
                    <a:pt x="76" y="319"/>
                  </a:cubicBezTo>
                  <a:cubicBezTo>
                    <a:pt x="55" y="265"/>
                    <a:pt x="55" y="212"/>
                    <a:pt x="76" y="158"/>
                  </a:cubicBezTo>
                  <a:cubicBezTo>
                    <a:pt x="76" y="137"/>
                    <a:pt x="98" y="115"/>
                    <a:pt x="108" y="94"/>
                  </a:cubicBezTo>
                  <a:cubicBezTo>
                    <a:pt x="129" y="84"/>
                    <a:pt x="151" y="73"/>
                    <a:pt x="183" y="62"/>
                  </a:cubicBezTo>
                  <a:cubicBezTo>
                    <a:pt x="195" y="59"/>
                    <a:pt x="207" y="58"/>
                    <a:pt x="220" y="58"/>
                  </a:cubicBezTo>
                  <a:cubicBezTo>
                    <a:pt x="254" y="58"/>
                    <a:pt x="291" y="68"/>
                    <a:pt x="322" y="84"/>
                  </a:cubicBezTo>
                  <a:cubicBezTo>
                    <a:pt x="333" y="94"/>
                    <a:pt x="344" y="105"/>
                    <a:pt x="344" y="115"/>
                  </a:cubicBezTo>
                  <a:lnTo>
                    <a:pt x="355" y="115"/>
                  </a:lnTo>
                  <a:lnTo>
                    <a:pt x="355" y="127"/>
                  </a:lnTo>
                  <a:lnTo>
                    <a:pt x="365" y="137"/>
                  </a:lnTo>
                  <a:cubicBezTo>
                    <a:pt x="376" y="158"/>
                    <a:pt x="376" y="180"/>
                    <a:pt x="376" y="201"/>
                  </a:cubicBezTo>
                  <a:cubicBezTo>
                    <a:pt x="365" y="255"/>
                    <a:pt x="333" y="287"/>
                    <a:pt x="301" y="308"/>
                  </a:cubicBezTo>
                  <a:cubicBezTo>
                    <a:pt x="286" y="308"/>
                    <a:pt x="272" y="313"/>
                    <a:pt x="261" y="313"/>
                  </a:cubicBezTo>
                  <a:cubicBezTo>
                    <a:pt x="256" y="313"/>
                    <a:pt x="251" y="312"/>
                    <a:pt x="248" y="308"/>
                  </a:cubicBezTo>
                  <a:cubicBezTo>
                    <a:pt x="226" y="308"/>
                    <a:pt x="215" y="298"/>
                    <a:pt x="194" y="287"/>
                  </a:cubicBezTo>
                  <a:lnTo>
                    <a:pt x="194" y="276"/>
                  </a:lnTo>
                  <a:lnTo>
                    <a:pt x="183" y="276"/>
                  </a:lnTo>
                  <a:lnTo>
                    <a:pt x="183" y="265"/>
                  </a:lnTo>
                  <a:cubicBezTo>
                    <a:pt x="172" y="265"/>
                    <a:pt x="172" y="255"/>
                    <a:pt x="172" y="255"/>
                  </a:cubicBezTo>
                  <a:lnTo>
                    <a:pt x="172" y="212"/>
                  </a:lnTo>
                  <a:lnTo>
                    <a:pt x="194" y="191"/>
                  </a:lnTo>
                  <a:lnTo>
                    <a:pt x="236" y="191"/>
                  </a:lnTo>
                  <a:cubicBezTo>
                    <a:pt x="236" y="191"/>
                    <a:pt x="226" y="191"/>
                    <a:pt x="226" y="180"/>
                  </a:cubicBezTo>
                  <a:lnTo>
                    <a:pt x="194" y="180"/>
                  </a:lnTo>
                  <a:cubicBezTo>
                    <a:pt x="183" y="191"/>
                    <a:pt x="172" y="191"/>
                    <a:pt x="162" y="212"/>
                  </a:cubicBezTo>
                  <a:cubicBezTo>
                    <a:pt x="162" y="222"/>
                    <a:pt x="151" y="234"/>
                    <a:pt x="162" y="255"/>
                  </a:cubicBezTo>
                  <a:lnTo>
                    <a:pt x="162" y="276"/>
                  </a:lnTo>
                  <a:lnTo>
                    <a:pt x="172" y="287"/>
                  </a:lnTo>
                  <a:cubicBezTo>
                    <a:pt x="172" y="298"/>
                    <a:pt x="183" y="298"/>
                    <a:pt x="183" y="308"/>
                  </a:cubicBezTo>
                  <a:cubicBezTo>
                    <a:pt x="194" y="319"/>
                    <a:pt x="215" y="330"/>
                    <a:pt x="236" y="341"/>
                  </a:cubicBezTo>
                  <a:cubicBezTo>
                    <a:pt x="258" y="341"/>
                    <a:pt x="290" y="341"/>
                    <a:pt x="312" y="330"/>
                  </a:cubicBezTo>
                  <a:cubicBezTo>
                    <a:pt x="355" y="319"/>
                    <a:pt x="397" y="276"/>
                    <a:pt x="419" y="212"/>
                  </a:cubicBezTo>
                  <a:cubicBezTo>
                    <a:pt x="419" y="191"/>
                    <a:pt x="419" y="158"/>
                    <a:pt x="408" y="127"/>
                  </a:cubicBezTo>
                  <a:cubicBezTo>
                    <a:pt x="408" y="115"/>
                    <a:pt x="397" y="105"/>
                    <a:pt x="397" y="105"/>
                  </a:cubicBezTo>
                  <a:lnTo>
                    <a:pt x="397" y="94"/>
                  </a:lnTo>
                  <a:lnTo>
                    <a:pt x="386" y="94"/>
                  </a:lnTo>
                  <a:lnTo>
                    <a:pt x="386" y="84"/>
                  </a:lnTo>
                  <a:lnTo>
                    <a:pt x="355" y="51"/>
                  </a:lnTo>
                  <a:cubicBezTo>
                    <a:pt x="322" y="30"/>
                    <a:pt x="301" y="19"/>
                    <a:pt x="269" y="8"/>
                  </a:cubicBezTo>
                  <a:cubicBezTo>
                    <a:pt x="253" y="3"/>
                    <a:pt x="234" y="1"/>
                    <a:pt x="2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" name="Google Shape;222;p18"/>
            <p:cNvSpPr/>
            <p:nvPr/>
          </p:nvSpPr>
          <p:spPr>
            <a:xfrm rot="10800000" flipH="1">
              <a:off x="1040209" y="592711"/>
              <a:ext cx="238253" cy="95516"/>
            </a:xfrm>
            <a:custGeom>
              <a:avLst/>
              <a:gdLst/>
              <a:ahLst/>
              <a:cxnLst/>
              <a:rect l="l" t="t" r="r" b="b"/>
              <a:pathLst>
                <a:path w="429" h="172" extrusionOk="0">
                  <a:moveTo>
                    <a:pt x="247" y="1"/>
                  </a:moveTo>
                  <a:cubicBezTo>
                    <a:pt x="225" y="1"/>
                    <a:pt x="215" y="11"/>
                    <a:pt x="204" y="11"/>
                  </a:cubicBezTo>
                  <a:cubicBezTo>
                    <a:pt x="182" y="11"/>
                    <a:pt x="172" y="11"/>
                    <a:pt x="161" y="22"/>
                  </a:cubicBezTo>
                  <a:lnTo>
                    <a:pt x="54" y="22"/>
                  </a:lnTo>
                  <a:cubicBezTo>
                    <a:pt x="44" y="22"/>
                    <a:pt x="32" y="22"/>
                    <a:pt x="22" y="11"/>
                  </a:cubicBezTo>
                  <a:lnTo>
                    <a:pt x="1" y="11"/>
                  </a:lnTo>
                  <a:cubicBezTo>
                    <a:pt x="1" y="11"/>
                    <a:pt x="11" y="22"/>
                    <a:pt x="22" y="22"/>
                  </a:cubicBezTo>
                  <a:cubicBezTo>
                    <a:pt x="22" y="32"/>
                    <a:pt x="22" y="32"/>
                    <a:pt x="32" y="32"/>
                  </a:cubicBezTo>
                  <a:lnTo>
                    <a:pt x="44" y="43"/>
                  </a:lnTo>
                  <a:lnTo>
                    <a:pt x="54" y="43"/>
                  </a:lnTo>
                  <a:cubicBezTo>
                    <a:pt x="65" y="54"/>
                    <a:pt x="65" y="54"/>
                    <a:pt x="75" y="54"/>
                  </a:cubicBezTo>
                  <a:cubicBezTo>
                    <a:pt x="86" y="65"/>
                    <a:pt x="97" y="65"/>
                    <a:pt x="118" y="65"/>
                  </a:cubicBezTo>
                  <a:lnTo>
                    <a:pt x="204" y="65"/>
                  </a:lnTo>
                  <a:cubicBezTo>
                    <a:pt x="225" y="65"/>
                    <a:pt x="236" y="65"/>
                    <a:pt x="258" y="54"/>
                  </a:cubicBezTo>
                  <a:lnTo>
                    <a:pt x="289" y="54"/>
                  </a:lnTo>
                  <a:cubicBezTo>
                    <a:pt x="300" y="65"/>
                    <a:pt x="311" y="65"/>
                    <a:pt x="311" y="65"/>
                  </a:cubicBezTo>
                  <a:lnTo>
                    <a:pt x="332" y="65"/>
                  </a:lnTo>
                  <a:cubicBezTo>
                    <a:pt x="343" y="75"/>
                    <a:pt x="354" y="75"/>
                    <a:pt x="365" y="86"/>
                  </a:cubicBezTo>
                  <a:cubicBezTo>
                    <a:pt x="365" y="86"/>
                    <a:pt x="375" y="86"/>
                    <a:pt x="375" y="96"/>
                  </a:cubicBezTo>
                  <a:cubicBezTo>
                    <a:pt x="386" y="96"/>
                    <a:pt x="386" y="108"/>
                    <a:pt x="386" y="108"/>
                  </a:cubicBezTo>
                  <a:cubicBezTo>
                    <a:pt x="396" y="108"/>
                    <a:pt x="396" y="118"/>
                    <a:pt x="396" y="118"/>
                  </a:cubicBezTo>
                  <a:cubicBezTo>
                    <a:pt x="408" y="118"/>
                    <a:pt x="408" y="129"/>
                    <a:pt x="408" y="129"/>
                  </a:cubicBezTo>
                  <a:cubicBezTo>
                    <a:pt x="418" y="139"/>
                    <a:pt x="418" y="150"/>
                    <a:pt x="418" y="150"/>
                  </a:cubicBezTo>
                  <a:cubicBezTo>
                    <a:pt x="429" y="161"/>
                    <a:pt x="429" y="172"/>
                    <a:pt x="429" y="172"/>
                  </a:cubicBezTo>
                  <a:lnTo>
                    <a:pt x="429" y="161"/>
                  </a:lnTo>
                  <a:lnTo>
                    <a:pt x="429" y="150"/>
                  </a:lnTo>
                  <a:lnTo>
                    <a:pt x="429" y="118"/>
                  </a:lnTo>
                  <a:cubicBezTo>
                    <a:pt x="429" y="108"/>
                    <a:pt x="418" y="96"/>
                    <a:pt x="418" y="86"/>
                  </a:cubicBezTo>
                  <a:lnTo>
                    <a:pt x="386" y="54"/>
                  </a:lnTo>
                  <a:lnTo>
                    <a:pt x="354" y="22"/>
                  </a:lnTo>
                  <a:cubicBezTo>
                    <a:pt x="332" y="11"/>
                    <a:pt x="322" y="11"/>
                    <a:pt x="300" y="11"/>
                  </a:cubicBezTo>
                  <a:cubicBezTo>
                    <a:pt x="279" y="1"/>
                    <a:pt x="268" y="1"/>
                    <a:pt x="2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" name="Google Shape;223;p18"/>
            <p:cNvSpPr/>
            <p:nvPr/>
          </p:nvSpPr>
          <p:spPr>
            <a:xfrm rot="10800000" flipH="1">
              <a:off x="713100" y="822058"/>
              <a:ext cx="351548" cy="372068"/>
            </a:xfrm>
            <a:custGeom>
              <a:avLst/>
              <a:gdLst/>
              <a:ahLst/>
              <a:cxnLst/>
              <a:rect l="l" t="t" r="r" b="b"/>
              <a:pathLst>
                <a:path w="633" h="670" extrusionOk="0">
                  <a:moveTo>
                    <a:pt x="440" y="429"/>
                  </a:moveTo>
                  <a:lnTo>
                    <a:pt x="440" y="440"/>
                  </a:lnTo>
                  <a:cubicBezTo>
                    <a:pt x="450" y="440"/>
                    <a:pt x="450" y="440"/>
                    <a:pt x="450" y="451"/>
                  </a:cubicBezTo>
                  <a:lnTo>
                    <a:pt x="450" y="429"/>
                  </a:lnTo>
                  <a:close/>
                  <a:moveTo>
                    <a:pt x="0" y="1"/>
                  </a:moveTo>
                  <a:cubicBezTo>
                    <a:pt x="22" y="1"/>
                    <a:pt x="43" y="12"/>
                    <a:pt x="54" y="22"/>
                  </a:cubicBezTo>
                  <a:cubicBezTo>
                    <a:pt x="76" y="44"/>
                    <a:pt x="76" y="76"/>
                    <a:pt x="76" y="108"/>
                  </a:cubicBezTo>
                  <a:cubicBezTo>
                    <a:pt x="86" y="151"/>
                    <a:pt x="76" y="194"/>
                    <a:pt x="76" y="236"/>
                  </a:cubicBezTo>
                  <a:lnTo>
                    <a:pt x="76" y="269"/>
                  </a:lnTo>
                  <a:lnTo>
                    <a:pt x="76" y="279"/>
                  </a:lnTo>
                  <a:lnTo>
                    <a:pt x="76" y="290"/>
                  </a:lnTo>
                  <a:lnTo>
                    <a:pt x="76" y="301"/>
                  </a:lnTo>
                  <a:lnTo>
                    <a:pt x="76" y="386"/>
                  </a:lnTo>
                  <a:cubicBezTo>
                    <a:pt x="86" y="440"/>
                    <a:pt x="119" y="493"/>
                    <a:pt x="150" y="536"/>
                  </a:cubicBezTo>
                  <a:cubicBezTo>
                    <a:pt x="193" y="590"/>
                    <a:pt x="236" y="622"/>
                    <a:pt x="300" y="643"/>
                  </a:cubicBezTo>
                  <a:cubicBezTo>
                    <a:pt x="336" y="661"/>
                    <a:pt x="371" y="669"/>
                    <a:pt x="407" y="669"/>
                  </a:cubicBezTo>
                  <a:cubicBezTo>
                    <a:pt x="435" y="669"/>
                    <a:pt x="464" y="664"/>
                    <a:pt x="493" y="655"/>
                  </a:cubicBezTo>
                  <a:cubicBezTo>
                    <a:pt x="557" y="633"/>
                    <a:pt x="611" y="569"/>
                    <a:pt x="621" y="505"/>
                  </a:cubicBezTo>
                  <a:cubicBezTo>
                    <a:pt x="633" y="472"/>
                    <a:pt x="633" y="440"/>
                    <a:pt x="633" y="408"/>
                  </a:cubicBezTo>
                  <a:cubicBezTo>
                    <a:pt x="621" y="376"/>
                    <a:pt x="611" y="344"/>
                    <a:pt x="590" y="322"/>
                  </a:cubicBezTo>
                  <a:lnTo>
                    <a:pt x="557" y="290"/>
                  </a:lnTo>
                  <a:lnTo>
                    <a:pt x="547" y="279"/>
                  </a:lnTo>
                  <a:lnTo>
                    <a:pt x="536" y="269"/>
                  </a:lnTo>
                  <a:cubicBezTo>
                    <a:pt x="525" y="269"/>
                    <a:pt x="514" y="269"/>
                    <a:pt x="514" y="258"/>
                  </a:cubicBezTo>
                  <a:cubicBezTo>
                    <a:pt x="498" y="253"/>
                    <a:pt x="482" y="250"/>
                    <a:pt x="466" y="250"/>
                  </a:cubicBezTo>
                  <a:cubicBezTo>
                    <a:pt x="450" y="250"/>
                    <a:pt x="434" y="253"/>
                    <a:pt x="418" y="258"/>
                  </a:cubicBezTo>
                  <a:cubicBezTo>
                    <a:pt x="364" y="269"/>
                    <a:pt x="322" y="312"/>
                    <a:pt x="300" y="365"/>
                  </a:cubicBezTo>
                  <a:cubicBezTo>
                    <a:pt x="290" y="386"/>
                    <a:pt x="290" y="408"/>
                    <a:pt x="300" y="429"/>
                  </a:cubicBezTo>
                  <a:cubicBezTo>
                    <a:pt x="300" y="462"/>
                    <a:pt x="322" y="472"/>
                    <a:pt x="333" y="483"/>
                  </a:cubicBezTo>
                  <a:cubicBezTo>
                    <a:pt x="333" y="493"/>
                    <a:pt x="343" y="493"/>
                    <a:pt x="343" y="493"/>
                  </a:cubicBezTo>
                  <a:cubicBezTo>
                    <a:pt x="343" y="505"/>
                    <a:pt x="343" y="505"/>
                    <a:pt x="354" y="505"/>
                  </a:cubicBezTo>
                  <a:cubicBezTo>
                    <a:pt x="364" y="515"/>
                    <a:pt x="376" y="515"/>
                    <a:pt x="386" y="515"/>
                  </a:cubicBezTo>
                  <a:cubicBezTo>
                    <a:pt x="397" y="515"/>
                    <a:pt x="418" y="515"/>
                    <a:pt x="429" y="505"/>
                  </a:cubicBezTo>
                  <a:cubicBezTo>
                    <a:pt x="440" y="493"/>
                    <a:pt x="450" y="483"/>
                    <a:pt x="450" y="472"/>
                  </a:cubicBezTo>
                  <a:lnTo>
                    <a:pt x="450" y="451"/>
                  </a:lnTo>
                  <a:cubicBezTo>
                    <a:pt x="450" y="462"/>
                    <a:pt x="450" y="462"/>
                    <a:pt x="440" y="472"/>
                  </a:cubicBezTo>
                  <a:cubicBezTo>
                    <a:pt x="440" y="483"/>
                    <a:pt x="429" y="493"/>
                    <a:pt x="418" y="493"/>
                  </a:cubicBezTo>
                  <a:cubicBezTo>
                    <a:pt x="407" y="505"/>
                    <a:pt x="397" y="505"/>
                    <a:pt x="386" y="505"/>
                  </a:cubicBezTo>
                  <a:cubicBezTo>
                    <a:pt x="376" y="493"/>
                    <a:pt x="376" y="493"/>
                    <a:pt x="364" y="493"/>
                  </a:cubicBezTo>
                  <a:lnTo>
                    <a:pt x="364" y="483"/>
                  </a:lnTo>
                  <a:lnTo>
                    <a:pt x="354" y="483"/>
                  </a:lnTo>
                  <a:cubicBezTo>
                    <a:pt x="354" y="483"/>
                    <a:pt x="354" y="472"/>
                    <a:pt x="343" y="472"/>
                  </a:cubicBezTo>
                  <a:cubicBezTo>
                    <a:pt x="333" y="462"/>
                    <a:pt x="333" y="440"/>
                    <a:pt x="322" y="429"/>
                  </a:cubicBezTo>
                  <a:cubicBezTo>
                    <a:pt x="322" y="408"/>
                    <a:pt x="322" y="386"/>
                    <a:pt x="333" y="376"/>
                  </a:cubicBezTo>
                  <a:cubicBezTo>
                    <a:pt x="343" y="333"/>
                    <a:pt x="386" y="312"/>
                    <a:pt x="429" y="301"/>
                  </a:cubicBezTo>
                  <a:cubicBezTo>
                    <a:pt x="435" y="298"/>
                    <a:pt x="441" y="297"/>
                    <a:pt x="447" y="297"/>
                  </a:cubicBezTo>
                  <a:cubicBezTo>
                    <a:pt x="462" y="297"/>
                    <a:pt x="478" y="304"/>
                    <a:pt x="493" y="312"/>
                  </a:cubicBezTo>
                  <a:lnTo>
                    <a:pt x="504" y="312"/>
                  </a:lnTo>
                  <a:lnTo>
                    <a:pt x="514" y="322"/>
                  </a:lnTo>
                  <a:lnTo>
                    <a:pt x="525" y="322"/>
                  </a:lnTo>
                  <a:cubicBezTo>
                    <a:pt x="536" y="333"/>
                    <a:pt x="536" y="344"/>
                    <a:pt x="547" y="355"/>
                  </a:cubicBezTo>
                  <a:cubicBezTo>
                    <a:pt x="579" y="386"/>
                    <a:pt x="590" y="440"/>
                    <a:pt x="579" y="493"/>
                  </a:cubicBezTo>
                  <a:cubicBezTo>
                    <a:pt x="568" y="515"/>
                    <a:pt x="557" y="536"/>
                    <a:pt x="536" y="558"/>
                  </a:cubicBezTo>
                  <a:cubicBezTo>
                    <a:pt x="525" y="579"/>
                    <a:pt x="493" y="590"/>
                    <a:pt x="471" y="601"/>
                  </a:cubicBezTo>
                  <a:cubicBezTo>
                    <a:pt x="450" y="611"/>
                    <a:pt x="423" y="617"/>
                    <a:pt x="397" y="617"/>
                  </a:cubicBezTo>
                  <a:cubicBezTo>
                    <a:pt x="370" y="617"/>
                    <a:pt x="343" y="611"/>
                    <a:pt x="322" y="601"/>
                  </a:cubicBezTo>
                  <a:cubicBezTo>
                    <a:pt x="268" y="579"/>
                    <a:pt x="226" y="547"/>
                    <a:pt x="193" y="505"/>
                  </a:cubicBezTo>
                  <a:cubicBezTo>
                    <a:pt x="150" y="472"/>
                    <a:pt x="129" y="419"/>
                    <a:pt x="119" y="376"/>
                  </a:cubicBezTo>
                  <a:cubicBezTo>
                    <a:pt x="119" y="355"/>
                    <a:pt x="107" y="322"/>
                    <a:pt x="107" y="301"/>
                  </a:cubicBezTo>
                  <a:lnTo>
                    <a:pt x="107" y="290"/>
                  </a:lnTo>
                  <a:lnTo>
                    <a:pt x="107" y="279"/>
                  </a:lnTo>
                  <a:lnTo>
                    <a:pt x="107" y="269"/>
                  </a:lnTo>
                  <a:lnTo>
                    <a:pt x="107" y="236"/>
                  </a:lnTo>
                  <a:cubicBezTo>
                    <a:pt x="107" y="194"/>
                    <a:pt x="107" y="151"/>
                    <a:pt x="97" y="108"/>
                  </a:cubicBezTo>
                  <a:cubicBezTo>
                    <a:pt x="97" y="76"/>
                    <a:pt x="86" y="44"/>
                    <a:pt x="65" y="22"/>
                  </a:cubicBezTo>
                  <a:cubicBezTo>
                    <a:pt x="54" y="12"/>
                    <a:pt x="43" y="1"/>
                    <a:pt x="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18"/>
            <p:cNvSpPr/>
            <p:nvPr/>
          </p:nvSpPr>
          <p:spPr>
            <a:xfrm rot="10800000" flipH="1">
              <a:off x="760306" y="872038"/>
              <a:ext cx="90525" cy="238790"/>
            </a:xfrm>
            <a:custGeom>
              <a:avLst/>
              <a:gdLst/>
              <a:ahLst/>
              <a:cxnLst/>
              <a:rect l="l" t="t" r="r" b="b"/>
              <a:pathLst>
                <a:path w="163" h="430" extrusionOk="0">
                  <a:moveTo>
                    <a:pt x="1" y="1"/>
                  </a:moveTo>
                  <a:lnTo>
                    <a:pt x="22" y="12"/>
                  </a:lnTo>
                  <a:lnTo>
                    <a:pt x="34" y="22"/>
                  </a:lnTo>
                  <a:cubicBezTo>
                    <a:pt x="44" y="33"/>
                    <a:pt x="44" y="33"/>
                    <a:pt x="55" y="33"/>
                  </a:cubicBezTo>
                  <a:cubicBezTo>
                    <a:pt x="55" y="33"/>
                    <a:pt x="55" y="44"/>
                    <a:pt x="65" y="44"/>
                  </a:cubicBezTo>
                  <a:cubicBezTo>
                    <a:pt x="65" y="44"/>
                    <a:pt x="65" y="55"/>
                    <a:pt x="76" y="55"/>
                  </a:cubicBezTo>
                  <a:cubicBezTo>
                    <a:pt x="76" y="65"/>
                    <a:pt x="76" y="65"/>
                    <a:pt x="87" y="65"/>
                  </a:cubicBezTo>
                  <a:cubicBezTo>
                    <a:pt x="87" y="76"/>
                    <a:pt x="98" y="86"/>
                    <a:pt x="98" y="98"/>
                  </a:cubicBezTo>
                  <a:cubicBezTo>
                    <a:pt x="108" y="108"/>
                    <a:pt x="108" y="119"/>
                    <a:pt x="108" y="119"/>
                  </a:cubicBezTo>
                  <a:lnTo>
                    <a:pt x="108" y="140"/>
                  </a:lnTo>
                  <a:lnTo>
                    <a:pt x="108" y="183"/>
                  </a:lnTo>
                  <a:lnTo>
                    <a:pt x="108" y="226"/>
                  </a:lnTo>
                  <a:cubicBezTo>
                    <a:pt x="108" y="236"/>
                    <a:pt x="98" y="258"/>
                    <a:pt x="98" y="269"/>
                  </a:cubicBezTo>
                  <a:cubicBezTo>
                    <a:pt x="98" y="290"/>
                    <a:pt x="108" y="301"/>
                    <a:pt x="108" y="322"/>
                  </a:cubicBezTo>
                  <a:cubicBezTo>
                    <a:pt x="108" y="333"/>
                    <a:pt x="108" y="343"/>
                    <a:pt x="119" y="355"/>
                  </a:cubicBezTo>
                  <a:lnTo>
                    <a:pt x="119" y="376"/>
                  </a:lnTo>
                  <a:lnTo>
                    <a:pt x="129" y="386"/>
                  </a:lnTo>
                  <a:cubicBezTo>
                    <a:pt x="129" y="397"/>
                    <a:pt x="129" y="397"/>
                    <a:pt x="141" y="408"/>
                  </a:cubicBezTo>
                  <a:cubicBezTo>
                    <a:pt x="151" y="429"/>
                    <a:pt x="162" y="429"/>
                    <a:pt x="162" y="429"/>
                  </a:cubicBezTo>
                  <a:cubicBezTo>
                    <a:pt x="162" y="429"/>
                    <a:pt x="151" y="419"/>
                    <a:pt x="151" y="408"/>
                  </a:cubicBezTo>
                  <a:lnTo>
                    <a:pt x="151" y="386"/>
                  </a:lnTo>
                  <a:lnTo>
                    <a:pt x="151" y="365"/>
                  </a:lnTo>
                  <a:lnTo>
                    <a:pt x="151" y="355"/>
                  </a:lnTo>
                  <a:cubicBezTo>
                    <a:pt x="141" y="343"/>
                    <a:pt x="151" y="333"/>
                    <a:pt x="151" y="312"/>
                  </a:cubicBezTo>
                  <a:lnTo>
                    <a:pt x="151" y="279"/>
                  </a:lnTo>
                  <a:cubicBezTo>
                    <a:pt x="151" y="258"/>
                    <a:pt x="151" y="248"/>
                    <a:pt x="162" y="236"/>
                  </a:cubicBezTo>
                  <a:lnTo>
                    <a:pt x="162" y="183"/>
                  </a:lnTo>
                  <a:lnTo>
                    <a:pt x="162" y="129"/>
                  </a:lnTo>
                  <a:cubicBezTo>
                    <a:pt x="162" y="119"/>
                    <a:pt x="151" y="98"/>
                    <a:pt x="141" y="86"/>
                  </a:cubicBezTo>
                  <a:cubicBezTo>
                    <a:pt x="141" y="65"/>
                    <a:pt x="129" y="55"/>
                    <a:pt x="119" y="44"/>
                  </a:cubicBezTo>
                  <a:cubicBezTo>
                    <a:pt x="108" y="33"/>
                    <a:pt x="87" y="22"/>
                    <a:pt x="76" y="22"/>
                  </a:cubicBezTo>
                  <a:cubicBezTo>
                    <a:pt x="65" y="12"/>
                    <a:pt x="55" y="12"/>
                    <a:pt x="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18"/>
            <p:cNvSpPr/>
            <p:nvPr/>
          </p:nvSpPr>
          <p:spPr>
            <a:xfrm rot="10800000" flipH="1">
              <a:off x="1093524" y="760419"/>
              <a:ext cx="36099" cy="38317"/>
            </a:xfrm>
            <a:custGeom>
              <a:avLst/>
              <a:gdLst/>
              <a:ahLst/>
              <a:cxnLst/>
              <a:rect l="l" t="t" r="r" b="b"/>
              <a:pathLst>
                <a:path w="65" h="69" extrusionOk="0">
                  <a:moveTo>
                    <a:pt x="33" y="1"/>
                  </a:moveTo>
                  <a:cubicBezTo>
                    <a:pt x="25" y="1"/>
                    <a:pt x="17" y="6"/>
                    <a:pt x="12" y="17"/>
                  </a:cubicBezTo>
                  <a:cubicBezTo>
                    <a:pt x="1" y="28"/>
                    <a:pt x="1" y="50"/>
                    <a:pt x="12" y="60"/>
                  </a:cubicBezTo>
                  <a:cubicBezTo>
                    <a:pt x="17" y="65"/>
                    <a:pt x="25" y="68"/>
                    <a:pt x="33" y="68"/>
                  </a:cubicBezTo>
                  <a:cubicBezTo>
                    <a:pt x="41" y="68"/>
                    <a:pt x="49" y="65"/>
                    <a:pt x="55" y="60"/>
                  </a:cubicBezTo>
                  <a:cubicBezTo>
                    <a:pt x="65" y="50"/>
                    <a:pt x="65" y="28"/>
                    <a:pt x="55" y="17"/>
                  </a:cubicBezTo>
                  <a:cubicBezTo>
                    <a:pt x="49" y="6"/>
                    <a:pt x="41" y="1"/>
                    <a:pt x="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18"/>
            <p:cNvSpPr/>
            <p:nvPr/>
          </p:nvSpPr>
          <p:spPr>
            <a:xfrm rot="10800000" flipH="1">
              <a:off x="921362" y="927016"/>
              <a:ext cx="42208" cy="37762"/>
            </a:xfrm>
            <a:custGeom>
              <a:avLst/>
              <a:gdLst/>
              <a:ahLst/>
              <a:cxnLst/>
              <a:rect l="l" t="t" r="r" b="b"/>
              <a:pathLst>
                <a:path w="76" h="68" extrusionOk="0">
                  <a:moveTo>
                    <a:pt x="43" y="0"/>
                  </a:moveTo>
                  <a:cubicBezTo>
                    <a:pt x="35" y="0"/>
                    <a:pt x="27" y="6"/>
                    <a:pt x="22" y="16"/>
                  </a:cubicBezTo>
                  <a:cubicBezTo>
                    <a:pt x="1" y="27"/>
                    <a:pt x="1" y="49"/>
                    <a:pt x="22" y="59"/>
                  </a:cubicBezTo>
                  <a:cubicBezTo>
                    <a:pt x="27" y="65"/>
                    <a:pt x="35" y="67"/>
                    <a:pt x="43" y="67"/>
                  </a:cubicBezTo>
                  <a:cubicBezTo>
                    <a:pt x="51" y="67"/>
                    <a:pt x="59" y="65"/>
                    <a:pt x="65" y="59"/>
                  </a:cubicBezTo>
                  <a:cubicBezTo>
                    <a:pt x="75" y="49"/>
                    <a:pt x="75" y="27"/>
                    <a:pt x="65" y="16"/>
                  </a:cubicBezTo>
                  <a:cubicBezTo>
                    <a:pt x="59" y="6"/>
                    <a:pt x="51" y="0"/>
                    <a:pt x="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" name="Google Shape;227;p18"/>
            <p:cNvSpPr/>
            <p:nvPr/>
          </p:nvSpPr>
          <p:spPr>
            <a:xfrm rot="10800000" flipH="1">
              <a:off x="8079908" y="822058"/>
              <a:ext cx="350992" cy="372068"/>
            </a:xfrm>
            <a:custGeom>
              <a:avLst/>
              <a:gdLst/>
              <a:ahLst/>
              <a:cxnLst/>
              <a:rect l="l" t="t" r="r" b="b"/>
              <a:pathLst>
                <a:path w="632" h="670" extrusionOk="0">
                  <a:moveTo>
                    <a:pt x="193" y="429"/>
                  </a:moveTo>
                  <a:lnTo>
                    <a:pt x="193" y="440"/>
                  </a:lnTo>
                  <a:cubicBezTo>
                    <a:pt x="193" y="429"/>
                    <a:pt x="204" y="429"/>
                    <a:pt x="204" y="429"/>
                  </a:cubicBezTo>
                  <a:close/>
                  <a:moveTo>
                    <a:pt x="193" y="451"/>
                  </a:moveTo>
                  <a:cubicBezTo>
                    <a:pt x="182" y="462"/>
                    <a:pt x="182" y="462"/>
                    <a:pt x="193" y="472"/>
                  </a:cubicBezTo>
                  <a:lnTo>
                    <a:pt x="193" y="451"/>
                  </a:lnTo>
                  <a:close/>
                  <a:moveTo>
                    <a:pt x="610" y="1"/>
                  </a:moveTo>
                  <a:cubicBezTo>
                    <a:pt x="600" y="1"/>
                    <a:pt x="589" y="12"/>
                    <a:pt x="579" y="22"/>
                  </a:cubicBezTo>
                  <a:cubicBezTo>
                    <a:pt x="557" y="44"/>
                    <a:pt x="546" y="76"/>
                    <a:pt x="536" y="108"/>
                  </a:cubicBezTo>
                  <a:lnTo>
                    <a:pt x="536" y="236"/>
                  </a:lnTo>
                  <a:lnTo>
                    <a:pt x="536" y="269"/>
                  </a:lnTo>
                  <a:lnTo>
                    <a:pt x="536" y="279"/>
                  </a:lnTo>
                  <a:lnTo>
                    <a:pt x="536" y="290"/>
                  </a:lnTo>
                  <a:lnTo>
                    <a:pt x="536" y="301"/>
                  </a:lnTo>
                  <a:cubicBezTo>
                    <a:pt x="536" y="322"/>
                    <a:pt x="525" y="355"/>
                    <a:pt x="525" y="376"/>
                  </a:cubicBezTo>
                  <a:cubicBezTo>
                    <a:pt x="514" y="419"/>
                    <a:pt x="482" y="472"/>
                    <a:pt x="450" y="505"/>
                  </a:cubicBezTo>
                  <a:cubicBezTo>
                    <a:pt x="418" y="547"/>
                    <a:pt x="375" y="579"/>
                    <a:pt x="322" y="601"/>
                  </a:cubicBezTo>
                  <a:cubicBezTo>
                    <a:pt x="295" y="611"/>
                    <a:pt x="268" y="617"/>
                    <a:pt x="241" y="617"/>
                  </a:cubicBezTo>
                  <a:cubicBezTo>
                    <a:pt x="214" y="617"/>
                    <a:pt x="188" y="611"/>
                    <a:pt x="161" y="601"/>
                  </a:cubicBezTo>
                  <a:cubicBezTo>
                    <a:pt x="139" y="590"/>
                    <a:pt x="118" y="579"/>
                    <a:pt x="108" y="558"/>
                  </a:cubicBezTo>
                  <a:cubicBezTo>
                    <a:pt x="86" y="536"/>
                    <a:pt x="75" y="515"/>
                    <a:pt x="65" y="493"/>
                  </a:cubicBezTo>
                  <a:cubicBezTo>
                    <a:pt x="54" y="440"/>
                    <a:pt x="65" y="386"/>
                    <a:pt x="96" y="355"/>
                  </a:cubicBezTo>
                  <a:cubicBezTo>
                    <a:pt x="96" y="344"/>
                    <a:pt x="108" y="333"/>
                    <a:pt x="118" y="322"/>
                  </a:cubicBezTo>
                  <a:lnTo>
                    <a:pt x="129" y="322"/>
                  </a:lnTo>
                  <a:lnTo>
                    <a:pt x="129" y="312"/>
                  </a:lnTo>
                  <a:lnTo>
                    <a:pt x="150" y="312"/>
                  </a:lnTo>
                  <a:cubicBezTo>
                    <a:pt x="166" y="304"/>
                    <a:pt x="181" y="297"/>
                    <a:pt x="196" y="297"/>
                  </a:cubicBezTo>
                  <a:cubicBezTo>
                    <a:pt x="202" y="297"/>
                    <a:pt x="208" y="298"/>
                    <a:pt x="215" y="301"/>
                  </a:cubicBezTo>
                  <a:cubicBezTo>
                    <a:pt x="257" y="312"/>
                    <a:pt x="289" y="333"/>
                    <a:pt x="311" y="376"/>
                  </a:cubicBezTo>
                  <a:cubicBezTo>
                    <a:pt x="322" y="386"/>
                    <a:pt x="322" y="408"/>
                    <a:pt x="322" y="429"/>
                  </a:cubicBezTo>
                  <a:cubicBezTo>
                    <a:pt x="311" y="440"/>
                    <a:pt x="300" y="462"/>
                    <a:pt x="289" y="472"/>
                  </a:cubicBezTo>
                  <a:lnTo>
                    <a:pt x="289" y="483"/>
                  </a:lnTo>
                  <a:lnTo>
                    <a:pt x="279" y="483"/>
                  </a:lnTo>
                  <a:lnTo>
                    <a:pt x="279" y="493"/>
                  </a:lnTo>
                  <a:cubicBezTo>
                    <a:pt x="268" y="493"/>
                    <a:pt x="268" y="493"/>
                    <a:pt x="257" y="505"/>
                  </a:cubicBezTo>
                  <a:cubicBezTo>
                    <a:pt x="246" y="505"/>
                    <a:pt x="225" y="505"/>
                    <a:pt x="215" y="493"/>
                  </a:cubicBezTo>
                  <a:cubicBezTo>
                    <a:pt x="204" y="493"/>
                    <a:pt x="204" y="483"/>
                    <a:pt x="193" y="472"/>
                  </a:cubicBezTo>
                  <a:lnTo>
                    <a:pt x="193" y="472"/>
                  </a:lnTo>
                  <a:cubicBezTo>
                    <a:pt x="193" y="483"/>
                    <a:pt x="204" y="493"/>
                    <a:pt x="215" y="505"/>
                  </a:cubicBezTo>
                  <a:cubicBezTo>
                    <a:pt x="225" y="515"/>
                    <a:pt x="246" y="515"/>
                    <a:pt x="257" y="515"/>
                  </a:cubicBezTo>
                  <a:cubicBezTo>
                    <a:pt x="268" y="515"/>
                    <a:pt x="279" y="515"/>
                    <a:pt x="289" y="505"/>
                  </a:cubicBezTo>
                  <a:cubicBezTo>
                    <a:pt x="289" y="505"/>
                    <a:pt x="300" y="505"/>
                    <a:pt x="300" y="493"/>
                  </a:cubicBezTo>
                  <a:lnTo>
                    <a:pt x="311" y="483"/>
                  </a:lnTo>
                  <a:cubicBezTo>
                    <a:pt x="322" y="472"/>
                    <a:pt x="332" y="462"/>
                    <a:pt x="343" y="429"/>
                  </a:cubicBezTo>
                  <a:cubicBezTo>
                    <a:pt x="353" y="408"/>
                    <a:pt x="343" y="386"/>
                    <a:pt x="343" y="365"/>
                  </a:cubicBezTo>
                  <a:cubicBezTo>
                    <a:pt x="322" y="312"/>
                    <a:pt x="279" y="269"/>
                    <a:pt x="225" y="258"/>
                  </a:cubicBezTo>
                  <a:cubicBezTo>
                    <a:pt x="209" y="253"/>
                    <a:pt x="193" y="250"/>
                    <a:pt x="177" y="250"/>
                  </a:cubicBezTo>
                  <a:cubicBezTo>
                    <a:pt x="161" y="250"/>
                    <a:pt x="145" y="253"/>
                    <a:pt x="129" y="258"/>
                  </a:cubicBezTo>
                  <a:cubicBezTo>
                    <a:pt x="118" y="269"/>
                    <a:pt x="118" y="269"/>
                    <a:pt x="108" y="269"/>
                  </a:cubicBezTo>
                  <a:lnTo>
                    <a:pt x="96" y="279"/>
                  </a:lnTo>
                  <a:lnTo>
                    <a:pt x="86" y="290"/>
                  </a:lnTo>
                  <a:lnTo>
                    <a:pt x="54" y="322"/>
                  </a:lnTo>
                  <a:cubicBezTo>
                    <a:pt x="32" y="344"/>
                    <a:pt x="22" y="376"/>
                    <a:pt x="11" y="408"/>
                  </a:cubicBezTo>
                  <a:cubicBezTo>
                    <a:pt x="1" y="440"/>
                    <a:pt x="11" y="472"/>
                    <a:pt x="11" y="505"/>
                  </a:cubicBezTo>
                  <a:cubicBezTo>
                    <a:pt x="32" y="569"/>
                    <a:pt x="75" y="633"/>
                    <a:pt x="150" y="655"/>
                  </a:cubicBezTo>
                  <a:cubicBezTo>
                    <a:pt x="179" y="664"/>
                    <a:pt x="208" y="669"/>
                    <a:pt x="237" y="669"/>
                  </a:cubicBezTo>
                  <a:cubicBezTo>
                    <a:pt x="272" y="669"/>
                    <a:pt x="308" y="661"/>
                    <a:pt x="343" y="643"/>
                  </a:cubicBezTo>
                  <a:cubicBezTo>
                    <a:pt x="407" y="622"/>
                    <a:pt x="450" y="590"/>
                    <a:pt x="493" y="536"/>
                  </a:cubicBezTo>
                  <a:cubicBezTo>
                    <a:pt x="525" y="493"/>
                    <a:pt x="546" y="440"/>
                    <a:pt x="557" y="386"/>
                  </a:cubicBezTo>
                  <a:cubicBezTo>
                    <a:pt x="568" y="355"/>
                    <a:pt x="568" y="333"/>
                    <a:pt x="568" y="301"/>
                  </a:cubicBezTo>
                  <a:lnTo>
                    <a:pt x="568" y="290"/>
                  </a:lnTo>
                  <a:lnTo>
                    <a:pt x="568" y="279"/>
                  </a:lnTo>
                  <a:lnTo>
                    <a:pt x="568" y="269"/>
                  </a:lnTo>
                  <a:lnTo>
                    <a:pt x="568" y="236"/>
                  </a:lnTo>
                  <a:cubicBezTo>
                    <a:pt x="557" y="194"/>
                    <a:pt x="557" y="151"/>
                    <a:pt x="557" y="108"/>
                  </a:cubicBezTo>
                  <a:cubicBezTo>
                    <a:pt x="568" y="76"/>
                    <a:pt x="568" y="44"/>
                    <a:pt x="589" y="22"/>
                  </a:cubicBezTo>
                  <a:cubicBezTo>
                    <a:pt x="600" y="12"/>
                    <a:pt x="622" y="1"/>
                    <a:pt x="6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" name="Google Shape;228;p18"/>
            <p:cNvSpPr/>
            <p:nvPr/>
          </p:nvSpPr>
          <p:spPr>
            <a:xfrm rot="10800000" flipH="1">
              <a:off x="8293723" y="878146"/>
              <a:ext cx="96079" cy="238234"/>
            </a:xfrm>
            <a:custGeom>
              <a:avLst/>
              <a:gdLst/>
              <a:ahLst/>
              <a:cxnLst/>
              <a:rect l="l" t="t" r="r" b="b"/>
              <a:pathLst>
                <a:path w="173" h="429" extrusionOk="0">
                  <a:moveTo>
                    <a:pt x="151" y="1"/>
                  </a:moveTo>
                  <a:cubicBezTo>
                    <a:pt x="140" y="1"/>
                    <a:pt x="140" y="1"/>
                    <a:pt x="129" y="11"/>
                  </a:cubicBezTo>
                  <a:cubicBezTo>
                    <a:pt x="118" y="11"/>
                    <a:pt x="108" y="11"/>
                    <a:pt x="97" y="22"/>
                  </a:cubicBezTo>
                  <a:cubicBezTo>
                    <a:pt x="76" y="22"/>
                    <a:pt x="65" y="32"/>
                    <a:pt x="54" y="43"/>
                  </a:cubicBezTo>
                  <a:cubicBezTo>
                    <a:pt x="44" y="54"/>
                    <a:pt x="33" y="65"/>
                    <a:pt x="22" y="86"/>
                  </a:cubicBezTo>
                  <a:cubicBezTo>
                    <a:pt x="22" y="96"/>
                    <a:pt x="11" y="118"/>
                    <a:pt x="11" y="129"/>
                  </a:cubicBezTo>
                  <a:cubicBezTo>
                    <a:pt x="1" y="150"/>
                    <a:pt x="1" y="172"/>
                    <a:pt x="11" y="182"/>
                  </a:cubicBezTo>
                  <a:lnTo>
                    <a:pt x="11" y="236"/>
                  </a:lnTo>
                  <a:cubicBezTo>
                    <a:pt x="11" y="246"/>
                    <a:pt x="22" y="268"/>
                    <a:pt x="22" y="279"/>
                  </a:cubicBezTo>
                  <a:lnTo>
                    <a:pt x="22" y="322"/>
                  </a:lnTo>
                  <a:cubicBezTo>
                    <a:pt x="22" y="332"/>
                    <a:pt x="33" y="343"/>
                    <a:pt x="22" y="353"/>
                  </a:cubicBezTo>
                  <a:lnTo>
                    <a:pt x="22" y="375"/>
                  </a:lnTo>
                  <a:lnTo>
                    <a:pt x="22" y="386"/>
                  </a:lnTo>
                  <a:lnTo>
                    <a:pt x="22" y="407"/>
                  </a:lnTo>
                  <a:cubicBezTo>
                    <a:pt x="22" y="418"/>
                    <a:pt x="11" y="429"/>
                    <a:pt x="11" y="429"/>
                  </a:cubicBezTo>
                  <a:cubicBezTo>
                    <a:pt x="11" y="429"/>
                    <a:pt x="22" y="429"/>
                    <a:pt x="33" y="418"/>
                  </a:cubicBezTo>
                  <a:lnTo>
                    <a:pt x="33" y="407"/>
                  </a:lnTo>
                  <a:lnTo>
                    <a:pt x="44" y="396"/>
                  </a:lnTo>
                  <a:cubicBezTo>
                    <a:pt x="44" y="386"/>
                    <a:pt x="54" y="386"/>
                    <a:pt x="54" y="375"/>
                  </a:cubicBezTo>
                  <a:lnTo>
                    <a:pt x="54" y="365"/>
                  </a:lnTo>
                  <a:cubicBezTo>
                    <a:pt x="65" y="343"/>
                    <a:pt x="65" y="332"/>
                    <a:pt x="65" y="322"/>
                  </a:cubicBezTo>
                  <a:cubicBezTo>
                    <a:pt x="65" y="300"/>
                    <a:pt x="76" y="289"/>
                    <a:pt x="76" y="279"/>
                  </a:cubicBezTo>
                  <a:cubicBezTo>
                    <a:pt x="76" y="258"/>
                    <a:pt x="65" y="246"/>
                    <a:pt x="65" y="225"/>
                  </a:cubicBezTo>
                  <a:lnTo>
                    <a:pt x="65" y="182"/>
                  </a:lnTo>
                  <a:lnTo>
                    <a:pt x="65" y="139"/>
                  </a:lnTo>
                  <a:lnTo>
                    <a:pt x="65" y="118"/>
                  </a:lnTo>
                  <a:cubicBezTo>
                    <a:pt x="65" y="118"/>
                    <a:pt x="65" y="108"/>
                    <a:pt x="76" y="108"/>
                  </a:cubicBezTo>
                  <a:cubicBezTo>
                    <a:pt x="76" y="96"/>
                    <a:pt x="76" y="86"/>
                    <a:pt x="87" y="75"/>
                  </a:cubicBezTo>
                  <a:cubicBezTo>
                    <a:pt x="87" y="65"/>
                    <a:pt x="97" y="65"/>
                    <a:pt x="97" y="54"/>
                  </a:cubicBezTo>
                  <a:cubicBezTo>
                    <a:pt x="97" y="54"/>
                    <a:pt x="108" y="54"/>
                    <a:pt x="108" y="43"/>
                  </a:cubicBezTo>
                  <a:cubicBezTo>
                    <a:pt x="118" y="43"/>
                    <a:pt x="118" y="43"/>
                    <a:pt x="118" y="32"/>
                  </a:cubicBezTo>
                  <a:cubicBezTo>
                    <a:pt x="129" y="32"/>
                    <a:pt x="129" y="32"/>
                    <a:pt x="129" y="22"/>
                  </a:cubicBezTo>
                  <a:cubicBezTo>
                    <a:pt x="140" y="22"/>
                    <a:pt x="151" y="22"/>
                    <a:pt x="151" y="11"/>
                  </a:cubicBezTo>
                  <a:cubicBezTo>
                    <a:pt x="161" y="11"/>
                    <a:pt x="172" y="1"/>
                    <a:pt x="1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" name="Google Shape;229;p18"/>
            <p:cNvSpPr/>
            <p:nvPr/>
          </p:nvSpPr>
          <p:spPr>
            <a:xfrm rot="10800000" flipH="1">
              <a:off x="7788342" y="539399"/>
              <a:ext cx="375428" cy="361517"/>
            </a:xfrm>
            <a:custGeom>
              <a:avLst/>
              <a:gdLst/>
              <a:ahLst/>
              <a:cxnLst/>
              <a:rect l="l" t="t" r="r" b="b"/>
              <a:pathLst>
                <a:path w="676" h="651" extrusionOk="0">
                  <a:moveTo>
                    <a:pt x="450" y="180"/>
                  </a:moveTo>
                  <a:cubicBezTo>
                    <a:pt x="450" y="191"/>
                    <a:pt x="440" y="191"/>
                    <a:pt x="440" y="191"/>
                  </a:cubicBezTo>
                  <a:lnTo>
                    <a:pt x="472" y="191"/>
                  </a:lnTo>
                  <a:cubicBezTo>
                    <a:pt x="483" y="191"/>
                    <a:pt x="493" y="201"/>
                    <a:pt x="504" y="212"/>
                  </a:cubicBezTo>
                  <a:cubicBezTo>
                    <a:pt x="504" y="191"/>
                    <a:pt x="493" y="191"/>
                    <a:pt x="483" y="180"/>
                  </a:cubicBezTo>
                  <a:close/>
                  <a:moveTo>
                    <a:pt x="456" y="1"/>
                  </a:moveTo>
                  <a:cubicBezTo>
                    <a:pt x="440" y="1"/>
                    <a:pt x="424" y="3"/>
                    <a:pt x="407" y="8"/>
                  </a:cubicBezTo>
                  <a:cubicBezTo>
                    <a:pt x="376" y="19"/>
                    <a:pt x="343" y="30"/>
                    <a:pt x="322" y="51"/>
                  </a:cubicBezTo>
                  <a:lnTo>
                    <a:pt x="290" y="84"/>
                  </a:lnTo>
                  <a:lnTo>
                    <a:pt x="279" y="94"/>
                  </a:lnTo>
                  <a:lnTo>
                    <a:pt x="279" y="105"/>
                  </a:lnTo>
                  <a:cubicBezTo>
                    <a:pt x="269" y="105"/>
                    <a:pt x="269" y="115"/>
                    <a:pt x="269" y="127"/>
                  </a:cubicBezTo>
                  <a:cubicBezTo>
                    <a:pt x="257" y="158"/>
                    <a:pt x="257" y="191"/>
                    <a:pt x="257" y="212"/>
                  </a:cubicBezTo>
                  <a:cubicBezTo>
                    <a:pt x="279" y="276"/>
                    <a:pt x="322" y="319"/>
                    <a:pt x="364" y="330"/>
                  </a:cubicBezTo>
                  <a:cubicBezTo>
                    <a:pt x="386" y="341"/>
                    <a:pt x="418" y="341"/>
                    <a:pt x="440" y="341"/>
                  </a:cubicBezTo>
                  <a:cubicBezTo>
                    <a:pt x="461" y="330"/>
                    <a:pt x="483" y="319"/>
                    <a:pt x="493" y="308"/>
                  </a:cubicBezTo>
                  <a:cubicBezTo>
                    <a:pt x="493" y="298"/>
                    <a:pt x="493" y="298"/>
                    <a:pt x="504" y="287"/>
                  </a:cubicBezTo>
                  <a:lnTo>
                    <a:pt x="504" y="276"/>
                  </a:lnTo>
                  <a:cubicBezTo>
                    <a:pt x="514" y="276"/>
                    <a:pt x="514" y="265"/>
                    <a:pt x="514" y="255"/>
                  </a:cubicBezTo>
                  <a:cubicBezTo>
                    <a:pt x="526" y="234"/>
                    <a:pt x="514" y="222"/>
                    <a:pt x="504" y="212"/>
                  </a:cubicBezTo>
                  <a:lnTo>
                    <a:pt x="504" y="255"/>
                  </a:lnTo>
                  <a:lnTo>
                    <a:pt x="493" y="265"/>
                  </a:lnTo>
                  <a:lnTo>
                    <a:pt x="493" y="276"/>
                  </a:lnTo>
                  <a:lnTo>
                    <a:pt x="483" y="276"/>
                  </a:lnTo>
                  <a:cubicBezTo>
                    <a:pt x="483" y="287"/>
                    <a:pt x="483" y="287"/>
                    <a:pt x="472" y="287"/>
                  </a:cubicBezTo>
                  <a:cubicBezTo>
                    <a:pt x="461" y="298"/>
                    <a:pt x="450" y="308"/>
                    <a:pt x="429" y="308"/>
                  </a:cubicBezTo>
                  <a:cubicBezTo>
                    <a:pt x="425" y="312"/>
                    <a:pt x="421" y="313"/>
                    <a:pt x="415" y="313"/>
                  </a:cubicBezTo>
                  <a:cubicBezTo>
                    <a:pt x="404" y="313"/>
                    <a:pt x="390" y="308"/>
                    <a:pt x="376" y="308"/>
                  </a:cubicBezTo>
                  <a:cubicBezTo>
                    <a:pt x="343" y="287"/>
                    <a:pt x="311" y="255"/>
                    <a:pt x="300" y="201"/>
                  </a:cubicBezTo>
                  <a:cubicBezTo>
                    <a:pt x="300" y="180"/>
                    <a:pt x="300" y="158"/>
                    <a:pt x="311" y="137"/>
                  </a:cubicBezTo>
                  <a:lnTo>
                    <a:pt x="311" y="127"/>
                  </a:lnTo>
                  <a:lnTo>
                    <a:pt x="322" y="115"/>
                  </a:lnTo>
                  <a:lnTo>
                    <a:pt x="354" y="84"/>
                  </a:lnTo>
                  <a:cubicBezTo>
                    <a:pt x="377" y="68"/>
                    <a:pt x="418" y="58"/>
                    <a:pt x="455" y="58"/>
                  </a:cubicBezTo>
                  <a:cubicBezTo>
                    <a:pt x="468" y="58"/>
                    <a:pt x="481" y="59"/>
                    <a:pt x="493" y="62"/>
                  </a:cubicBezTo>
                  <a:cubicBezTo>
                    <a:pt x="514" y="73"/>
                    <a:pt x="547" y="84"/>
                    <a:pt x="557" y="94"/>
                  </a:cubicBezTo>
                  <a:cubicBezTo>
                    <a:pt x="579" y="115"/>
                    <a:pt x="590" y="137"/>
                    <a:pt x="600" y="158"/>
                  </a:cubicBezTo>
                  <a:cubicBezTo>
                    <a:pt x="621" y="212"/>
                    <a:pt x="621" y="265"/>
                    <a:pt x="600" y="319"/>
                  </a:cubicBezTo>
                  <a:cubicBezTo>
                    <a:pt x="579" y="372"/>
                    <a:pt x="547" y="415"/>
                    <a:pt x="514" y="448"/>
                  </a:cubicBezTo>
                  <a:cubicBezTo>
                    <a:pt x="472" y="479"/>
                    <a:pt x="429" y="501"/>
                    <a:pt x="376" y="512"/>
                  </a:cubicBezTo>
                  <a:cubicBezTo>
                    <a:pt x="354" y="522"/>
                    <a:pt x="333" y="522"/>
                    <a:pt x="311" y="522"/>
                  </a:cubicBezTo>
                  <a:lnTo>
                    <a:pt x="236" y="522"/>
                  </a:lnTo>
                  <a:cubicBezTo>
                    <a:pt x="193" y="522"/>
                    <a:pt x="150" y="533"/>
                    <a:pt x="107" y="533"/>
                  </a:cubicBezTo>
                  <a:cubicBezTo>
                    <a:pt x="76" y="544"/>
                    <a:pt x="43" y="555"/>
                    <a:pt x="22" y="576"/>
                  </a:cubicBezTo>
                  <a:cubicBezTo>
                    <a:pt x="12" y="587"/>
                    <a:pt x="12" y="598"/>
                    <a:pt x="0" y="608"/>
                  </a:cubicBezTo>
                  <a:lnTo>
                    <a:pt x="0" y="629"/>
                  </a:lnTo>
                  <a:cubicBezTo>
                    <a:pt x="0" y="640"/>
                    <a:pt x="0" y="640"/>
                    <a:pt x="12" y="651"/>
                  </a:cubicBezTo>
                  <a:lnTo>
                    <a:pt x="12" y="629"/>
                  </a:lnTo>
                  <a:cubicBezTo>
                    <a:pt x="12" y="619"/>
                    <a:pt x="12" y="598"/>
                    <a:pt x="33" y="576"/>
                  </a:cubicBezTo>
                  <a:cubicBezTo>
                    <a:pt x="43" y="565"/>
                    <a:pt x="76" y="555"/>
                    <a:pt x="119" y="555"/>
                  </a:cubicBezTo>
                  <a:lnTo>
                    <a:pt x="236" y="555"/>
                  </a:lnTo>
                  <a:cubicBezTo>
                    <a:pt x="247" y="555"/>
                    <a:pt x="257" y="555"/>
                    <a:pt x="269" y="565"/>
                  </a:cubicBezTo>
                  <a:lnTo>
                    <a:pt x="311" y="565"/>
                  </a:lnTo>
                  <a:cubicBezTo>
                    <a:pt x="333" y="565"/>
                    <a:pt x="354" y="565"/>
                    <a:pt x="386" y="555"/>
                  </a:cubicBezTo>
                  <a:cubicBezTo>
                    <a:pt x="440" y="544"/>
                    <a:pt x="493" y="522"/>
                    <a:pt x="536" y="479"/>
                  </a:cubicBezTo>
                  <a:cubicBezTo>
                    <a:pt x="590" y="448"/>
                    <a:pt x="633" y="394"/>
                    <a:pt x="654" y="341"/>
                  </a:cubicBezTo>
                  <a:cubicBezTo>
                    <a:pt x="675" y="276"/>
                    <a:pt x="675" y="201"/>
                    <a:pt x="654" y="148"/>
                  </a:cubicBezTo>
                  <a:cubicBezTo>
                    <a:pt x="633" y="73"/>
                    <a:pt x="568" y="30"/>
                    <a:pt x="504" y="8"/>
                  </a:cubicBezTo>
                  <a:cubicBezTo>
                    <a:pt x="488" y="3"/>
                    <a:pt x="472" y="1"/>
                    <a:pt x="4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18"/>
            <p:cNvSpPr/>
            <p:nvPr/>
          </p:nvSpPr>
          <p:spPr>
            <a:xfrm rot="10800000" flipH="1">
              <a:off x="7871647" y="592711"/>
              <a:ext cx="238253" cy="95516"/>
            </a:xfrm>
            <a:custGeom>
              <a:avLst/>
              <a:gdLst/>
              <a:ahLst/>
              <a:cxnLst/>
              <a:rect l="l" t="t" r="r" b="b"/>
              <a:pathLst>
                <a:path w="429" h="172" extrusionOk="0">
                  <a:moveTo>
                    <a:pt x="129" y="1"/>
                  </a:moveTo>
                  <a:cubicBezTo>
                    <a:pt x="119" y="11"/>
                    <a:pt x="97" y="11"/>
                    <a:pt x="86" y="22"/>
                  </a:cubicBezTo>
                  <a:cubicBezTo>
                    <a:pt x="65" y="32"/>
                    <a:pt x="54" y="43"/>
                    <a:pt x="43" y="54"/>
                  </a:cubicBezTo>
                  <a:cubicBezTo>
                    <a:pt x="33" y="65"/>
                    <a:pt x="22" y="75"/>
                    <a:pt x="22" y="86"/>
                  </a:cubicBezTo>
                  <a:cubicBezTo>
                    <a:pt x="11" y="96"/>
                    <a:pt x="11" y="108"/>
                    <a:pt x="11" y="118"/>
                  </a:cubicBezTo>
                  <a:cubicBezTo>
                    <a:pt x="0" y="129"/>
                    <a:pt x="0" y="139"/>
                    <a:pt x="0" y="150"/>
                  </a:cubicBezTo>
                  <a:lnTo>
                    <a:pt x="0" y="161"/>
                  </a:lnTo>
                  <a:lnTo>
                    <a:pt x="0" y="172"/>
                  </a:lnTo>
                  <a:cubicBezTo>
                    <a:pt x="0" y="172"/>
                    <a:pt x="11" y="161"/>
                    <a:pt x="11" y="150"/>
                  </a:cubicBezTo>
                  <a:lnTo>
                    <a:pt x="33" y="129"/>
                  </a:lnTo>
                  <a:lnTo>
                    <a:pt x="33" y="118"/>
                  </a:lnTo>
                  <a:cubicBezTo>
                    <a:pt x="43" y="118"/>
                    <a:pt x="43" y="108"/>
                    <a:pt x="43" y="108"/>
                  </a:cubicBezTo>
                  <a:lnTo>
                    <a:pt x="54" y="96"/>
                  </a:lnTo>
                  <a:cubicBezTo>
                    <a:pt x="65" y="86"/>
                    <a:pt x="65" y="86"/>
                    <a:pt x="76" y="86"/>
                  </a:cubicBezTo>
                  <a:cubicBezTo>
                    <a:pt x="86" y="75"/>
                    <a:pt x="97" y="75"/>
                    <a:pt x="107" y="65"/>
                  </a:cubicBezTo>
                  <a:lnTo>
                    <a:pt x="119" y="65"/>
                  </a:lnTo>
                  <a:cubicBezTo>
                    <a:pt x="129" y="65"/>
                    <a:pt x="140" y="54"/>
                    <a:pt x="140" y="54"/>
                  </a:cubicBezTo>
                  <a:lnTo>
                    <a:pt x="183" y="54"/>
                  </a:lnTo>
                  <a:cubicBezTo>
                    <a:pt x="193" y="54"/>
                    <a:pt x="214" y="65"/>
                    <a:pt x="226" y="65"/>
                  </a:cubicBezTo>
                  <a:lnTo>
                    <a:pt x="322" y="65"/>
                  </a:lnTo>
                  <a:cubicBezTo>
                    <a:pt x="333" y="65"/>
                    <a:pt x="354" y="54"/>
                    <a:pt x="364" y="54"/>
                  </a:cubicBezTo>
                  <a:cubicBezTo>
                    <a:pt x="364" y="54"/>
                    <a:pt x="376" y="54"/>
                    <a:pt x="376" y="43"/>
                  </a:cubicBezTo>
                  <a:lnTo>
                    <a:pt x="397" y="43"/>
                  </a:lnTo>
                  <a:cubicBezTo>
                    <a:pt x="397" y="32"/>
                    <a:pt x="397" y="32"/>
                    <a:pt x="407" y="32"/>
                  </a:cubicBezTo>
                  <a:lnTo>
                    <a:pt x="418" y="22"/>
                  </a:lnTo>
                  <a:lnTo>
                    <a:pt x="429" y="11"/>
                  </a:lnTo>
                  <a:lnTo>
                    <a:pt x="407" y="11"/>
                  </a:lnTo>
                  <a:cubicBezTo>
                    <a:pt x="407" y="22"/>
                    <a:pt x="397" y="22"/>
                    <a:pt x="386" y="22"/>
                  </a:cubicBezTo>
                  <a:lnTo>
                    <a:pt x="279" y="22"/>
                  </a:lnTo>
                  <a:cubicBezTo>
                    <a:pt x="268" y="11"/>
                    <a:pt x="247" y="11"/>
                    <a:pt x="236" y="11"/>
                  </a:cubicBezTo>
                  <a:cubicBezTo>
                    <a:pt x="226" y="11"/>
                    <a:pt x="204" y="1"/>
                    <a:pt x="1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18"/>
            <p:cNvSpPr/>
            <p:nvPr/>
          </p:nvSpPr>
          <p:spPr>
            <a:xfrm rot="10800000" flipH="1">
              <a:off x="8187094" y="927016"/>
              <a:ext cx="36099" cy="39428"/>
            </a:xfrm>
            <a:custGeom>
              <a:avLst/>
              <a:gdLst/>
              <a:ahLst/>
              <a:cxnLst/>
              <a:rect l="l" t="t" r="r" b="b"/>
              <a:pathLst>
                <a:path w="65" h="71" extrusionOk="0">
                  <a:moveTo>
                    <a:pt x="32" y="1"/>
                  </a:moveTo>
                  <a:cubicBezTo>
                    <a:pt x="24" y="1"/>
                    <a:pt x="16" y="3"/>
                    <a:pt x="11" y="9"/>
                  </a:cubicBezTo>
                  <a:cubicBezTo>
                    <a:pt x="0" y="30"/>
                    <a:pt x="0" y="52"/>
                    <a:pt x="11" y="62"/>
                  </a:cubicBezTo>
                  <a:cubicBezTo>
                    <a:pt x="16" y="68"/>
                    <a:pt x="24" y="70"/>
                    <a:pt x="32" y="70"/>
                  </a:cubicBezTo>
                  <a:cubicBezTo>
                    <a:pt x="40" y="70"/>
                    <a:pt x="48" y="68"/>
                    <a:pt x="53" y="62"/>
                  </a:cubicBezTo>
                  <a:cubicBezTo>
                    <a:pt x="64" y="52"/>
                    <a:pt x="64" y="30"/>
                    <a:pt x="53" y="9"/>
                  </a:cubicBezTo>
                  <a:cubicBezTo>
                    <a:pt x="48" y="3"/>
                    <a:pt x="40" y="1"/>
                    <a:pt x="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18"/>
            <p:cNvSpPr/>
            <p:nvPr/>
          </p:nvSpPr>
          <p:spPr>
            <a:xfrm rot="10800000" flipH="1">
              <a:off x="8020484" y="760419"/>
              <a:ext cx="36099" cy="38317"/>
            </a:xfrm>
            <a:custGeom>
              <a:avLst/>
              <a:gdLst/>
              <a:ahLst/>
              <a:cxnLst/>
              <a:rect l="l" t="t" r="r" b="b"/>
              <a:pathLst>
                <a:path w="65" h="69" extrusionOk="0">
                  <a:moveTo>
                    <a:pt x="32" y="1"/>
                  </a:moveTo>
                  <a:cubicBezTo>
                    <a:pt x="24" y="1"/>
                    <a:pt x="16" y="6"/>
                    <a:pt x="11" y="17"/>
                  </a:cubicBezTo>
                  <a:cubicBezTo>
                    <a:pt x="0" y="28"/>
                    <a:pt x="0" y="50"/>
                    <a:pt x="11" y="60"/>
                  </a:cubicBezTo>
                  <a:cubicBezTo>
                    <a:pt x="16" y="65"/>
                    <a:pt x="24" y="68"/>
                    <a:pt x="32" y="68"/>
                  </a:cubicBezTo>
                  <a:cubicBezTo>
                    <a:pt x="40" y="68"/>
                    <a:pt x="48" y="65"/>
                    <a:pt x="54" y="60"/>
                  </a:cubicBezTo>
                  <a:cubicBezTo>
                    <a:pt x="65" y="50"/>
                    <a:pt x="65" y="28"/>
                    <a:pt x="54" y="17"/>
                  </a:cubicBezTo>
                  <a:cubicBezTo>
                    <a:pt x="48" y="6"/>
                    <a:pt x="40" y="1"/>
                    <a:pt x="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18"/>
            <p:cNvSpPr/>
            <p:nvPr/>
          </p:nvSpPr>
          <p:spPr>
            <a:xfrm rot="10800000" flipH="1">
              <a:off x="8219742" y="539428"/>
              <a:ext cx="211134" cy="211134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996" y="558"/>
                    <a:pt x="558" y="996"/>
                    <a:pt x="1" y="1125"/>
                  </a:cubicBezTo>
                  <a:cubicBezTo>
                    <a:pt x="558" y="1253"/>
                    <a:pt x="996" y="1693"/>
                    <a:pt x="1125" y="2249"/>
                  </a:cubicBezTo>
                  <a:cubicBezTo>
                    <a:pt x="1253" y="1693"/>
                    <a:pt x="1682" y="1253"/>
                    <a:pt x="2249" y="1125"/>
                  </a:cubicBezTo>
                  <a:cubicBezTo>
                    <a:pt x="1682" y="996"/>
                    <a:pt x="1253" y="558"/>
                    <a:pt x="11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" name="Google Shape;234;p18"/>
            <p:cNvSpPr/>
            <p:nvPr/>
          </p:nvSpPr>
          <p:spPr>
            <a:xfrm rot="10800000" flipH="1">
              <a:off x="713122" y="539428"/>
              <a:ext cx="211134" cy="211134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996" y="558"/>
                    <a:pt x="558" y="996"/>
                    <a:pt x="1" y="1125"/>
                  </a:cubicBezTo>
                  <a:cubicBezTo>
                    <a:pt x="558" y="1253"/>
                    <a:pt x="996" y="1693"/>
                    <a:pt x="1125" y="2249"/>
                  </a:cubicBezTo>
                  <a:cubicBezTo>
                    <a:pt x="1253" y="1693"/>
                    <a:pt x="1682" y="1253"/>
                    <a:pt x="2249" y="1125"/>
                  </a:cubicBezTo>
                  <a:cubicBezTo>
                    <a:pt x="1682" y="996"/>
                    <a:pt x="1253" y="558"/>
                    <a:pt x="11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35" name="Google Shape;235;p18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169721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19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-237400" y="-118299"/>
            <a:ext cx="12666799" cy="711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"/>
            <a:ext cx="12191996" cy="685202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title" idx="2"/>
          </p:nvPr>
        </p:nvSpPr>
        <p:spPr>
          <a:xfrm>
            <a:off x="2355633" y="2032900"/>
            <a:ext cx="319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subTitle" idx="1"/>
          </p:nvPr>
        </p:nvSpPr>
        <p:spPr>
          <a:xfrm>
            <a:off x="2355633" y="2736500"/>
            <a:ext cx="3194400" cy="88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242" name="Google Shape;242;p19"/>
          <p:cNvSpPr txBox="1">
            <a:spLocks noGrp="1"/>
          </p:cNvSpPr>
          <p:nvPr>
            <p:ph type="title" idx="3"/>
          </p:nvPr>
        </p:nvSpPr>
        <p:spPr>
          <a:xfrm>
            <a:off x="6641965" y="2032900"/>
            <a:ext cx="319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243" name="Google Shape;243;p19"/>
          <p:cNvSpPr txBox="1">
            <a:spLocks noGrp="1"/>
          </p:cNvSpPr>
          <p:nvPr>
            <p:ph type="subTitle" idx="4"/>
          </p:nvPr>
        </p:nvSpPr>
        <p:spPr>
          <a:xfrm>
            <a:off x="6641965" y="2736500"/>
            <a:ext cx="3194400" cy="88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244" name="Google Shape;244;p19"/>
          <p:cNvSpPr txBox="1">
            <a:spLocks noGrp="1"/>
          </p:cNvSpPr>
          <p:nvPr>
            <p:ph type="title" idx="5"/>
          </p:nvPr>
        </p:nvSpPr>
        <p:spPr>
          <a:xfrm>
            <a:off x="2355633" y="3944100"/>
            <a:ext cx="319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245" name="Google Shape;245;p19"/>
          <p:cNvSpPr txBox="1">
            <a:spLocks noGrp="1"/>
          </p:cNvSpPr>
          <p:nvPr>
            <p:ph type="subTitle" idx="6"/>
          </p:nvPr>
        </p:nvSpPr>
        <p:spPr>
          <a:xfrm>
            <a:off x="2355633" y="4647700"/>
            <a:ext cx="3194400" cy="88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246" name="Google Shape;246;p19"/>
          <p:cNvSpPr txBox="1">
            <a:spLocks noGrp="1"/>
          </p:cNvSpPr>
          <p:nvPr>
            <p:ph type="title" idx="7"/>
          </p:nvPr>
        </p:nvSpPr>
        <p:spPr>
          <a:xfrm>
            <a:off x="6641965" y="3944100"/>
            <a:ext cx="319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247" name="Google Shape;247;p19"/>
          <p:cNvSpPr txBox="1">
            <a:spLocks noGrp="1"/>
          </p:cNvSpPr>
          <p:nvPr>
            <p:ph type="subTitle" idx="8"/>
          </p:nvPr>
        </p:nvSpPr>
        <p:spPr>
          <a:xfrm>
            <a:off x="6641965" y="4647700"/>
            <a:ext cx="3194400" cy="88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10710996" y="5697054"/>
            <a:ext cx="43305" cy="138201"/>
          </a:xfrm>
          <a:custGeom>
            <a:avLst/>
            <a:gdLst/>
            <a:ahLst/>
            <a:cxnLst/>
            <a:rect l="l" t="t" r="r" b="b"/>
            <a:pathLst>
              <a:path w="141" h="450" extrusionOk="0">
                <a:moveTo>
                  <a:pt x="1" y="0"/>
                </a:moveTo>
                <a:cubicBezTo>
                  <a:pt x="1" y="86"/>
                  <a:pt x="1" y="161"/>
                  <a:pt x="12" y="247"/>
                </a:cubicBezTo>
                <a:cubicBezTo>
                  <a:pt x="12" y="290"/>
                  <a:pt x="22" y="321"/>
                  <a:pt x="44" y="364"/>
                </a:cubicBezTo>
                <a:cubicBezTo>
                  <a:pt x="65" y="397"/>
                  <a:pt x="98" y="439"/>
                  <a:pt x="129" y="450"/>
                </a:cubicBezTo>
                <a:lnTo>
                  <a:pt x="140" y="450"/>
                </a:lnTo>
                <a:lnTo>
                  <a:pt x="140" y="439"/>
                </a:lnTo>
                <a:lnTo>
                  <a:pt x="76" y="343"/>
                </a:lnTo>
                <a:cubicBezTo>
                  <a:pt x="65" y="311"/>
                  <a:pt x="44" y="278"/>
                  <a:pt x="33" y="236"/>
                </a:cubicBezTo>
                <a:cubicBezTo>
                  <a:pt x="12" y="161"/>
                  <a:pt x="12" y="86"/>
                  <a:pt x="22" y="11"/>
                </a:cubicBezTo>
                <a:lnTo>
                  <a:pt x="2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9" name="Google Shape;249;p19"/>
          <p:cNvSpPr/>
          <p:nvPr/>
        </p:nvSpPr>
        <p:spPr>
          <a:xfrm>
            <a:off x="1315119" y="5631480"/>
            <a:ext cx="500571" cy="466473"/>
          </a:xfrm>
          <a:custGeom>
            <a:avLst/>
            <a:gdLst/>
            <a:ahLst/>
            <a:cxnLst/>
            <a:rect l="l" t="t" r="r" b="b"/>
            <a:pathLst>
              <a:path w="676" h="630" extrusionOk="0">
                <a:moveTo>
                  <a:pt x="215" y="1"/>
                </a:moveTo>
                <a:cubicBezTo>
                  <a:pt x="196" y="1"/>
                  <a:pt x="178" y="3"/>
                  <a:pt x="162" y="8"/>
                </a:cubicBezTo>
                <a:cubicBezTo>
                  <a:pt x="98" y="30"/>
                  <a:pt x="44" y="73"/>
                  <a:pt x="22" y="148"/>
                </a:cubicBezTo>
                <a:cubicBezTo>
                  <a:pt x="1" y="201"/>
                  <a:pt x="1" y="276"/>
                  <a:pt x="22" y="341"/>
                </a:cubicBezTo>
                <a:cubicBezTo>
                  <a:pt x="44" y="394"/>
                  <a:pt x="87" y="448"/>
                  <a:pt x="129" y="479"/>
                </a:cubicBezTo>
                <a:cubicBezTo>
                  <a:pt x="183" y="522"/>
                  <a:pt x="236" y="544"/>
                  <a:pt x="290" y="555"/>
                </a:cubicBezTo>
                <a:cubicBezTo>
                  <a:pt x="312" y="565"/>
                  <a:pt x="344" y="565"/>
                  <a:pt x="365" y="565"/>
                </a:cubicBezTo>
                <a:lnTo>
                  <a:pt x="408" y="565"/>
                </a:lnTo>
                <a:cubicBezTo>
                  <a:pt x="419" y="555"/>
                  <a:pt x="429" y="555"/>
                  <a:pt x="440" y="555"/>
                </a:cubicBezTo>
                <a:lnTo>
                  <a:pt x="558" y="555"/>
                </a:lnTo>
                <a:cubicBezTo>
                  <a:pt x="590" y="555"/>
                  <a:pt x="622" y="565"/>
                  <a:pt x="643" y="576"/>
                </a:cubicBezTo>
                <a:cubicBezTo>
                  <a:pt x="665" y="598"/>
                  <a:pt x="665" y="619"/>
                  <a:pt x="665" y="629"/>
                </a:cubicBezTo>
                <a:cubicBezTo>
                  <a:pt x="676" y="619"/>
                  <a:pt x="676" y="619"/>
                  <a:pt x="665" y="608"/>
                </a:cubicBezTo>
                <a:cubicBezTo>
                  <a:pt x="665" y="598"/>
                  <a:pt x="665" y="587"/>
                  <a:pt x="654" y="576"/>
                </a:cubicBezTo>
                <a:cubicBezTo>
                  <a:pt x="633" y="555"/>
                  <a:pt x="600" y="544"/>
                  <a:pt x="558" y="533"/>
                </a:cubicBezTo>
                <a:cubicBezTo>
                  <a:pt x="526" y="533"/>
                  <a:pt x="483" y="522"/>
                  <a:pt x="440" y="522"/>
                </a:cubicBezTo>
                <a:lnTo>
                  <a:pt x="365" y="522"/>
                </a:lnTo>
                <a:cubicBezTo>
                  <a:pt x="344" y="522"/>
                  <a:pt x="322" y="522"/>
                  <a:pt x="301" y="512"/>
                </a:cubicBezTo>
                <a:cubicBezTo>
                  <a:pt x="248" y="501"/>
                  <a:pt x="205" y="479"/>
                  <a:pt x="162" y="448"/>
                </a:cubicBezTo>
                <a:cubicBezTo>
                  <a:pt x="119" y="415"/>
                  <a:pt x="87" y="372"/>
                  <a:pt x="76" y="319"/>
                </a:cubicBezTo>
                <a:cubicBezTo>
                  <a:pt x="55" y="265"/>
                  <a:pt x="55" y="212"/>
                  <a:pt x="76" y="158"/>
                </a:cubicBezTo>
                <a:cubicBezTo>
                  <a:pt x="76" y="137"/>
                  <a:pt x="98" y="115"/>
                  <a:pt x="108" y="94"/>
                </a:cubicBezTo>
                <a:cubicBezTo>
                  <a:pt x="129" y="84"/>
                  <a:pt x="151" y="73"/>
                  <a:pt x="183" y="62"/>
                </a:cubicBezTo>
                <a:cubicBezTo>
                  <a:pt x="195" y="59"/>
                  <a:pt x="207" y="58"/>
                  <a:pt x="220" y="58"/>
                </a:cubicBezTo>
                <a:cubicBezTo>
                  <a:pt x="254" y="58"/>
                  <a:pt x="291" y="68"/>
                  <a:pt x="322" y="84"/>
                </a:cubicBezTo>
                <a:cubicBezTo>
                  <a:pt x="333" y="94"/>
                  <a:pt x="344" y="105"/>
                  <a:pt x="344" y="115"/>
                </a:cubicBezTo>
                <a:lnTo>
                  <a:pt x="355" y="115"/>
                </a:lnTo>
                <a:lnTo>
                  <a:pt x="355" y="127"/>
                </a:lnTo>
                <a:lnTo>
                  <a:pt x="365" y="137"/>
                </a:lnTo>
                <a:cubicBezTo>
                  <a:pt x="376" y="158"/>
                  <a:pt x="376" y="180"/>
                  <a:pt x="376" y="201"/>
                </a:cubicBezTo>
                <a:cubicBezTo>
                  <a:pt x="365" y="255"/>
                  <a:pt x="333" y="287"/>
                  <a:pt x="301" y="308"/>
                </a:cubicBezTo>
                <a:cubicBezTo>
                  <a:pt x="286" y="308"/>
                  <a:pt x="272" y="313"/>
                  <a:pt x="261" y="313"/>
                </a:cubicBezTo>
                <a:cubicBezTo>
                  <a:pt x="256" y="313"/>
                  <a:pt x="251" y="312"/>
                  <a:pt x="248" y="308"/>
                </a:cubicBezTo>
                <a:cubicBezTo>
                  <a:pt x="226" y="308"/>
                  <a:pt x="215" y="298"/>
                  <a:pt x="194" y="287"/>
                </a:cubicBezTo>
                <a:lnTo>
                  <a:pt x="194" y="276"/>
                </a:lnTo>
                <a:lnTo>
                  <a:pt x="183" y="276"/>
                </a:lnTo>
                <a:lnTo>
                  <a:pt x="183" y="265"/>
                </a:lnTo>
                <a:cubicBezTo>
                  <a:pt x="172" y="265"/>
                  <a:pt x="172" y="255"/>
                  <a:pt x="172" y="255"/>
                </a:cubicBezTo>
                <a:lnTo>
                  <a:pt x="172" y="212"/>
                </a:lnTo>
                <a:lnTo>
                  <a:pt x="194" y="191"/>
                </a:lnTo>
                <a:lnTo>
                  <a:pt x="236" y="191"/>
                </a:lnTo>
                <a:cubicBezTo>
                  <a:pt x="236" y="191"/>
                  <a:pt x="226" y="191"/>
                  <a:pt x="226" y="180"/>
                </a:cubicBezTo>
                <a:lnTo>
                  <a:pt x="194" y="180"/>
                </a:lnTo>
                <a:cubicBezTo>
                  <a:pt x="183" y="191"/>
                  <a:pt x="172" y="191"/>
                  <a:pt x="162" y="212"/>
                </a:cubicBezTo>
                <a:cubicBezTo>
                  <a:pt x="162" y="222"/>
                  <a:pt x="151" y="234"/>
                  <a:pt x="162" y="255"/>
                </a:cubicBezTo>
                <a:lnTo>
                  <a:pt x="162" y="276"/>
                </a:lnTo>
                <a:lnTo>
                  <a:pt x="172" y="287"/>
                </a:lnTo>
                <a:cubicBezTo>
                  <a:pt x="172" y="298"/>
                  <a:pt x="183" y="298"/>
                  <a:pt x="183" y="308"/>
                </a:cubicBezTo>
                <a:cubicBezTo>
                  <a:pt x="194" y="319"/>
                  <a:pt x="215" y="330"/>
                  <a:pt x="236" y="341"/>
                </a:cubicBezTo>
                <a:cubicBezTo>
                  <a:pt x="258" y="341"/>
                  <a:pt x="290" y="341"/>
                  <a:pt x="312" y="330"/>
                </a:cubicBezTo>
                <a:cubicBezTo>
                  <a:pt x="355" y="319"/>
                  <a:pt x="397" y="276"/>
                  <a:pt x="419" y="212"/>
                </a:cubicBezTo>
                <a:cubicBezTo>
                  <a:pt x="419" y="191"/>
                  <a:pt x="419" y="158"/>
                  <a:pt x="408" y="127"/>
                </a:cubicBezTo>
                <a:cubicBezTo>
                  <a:pt x="408" y="115"/>
                  <a:pt x="397" y="105"/>
                  <a:pt x="397" y="105"/>
                </a:cubicBezTo>
                <a:lnTo>
                  <a:pt x="397" y="94"/>
                </a:lnTo>
                <a:lnTo>
                  <a:pt x="386" y="94"/>
                </a:lnTo>
                <a:lnTo>
                  <a:pt x="386" y="84"/>
                </a:lnTo>
                <a:lnTo>
                  <a:pt x="355" y="51"/>
                </a:lnTo>
                <a:cubicBezTo>
                  <a:pt x="322" y="30"/>
                  <a:pt x="301" y="19"/>
                  <a:pt x="269" y="8"/>
                </a:cubicBezTo>
                <a:cubicBezTo>
                  <a:pt x="253" y="3"/>
                  <a:pt x="234" y="1"/>
                  <a:pt x="21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0" name="Google Shape;250;p19"/>
          <p:cNvSpPr/>
          <p:nvPr/>
        </p:nvSpPr>
        <p:spPr>
          <a:xfrm>
            <a:off x="1386946" y="5915063"/>
            <a:ext cx="317671" cy="127355"/>
          </a:xfrm>
          <a:custGeom>
            <a:avLst/>
            <a:gdLst/>
            <a:ahLst/>
            <a:cxnLst/>
            <a:rect l="l" t="t" r="r" b="b"/>
            <a:pathLst>
              <a:path w="429" h="172" extrusionOk="0">
                <a:moveTo>
                  <a:pt x="247" y="1"/>
                </a:moveTo>
                <a:cubicBezTo>
                  <a:pt x="225" y="1"/>
                  <a:pt x="215" y="11"/>
                  <a:pt x="204" y="11"/>
                </a:cubicBezTo>
                <a:cubicBezTo>
                  <a:pt x="182" y="11"/>
                  <a:pt x="172" y="11"/>
                  <a:pt x="161" y="22"/>
                </a:cubicBezTo>
                <a:lnTo>
                  <a:pt x="54" y="22"/>
                </a:lnTo>
                <a:cubicBezTo>
                  <a:pt x="44" y="22"/>
                  <a:pt x="32" y="22"/>
                  <a:pt x="22" y="11"/>
                </a:cubicBezTo>
                <a:lnTo>
                  <a:pt x="1" y="11"/>
                </a:lnTo>
                <a:cubicBezTo>
                  <a:pt x="1" y="11"/>
                  <a:pt x="11" y="22"/>
                  <a:pt x="22" y="22"/>
                </a:cubicBezTo>
                <a:cubicBezTo>
                  <a:pt x="22" y="32"/>
                  <a:pt x="22" y="32"/>
                  <a:pt x="32" y="32"/>
                </a:cubicBezTo>
                <a:lnTo>
                  <a:pt x="44" y="43"/>
                </a:lnTo>
                <a:lnTo>
                  <a:pt x="54" y="43"/>
                </a:lnTo>
                <a:cubicBezTo>
                  <a:pt x="65" y="54"/>
                  <a:pt x="65" y="54"/>
                  <a:pt x="75" y="54"/>
                </a:cubicBezTo>
                <a:cubicBezTo>
                  <a:pt x="86" y="65"/>
                  <a:pt x="97" y="65"/>
                  <a:pt x="118" y="65"/>
                </a:cubicBezTo>
                <a:lnTo>
                  <a:pt x="204" y="65"/>
                </a:lnTo>
                <a:cubicBezTo>
                  <a:pt x="225" y="65"/>
                  <a:pt x="236" y="65"/>
                  <a:pt x="258" y="54"/>
                </a:cubicBezTo>
                <a:lnTo>
                  <a:pt x="289" y="54"/>
                </a:lnTo>
                <a:cubicBezTo>
                  <a:pt x="300" y="65"/>
                  <a:pt x="311" y="65"/>
                  <a:pt x="311" y="65"/>
                </a:cubicBezTo>
                <a:lnTo>
                  <a:pt x="332" y="65"/>
                </a:lnTo>
                <a:cubicBezTo>
                  <a:pt x="343" y="75"/>
                  <a:pt x="354" y="75"/>
                  <a:pt x="365" y="86"/>
                </a:cubicBezTo>
                <a:cubicBezTo>
                  <a:pt x="365" y="86"/>
                  <a:pt x="375" y="86"/>
                  <a:pt x="375" y="96"/>
                </a:cubicBezTo>
                <a:cubicBezTo>
                  <a:pt x="386" y="96"/>
                  <a:pt x="386" y="108"/>
                  <a:pt x="386" y="108"/>
                </a:cubicBezTo>
                <a:cubicBezTo>
                  <a:pt x="396" y="108"/>
                  <a:pt x="396" y="118"/>
                  <a:pt x="396" y="118"/>
                </a:cubicBezTo>
                <a:cubicBezTo>
                  <a:pt x="408" y="118"/>
                  <a:pt x="408" y="129"/>
                  <a:pt x="408" y="129"/>
                </a:cubicBezTo>
                <a:cubicBezTo>
                  <a:pt x="418" y="139"/>
                  <a:pt x="418" y="150"/>
                  <a:pt x="418" y="150"/>
                </a:cubicBezTo>
                <a:cubicBezTo>
                  <a:pt x="429" y="161"/>
                  <a:pt x="429" y="172"/>
                  <a:pt x="429" y="172"/>
                </a:cubicBezTo>
                <a:lnTo>
                  <a:pt x="429" y="161"/>
                </a:lnTo>
                <a:lnTo>
                  <a:pt x="429" y="150"/>
                </a:lnTo>
                <a:lnTo>
                  <a:pt x="429" y="118"/>
                </a:lnTo>
                <a:cubicBezTo>
                  <a:pt x="429" y="108"/>
                  <a:pt x="418" y="96"/>
                  <a:pt x="418" y="86"/>
                </a:cubicBezTo>
                <a:lnTo>
                  <a:pt x="386" y="54"/>
                </a:lnTo>
                <a:lnTo>
                  <a:pt x="354" y="22"/>
                </a:lnTo>
                <a:cubicBezTo>
                  <a:pt x="332" y="11"/>
                  <a:pt x="322" y="11"/>
                  <a:pt x="300" y="11"/>
                </a:cubicBezTo>
                <a:cubicBezTo>
                  <a:pt x="279" y="1"/>
                  <a:pt x="268" y="1"/>
                  <a:pt x="24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1" name="Google Shape;251;p19"/>
          <p:cNvSpPr/>
          <p:nvPr/>
        </p:nvSpPr>
        <p:spPr>
          <a:xfrm>
            <a:off x="950800" y="5240532"/>
            <a:ext cx="468731" cy="496091"/>
          </a:xfrm>
          <a:custGeom>
            <a:avLst/>
            <a:gdLst/>
            <a:ahLst/>
            <a:cxnLst/>
            <a:rect l="l" t="t" r="r" b="b"/>
            <a:pathLst>
              <a:path w="633" h="670" extrusionOk="0">
                <a:moveTo>
                  <a:pt x="440" y="429"/>
                </a:moveTo>
                <a:lnTo>
                  <a:pt x="440" y="440"/>
                </a:lnTo>
                <a:cubicBezTo>
                  <a:pt x="450" y="440"/>
                  <a:pt x="450" y="440"/>
                  <a:pt x="450" y="451"/>
                </a:cubicBezTo>
                <a:lnTo>
                  <a:pt x="450" y="429"/>
                </a:lnTo>
                <a:close/>
                <a:moveTo>
                  <a:pt x="0" y="1"/>
                </a:moveTo>
                <a:cubicBezTo>
                  <a:pt x="22" y="1"/>
                  <a:pt x="43" y="12"/>
                  <a:pt x="54" y="22"/>
                </a:cubicBezTo>
                <a:cubicBezTo>
                  <a:pt x="76" y="44"/>
                  <a:pt x="76" y="76"/>
                  <a:pt x="76" y="108"/>
                </a:cubicBezTo>
                <a:cubicBezTo>
                  <a:pt x="86" y="151"/>
                  <a:pt x="76" y="194"/>
                  <a:pt x="76" y="236"/>
                </a:cubicBezTo>
                <a:lnTo>
                  <a:pt x="76" y="269"/>
                </a:lnTo>
                <a:lnTo>
                  <a:pt x="76" y="279"/>
                </a:lnTo>
                <a:lnTo>
                  <a:pt x="76" y="290"/>
                </a:lnTo>
                <a:lnTo>
                  <a:pt x="76" y="301"/>
                </a:lnTo>
                <a:lnTo>
                  <a:pt x="76" y="386"/>
                </a:lnTo>
                <a:cubicBezTo>
                  <a:pt x="86" y="440"/>
                  <a:pt x="119" y="493"/>
                  <a:pt x="150" y="536"/>
                </a:cubicBezTo>
                <a:cubicBezTo>
                  <a:pt x="193" y="590"/>
                  <a:pt x="236" y="622"/>
                  <a:pt x="300" y="643"/>
                </a:cubicBezTo>
                <a:cubicBezTo>
                  <a:pt x="336" y="661"/>
                  <a:pt x="371" y="669"/>
                  <a:pt x="407" y="669"/>
                </a:cubicBezTo>
                <a:cubicBezTo>
                  <a:pt x="435" y="669"/>
                  <a:pt x="464" y="664"/>
                  <a:pt x="493" y="655"/>
                </a:cubicBezTo>
                <a:cubicBezTo>
                  <a:pt x="557" y="633"/>
                  <a:pt x="611" y="569"/>
                  <a:pt x="621" y="505"/>
                </a:cubicBezTo>
                <a:cubicBezTo>
                  <a:pt x="633" y="472"/>
                  <a:pt x="633" y="440"/>
                  <a:pt x="633" y="408"/>
                </a:cubicBezTo>
                <a:cubicBezTo>
                  <a:pt x="621" y="376"/>
                  <a:pt x="611" y="344"/>
                  <a:pt x="590" y="322"/>
                </a:cubicBezTo>
                <a:lnTo>
                  <a:pt x="557" y="290"/>
                </a:lnTo>
                <a:lnTo>
                  <a:pt x="547" y="279"/>
                </a:lnTo>
                <a:lnTo>
                  <a:pt x="536" y="269"/>
                </a:lnTo>
                <a:cubicBezTo>
                  <a:pt x="525" y="269"/>
                  <a:pt x="514" y="269"/>
                  <a:pt x="514" y="258"/>
                </a:cubicBezTo>
                <a:cubicBezTo>
                  <a:pt x="498" y="253"/>
                  <a:pt x="482" y="250"/>
                  <a:pt x="466" y="250"/>
                </a:cubicBezTo>
                <a:cubicBezTo>
                  <a:pt x="450" y="250"/>
                  <a:pt x="434" y="253"/>
                  <a:pt x="418" y="258"/>
                </a:cubicBezTo>
                <a:cubicBezTo>
                  <a:pt x="364" y="269"/>
                  <a:pt x="322" y="312"/>
                  <a:pt x="300" y="365"/>
                </a:cubicBezTo>
                <a:cubicBezTo>
                  <a:pt x="290" y="386"/>
                  <a:pt x="290" y="408"/>
                  <a:pt x="300" y="429"/>
                </a:cubicBezTo>
                <a:cubicBezTo>
                  <a:pt x="300" y="462"/>
                  <a:pt x="322" y="472"/>
                  <a:pt x="333" y="483"/>
                </a:cubicBezTo>
                <a:cubicBezTo>
                  <a:pt x="333" y="493"/>
                  <a:pt x="343" y="493"/>
                  <a:pt x="343" y="493"/>
                </a:cubicBezTo>
                <a:cubicBezTo>
                  <a:pt x="343" y="505"/>
                  <a:pt x="343" y="505"/>
                  <a:pt x="354" y="505"/>
                </a:cubicBezTo>
                <a:cubicBezTo>
                  <a:pt x="364" y="515"/>
                  <a:pt x="376" y="515"/>
                  <a:pt x="386" y="515"/>
                </a:cubicBezTo>
                <a:cubicBezTo>
                  <a:pt x="397" y="515"/>
                  <a:pt x="418" y="515"/>
                  <a:pt x="429" y="505"/>
                </a:cubicBezTo>
                <a:cubicBezTo>
                  <a:pt x="440" y="493"/>
                  <a:pt x="450" y="483"/>
                  <a:pt x="450" y="472"/>
                </a:cubicBezTo>
                <a:lnTo>
                  <a:pt x="450" y="451"/>
                </a:lnTo>
                <a:cubicBezTo>
                  <a:pt x="450" y="462"/>
                  <a:pt x="450" y="462"/>
                  <a:pt x="440" y="472"/>
                </a:cubicBezTo>
                <a:cubicBezTo>
                  <a:pt x="440" y="483"/>
                  <a:pt x="429" y="493"/>
                  <a:pt x="418" y="493"/>
                </a:cubicBezTo>
                <a:cubicBezTo>
                  <a:pt x="407" y="505"/>
                  <a:pt x="397" y="505"/>
                  <a:pt x="386" y="505"/>
                </a:cubicBezTo>
                <a:cubicBezTo>
                  <a:pt x="376" y="493"/>
                  <a:pt x="376" y="493"/>
                  <a:pt x="364" y="493"/>
                </a:cubicBezTo>
                <a:lnTo>
                  <a:pt x="364" y="483"/>
                </a:lnTo>
                <a:lnTo>
                  <a:pt x="354" y="483"/>
                </a:lnTo>
                <a:cubicBezTo>
                  <a:pt x="354" y="483"/>
                  <a:pt x="354" y="472"/>
                  <a:pt x="343" y="472"/>
                </a:cubicBezTo>
                <a:cubicBezTo>
                  <a:pt x="333" y="462"/>
                  <a:pt x="333" y="440"/>
                  <a:pt x="322" y="429"/>
                </a:cubicBezTo>
                <a:cubicBezTo>
                  <a:pt x="322" y="408"/>
                  <a:pt x="322" y="386"/>
                  <a:pt x="333" y="376"/>
                </a:cubicBezTo>
                <a:cubicBezTo>
                  <a:pt x="343" y="333"/>
                  <a:pt x="386" y="312"/>
                  <a:pt x="429" y="301"/>
                </a:cubicBezTo>
                <a:cubicBezTo>
                  <a:pt x="435" y="298"/>
                  <a:pt x="441" y="297"/>
                  <a:pt x="447" y="297"/>
                </a:cubicBezTo>
                <a:cubicBezTo>
                  <a:pt x="462" y="297"/>
                  <a:pt x="478" y="304"/>
                  <a:pt x="493" y="312"/>
                </a:cubicBezTo>
                <a:lnTo>
                  <a:pt x="504" y="312"/>
                </a:lnTo>
                <a:lnTo>
                  <a:pt x="514" y="322"/>
                </a:lnTo>
                <a:lnTo>
                  <a:pt x="525" y="322"/>
                </a:lnTo>
                <a:cubicBezTo>
                  <a:pt x="536" y="333"/>
                  <a:pt x="536" y="344"/>
                  <a:pt x="547" y="355"/>
                </a:cubicBezTo>
                <a:cubicBezTo>
                  <a:pt x="579" y="386"/>
                  <a:pt x="590" y="440"/>
                  <a:pt x="579" y="493"/>
                </a:cubicBezTo>
                <a:cubicBezTo>
                  <a:pt x="568" y="515"/>
                  <a:pt x="557" y="536"/>
                  <a:pt x="536" y="558"/>
                </a:cubicBezTo>
                <a:cubicBezTo>
                  <a:pt x="525" y="579"/>
                  <a:pt x="493" y="590"/>
                  <a:pt x="471" y="601"/>
                </a:cubicBezTo>
                <a:cubicBezTo>
                  <a:pt x="450" y="611"/>
                  <a:pt x="423" y="617"/>
                  <a:pt x="397" y="617"/>
                </a:cubicBezTo>
                <a:cubicBezTo>
                  <a:pt x="370" y="617"/>
                  <a:pt x="343" y="611"/>
                  <a:pt x="322" y="601"/>
                </a:cubicBezTo>
                <a:cubicBezTo>
                  <a:pt x="268" y="579"/>
                  <a:pt x="226" y="547"/>
                  <a:pt x="193" y="505"/>
                </a:cubicBezTo>
                <a:cubicBezTo>
                  <a:pt x="150" y="472"/>
                  <a:pt x="129" y="419"/>
                  <a:pt x="119" y="376"/>
                </a:cubicBezTo>
                <a:cubicBezTo>
                  <a:pt x="119" y="355"/>
                  <a:pt x="107" y="322"/>
                  <a:pt x="107" y="301"/>
                </a:cubicBezTo>
                <a:lnTo>
                  <a:pt x="107" y="290"/>
                </a:lnTo>
                <a:lnTo>
                  <a:pt x="107" y="279"/>
                </a:lnTo>
                <a:lnTo>
                  <a:pt x="107" y="269"/>
                </a:lnTo>
                <a:lnTo>
                  <a:pt x="107" y="236"/>
                </a:lnTo>
                <a:cubicBezTo>
                  <a:pt x="107" y="194"/>
                  <a:pt x="107" y="151"/>
                  <a:pt x="97" y="108"/>
                </a:cubicBezTo>
                <a:cubicBezTo>
                  <a:pt x="97" y="76"/>
                  <a:pt x="86" y="44"/>
                  <a:pt x="65" y="22"/>
                </a:cubicBezTo>
                <a:cubicBezTo>
                  <a:pt x="54" y="12"/>
                  <a:pt x="43" y="1"/>
                  <a:pt x="3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2" name="Google Shape;252;p19"/>
          <p:cNvSpPr/>
          <p:nvPr/>
        </p:nvSpPr>
        <p:spPr>
          <a:xfrm>
            <a:off x="1013742" y="5351596"/>
            <a:ext cx="120700" cy="318387"/>
          </a:xfrm>
          <a:custGeom>
            <a:avLst/>
            <a:gdLst/>
            <a:ahLst/>
            <a:cxnLst/>
            <a:rect l="l" t="t" r="r" b="b"/>
            <a:pathLst>
              <a:path w="163" h="430" extrusionOk="0">
                <a:moveTo>
                  <a:pt x="1" y="1"/>
                </a:moveTo>
                <a:lnTo>
                  <a:pt x="22" y="12"/>
                </a:lnTo>
                <a:lnTo>
                  <a:pt x="34" y="22"/>
                </a:lnTo>
                <a:cubicBezTo>
                  <a:pt x="44" y="33"/>
                  <a:pt x="44" y="33"/>
                  <a:pt x="55" y="33"/>
                </a:cubicBezTo>
                <a:cubicBezTo>
                  <a:pt x="55" y="33"/>
                  <a:pt x="55" y="44"/>
                  <a:pt x="65" y="44"/>
                </a:cubicBezTo>
                <a:cubicBezTo>
                  <a:pt x="65" y="44"/>
                  <a:pt x="65" y="55"/>
                  <a:pt x="76" y="55"/>
                </a:cubicBezTo>
                <a:cubicBezTo>
                  <a:pt x="76" y="65"/>
                  <a:pt x="76" y="65"/>
                  <a:pt x="87" y="65"/>
                </a:cubicBezTo>
                <a:cubicBezTo>
                  <a:pt x="87" y="76"/>
                  <a:pt x="98" y="86"/>
                  <a:pt x="98" y="98"/>
                </a:cubicBezTo>
                <a:cubicBezTo>
                  <a:pt x="108" y="108"/>
                  <a:pt x="108" y="119"/>
                  <a:pt x="108" y="119"/>
                </a:cubicBezTo>
                <a:lnTo>
                  <a:pt x="108" y="140"/>
                </a:lnTo>
                <a:lnTo>
                  <a:pt x="108" y="183"/>
                </a:lnTo>
                <a:lnTo>
                  <a:pt x="108" y="226"/>
                </a:lnTo>
                <a:cubicBezTo>
                  <a:pt x="108" y="236"/>
                  <a:pt x="98" y="258"/>
                  <a:pt x="98" y="269"/>
                </a:cubicBezTo>
                <a:cubicBezTo>
                  <a:pt x="98" y="290"/>
                  <a:pt x="108" y="301"/>
                  <a:pt x="108" y="322"/>
                </a:cubicBezTo>
                <a:cubicBezTo>
                  <a:pt x="108" y="333"/>
                  <a:pt x="108" y="343"/>
                  <a:pt x="119" y="355"/>
                </a:cubicBezTo>
                <a:lnTo>
                  <a:pt x="119" y="376"/>
                </a:lnTo>
                <a:lnTo>
                  <a:pt x="129" y="386"/>
                </a:lnTo>
                <a:cubicBezTo>
                  <a:pt x="129" y="397"/>
                  <a:pt x="129" y="397"/>
                  <a:pt x="141" y="408"/>
                </a:cubicBezTo>
                <a:cubicBezTo>
                  <a:pt x="151" y="429"/>
                  <a:pt x="162" y="429"/>
                  <a:pt x="162" y="429"/>
                </a:cubicBezTo>
                <a:cubicBezTo>
                  <a:pt x="162" y="429"/>
                  <a:pt x="151" y="419"/>
                  <a:pt x="151" y="408"/>
                </a:cubicBezTo>
                <a:lnTo>
                  <a:pt x="151" y="386"/>
                </a:lnTo>
                <a:lnTo>
                  <a:pt x="151" y="365"/>
                </a:lnTo>
                <a:lnTo>
                  <a:pt x="151" y="355"/>
                </a:lnTo>
                <a:cubicBezTo>
                  <a:pt x="141" y="343"/>
                  <a:pt x="151" y="333"/>
                  <a:pt x="151" y="312"/>
                </a:cubicBezTo>
                <a:lnTo>
                  <a:pt x="151" y="279"/>
                </a:lnTo>
                <a:cubicBezTo>
                  <a:pt x="151" y="258"/>
                  <a:pt x="151" y="248"/>
                  <a:pt x="162" y="236"/>
                </a:cubicBezTo>
                <a:lnTo>
                  <a:pt x="162" y="183"/>
                </a:lnTo>
                <a:lnTo>
                  <a:pt x="162" y="129"/>
                </a:lnTo>
                <a:cubicBezTo>
                  <a:pt x="162" y="119"/>
                  <a:pt x="151" y="98"/>
                  <a:pt x="141" y="86"/>
                </a:cubicBezTo>
                <a:cubicBezTo>
                  <a:pt x="141" y="65"/>
                  <a:pt x="129" y="55"/>
                  <a:pt x="119" y="44"/>
                </a:cubicBezTo>
                <a:cubicBezTo>
                  <a:pt x="108" y="33"/>
                  <a:pt x="87" y="22"/>
                  <a:pt x="76" y="22"/>
                </a:cubicBezTo>
                <a:cubicBezTo>
                  <a:pt x="65" y="12"/>
                  <a:pt x="55" y="12"/>
                  <a:pt x="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3" name="Google Shape;253;p19"/>
          <p:cNvSpPr/>
          <p:nvPr/>
        </p:nvSpPr>
        <p:spPr>
          <a:xfrm>
            <a:off x="1458033" y="5767718"/>
            <a:ext cx="48132" cy="51089"/>
          </a:xfrm>
          <a:custGeom>
            <a:avLst/>
            <a:gdLst/>
            <a:ahLst/>
            <a:cxnLst/>
            <a:rect l="l" t="t" r="r" b="b"/>
            <a:pathLst>
              <a:path w="65" h="69" extrusionOk="0">
                <a:moveTo>
                  <a:pt x="33" y="1"/>
                </a:moveTo>
                <a:cubicBezTo>
                  <a:pt x="25" y="1"/>
                  <a:pt x="17" y="6"/>
                  <a:pt x="12" y="17"/>
                </a:cubicBezTo>
                <a:cubicBezTo>
                  <a:pt x="1" y="28"/>
                  <a:pt x="1" y="50"/>
                  <a:pt x="12" y="60"/>
                </a:cubicBezTo>
                <a:cubicBezTo>
                  <a:pt x="17" y="65"/>
                  <a:pt x="25" y="68"/>
                  <a:pt x="33" y="68"/>
                </a:cubicBezTo>
                <a:cubicBezTo>
                  <a:pt x="41" y="68"/>
                  <a:pt x="49" y="65"/>
                  <a:pt x="55" y="60"/>
                </a:cubicBezTo>
                <a:cubicBezTo>
                  <a:pt x="65" y="50"/>
                  <a:pt x="65" y="28"/>
                  <a:pt x="55" y="17"/>
                </a:cubicBezTo>
                <a:cubicBezTo>
                  <a:pt x="49" y="6"/>
                  <a:pt x="41" y="1"/>
                  <a:pt x="3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4" name="Google Shape;254;p19"/>
          <p:cNvSpPr/>
          <p:nvPr/>
        </p:nvSpPr>
        <p:spPr>
          <a:xfrm>
            <a:off x="1228483" y="5546330"/>
            <a:ext cx="56277" cy="50349"/>
          </a:xfrm>
          <a:custGeom>
            <a:avLst/>
            <a:gdLst/>
            <a:ahLst/>
            <a:cxnLst/>
            <a:rect l="l" t="t" r="r" b="b"/>
            <a:pathLst>
              <a:path w="76" h="68" extrusionOk="0">
                <a:moveTo>
                  <a:pt x="43" y="0"/>
                </a:moveTo>
                <a:cubicBezTo>
                  <a:pt x="35" y="0"/>
                  <a:pt x="27" y="6"/>
                  <a:pt x="22" y="16"/>
                </a:cubicBezTo>
                <a:cubicBezTo>
                  <a:pt x="1" y="27"/>
                  <a:pt x="1" y="49"/>
                  <a:pt x="22" y="59"/>
                </a:cubicBezTo>
                <a:cubicBezTo>
                  <a:pt x="27" y="65"/>
                  <a:pt x="35" y="67"/>
                  <a:pt x="43" y="67"/>
                </a:cubicBezTo>
                <a:cubicBezTo>
                  <a:pt x="51" y="67"/>
                  <a:pt x="59" y="65"/>
                  <a:pt x="65" y="59"/>
                </a:cubicBezTo>
                <a:cubicBezTo>
                  <a:pt x="75" y="49"/>
                  <a:pt x="75" y="27"/>
                  <a:pt x="65" y="16"/>
                </a:cubicBezTo>
                <a:cubicBezTo>
                  <a:pt x="59" y="6"/>
                  <a:pt x="51" y="0"/>
                  <a:pt x="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5" name="Google Shape;255;p19"/>
          <p:cNvSpPr/>
          <p:nvPr/>
        </p:nvSpPr>
        <p:spPr>
          <a:xfrm>
            <a:off x="10773211" y="5240532"/>
            <a:ext cx="467989" cy="496091"/>
          </a:xfrm>
          <a:custGeom>
            <a:avLst/>
            <a:gdLst/>
            <a:ahLst/>
            <a:cxnLst/>
            <a:rect l="l" t="t" r="r" b="b"/>
            <a:pathLst>
              <a:path w="632" h="670" extrusionOk="0">
                <a:moveTo>
                  <a:pt x="193" y="429"/>
                </a:moveTo>
                <a:lnTo>
                  <a:pt x="193" y="440"/>
                </a:lnTo>
                <a:cubicBezTo>
                  <a:pt x="193" y="429"/>
                  <a:pt x="204" y="429"/>
                  <a:pt x="204" y="429"/>
                </a:cubicBezTo>
                <a:close/>
                <a:moveTo>
                  <a:pt x="193" y="451"/>
                </a:moveTo>
                <a:cubicBezTo>
                  <a:pt x="182" y="462"/>
                  <a:pt x="182" y="462"/>
                  <a:pt x="193" y="472"/>
                </a:cubicBezTo>
                <a:lnTo>
                  <a:pt x="193" y="451"/>
                </a:lnTo>
                <a:close/>
                <a:moveTo>
                  <a:pt x="610" y="1"/>
                </a:moveTo>
                <a:cubicBezTo>
                  <a:pt x="600" y="1"/>
                  <a:pt x="589" y="12"/>
                  <a:pt x="579" y="22"/>
                </a:cubicBezTo>
                <a:cubicBezTo>
                  <a:pt x="557" y="44"/>
                  <a:pt x="546" y="76"/>
                  <a:pt x="536" y="108"/>
                </a:cubicBezTo>
                <a:lnTo>
                  <a:pt x="536" y="236"/>
                </a:lnTo>
                <a:lnTo>
                  <a:pt x="536" y="269"/>
                </a:lnTo>
                <a:lnTo>
                  <a:pt x="536" y="279"/>
                </a:lnTo>
                <a:lnTo>
                  <a:pt x="536" y="290"/>
                </a:lnTo>
                <a:lnTo>
                  <a:pt x="536" y="301"/>
                </a:lnTo>
                <a:cubicBezTo>
                  <a:pt x="536" y="322"/>
                  <a:pt x="525" y="355"/>
                  <a:pt x="525" y="376"/>
                </a:cubicBezTo>
                <a:cubicBezTo>
                  <a:pt x="514" y="419"/>
                  <a:pt x="482" y="472"/>
                  <a:pt x="450" y="505"/>
                </a:cubicBezTo>
                <a:cubicBezTo>
                  <a:pt x="418" y="547"/>
                  <a:pt x="375" y="579"/>
                  <a:pt x="322" y="601"/>
                </a:cubicBezTo>
                <a:cubicBezTo>
                  <a:pt x="295" y="611"/>
                  <a:pt x="268" y="617"/>
                  <a:pt x="241" y="617"/>
                </a:cubicBezTo>
                <a:cubicBezTo>
                  <a:pt x="214" y="617"/>
                  <a:pt x="188" y="611"/>
                  <a:pt x="161" y="601"/>
                </a:cubicBezTo>
                <a:cubicBezTo>
                  <a:pt x="139" y="590"/>
                  <a:pt x="118" y="579"/>
                  <a:pt x="108" y="558"/>
                </a:cubicBezTo>
                <a:cubicBezTo>
                  <a:pt x="86" y="536"/>
                  <a:pt x="75" y="515"/>
                  <a:pt x="65" y="493"/>
                </a:cubicBezTo>
                <a:cubicBezTo>
                  <a:pt x="54" y="440"/>
                  <a:pt x="65" y="386"/>
                  <a:pt x="96" y="355"/>
                </a:cubicBezTo>
                <a:cubicBezTo>
                  <a:pt x="96" y="344"/>
                  <a:pt x="108" y="333"/>
                  <a:pt x="118" y="322"/>
                </a:cubicBezTo>
                <a:lnTo>
                  <a:pt x="129" y="322"/>
                </a:lnTo>
                <a:lnTo>
                  <a:pt x="129" y="312"/>
                </a:lnTo>
                <a:lnTo>
                  <a:pt x="150" y="312"/>
                </a:lnTo>
                <a:cubicBezTo>
                  <a:pt x="166" y="304"/>
                  <a:pt x="181" y="297"/>
                  <a:pt x="196" y="297"/>
                </a:cubicBezTo>
                <a:cubicBezTo>
                  <a:pt x="202" y="297"/>
                  <a:pt x="208" y="298"/>
                  <a:pt x="215" y="301"/>
                </a:cubicBezTo>
                <a:cubicBezTo>
                  <a:pt x="257" y="312"/>
                  <a:pt x="289" y="333"/>
                  <a:pt x="311" y="376"/>
                </a:cubicBezTo>
                <a:cubicBezTo>
                  <a:pt x="322" y="386"/>
                  <a:pt x="322" y="408"/>
                  <a:pt x="322" y="429"/>
                </a:cubicBezTo>
                <a:cubicBezTo>
                  <a:pt x="311" y="440"/>
                  <a:pt x="300" y="462"/>
                  <a:pt x="289" y="472"/>
                </a:cubicBezTo>
                <a:lnTo>
                  <a:pt x="289" y="483"/>
                </a:lnTo>
                <a:lnTo>
                  <a:pt x="279" y="483"/>
                </a:lnTo>
                <a:lnTo>
                  <a:pt x="279" y="493"/>
                </a:lnTo>
                <a:cubicBezTo>
                  <a:pt x="268" y="493"/>
                  <a:pt x="268" y="493"/>
                  <a:pt x="257" y="505"/>
                </a:cubicBezTo>
                <a:cubicBezTo>
                  <a:pt x="246" y="505"/>
                  <a:pt x="225" y="505"/>
                  <a:pt x="215" y="493"/>
                </a:cubicBezTo>
                <a:cubicBezTo>
                  <a:pt x="204" y="493"/>
                  <a:pt x="204" y="483"/>
                  <a:pt x="193" y="472"/>
                </a:cubicBezTo>
                <a:lnTo>
                  <a:pt x="193" y="472"/>
                </a:lnTo>
                <a:cubicBezTo>
                  <a:pt x="193" y="483"/>
                  <a:pt x="204" y="493"/>
                  <a:pt x="215" y="505"/>
                </a:cubicBezTo>
                <a:cubicBezTo>
                  <a:pt x="225" y="515"/>
                  <a:pt x="246" y="515"/>
                  <a:pt x="257" y="515"/>
                </a:cubicBezTo>
                <a:cubicBezTo>
                  <a:pt x="268" y="515"/>
                  <a:pt x="279" y="515"/>
                  <a:pt x="289" y="505"/>
                </a:cubicBezTo>
                <a:cubicBezTo>
                  <a:pt x="289" y="505"/>
                  <a:pt x="300" y="505"/>
                  <a:pt x="300" y="493"/>
                </a:cubicBezTo>
                <a:lnTo>
                  <a:pt x="311" y="483"/>
                </a:lnTo>
                <a:cubicBezTo>
                  <a:pt x="322" y="472"/>
                  <a:pt x="332" y="462"/>
                  <a:pt x="343" y="429"/>
                </a:cubicBezTo>
                <a:cubicBezTo>
                  <a:pt x="353" y="408"/>
                  <a:pt x="343" y="386"/>
                  <a:pt x="343" y="365"/>
                </a:cubicBezTo>
                <a:cubicBezTo>
                  <a:pt x="322" y="312"/>
                  <a:pt x="279" y="269"/>
                  <a:pt x="225" y="258"/>
                </a:cubicBezTo>
                <a:cubicBezTo>
                  <a:pt x="209" y="253"/>
                  <a:pt x="193" y="250"/>
                  <a:pt x="177" y="250"/>
                </a:cubicBezTo>
                <a:cubicBezTo>
                  <a:pt x="161" y="250"/>
                  <a:pt x="145" y="253"/>
                  <a:pt x="129" y="258"/>
                </a:cubicBezTo>
                <a:cubicBezTo>
                  <a:pt x="118" y="269"/>
                  <a:pt x="118" y="269"/>
                  <a:pt x="108" y="269"/>
                </a:cubicBezTo>
                <a:lnTo>
                  <a:pt x="96" y="279"/>
                </a:lnTo>
                <a:lnTo>
                  <a:pt x="86" y="290"/>
                </a:lnTo>
                <a:lnTo>
                  <a:pt x="54" y="322"/>
                </a:lnTo>
                <a:cubicBezTo>
                  <a:pt x="32" y="344"/>
                  <a:pt x="22" y="376"/>
                  <a:pt x="11" y="408"/>
                </a:cubicBezTo>
                <a:cubicBezTo>
                  <a:pt x="1" y="440"/>
                  <a:pt x="11" y="472"/>
                  <a:pt x="11" y="505"/>
                </a:cubicBezTo>
                <a:cubicBezTo>
                  <a:pt x="32" y="569"/>
                  <a:pt x="75" y="633"/>
                  <a:pt x="150" y="655"/>
                </a:cubicBezTo>
                <a:cubicBezTo>
                  <a:pt x="179" y="664"/>
                  <a:pt x="208" y="669"/>
                  <a:pt x="237" y="669"/>
                </a:cubicBezTo>
                <a:cubicBezTo>
                  <a:pt x="272" y="669"/>
                  <a:pt x="308" y="661"/>
                  <a:pt x="343" y="643"/>
                </a:cubicBezTo>
                <a:cubicBezTo>
                  <a:pt x="407" y="622"/>
                  <a:pt x="450" y="590"/>
                  <a:pt x="493" y="536"/>
                </a:cubicBezTo>
                <a:cubicBezTo>
                  <a:pt x="525" y="493"/>
                  <a:pt x="546" y="440"/>
                  <a:pt x="557" y="386"/>
                </a:cubicBezTo>
                <a:cubicBezTo>
                  <a:pt x="568" y="355"/>
                  <a:pt x="568" y="333"/>
                  <a:pt x="568" y="301"/>
                </a:cubicBezTo>
                <a:lnTo>
                  <a:pt x="568" y="290"/>
                </a:lnTo>
                <a:lnTo>
                  <a:pt x="568" y="279"/>
                </a:lnTo>
                <a:lnTo>
                  <a:pt x="568" y="269"/>
                </a:lnTo>
                <a:lnTo>
                  <a:pt x="568" y="236"/>
                </a:lnTo>
                <a:cubicBezTo>
                  <a:pt x="557" y="194"/>
                  <a:pt x="557" y="151"/>
                  <a:pt x="557" y="108"/>
                </a:cubicBezTo>
                <a:cubicBezTo>
                  <a:pt x="568" y="76"/>
                  <a:pt x="568" y="44"/>
                  <a:pt x="589" y="22"/>
                </a:cubicBezTo>
                <a:cubicBezTo>
                  <a:pt x="600" y="12"/>
                  <a:pt x="622" y="1"/>
                  <a:pt x="63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6" name="Google Shape;256;p19"/>
          <p:cNvSpPr/>
          <p:nvPr/>
        </p:nvSpPr>
        <p:spPr>
          <a:xfrm>
            <a:off x="11058298" y="5344192"/>
            <a:ext cx="128105" cy="317645"/>
          </a:xfrm>
          <a:custGeom>
            <a:avLst/>
            <a:gdLst/>
            <a:ahLst/>
            <a:cxnLst/>
            <a:rect l="l" t="t" r="r" b="b"/>
            <a:pathLst>
              <a:path w="173" h="429" extrusionOk="0">
                <a:moveTo>
                  <a:pt x="151" y="1"/>
                </a:moveTo>
                <a:cubicBezTo>
                  <a:pt x="140" y="1"/>
                  <a:pt x="140" y="1"/>
                  <a:pt x="129" y="11"/>
                </a:cubicBezTo>
                <a:cubicBezTo>
                  <a:pt x="118" y="11"/>
                  <a:pt x="108" y="11"/>
                  <a:pt x="97" y="22"/>
                </a:cubicBezTo>
                <a:cubicBezTo>
                  <a:pt x="76" y="22"/>
                  <a:pt x="65" y="32"/>
                  <a:pt x="54" y="43"/>
                </a:cubicBezTo>
                <a:cubicBezTo>
                  <a:pt x="44" y="54"/>
                  <a:pt x="33" y="65"/>
                  <a:pt x="22" y="86"/>
                </a:cubicBezTo>
                <a:cubicBezTo>
                  <a:pt x="22" y="96"/>
                  <a:pt x="11" y="118"/>
                  <a:pt x="11" y="129"/>
                </a:cubicBezTo>
                <a:cubicBezTo>
                  <a:pt x="1" y="150"/>
                  <a:pt x="1" y="172"/>
                  <a:pt x="11" y="182"/>
                </a:cubicBezTo>
                <a:lnTo>
                  <a:pt x="11" y="236"/>
                </a:lnTo>
                <a:cubicBezTo>
                  <a:pt x="11" y="246"/>
                  <a:pt x="22" y="268"/>
                  <a:pt x="22" y="279"/>
                </a:cubicBezTo>
                <a:lnTo>
                  <a:pt x="22" y="322"/>
                </a:lnTo>
                <a:cubicBezTo>
                  <a:pt x="22" y="332"/>
                  <a:pt x="33" y="343"/>
                  <a:pt x="22" y="353"/>
                </a:cubicBezTo>
                <a:lnTo>
                  <a:pt x="22" y="375"/>
                </a:lnTo>
                <a:lnTo>
                  <a:pt x="22" y="386"/>
                </a:lnTo>
                <a:lnTo>
                  <a:pt x="22" y="407"/>
                </a:lnTo>
                <a:cubicBezTo>
                  <a:pt x="22" y="418"/>
                  <a:pt x="11" y="429"/>
                  <a:pt x="11" y="429"/>
                </a:cubicBezTo>
                <a:cubicBezTo>
                  <a:pt x="11" y="429"/>
                  <a:pt x="22" y="429"/>
                  <a:pt x="33" y="418"/>
                </a:cubicBezTo>
                <a:lnTo>
                  <a:pt x="33" y="407"/>
                </a:lnTo>
                <a:lnTo>
                  <a:pt x="44" y="396"/>
                </a:lnTo>
                <a:cubicBezTo>
                  <a:pt x="44" y="386"/>
                  <a:pt x="54" y="386"/>
                  <a:pt x="54" y="375"/>
                </a:cubicBezTo>
                <a:lnTo>
                  <a:pt x="54" y="365"/>
                </a:lnTo>
                <a:cubicBezTo>
                  <a:pt x="65" y="343"/>
                  <a:pt x="65" y="332"/>
                  <a:pt x="65" y="322"/>
                </a:cubicBezTo>
                <a:cubicBezTo>
                  <a:pt x="65" y="300"/>
                  <a:pt x="76" y="289"/>
                  <a:pt x="76" y="279"/>
                </a:cubicBezTo>
                <a:cubicBezTo>
                  <a:pt x="76" y="258"/>
                  <a:pt x="65" y="246"/>
                  <a:pt x="65" y="225"/>
                </a:cubicBezTo>
                <a:lnTo>
                  <a:pt x="65" y="182"/>
                </a:lnTo>
                <a:lnTo>
                  <a:pt x="65" y="139"/>
                </a:lnTo>
                <a:lnTo>
                  <a:pt x="65" y="118"/>
                </a:lnTo>
                <a:cubicBezTo>
                  <a:pt x="65" y="118"/>
                  <a:pt x="65" y="108"/>
                  <a:pt x="76" y="108"/>
                </a:cubicBezTo>
                <a:cubicBezTo>
                  <a:pt x="76" y="96"/>
                  <a:pt x="76" y="86"/>
                  <a:pt x="87" y="75"/>
                </a:cubicBezTo>
                <a:cubicBezTo>
                  <a:pt x="87" y="65"/>
                  <a:pt x="97" y="65"/>
                  <a:pt x="97" y="54"/>
                </a:cubicBezTo>
                <a:cubicBezTo>
                  <a:pt x="97" y="54"/>
                  <a:pt x="108" y="54"/>
                  <a:pt x="108" y="43"/>
                </a:cubicBezTo>
                <a:cubicBezTo>
                  <a:pt x="118" y="43"/>
                  <a:pt x="118" y="43"/>
                  <a:pt x="118" y="32"/>
                </a:cubicBezTo>
                <a:cubicBezTo>
                  <a:pt x="129" y="32"/>
                  <a:pt x="129" y="32"/>
                  <a:pt x="129" y="22"/>
                </a:cubicBezTo>
                <a:cubicBezTo>
                  <a:pt x="140" y="22"/>
                  <a:pt x="151" y="22"/>
                  <a:pt x="151" y="11"/>
                </a:cubicBezTo>
                <a:cubicBezTo>
                  <a:pt x="161" y="11"/>
                  <a:pt x="172" y="1"/>
                  <a:pt x="17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7" name="Google Shape;257;p19"/>
          <p:cNvSpPr/>
          <p:nvPr/>
        </p:nvSpPr>
        <p:spPr>
          <a:xfrm>
            <a:off x="10384456" y="5631479"/>
            <a:ext cx="500571" cy="482023"/>
          </a:xfrm>
          <a:custGeom>
            <a:avLst/>
            <a:gdLst/>
            <a:ahLst/>
            <a:cxnLst/>
            <a:rect l="l" t="t" r="r" b="b"/>
            <a:pathLst>
              <a:path w="676" h="651" extrusionOk="0">
                <a:moveTo>
                  <a:pt x="450" y="180"/>
                </a:moveTo>
                <a:cubicBezTo>
                  <a:pt x="450" y="191"/>
                  <a:pt x="440" y="191"/>
                  <a:pt x="440" y="191"/>
                </a:cubicBezTo>
                <a:lnTo>
                  <a:pt x="472" y="191"/>
                </a:lnTo>
                <a:cubicBezTo>
                  <a:pt x="483" y="191"/>
                  <a:pt x="493" y="201"/>
                  <a:pt x="504" y="212"/>
                </a:cubicBezTo>
                <a:cubicBezTo>
                  <a:pt x="504" y="191"/>
                  <a:pt x="493" y="191"/>
                  <a:pt x="483" y="180"/>
                </a:cubicBezTo>
                <a:close/>
                <a:moveTo>
                  <a:pt x="456" y="1"/>
                </a:moveTo>
                <a:cubicBezTo>
                  <a:pt x="440" y="1"/>
                  <a:pt x="424" y="3"/>
                  <a:pt x="407" y="8"/>
                </a:cubicBezTo>
                <a:cubicBezTo>
                  <a:pt x="376" y="19"/>
                  <a:pt x="343" y="30"/>
                  <a:pt x="322" y="51"/>
                </a:cubicBezTo>
                <a:lnTo>
                  <a:pt x="290" y="84"/>
                </a:lnTo>
                <a:lnTo>
                  <a:pt x="279" y="94"/>
                </a:lnTo>
                <a:lnTo>
                  <a:pt x="279" y="105"/>
                </a:lnTo>
                <a:cubicBezTo>
                  <a:pt x="269" y="105"/>
                  <a:pt x="269" y="115"/>
                  <a:pt x="269" y="127"/>
                </a:cubicBezTo>
                <a:cubicBezTo>
                  <a:pt x="257" y="158"/>
                  <a:pt x="257" y="191"/>
                  <a:pt x="257" y="212"/>
                </a:cubicBezTo>
                <a:cubicBezTo>
                  <a:pt x="279" y="276"/>
                  <a:pt x="322" y="319"/>
                  <a:pt x="364" y="330"/>
                </a:cubicBezTo>
                <a:cubicBezTo>
                  <a:pt x="386" y="341"/>
                  <a:pt x="418" y="341"/>
                  <a:pt x="440" y="341"/>
                </a:cubicBezTo>
                <a:cubicBezTo>
                  <a:pt x="461" y="330"/>
                  <a:pt x="483" y="319"/>
                  <a:pt x="493" y="308"/>
                </a:cubicBezTo>
                <a:cubicBezTo>
                  <a:pt x="493" y="298"/>
                  <a:pt x="493" y="298"/>
                  <a:pt x="504" y="287"/>
                </a:cubicBezTo>
                <a:lnTo>
                  <a:pt x="504" y="276"/>
                </a:lnTo>
                <a:cubicBezTo>
                  <a:pt x="514" y="276"/>
                  <a:pt x="514" y="265"/>
                  <a:pt x="514" y="255"/>
                </a:cubicBezTo>
                <a:cubicBezTo>
                  <a:pt x="526" y="234"/>
                  <a:pt x="514" y="222"/>
                  <a:pt x="504" y="212"/>
                </a:cubicBezTo>
                <a:lnTo>
                  <a:pt x="504" y="255"/>
                </a:lnTo>
                <a:lnTo>
                  <a:pt x="493" y="265"/>
                </a:lnTo>
                <a:lnTo>
                  <a:pt x="493" y="276"/>
                </a:lnTo>
                <a:lnTo>
                  <a:pt x="483" y="276"/>
                </a:lnTo>
                <a:cubicBezTo>
                  <a:pt x="483" y="287"/>
                  <a:pt x="483" y="287"/>
                  <a:pt x="472" y="287"/>
                </a:cubicBezTo>
                <a:cubicBezTo>
                  <a:pt x="461" y="298"/>
                  <a:pt x="450" y="308"/>
                  <a:pt x="429" y="308"/>
                </a:cubicBezTo>
                <a:cubicBezTo>
                  <a:pt x="425" y="312"/>
                  <a:pt x="421" y="313"/>
                  <a:pt x="415" y="313"/>
                </a:cubicBezTo>
                <a:cubicBezTo>
                  <a:pt x="404" y="313"/>
                  <a:pt x="390" y="308"/>
                  <a:pt x="376" y="308"/>
                </a:cubicBezTo>
                <a:cubicBezTo>
                  <a:pt x="343" y="287"/>
                  <a:pt x="311" y="255"/>
                  <a:pt x="300" y="201"/>
                </a:cubicBezTo>
                <a:cubicBezTo>
                  <a:pt x="300" y="180"/>
                  <a:pt x="300" y="158"/>
                  <a:pt x="311" y="137"/>
                </a:cubicBezTo>
                <a:lnTo>
                  <a:pt x="311" y="127"/>
                </a:lnTo>
                <a:lnTo>
                  <a:pt x="322" y="115"/>
                </a:lnTo>
                <a:lnTo>
                  <a:pt x="354" y="84"/>
                </a:lnTo>
                <a:cubicBezTo>
                  <a:pt x="377" y="68"/>
                  <a:pt x="418" y="58"/>
                  <a:pt x="455" y="58"/>
                </a:cubicBezTo>
                <a:cubicBezTo>
                  <a:pt x="468" y="58"/>
                  <a:pt x="481" y="59"/>
                  <a:pt x="493" y="62"/>
                </a:cubicBezTo>
                <a:cubicBezTo>
                  <a:pt x="514" y="73"/>
                  <a:pt x="547" y="84"/>
                  <a:pt x="557" y="94"/>
                </a:cubicBezTo>
                <a:cubicBezTo>
                  <a:pt x="579" y="115"/>
                  <a:pt x="590" y="137"/>
                  <a:pt x="600" y="158"/>
                </a:cubicBezTo>
                <a:cubicBezTo>
                  <a:pt x="621" y="212"/>
                  <a:pt x="621" y="265"/>
                  <a:pt x="600" y="319"/>
                </a:cubicBezTo>
                <a:cubicBezTo>
                  <a:pt x="579" y="372"/>
                  <a:pt x="547" y="415"/>
                  <a:pt x="514" y="448"/>
                </a:cubicBezTo>
                <a:cubicBezTo>
                  <a:pt x="472" y="479"/>
                  <a:pt x="429" y="501"/>
                  <a:pt x="376" y="512"/>
                </a:cubicBezTo>
                <a:cubicBezTo>
                  <a:pt x="354" y="522"/>
                  <a:pt x="333" y="522"/>
                  <a:pt x="311" y="522"/>
                </a:cubicBezTo>
                <a:lnTo>
                  <a:pt x="236" y="522"/>
                </a:lnTo>
                <a:cubicBezTo>
                  <a:pt x="193" y="522"/>
                  <a:pt x="150" y="533"/>
                  <a:pt x="107" y="533"/>
                </a:cubicBezTo>
                <a:cubicBezTo>
                  <a:pt x="76" y="544"/>
                  <a:pt x="43" y="555"/>
                  <a:pt x="22" y="576"/>
                </a:cubicBezTo>
                <a:cubicBezTo>
                  <a:pt x="12" y="587"/>
                  <a:pt x="12" y="598"/>
                  <a:pt x="0" y="608"/>
                </a:cubicBezTo>
                <a:lnTo>
                  <a:pt x="0" y="629"/>
                </a:lnTo>
                <a:cubicBezTo>
                  <a:pt x="0" y="640"/>
                  <a:pt x="0" y="640"/>
                  <a:pt x="12" y="651"/>
                </a:cubicBezTo>
                <a:lnTo>
                  <a:pt x="12" y="629"/>
                </a:lnTo>
                <a:cubicBezTo>
                  <a:pt x="12" y="619"/>
                  <a:pt x="12" y="598"/>
                  <a:pt x="33" y="576"/>
                </a:cubicBezTo>
                <a:cubicBezTo>
                  <a:pt x="43" y="565"/>
                  <a:pt x="76" y="555"/>
                  <a:pt x="119" y="555"/>
                </a:cubicBezTo>
                <a:lnTo>
                  <a:pt x="236" y="555"/>
                </a:lnTo>
                <a:cubicBezTo>
                  <a:pt x="247" y="555"/>
                  <a:pt x="257" y="555"/>
                  <a:pt x="269" y="565"/>
                </a:cubicBezTo>
                <a:lnTo>
                  <a:pt x="311" y="565"/>
                </a:lnTo>
                <a:cubicBezTo>
                  <a:pt x="333" y="565"/>
                  <a:pt x="354" y="565"/>
                  <a:pt x="386" y="555"/>
                </a:cubicBezTo>
                <a:cubicBezTo>
                  <a:pt x="440" y="544"/>
                  <a:pt x="493" y="522"/>
                  <a:pt x="536" y="479"/>
                </a:cubicBezTo>
                <a:cubicBezTo>
                  <a:pt x="590" y="448"/>
                  <a:pt x="633" y="394"/>
                  <a:pt x="654" y="341"/>
                </a:cubicBezTo>
                <a:cubicBezTo>
                  <a:pt x="675" y="276"/>
                  <a:pt x="675" y="201"/>
                  <a:pt x="654" y="148"/>
                </a:cubicBezTo>
                <a:cubicBezTo>
                  <a:pt x="633" y="73"/>
                  <a:pt x="568" y="30"/>
                  <a:pt x="504" y="8"/>
                </a:cubicBezTo>
                <a:cubicBezTo>
                  <a:pt x="488" y="3"/>
                  <a:pt x="472" y="1"/>
                  <a:pt x="4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8" name="Google Shape;258;p19"/>
          <p:cNvSpPr/>
          <p:nvPr/>
        </p:nvSpPr>
        <p:spPr>
          <a:xfrm>
            <a:off x="10495530" y="5915063"/>
            <a:ext cx="317671" cy="127355"/>
          </a:xfrm>
          <a:custGeom>
            <a:avLst/>
            <a:gdLst/>
            <a:ahLst/>
            <a:cxnLst/>
            <a:rect l="l" t="t" r="r" b="b"/>
            <a:pathLst>
              <a:path w="429" h="172" extrusionOk="0">
                <a:moveTo>
                  <a:pt x="129" y="1"/>
                </a:moveTo>
                <a:cubicBezTo>
                  <a:pt x="119" y="11"/>
                  <a:pt x="97" y="11"/>
                  <a:pt x="86" y="22"/>
                </a:cubicBezTo>
                <a:cubicBezTo>
                  <a:pt x="65" y="32"/>
                  <a:pt x="54" y="43"/>
                  <a:pt x="43" y="54"/>
                </a:cubicBezTo>
                <a:cubicBezTo>
                  <a:pt x="33" y="65"/>
                  <a:pt x="22" y="75"/>
                  <a:pt x="22" y="86"/>
                </a:cubicBezTo>
                <a:cubicBezTo>
                  <a:pt x="11" y="96"/>
                  <a:pt x="11" y="108"/>
                  <a:pt x="11" y="118"/>
                </a:cubicBezTo>
                <a:cubicBezTo>
                  <a:pt x="0" y="129"/>
                  <a:pt x="0" y="139"/>
                  <a:pt x="0" y="150"/>
                </a:cubicBezTo>
                <a:lnTo>
                  <a:pt x="0" y="161"/>
                </a:lnTo>
                <a:lnTo>
                  <a:pt x="0" y="172"/>
                </a:lnTo>
                <a:cubicBezTo>
                  <a:pt x="0" y="172"/>
                  <a:pt x="11" y="161"/>
                  <a:pt x="11" y="150"/>
                </a:cubicBezTo>
                <a:lnTo>
                  <a:pt x="33" y="129"/>
                </a:lnTo>
                <a:lnTo>
                  <a:pt x="33" y="118"/>
                </a:lnTo>
                <a:cubicBezTo>
                  <a:pt x="43" y="118"/>
                  <a:pt x="43" y="108"/>
                  <a:pt x="43" y="108"/>
                </a:cubicBezTo>
                <a:lnTo>
                  <a:pt x="54" y="96"/>
                </a:lnTo>
                <a:cubicBezTo>
                  <a:pt x="65" y="86"/>
                  <a:pt x="65" y="86"/>
                  <a:pt x="76" y="86"/>
                </a:cubicBezTo>
                <a:cubicBezTo>
                  <a:pt x="86" y="75"/>
                  <a:pt x="97" y="75"/>
                  <a:pt x="107" y="65"/>
                </a:cubicBezTo>
                <a:lnTo>
                  <a:pt x="119" y="65"/>
                </a:lnTo>
                <a:cubicBezTo>
                  <a:pt x="129" y="65"/>
                  <a:pt x="140" y="54"/>
                  <a:pt x="140" y="54"/>
                </a:cubicBezTo>
                <a:lnTo>
                  <a:pt x="183" y="54"/>
                </a:lnTo>
                <a:cubicBezTo>
                  <a:pt x="193" y="54"/>
                  <a:pt x="214" y="65"/>
                  <a:pt x="226" y="65"/>
                </a:cubicBezTo>
                <a:lnTo>
                  <a:pt x="322" y="65"/>
                </a:lnTo>
                <a:cubicBezTo>
                  <a:pt x="333" y="65"/>
                  <a:pt x="354" y="54"/>
                  <a:pt x="364" y="54"/>
                </a:cubicBezTo>
                <a:cubicBezTo>
                  <a:pt x="364" y="54"/>
                  <a:pt x="376" y="54"/>
                  <a:pt x="376" y="43"/>
                </a:cubicBezTo>
                <a:lnTo>
                  <a:pt x="397" y="43"/>
                </a:lnTo>
                <a:cubicBezTo>
                  <a:pt x="397" y="32"/>
                  <a:pt x="397" y="32"/>
                  <a:pt x="407" y="32"/>
                </a:cubicBezTo>
                <a:lnTo>
                  <a:pt x="418" y="22"/>
                </a:lnTo>
                <a:lnTo>
                  <a:pt x="429" y="11"/>
                </a:lnTo>
                <a:lnTo>
                  <a:pt x="407" y="11"/>
                </a:lnTo>
                <a:cubicBezTo>
                  <a:pt x="407" y="22"/>
                  <a:pt x="397" y="22"/>
                  <a:pt x="386" y="22"/>
                </a:cubicBezTo>
                <a:lnTo>
                  <a:pt x="279" y="22"/>
                </a:lnTo>
                <a:cubicBezTo>
                  <a:pt x="268" y="11"/>
                  <a:pt x="247" y="11"/>
                  <a:pt x="236" y="11"/>
                </a:cubicBezTo>
                <a:cubicBezTo>
                  <a:pt x="226" y="11"/>
                  <a:pt x="204" y="1"/>
                  <a:pt x="1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9" name="Google Shape;259;p19"/>
          <p:cNvSpPr/>
          <p:nvPr/>
        </p:nvSpPr>
        <p:spPr>
          <a:xfrm>
            <a:off x="10916126" y="5544108"/>
            <a:ext cx="48132" cy="52571"/>
          </a:xfrm>
          <a:custGeom>
            <a:avLst/>
            <a:gdLst/>
            <a:ahLst/>
            <a:cxnLst/>
            <a:rect l="l" t="t" r="r" b="b"/>
            <a:pathLst>
              <a:path w="65" h="71" extrusionOk="0">
                <a:moveTo>
                  <a:pt x="32" y="1"/>
                </a:moveTo>
                <a:cubicBezTo>
                  <a:pt x="24" y="1"/>
                  <a:pt x="16" y="3"/>
                  <a:pt x="11" y="9"/>
                </a:cubicBezTo>
                <a:cubicBezTo>
                  <a:pt x="0" y="30"/>
                  <a:pt x="0" y="52"/>
                  <a:pt x="11" y="62"/>
                </a:cubicBezTo>
                <a:cubicBezTo>
                  <a:pt x="16" y="68"/>
                  <a:pt x="24" y="70"/>
                  <a:pt x="32" y="70"/>
                </a:cubicBezTo>
                <a:cubicBezTo>
                  <a:pt x="40" y="70"/>
                  <a:pt x="48" y="68"/>
                  <a:pt x="53" y="62"/>
                </a:cubicBezTo>
                <a:cubicBezTo>
                  <a:pt x="64" y="52"/>
                  <a:pt x="64" y="30"/>
                  <a:pt x="53" y="9"/>
                </a:cubicBezTo>
                <a:cubicBezTo>
                  <a:pt x="48" y="3"/>
                  <a:pt x="40" y="1"/>
                  <a:pt x="3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0" name="Google Shape;260;p19"/>
          <p:cNvSpPr/>
          <p:nvPr/>
        </p:nvSpPr>
        <p:spPr>
          <a:xfrm>
            <a:off x="10693979" y="5767718"/>
            <a:ext cx="48132" cy="51089"/>
          </a:xfrm>
          <a:custGeom>
            <a:avLst/>
            <a:gdLst/>
            <a:ahLst/>
            <a:cxnLst/>
            <a:rect l="l" t="t" r="r" b="b"/>
            <a:pathLst>
              <a:path w="65" h="69" extrusionOk="0">
                <a:moveTo>
                  <a:pt x="32" y="1"/>
                </a:moveTo>
                <a:cubicBezTo>
                  <a:pt x="24" y="1"/>
                  <a:pt x="16" y="6"/>
                  <a:pt x="11" y="17"/>
                </a:cubicBezTo>
                <a:cubicBezTo>
                  <a:pt x="0" y="28"/>
                  <a:pt x="0" y="50"/>
                  <a:pt x="11" y="60"/>
                </a:cubicBezTo>
                <a:cubicBezTo>
                  <a:pt x="16" y="65"/>
                  <a:pt x="24" y="68"/>
                  <a:pt x="32" y="68"/>
                </a:cubicBezTo>
                <a:cubicBezTo>
                  <a:pt x="40" y="68"/>
                  <a:pt x="48" y="65"/>
                  <a:pt x="54" y="60"/>
                </a:cubicBezTo>
                <a:cubicBezTo>
                  <a:pt x="65" y="50"/>
                  <a:pt x="65" y="28"/>
                  <a:pt x="54" y="17"/>
                </a:cubicBezTo>
                <a:cubicBezTo>
                  <a:pt x="48" y="6"/>
                  <a:pt x="40" y="1"/>
                  <a:pt x="3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1" name="Google Shape;261;p19"/>
          <p:cNvSpPr/>
          <p:nvPr/>
        </p:nvSpPr>
        <p:spPr>
          <a:xfrm>
            <a:off x="10959656" y="5831951"/>
            <a:ext cx="281512" cy="281512"/>
          </a:xfrm>
          <a:custGeom>
            <a:avLst/>
            <a:gdLst/>
            <a:ahLst/>
            <a:cxnLst/>
            <a:rect l="l" t="t" r="r" b="b"/>
            <a:pathLst>
              <a:path w="2250" h="2250" extrusionOk="0">
                <a:moveTo>
                  <a:pt x="1125" y="1"/>
                </a:moveTo>
                <a:cubicBezTo>
                  <a:pt x="996" y="558"/>
                  <a:pt x="558" y="996"/>
                  <a:pt x="1" y="1125"/>
                </a:cubicBezTo>
                <a:cubicBezTo>
                  <a:pt x="558" y="1253"/>
                  <a:pt x="996" y="1693"/>
                  <a:pt x="1125" y="2249"/>
                </a:cubicBezTo>
                <a:cubicBezTo>
                  <a:pt x="1253" y="1693"/>
                  <a:pt x="1682" y="1253"/>
                  <a:pt x="2249" y="1125"/>
                </a:cubicBezTo>
                <a:cubicBezTo>
                  <a:pt x="1682" y="996"/>
                  <a:pt x="1253" y="558"/>
                  <a:pt x="112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2" name="Google Shape;262;p19"/>
          <p:cNvSpPr/>
          <p:nvPr/>
        </p:nvSpPr>
        <p:spPr>
          <a:xfrm>
            <a:off x="950829" y="5831951"/>
            <a:ext cx="281512" cy="281512"/>
          </a:xfrm>
          <a:custGeom>
            <a:avLst/>
            <a:gdLst/>
            <a:ahLst/>
            <a:cxnLst/>
            <a:rect l="l" t="t" r="r" b="b"/>
            <a:pathLst>
              <a:path w="2250" h="2250" extrusionOk="0">
                <a:moveTo>
                  <a:pt x="1125" y="1"/>
                </a:moveTo>
                <a:cubicBezTo>
                  <a:pt x="996" y="558"/>
                  <a:pt x="558" y="996"/>
                  <a:pt x="1" y="1125"/>
                </a:cubicBezTo>
                <a:cubicBezTo>
                  <a:pt x="558" y="1253"/>
                  <a:pt x="996" y="1693"/>
                  <a:pt x="1125" y="2249"/>
                </a:cubicBezTo>
                <a:cubicBezTo>
                  <a:pt x="1253" y="1693"/>
                  <a:pt x="1682" y="1253"/>
                  <a:pt x="2249" y="1125"/>
                </a:cubicBezTo>
                <a:cubicBezTo>
                  <a:pt x="1682" y="996"/>
                  <a:pt x="1253" y="558"/>
                  <a:pt x="112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63" name="Google Shape;263;p19"/>
          <p:cNvGrpSpPr/>
          <p:nvPr/>
        </p:nvGrpSpPr>
        <p:grpSpPr>
          <a:xfrm>
            <a:off x="950801" y="719200"/>
            <a:ext cx="10290401" cy="872969"/>
            <a:chOff x="713100" y="539399"/>
            <a:chExt cx="7717801" cy="654727"/>
          </a:xfrm>
        </p:grpSpPr>
        <p:sp>
          <p:nvSpPr>
            <p:cNvPr id="264" name="Google Shape;264;p19"/>
            <p:cNvSpPr/>
            <p:nvPr/>
          </p:nvSpPr>
          <p:spPr>
            <a:xfrm rot="10800000" flipH="1">
              <a:off x="8033246" y="748084"/>
              <a:ext cx="32479" cy="103651"/>
            </a:xfrm>
            <a:custGeom>
              <a:avLst/>
              <a:gdLst/>
              <a:ahLst/>
              <a:cxnLst/>
              <a:rect l="l" t="t" r="r" b="b"/>
              <a:pathLst>
                <a:path w="141" h="450" extrusionOk="0">
                  <a:moveTo>
                    <a:pt x="1" y="0"/>
                  </a:moveTo>
                  <a:cubicBezTo>
                    <a:pt x="1" y="86"/>
                    <a:pt x="1" y="161"/>
                    <a:pt x="12" y="247"/>
                  </a:cubicBezTo>
                  <a:cubicBezTo>
                    <a:pt x="12" y="290"/>
                    <a:pt x="22" y="321"/>
                    <a:pt x="44" y="364"/>
                  </a:cubicBezTo>
                  <a:cubicBezTo>
                    <a:pt x="65" y="397"/>
                    <a:pt x="98" y="439"/>
                    <a:pt x="129" y="450"/>
                  </a:cubicBezTo>
                  <a:lnTo>
                    <a:pt x="140" y="450"/>
                  </a:lnTo>
                  <a:lnTo>
                    <a:pt x="140" y="439"/>
                  </a:lnTo>
                  <a:lnTo>
                    <a:pt x="76" y="343"/>
                  </a:lnTo>
                  <a:cubicBezTo>
                    <a:pt x="65" y="311"/>
                    <a:pt x="44" y="278"/>
                    <a:pt x="33" y="236"/>
                  </a:cubicBezTo>
                  <a:cubicBezTo>
                    <a:pt x="12" y="161"/>
                    <a:pt x="12" y="86"/>
                    <a:pt x="22" y="11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19"/>
            <p:cNvSpPr/>
            <p:nvPr/>
          </p:nvSpPr>
          <p:spPr>
            <a:xfrm rot="10800000" flipH="1">
              <a:off x="986339" y="551061"/>
              <a:ext cx="375428" cy="349855"/>
            </a:xfrm>
            <a:custGeom>
              <a:avLst/>
              <a:gdLst/>
              <a:ahLst/>
              <a:cxnLst/>
              <a:rect l="l" t="t" r="r" b="b"/>
              <a:pathLst>
                <a:path w="676" h="630" extrusionOk="0">
                  <a:moveTo>
                    <a:pt x="215" y="1"/>
                  </a:moveTo>
                  <a:cubicBezTo>
                    <a:pt x="196" y="1"/>
                    <a:pt x="178" y="3"/>
                    <a:pt x="162" y="8"/>
                  </a:cubicBezTo>
                  <a:cubicBezTo>
                    <a:pt x="98" y="30"/>
                    <a:pt x="44" y="73"/>
                    <a:pt x="22" y="148"/>
                  </a:cubicBezTo>
                  <a:cubicBezTo>
                    <a:pt x="1" y="201"/>
                    <a:pt x="1" y="276"/>
                    <a:pt x="22" y="341"/>
                  </a:cubicBezTo>
                  <a:cubicBezTo>
                    <a:pt x="44" y="394"/>
                    <a:pt x="87" y="448"/>
                    <a:pt x="129" y="479"/>
                  </a:cubicBezTo>
                  <a:cubicBezTo>
                    <a:pt x="183" y="522"/>
                    <a:pt x="236" y="544"/>
                    <a:pt x="290" y="555"/>
                  </a:cubicBezTo>
                  <a:cubicBezTo>
                    <a:pt x="312" y="565"/>
                    <a:pt x="344" y="565"/>
                    <a:pt x="365" y="565"/>
                  </a:cubicBezTo>
                  <a:lnTo>
                    <a:pt x="408" y="565"/>
                  </a:lnTo>
                  <a:cubicBezTo>
                    <a:pt x="419" y="555"/>
                    <a:pt x="429" y="555"/>
                    <a:pt x="440" y="555"/>
                  </a:cubicBezTo>
                  <a:lnTo>
                    <a:pt x="558" y="555"/>
                  </a:lnTo>
                  <a:cubicBezTo>
                    <a:pt x="590" y="555"/>
                    <a:pt x="622" y="565"/>
                    <a:pt x="643" y="576"/>
                  </a:cubicBezTo>
                  <a:cubicBezTo>
                    <a:pt x="665" y="598"/>
                    <a:pt x="665" y="619"/>
                    <a:pt x="665" y="629"/>
                  </a:cubicBezTo>
                  <a:cubicBezTo>
                    <a:pt x="676" y="619"/>
                    <a:pt x="676" y="619"/>
                    <a:pt x="665" y="608"/>
                  </a:cubicBezTo>
                  <a:cubicBezTo>
                    <a:pt x="665" y="598"/>
                    <a:pt x="665" y="587"/>
                    <a:pt x="654" y="576"/>
                  </a:cubicBezTo>
                  <a:cubicBezTo>
                    <a:pt x="633" y="555"/>
                    <a:pt x="600" y="544"/>
                    <a:pt x="558" y="533"/>
                  </a:cubicBezTo>
                  <a:cubicBezTo>
                    <a:pt x="526" y="533"/>
                    <a:pt x="483" y="522"/>
                    <a:pt x="440" y="522"/>
                  </a:cubicBezTo>
                  <a:lnTo>
                    <a:pt x="365" y="522"/>
                  </a:lnTo>
                  <a:cubicBezTo>
                    <a:pt x="344" y="522"/>
                    <a:pt x="322" y="522"/>
                    <a:pt x="301" y="512"/>
                  </a:cubicBezTo>
                  <a:cubicBezTo>
                    <a:pt x="248" y="501"/>
                    <a:pt x="205" y="479"/>
                    <a:pt x="162" y="448"/>
                  </a:cubicBezTo>
                  <a:cubicBezTo>
                    <a:pt x="119" y="415"/>
                    <a:pt x="87" y="372"/>
                    <a:pt x="76" y="319"/>
                  </a:cubicBezTo>
                  <a:cubicBezTo>
                    <a:pt x="55" y="265"/>
                    <a:pt x="55" y="212"/>
                    <a:pt x="76" y="158"/>
                  </a:cubicBezTo>
                  <a:cubicBezTo>
                    <a:pt x="76" y="137"/>
                    <a:pt x="98" y="115"/>
                    <a:pt x="108" y="94"/>
                  </a:cubicBezTo>
                  <a:cubicBezTo>
                    <a:pt x="129" y="84"/>
                    <a:pt x="151" y="73"/>
                    <a:pt x="183" y="62"/>
                  </a:cubicBezTo>
                  <a:cubicBezTo>
                    <a:pt x="195" y="59"/>
                    <a:pt x="207" y="58"/>
                    <a:pt x="220" y="58"/>
                  </a:cubicBezTo>
                  <a:cubicBezTo>
                    <a:pt x="254" y="58"/>
                    <a:pt x="291" y="68"/>
                    <a:pt x="322" y="84"/>
                  </a:cubicBezTo>
                  <a:cubicBezTo>
                    <a:pt x="333" y="94"/>
                    <a:pt x="344" y="105"/>
                    <a:pt x="344" y="115"/>
                  </a:cubicBezTo>
                  <a:lnTo>
                    <a:pt x="355" y="115"/>
                  </a:lnTo>
                  <a:lnTo>
                    <a:pt x="355" y="127"/>
                  </a:lnTo>
                  <a:lnTo>
                    <a:pt x="365" y="137"/>
                  </a:lnTo>
                  <a:cubicBezTo>
                    <a:pt x="376" y="158"/>
                    <a:pt x="376" y="180"/>
                    <a:pt x="376" y="201"/>
                  </a:cubicBezTo>
                  <a:cubicBezTo>
                    <a:pt x="365" y="255"/>
                    <a:pt x="333" y="287"/>
                    <a:pt x="301" y="308"/>
                  </a:cubicBezTo>
                  <a:cubicBezTo>
                    <a:pt x="286" y="308"/>
                    <a:pt x="272" y="313"/>
                    <a:pt x="261" y="313"/>
                  </a:cubicBezTo>
                  <a:cubicBezTo>
                    <a:pt x="256" y="313"/>
                    <a:pt x="251" y="312"/>
                    <a:pt x="248" y="308"/>
                  </a:cubicBezTo>
                  <a:cubicBezTo>
                    <a:pt x="226" y="308"/>
                    <a:pt x="215" y="298"/>
                    <a:pt x="194" y="287"/>
                  </a:cubicBezTo>
                  <a:lnTo>
                    <a:pt x="194" y="276"/>
                  </a:lnTo>
                  <a:lnTo>
                    <a:pt x="183" y="276"/>
                  </a:lnTo>
                  <a:lnTo>
                    <a:pt x="183" y="265"/>
                  </a:lnTo>
                  <a:cubicBezTo>
                    <a:pt x="172" y="265"/>
                    <a:pt x="172" y="255"/>
                    <a:pt x="172" y="255"/>
                  </a:cubicBezTo>
                  <a:lnTo>
                    <a:pt x="172" y="212"/>
                  </a:lnTo>
                  <a:lnTo>
                    <a:pt x="194" y="191"/>
                  </a:lnTo>
                  <a:lnTo>
                    <a:pt x="236" y="191"/>
                  </a:lnTo>
                  <a:cubicBezTo>
                    <a:pt x="236" y="191"/>
                    <a:pt x="226" y="191"/>
                    <a:pt x="226" y="180"/>
                  </a:cubicBezTo>
                  <a:lnTo>
                    <a:pt x="194" y="180"/>
                  </a:lnTo>
                  <a:cubicBezTo>
                    <a:pt x="183" y="191"/>
                    <a:pt x="172" y="191"/>
                    <a:pt x="162" y="212"/>
                  </a:cubicBezTo>
                  <a:cubicBezTo>
                    <a:pt x="162" y="222"/>
                    <a:pt x="151" y="234"/>
                    <a:pt x="162" y="255"/>
                  </a:cubicBezTo>
                  <a:lnTo>
                    <a:pt x="162" y="276"/>
                  </a:lnTo>
                  <a:lnTo>
                    <a:pt x="172" y="287"/>
                  </a:lnTo>
                  <a:cubicBezTo>
                    <a:pt x="172" y="298"/>
                    <a:pt x="183" y="298"/>
                    <a:pt x="183" y="308"/>
                  </a:cubicBezTo>
                  <a:cubicBezTo>
                    <a:pt x="194" y="319"/>
                    <a:pt x="215" y="330"/>
                    <a:pt x="236" y="341"/>
                  </a:cubicBezTo>
                  <a:cubicBezTo>
                    <a:pt x="258" y="341"/>
                    <a:pt x="290" y="341"/>
                    <a:pt x="312" y="330"/>
                  </a:cubicBezTo>
                  <a:cubicBezTo>
                    <a:pt x="355" y="319"/>
                    <a:pt x="397" y="276"/>
                    <a:pt x="419" y="212"/>
                  </a:cubicBezTo>
                  <a:cubicBezTo>
                    <a:pt x="419" y="191"/>
                    <a:pt x="419" y="158"/>
                    <a:pt x="408" y="127"/>
                  </a:cubicBezTo>
                  <a:cubicBezTo>
                    <a:pt x="408" y="115"/>
                    <a:pt x="397" y="105"/>
                    <a:pt x="397" y="105"/>
                  </a:cubicBezTo>
                  <a:lnTo>
                    <a:pt x="397" y="94"/>
                  </a:lnTo>
                  <a:lnTo>
                    <a:pt x="386" y="94"/>
                  </a:lnTo>
                  <a:lnTo>
                    <a:pt x="386" y="84"/>
                  </a:lnTo>
                  <a:lnTo>
                    <a:pt x="355" y="51"/>
                  </a:lnTo>
                  <a:cubicBezTo>
                    <a:pt x="322" y="30"/>
                    <a:pt x="301" y="19"/>
                    <a:pt x="269" y="8"/>
                  </a:cubicBezTo>
                  <a:cubicBezTo>
                    <a:pt x="253" y="3"/>
                    <a:pt x="234" y="1"/>
                    <a:pt x="2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19"/>
            <p:cNvSpPr/>
            <p:nvPr/>
          </p:nvSpPr>
          <p:spPr>
            <a:xfrm rot="10800000" flipH="1">
              <a:off x="1040209" y="592711"/>
              <a:ext cx="238253" cy="95516"/>
            </a:xfrm>
            <a:custGeom>
              <a:avLst/>
              <a:gdLst/>
              <a:ahLst/>
              <a:cxnLst/>
              <a:rect l="l" t="t" r="r" b="b"/>
              <a:pathLst>
                <a:path w="429" h="172" extrusionOk="0">
                  <a:moveTo>
                    <a:pt x="247" y="1"/>
                  </a:moveTo>
                  <a:cubicBezTo>
                    <a:pt x="225" y="1"/>
                    <a:pt x="215" y="11"/>
                    <a:pt x="204" y="11"/>
                  </a:cubicBezTo>
                  <a:cubicBezTo>
                    <a:pt x="182" y="11"/>
                    <a:pt x="172" y="11"/>
                    <a:pt x="161" y="22"/>
                  </a:cubicBezTo>
                  <a:lnTo>
                    <a:pt x="54" y="22"/>
                  </a:lnTo>
                  <a:cubicBezTo>
                    <a:pt x="44" y="22"/>
                    <a:pt x="32" y="22"/>
                    <a:pt x="22" y="11"/>
                  </a:cubicBezTo>
                  <a:lnTo>
                    <a:pt x="1" y="11"/>
                  </a:lnTo>
                  <a:cubicBezTo>
                    <a:pt x="1" y="11"/>
                    <a:pt x="11" y="22"/>
                    <a:pt x="22" y="22"/>
                  </a:cubicBezTo>
                  <a:cubicBezTo>
                    <a:pt x="22" y="32"/>
                    <a:pt x="22" y="32"/>
                    <a:pt x="32" y="32"/>
                  </a:cubicBezTo>
                  <a:lnTo>
                    <a:pt x="44" y="43"/>
                  </a:lnTo>
                  <a:lnTo>
                    <a:pt x="54" y="43"/>
                  </a:lnTo>
                  <a:cubicBezTo>
                    <a:pt x="65" y="54"/>
                    <a:pt x="65" y="54"/>
                    <a:pt x="75" y="54"/>
                  </a:cubicBezTo>
                  <a:cubicBezTo>
                    <a:pt x="86" y="65"/>
                    <a:pt x="97" y="65"/>
                    <a:pt x="118" y="65"/>
                  </a:cubicBezTo>
                  <a:lnTo>
                    <a:pt x="204" y="65"/>
                  </a:lnTo>
                  <a:cubicBezTo>
                    <a:pt x="225" y="65"/>
                    <a:pt x="236" y="65"/>
                    <a:pt x="258" y="54"/>
                  </a:cubicBezTo>
                  <a:lnTo>
                    <a:pt x="289" y="54"/>
                  </a:lnTo>
                  <a:cubicBezTo>
                    <a:pt x="300" y="65"/>
                    <a:pt x="311" y="65"/>
                    <a:pt x="311" y="65"/>
                  </a:cubicBezTo>
                  <a:lnTo>
                    <a:pt x="332" y="65"/>
                  </a:lnTo>
                  <a:cubicBezTo>
                    <a:pt x="343" y="75"/>
                    <a:pt x="354" y="75"/>
                    <a:pt x="365" y="86"/>
                  </a:cubicBezTo>
                  <a:cubicBezTo>
                    <a:pt x="365" y="86"/>
                    <a:pt x="375" y="86"/>
                    <a:pt x="375" y="96"/>
                  </a:cubicBezTo>
                  <a:cubicBezTo>
                    <a:pt x="386" y="96"/>
                    <a:pt x="386" y="108"/>
                    <a:pt x="386" y="108"/>
                  </a:cubicBezTo>
                  <a:cubicBezTo>
                    <a:pt x="396" y="108"/>
                    <a:pt x="396" y="118"/>
                    <a:pt x="396" y="118"/>
                  </a:cubicBezTo>
                  <a:cubicBezTo>
                    <a:pt x="408" y="118"/>
                    <a:pt x="408" y="129"/>
                    <a:pt x="408" y="129"/>
                  </a:cubicBezTo>
                  <a:cubicBezTo>
                    <a:pt x="418" y="139"/>
                    <a:pt x="418" y="150"/>
                    <a:pt x="418" y="150"/>
                  </a:cubicBezTo>
                  <a:cubicBezTo>
                    <a:pt x="429" y="161"/>
                    <a:pt x="429" y="172"/>
                    <a:pt x="429" y="172"/>
                  </a:cubicBezTo>
                  <a:lnTo>
                    <a:pt x="429" y="161"/>
                  </a:lnTo>
                  <a:lnTo>
                    <a:pt x="429" y="150"/>
                  </a:lnTo>
                  <a:lnTo>
                    <a:pt x="429" y="118"/>
                  </a:lnTo>
                  <a:cubicBezTo>
                    <a:pt x="429" y="108"/>
                    <a:pt x="418" y="96"/>
                    <a:pt x="418" y="86"/>
                  </a:cubicBezTo>
                  <a:lnTo>
                    <a:pt x="386" y="54"/>
                  </a:lnTo>
                  <a:lnTo>
                    <a:pt x="354" y="22"/>
                  </a:lnTo>
                  <a:cubicBezTo>
                    <a:pt x="332" y="11"/>
                    <a:pt x="322" y="11"/>
                    <a:pt x="300" y="11"/>
                  </a:cubicBezTo>
                  <a:cubicBezTo>
                    <a:pt x="279" y="1"/>
                    <a:pt x="268" y="1"/>
                    <a:pt x="2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19"/>
            <p:cNvSpPr/>
            <p:nvPr/>
          </p:nvSpPr>
          <p:spPr>
            <a:xfrm rot="10800000" flipH="1">
              <a:off x="713100" y="822058"/>
              <a:ext cx="351548" cy="372068"/>
            </a:xfrm>
            <a:custGeom>
              <a:avLst/>
              <a:gdLst/>
              <a:ahLst/>
              <a:cxnLst/>
              <a:rect l="l" t="t" r="r" b="b"/>
              <a:pathLst>
                <a:path w="633" h="670" extrusionOk="0">
                  <a:moveTo>
                    <a:pt x="440" y="429"/>
                  </a:moveTo>
                  <a:lnTo>
                    <a:pt x="440" y="440"/>
                  </a:lnTo>
                  <a:cubicBezTo>
                    <a:pt x="450" y="440"/>
                    <a:pt x="450" y="440"/>
                    <a:pt x="450" y="451"/>
                  </a:cubicBezTo>
                  <a:lnTo>
                    <a:pt x="450" y="429"/>
                  </a:lnTo>
                  <a:close/>
                  <a:moveTo>
                    <a:pt x="0" y="1"/>
                  </a:moveTo>
                  <a:cubicBezTo>
                    <a:pt x="22" y="1"/>
                    <a:pt x="43" y="12"/>
                    <a:pt x="54" y="22"/>
                  </a:cubicBezTo>
                  <a:cubicBezTo>
                    <a:pt x="76" y="44"/>
                    <a:pt x="76" y="76"/>
                    <a:pt x="76" y="108"/>
                  </a:cubicBezTo>
                  <a:cubicBezTo>
                    <a:pt x="86" y="151"/>
                    <a:pt x="76" y="194"/>
                    <a:pt x="76" y="236"/>
                  </a:cubicBezTo>
                  <a:lnTo>
                    <a:pt x="76" y="269"/>
                  </a:lnTo>
                  <a:lnTo>
                    <a:pt x="76" y="279"/>
                  </a:lnTo>
                  <a:lnTo>
                    <a:pt x="76" y="290"/>
                  </a:lnTo>
                  <a:lnTo>
                    <a:pt x="76" y="301"/>
                  </a:lnTo>
                  <a:lnTo>
                    <a:pt x="76" y="386"/>
                  </a:lnTo>
                  <a:cubicBezTo>
                    <a:pt x="86" y="440"/>
                    <a:pt x="119" y="493"/>
                    <a:pt x="150" y="536"/>
                  </a:cubicBezTo>
                  <a:cubicBezTo>
                    <a:pt x="193" y="590"/>
                    <a:pt x="236" y="622"/>
                    <a:pt x="300" y="643"/>
                  </a:cubicBezTo>
                  <a:cubicBezTo>
                    <a:pt x="336" y="661"/>
                    <a:pt x="371" y="669"/>
                    <a:pt x="407" y="669"/>
                  </a:cubicBezTo>
                  <a:cubicBezTo>
                    <a:pt x="435" y="669"/>
                    <a:pt x="464" y="664"/>
                    <a:pt x="493" y="655"/>
                  </a:cubicBezTo>
                  <a:cubicBezTo>
                    <a:pt x="557" y="633"/>
                    <a:pt x="611" y="569"/>
                    <a:pt x="621" y="505"/>
                  </a:cubicBezTo>
                  <a:cubicBezTo>
                    <a:pt x="633" y="472"/>
                    <a:pt x="633" y="440"/>
                    <a:pt x="633" y="408"/>
                  </a:cubicBezTo>
                  <a:cubicBezTo>
                    <a:pt x="621" y="376"/>
                    <a:pt x="611" y="344"/>
                    <a:pt x="590" y="322"/>
                  </a:cubicBezTo>
                  <a:lnTo>
                    <a:pt x="557" y="290"/>
                  </a:lnTo>
                  <a:lnTo>
                    <a:pt x="547" y="279"/>
                  </a:lnTo>
                  <a:lnTo>
                    <a:pt x="536" y="269"/>
                  </a:lnTo>
                  <a:cubicBezTo>
                    <a:pt x="525" y="269"/>
                    <a:pt x="514" y="269"/>
                    <a:pt x="514" y="258"/>
                  </a:cubicBezTo>
                  <a:cubicBezTo>
                    <a:pt x="498" y="253"/>
                    <a:pt x="482" y="250"/>
                    <a:pt x="466" y="250"/>
                  </a:cubicBezTo>
                  <a:cubicBezTo>
                    <a:pt x="450" y="250"/>
                    <a:pt x="434" y="253"/>
                    <a:pt x="418" y="258"/>
                  </a:cubicBezTo>
                  <a:cubicBezTo>
                    <a:pt x="364" y="269"/>
                    <a:pt x="322" y="312"/>
                    <a:pt x="300" y="365"/>
                  </a:cubicBezTo>
                  <a:cubicBezTo>
                    <a:pt x="290" y="386"/>
                    <a:pt x="290" y="408"/>
                    <a:pt x="300" y="429"/>
                  </a:cubicBezTo>
                  <a:cubicBezTo>
                    <a:pt x="300" y="462"/>
                    <a:pt x="322" y="472"/>
                    <a:pt x="333" y="483"/>
                  </a:cubicBezTo>
                  <a:cubicBezTo>
                    <a:pt x="333" y="493"/>
                    <a:pt x="343" y="493"/>
                    <a:pt x="343" y="493"/>
                  </a:cubicBezTo>
                  <a:cubicBezTo>
                    <a:pt x="343" y="505"/>
                    <a:pt x="343" y="505"/>
                    <a:pt x="354" y="505"/>
                  </a:cubicBezTo>
                  <a:cubicBezTo>
                    <a:pt x="364" y="515"/>
                    <a:pt x="376" y="515"/>
                    <a:pt x="386" y="515"/>
                  </a:cubicBezTo>
                  <a:cubicBezTo>
                    <a:pt x="397" y="515"/>
                    <a:pt x="418" y="515"/>
                    <a:pt x="429" y="505"/>
                  </a:cubicBezTo>
                  <a:cubicBezTo>
                    <a:pt x="440" y="493"/>
                    <a:pt x="450" y="483"/>
                    <a:pt x="450" y="472"/>
                  </a:cubicBezTo>
                  <a:lnTo>
                    <a:pt x="450" y="451"/>
                  </a:lnTo>
                  <a:cubicBezTo>
                    <a:pt x="450" y="462"/>
                    <a:pt x="450" y="462"/>
                    <a:pt x="440" y="472"/>
                  </a:cubicBezTo>
                  <a:cubicBezTo>
                    <a:pt x="440" y="483"/>
                    <a:pt x="429" y="493"/>
                    <a:pt x="418" y="493"/>
                  </a:cubicBezTo>
                  <a:cubicBezTo>
                    <a:pt x="407" y="505"/>
                    <a:pt x="397" y="505"/>
                    <a:pt x="386" y="505"/>
                  </a:cubicBezTo>
                  <a:cubicBezTo>
                    <a:pt x="376" y="493"/>
                    <a:pt x="376" y="493"/>
                    <a:pt x="364" y="493"/>
                  </a:cubicBezTo>
                  <a:lnTo>
                    <a:pt x="364" y="483"/>
                  </a:lnTo>
                  <a:lnTo>
                    <a:pt x="354" y="483"/>
                  </a:lnTo>
                  <a:cubicBezTo>
                    <a:pt x="354" y="483"/>
                    <a:pt x="354" y="472"/>
                    <a:pt x="343" y="472"/>
                  </a:cubicBezTo>
                  <a:cubicBezTo>
                    <a:pt x="333" y="462"/>
                    <a:pt x="333" y="440"/>
                    <a:pt x="322" y="429"/>
                  </a:cubicBezTo>
                  <a:cubicBezTo>
                    <a:pt x="322" y="408"/>
                    <a:pt x="322" y="386"/>
                    <a:pt x="333" y="376"/>
                  </a:cubicBezTo>
                  <a:cubicBezTo>
                    <a:pt x="343" y="333"/>
                    <a:pt x="386" y="312"/>
                    <a:pt x="429" y="301"/>
                  </a:cubicBezTo>
                  <a:cubicBezTo>
                    <a:pt x="435" y="298"/>
                    <a:pt x="441" y="297"/>
                    <a:pt x="447" y="297"/>
                  </a:cubicBezTo>
                  <a:cubicBezTo>
                    <a:pt x="462" y="297"/>
                    <a:pt x="478" y="304"/>
                    <a:pt x="493" y="312"/>
                  </a:cubicBezTo>
                  <a:lnTo>
                    <a:pt x="504" y="312"/>
                  </a:lnTo>
                  <a:lnTo>
                    <a:pt x="514" y="322"/>
                  </a:lnTo>
                  <a:lnTo>
                    <a:pt x="525" y="322"/>
                  </a:lnTo>
                  <a:cubicBezTo>
                    <a:pt x="536" y="333"/>
                    <a:pt x="536" y="344"/>
                    <a:pt x="547" y="355"/>
                  </a:cubicBezTo>
                  <a:cubicBezTo>
                    <a:pt x="579" y="386"/>
                    <a:pt x="590" y="440"/>
                    <a:pt x="579" y="493"/>
                  </a:cubicBezTo>
                  <a:cubicBezTo>
                    <a:pt x="568" y="515"/>
                    <a:pt x="557" y="536"/>
                    <a:pt x="536" y="558"/>
                  </a:cubicBezTo>
                  <a:cubicBezTo>
                    <a:pt x="525" y="579"/>
                    <a:pt x="493" y="590"/>
                    <a:pt x="471" y="601"/>
                  </a:cubicBezTo>
                  <a:cubicBezTo>
                    <a:pt x="450" y="611"/>
                    <a:pt x="423" y="617"/>
                    <a:pt x="397" y="617"/>
                  </a:cubicBezTo>
                  <a:cubicBezTo>
                    <a:pt x="370" y="617"/>
                    <a:pt x="343" y="611"/>
                    <a:pt x="322" y="601"/>
                  </a:cubicBezTo>
                  <a:cubicBezTo>
                    <a:pt x="268" y="579"/>
                    <a:pt x="226" y="547"/>
                    <a:pt x="193" y="505"/>
                  </a:cubicBezTo>
                  <a:cubicBezTo>
                    <a:pt x="150" y="472"/>
                    <a:pt x="129" y="419"/>
                    <a:pt x="119" y="376"/>
                  </a:cubicBezTo>
                  <a:cubicBezTo>
                    <a:pt x="119" y="355"/>
                    <a:pt x="107" y="322"/>
                    <a:pt x="107" y="301"/>
                  </a:cubicBezTo>
                  <a:lnTo>
                    <a:pt x="107" y="290"/>
                  </a:lnTo>
                  <a:lnTo>
                    <a:pt x="107" y="279"/>
                  </a:lnTo>
                  <a:lnTo>
                    <a:pt x="107" y="269"/>
                  </a:lnTo>
                  <a:lnTo>
                    <a:pt x="107" y="236"/>
                  </a:lnTo>
                  <a:cubicBezTo>
                    <a:pt x="107" y="194"/>
                    <a:pt x="107" y="151"/>
                    <a:pt x="97" y="108"/>
                  </a:cubicBezTo>
                  <a:cubicBezTo>
                    <a:pt x="97" y="76"/>
                    <a:pt x="86" y="44"/>
                    <a:pt x="65" y="22"/>
                  </a:cubicBezTo>
                  <a:cubicBezTo>
                    <a:pt x="54" y="12"/>
                    <a:pt x="43" y="1"/>
                    <a:pt x="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19"/>
            <p:cNvSpPr/>
            <p:nvPr/>
          </p:nvSpPr>
          <p:spPr>
            <a:xfrm rot="10800000" flipH="1">
              <a:off x="760306" y="872038"/>
              <a:ext cx="90525" cy="238790"/>
            </a:xfrm>
            <a:custGeom>
              <a:avLst/>
              <a:gdLst/>
              <a:ahLst/>
              <a:cxnLst/>
              <a:rect l="l" t="t" r="r" b="b"/>
              <a:pathLst>
                <a:path w="163" h="430" extrusionOk="0">
                  <a:moveTo>
                    <a:pt x="1" y="1"/>
                  </a:moveTo>
                  <a:lnTo>
                    <a:pt x="22" y="12"/>
                  </a:lnTo>
                  <a:lnTo>
                    <a:pt x="34" y="22"/>
                  </a:lnTo>
                  <a:cubicBezTo>
                    <a:pt x="44" y="33"/>
                    <a:pt x="44" y="33"/>
                    <a:pt x="55" y="33"/>
                  </a:cubicBezTo>
                  <a:cubicBezTo>
                    <a:pt x="55" y="33"/>
                    <a:pt x="55" y="44"/>
                    <a:pt x="65" y="44"/>
                  </a:cubicBezTo>
                  <a:cubicBezTo>
                    <a:pt x="65" y="44"/>
                    <a:pt x="65" y="55"/>
                    <a:pt x="76" y="55"/>
                  </a:cubicBezTo>
                  <a:cubicBezTo>
                    <a:pt x="76" y="65"/>
                    <a:pt x="76" y="65"/>
                    <a:pt x="87" y="65"/>
                  </a:cubicBezTo>
                  <a:cubicBezTo>
                    <a:pt x="87" y="76"/>
                    <a:pt x="98" y="86"/>
                    <a:pt x="98" y="98"/>
                  </a:cubicBezTo>
                  <a:cubicBezTo>
                    <a:pt x="108" y="108"/>
                    <a:pt x="108" y="119"/>
                    <a:pt x="108" y="119"/>
                  </a:cubicBezTo>
                  <a:lnTo>
                    <a:pt x="108" y="140"/>
                  </a:lnTo>
                  <a:lnTo>
                    <a:pt x="108" y="183"/>
                  </a:lnTo>
                  <a:lnTo>
                    <a:pt x="108" y="226"/>
                  </a:lnTo>
                  <a:cubicBezTo>
                    <a:pt x="108" y="236"/>
                    <a:pt x="98" y="258"/>
                    <a:pt x="98" y="269"/>
                  </a:cubicBezTo>
                  <a:cubicBezTo>
                    <a:pt x="98" y="290"/>
                    <a:pt x="108" y="301"/>
                    <a:pt x="108" y="322"/>
                  </a:cubicBezTo>
                  <a:cubicBezTo>
                    <a:pt x="108" y="333"/>
                    <a:pt x="108" y="343"/>
                    <a:pt x="119" y="355"/>
                  </a:cubicBezTo>
                  <a:lnTo>
                    <a:pt x="119" y="376"/>
                  </a:lnTo>
                  <a:lnTo>
                    <a:pt x="129" y="386"/>
                  </a:lnTo>
                  <a:cubicBezTo>
                    <a:pt x="129" y="397"/>
                    <a:pt x="129" y="397"/>
                    <a:pt x="141" y="408"/>
                  </a:cubicBezTo>
                  <a:cubicBezTo>
                    <a:pt x="151" y="429"/>
                    <a:pt x="162" y="429"/>
                    <a:pt x="162" y="429"/>
                  </a:cubicBezTo>
                  <a:cubicBezTo>
                    <a:pt x="162" y="429"/>
                    <a:pt x="151" y="419"/>
                    <a:pt x="151" y="408"/>
                  </a:cubicBezTo>
                  <a:lnTo>
                    <a:pt x="151" y="386"/>
                  </a:lnTo>
                  <a:lnTo>
                    <a:pt x="151" y="365"/>
                  </a:lnTo>
                  <a:lnTo>
                    <a:pt x="151" y="355"/>
                  </a:lnTo>
                  <a:cubicBezTo>
                    <a:pt x="141" y="343"/>
                    <a:pt x="151" y="333"/>
                    <a:pt x="151" y="312"/>
                  </a:cubicBezTo>
                  <a:lnTo>
                    <a:pt x="151" y="279"/>
                  </a:lnTo>
                  <a:cubicBezTo>
                    <a:pt x="151" y="258"/>
                    <a:pt x="151" y="248"/>
                    <a:pt x="162" y="236"/>
                  </a:cubicBezTo>
                  <a:lnTo>
                    <a:pt x="162" y="183"/>
                  </a:lnTo>
                  <a:lnTo>
                    <a:pt x="162" y="129"/>
                  </a:lnTo>
                  <a:cubicBezTo>
                    <a:pt x="162" y="119"/>
                    <a:pt x="151" y="98"/>
                    <a:pt x="141" y="86"/>
                  </a:cubicBezTo>
                  <a:cubicBezTo>
                    <a:pt x="141" y="65"/>
                    <a:pt x="129" y="55"/>
                    <a:pt x="119" y="44"/>
                  </a:cubicBezTo>
                  <a:cubicBezTo>
                    <a:pt x="108" y="33"/>
                    <a:pt x="87" y="22"/>
                    <a:pt x="76" y="22"/>
                  </a:cubicBezTo>
                  <a:cubicBezTo>
                    <a:pt x="65" y="12"/>
                    <a:pt x="55" y="12"/>
                    <a:pt x="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19"/>
            <p:cNvSpPr/>
            <p:nvPr/>
          </p:nvSpPr>
          <p:spPr>
            <a:xfrm rot="10800000" flipH="1">
              <a:off x="1093524" y="760419"/>
              <a:ext cx="36099" cy="38317"/>
            </a:xfrm>
            <a:custGeom>
              <a:avLst/>
              <a:gdLst/>
              <a:ahLst/>
              <a:cxnLst/>
              <a:rect l="l" t="t" r="r" b="b"/>
              <a:pathLst>
                <a:path w="65" h="69" extrusionOk="0">
                  <a:moveTo>
                    <a:pt x="33" y="1"/>
                  </a:moveTo>
                  <a:cubicBezTo>
                    <a:pt x="25" y="1"/>
                    <a:pt x="17" y="6"/>
                    <a:pt x="12" y="17"/>
                  </a:cubicBezTo>
                  <a:cubicBezTo>
                    <a:pt x="1" y="28"/>
                    <a:pt x="1" y="50"/>
                    <a:pt x="12" y="60"/>
                  </a:cubicBezTo>
                  <a:cubicBezTo>
                    <a:pt x="17" y="65"/>
                    <a:pt x="25" y="68"/>
                    <a:pt x="33" y="68"/>
                  </a:cubicBezTo>
                  <a:cubicBezTo>
                    <a:pt x="41" y="68"/>
                    <a:pt x="49" y="65"/>
                    <a:pt x="55" y="60"/>
                  </a:cubicBezTo>
                  <a:cubicBezTo>
                    <a:pt x="65" y="50"/>
                    <a:pt x="65" y="28"/>
                    <a:pt x="55" y="17"/>
                  </a:cubicBezTo>
                  <a:cubicBezTo>
                    <a:pt x="49" y="6"/>
                    <a:pt x="41" y="1"/>
                    <a:pt x="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19"/>
            <p:cNvSpPr/>
            <p:nvPr/>
          </p:nvSpPr>
          <p:spPr>
            <a:xfrm rot="10800000" flipH="1">
              <a:off x="921362" y="927016"/>
              <a:ext cx="42208" cy="37762"/>
            </a:xfrm>
            <a:custGeom>
              <a:avLst/>
              <a:gdLst/>
              <a:ahLst/>
              <a:cxnLst/>
              <a:rect l="l" t="t" r="r" b="b"/>
              <a:pathLst>
                <a:path w="76" h="68" extrusionOk="0">
                  <a:moveTo>
                    <a:pt x="43" y="0"/>
                  </a:moveTo>
                  <a:cubicBezTo>
                    <a:pt x="35" y="0"/>
                    <a:pt x="27" y="6"/>
                    <a:pt x="22" y="16"/>
                  </a:cubicBezTo>
                  <a:cubicBezTo>
                    <a:pt x="1" y="27"/>
                    <a:pt x="1" y="49"/>
                    <a:pt x="22" y="59"/>
                  </a:cubicBezTo>
                  <a:cubicBezTo>
                    <a:pt x="27" y="65"/>
                    <a:pt x="35" y="67"/>
                    <a:pt x="43" y="67"/>
                  </a:cubicBezTo>
                  <a:cubicBezTo>
                    <a:pt x="51" y="67"/>
                    <a:pt x="59" y="65"/>
                    <a:pt x="65" y="59"/>
                  </a:cubicBezTo>
                  <a:cubicBezTo>
                    <a:pt x="75" y="49"/>
                    <a:pt x="75" y="27"/>
                    <a:pt x="65" y="16"/>
                  </a:cubicBezTo>
                  <a:cubicBezTo>
                    <a:pt x="59" y="6"/>
                    <a:pt x="51" y="0"/>
                    <a:pt x="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19"/>
            <p:cNvSpPr/>
            <p:nvPr/>
          </p:nvSpPr>
          <p:spPr>
            <a:xfrm rot="10800000" flipH="1">
              <a:off x="8079908" y="822058"/>
              <a:ext cx="350992" cy="372068"/>
            </a:xfrm>
            <a:custGeom>
              <a:avLst/>
              <a:gdLst/>
              <a:ahLst/>
              <a:cxnLst/>
              <a:rect l="l" t="t" r="r" b="b"/>
              <a:pathLst>
                <a:path w="632" h="670" extrusionOk="0">
                  <a:moveTo>
                    <a:pt x="193" y="429"/>
                  </a:moveTo>
                  <a:lnTo>
                    <a:pt x="193" y="440"/>
                  </a:lnTo>
                  <a:cubicBezTo>
                    <a:pt x="193" y="429"/>
                    <a:pt x="204" y="429"/>
                    <a:pt x="204" y="429"/>
                  </a:cubicBezTo>
                  <a:close/>
                  <a:moveTo>
                    <a:pt x="193" y="451"/>
                  </a:moveTo>
                  <a:cubicBezTo>
                    <a:pt x="182" y="462"/>
                    <a:pt x="182" y="462"/>
                    <a:pt x="193" y="472"/>
                  </a:cubicBezTo>
                  <a:lnTo>
                    <a:pt x="193" y="451"/>
                  </a:lnTo>
                  <a:close/>
                  <a:moveTo>
                    <a:pt x="610" y="1"/>
                  </a:moveTo>
                  <a:cubicBezTo>
                    <a:pt x="600" y="1"/>
                    <a:pt x="589" y="12"/>
                    <a:pt x="579" y="22"/>
                  </a:cubicBezTo>
                  <a:cubicBezTo>
                    <a:pt x="557" y="44"/>
                    <a:pt x="546" y="76"/>
                    <a:pt x="536" y="108"/>
                  </a:cubicBezTo>
                  <a:lnTo>
                    <a:pt x="536" y="236"/>
                  </a:lnTo>
                  <a:lnTo>
                    <a:pt x="536" y="269"/>
                  </a:lnTo>
                  <a:lnTo>
                    <a:pt x="536" y="279"/>
                  </a:lnTo>
                  <a:lnTo>
                    <a:pt x="536" y="290"/>
                  </a:lnTo>
                  <a:lnTo>
                    <a:pt x="536" y="301"/>
                  </a:lnTo>
                  <a:cubicBezTo>
                    <a:pt x="536" y="322"/>
                    <a:pt x="525" y="355"/>
                    <a:pt x="525" y="376"/>
                  </a:cubicBezTo>
                  <a:cubicBezTo>
                    <a:pt x="514" y="419"/>
                    <a:pt x="482" y="472"/>
                    <a:pt x="450" y="505"/>
                  </a:cubicBezTo>
                  <a:cubicBezTo>
                    <a:pt x="418" y="547"/>
                    <a:pt x="375" y="579"/>
                    <a:pt x="322" y="601"/>
                  </a:cubicBezTo>
                  <a:cubicBezTo>
                    <a:pt x="295" y="611"/>
                    <a:pt x="268" y="617"/>
                    <a:pt x="241" y="617"/>
                  </a:cubicBezTo>
                  <a:cubicBezTo>
                    <a:pt x="214" y="617"/>
                    <a:pt x="188" y="611"/>
                    <a:pt x="161" y="601"/>
                  </a:cubicBezTo>
                  <a:cubicBezTo>
                    <a:pt x="139" y="590"/>
                    <a:pt x="118" y="579"/>
                    <a:pt x="108" y="558"/>
                  </a:cubicBezTo>
                  <a:cubicBezTo>
                    <a:pt x="86" y="536"/>
                    <a:pt x="75" y="515"/>
                    <a:pt x="65" y="493"/>
                  </a:cubicBezTo>
                  <a:cubicBezTo>
                    <a:pt x="54" y="440"/>
                    <a:pt x="65" y="386"/>
                    <a:pt x="96" y="355"/>
                  </a:cubicBezTo>
                  <a:cubicBezTo>
                    <a:pt x="96" y="344"/>
                    <a:pt x="108" y="333"/>
                    <a:pt x="118" y="322"/>
                  </a:cubicBezTo>
                  <a:lnTo>
                    <a:pt x="129" y="322"/>
                  </a:lnTo>
                  <a:lnTo>
                    <a:pt x="129" y="312"/>
                  </a:lnTo>
                  <a:lnTo>
                    <a:pt x="150" y="312"/>
                  </a:lnTo>
                  <a:cubicBezTo>
                    <a:pt x="166" y="304"/>
                    <a:pt x="181" y="297"/>
                    <a:pt x="196" y="297"/>
                  </a:cubicBezTo>
                  <a:cubicBezTo>
                    <a:pt x="202" y="297"/>
                    <a:pt x="208" y="298"/>
                    <a:pt x="215" y="301"/>
                  </a:cubicBezTo>
                  <a:cubicBezTo>
                    <a:pt x="257" y="312"/>
                    <a:pt x="289" y="333"/>
                    <a:pt x="311" y="376"/>
                  </a:cubicBezTo>
                  <a:cubicBezTo>
                    <a:pt x="322" y="386"/>
                    <a:pt x="322" y="408"/>
                    <a:pt x="322" y="429"/>
                  </a:cubicBezTo>
                  <a:cubicBezTo>
                    <a:pt x="311" y="440"/>
                    <a:pt x="300" y="462"/>
                    <a:pt x="289" y="472"/>
                  </a:cubicBezTo>
                  <a:lnTo>
                    <a:pt x="289" y="483"/>
                  </a:lnTo>
                  <a:lnTo>
                    <a:pt x="279" y="483"/>
                  </a:lnTo>
                  <a:lnTo>
                    <a:pt x="279" y="493"/>
                  </a:lnTo>
                  <a:cubicBezTo>
                    <a:pt x="268" y="493"/>
                    <a:pt x="268" y="493"/>
                    <a:pt x="257" y="505"/>
                  </a:cubicBezTo>
                  <a:cubicBezTo>
                    <a:pt x="246" y="505"/>
                    <a:pt x="225" y="505"/>
                    <a:pt x="215" y="493"/>
                  </a:cubicBezTo>
                  <a:cubicBezTo>
                    <a:pt x="204" y="493"/>
                    <a:pt x="204" y="483"/>
                    <a:pt x="193" y="472"/>
                  </a:cubicBezTo>
                  <a:lnTo>
                    <a:pt x="193" y="472"/>
                  </a:lnTo>
                  <a:cubicBezTo>
                    <a:pt x="193" y="483"/>
                    <a:pt x="204" y="493"/>
                    <a:pt x="215" y="505"/>
                  </a:cubicBezTo>
                  <a:cubicBezTo>
                    <a:pt x="225" y="515"/>
                    <a:pt x="246" y="515"/>
                    <a:pt x="257" y="515"/>
                  </a:cubicBezTo>
                  <a:cubicBezTo>
                    <a:pt x="268" y="515"/>
                    <a:pt x="279" y="515"/>
                    <a:pt x="289" y="505"/>
                  </a:cubicBezTo>
                  <a:cubicBezTo>
                    <a:pt x="289" y="505"/>
                    <a:pt x="300" y="505"/>
                    <a:pt x="300" y="493"/>
                  </a:cubicBezTo>
                  <a:lnTo>
                    <a:pt x="311" y="483"/>
                  </a:lnTo>
                  <a:cubicBezTo>
                    <a:pt x="322" y="472"/>
                    <a:pt x="332" y="462"/>
                    <a:pt x="343" y="429"/>
                  </a:cubicBezTo>
                  <a:cubicBezTo>
                    <a:pt x="353" y="408"/>
                    <a:pt x="343" y="386"/>
                    <a:pt x="343" y="365"/>
                  </a:cubicBezTo>
                  <a:cubicBezTo>
                    <a:pt x="322" y="312"/>
                    <a:pt x="279" y="269"/>
                    <a:pt x="225" y="258"/>
                  </a:cubicBezTo>
                  <a:cubicBezTo>
                    <a:pt x="209" y="253"/>
                    <a:pt x="193" y="250"/>
                    <a:pt x="177" y="250"/>
                  </a:cubicBezTo>
                  <a:cubicBezTo>
                    <a:pt x="161" y="250"/>
                    <a:pt x="145" y="253"/>
                    <a:pt x="129" y="258"/>
                  </a:cubicBezTo>
                  <a:cubicBezTo>
                    <a:pt x="118" y="269"/>
                    <a:pt x="118" y="269"/>
                    <a:pt x="108" y="269"/>
                  </a:cubicBezTo>
                  <a:lnTo>
                    <a:pt x="96" y="279"/>
                  </a:lnTo>
                  <a:lnTo>
                    <a:pt x="86" y="290"/>
                  </a:lnTo>
                  <a:lnTo>
                    <a:pt x="54" y="322"/>
                  </a:lnTo>
                  <a:cubicBezTo>
                    <a:pt x="32" y="344"/>
                    <a:pt x="22" y="376"/>
                    <a:pt x="11" y="408"/>
                  </a:cubicBezTo>
                  <a:cubicBezTo>
                    <a:pt x="1" y="440"/>
                    <a:pt x="11" y="472"/>
                    <a:pt x="11" y="505"/>
                  </a:cubicBezTo>
                  <a:cubicBezTo>
                    <a:pt x="32" y="569"/>
                    <a:pt x="75" y="633"/>
                    <a:pt x="150" y="655"/>
                  </a:cubicBezTo>
                  <a:cubicBezTo>
                    <a:pt x="179" y="664"/>
                    <a:pt x="208" y="669"/>
                    <a:pt x="237" y="669"/>
                  </a:cubicBezTo>
                  <a:cubicBezTo>
                    <a:pt x="272" y="669"/>
                    <a:pt x="308" y="661"/>
                    <a:pt x="343" y="643"/>
                  </a:cubicBezTo>
                  <a:cubicBezTo>
                    <a:pt x="407" y="622"/>
                    <a:pt x="450" y="590"/>
                    <a:pt x="493" y="536"/>
                  </a:cubicBezTo>
                  <a:cubicBezTo>
                    <a:pt x="525" y="493"/>
                    <a:pt x="546" y="440"/>
                    <a:pt x="557" y="386"/>
                  </a:cubicBezTo>
                  <a:cubicBezTo>
                    <a:pt x="568" y="355"/>
                    <a:pt x="568" y="333"/>
                    <a:pt x="568" y="301"/>
                  </a:cubicBezTo>
                  <a:lnTo>
                    <a:pt x="568" y="290"/>
                  </a:lnTo>
                  <a:lnTo>
                    <a:pt x="568" y="279"/>
                  </a:lnTo>
                  <a:lnTo>
                    <a:pt x="568" y="269"/>
                  </a:lnTo>
                  <a:lnTo>
                    <a:pt x="568" y="236"/>
                  </a:lnTo>
                  <a:cubicBezTo>
                    <a:pt x="557" y="194"/>
                    <a:pt x="557" y="151"/>
                    <a:pt x="557" y="108"/>
                  </a:cubicBezTo>
                  <a:cubicBezTo>
                    <a:pt x="568" y="76"/>
                    <a:pt x="568" y="44"/>
                    <a:pt x="589" y="22"/>
                  </a:cubicBezTo>
                  <a:cubicBezTo>
                    <a:pt x="600" y="12"/>
                    <a:pt x="622" y="1"/>
                    <a:pt x="6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" name="Google Shape;272;p19"/>
            <p:cNvSpPr/>
            <p:nvPr/>
          </p:nvSpPr>
          <p:spPr>
            <a:xfrm rot="10800000" flipH="1">
              <a:off x="8293723" y="878146"/>
              <a:ext cx="96079" cy="238234"/>
            </a:xfrm>
            <a:custGeom>
              <a:avLst/>
              <a:gdLst/>
              <a:ahLst/>
              <a:cxnLst/>
              <a:rect l="l" t="t" r="r" b="b"/>
              <a:pathLst>
                <a:path w="173" h="429" extrusionOk="0">
                  <a:moveTo>
                    <a:pt x="151" y="1"/>
                  </a:moveTo>
                  <a:cubicBezTo>
                    <a:pt x="140" y="1"/>
                    <a:pt x="140" y="1"/>
                    <a:pt x="129" y="11"/>
                  </a:cubicBezTo>
                  <a:cubicBezTo>
                    <a:pt x="118" y="11"/>
                    <a:pt x="108" y="11"/>
                    <a:pt x="97" y="22"/>
                  </a:cubicBezTo>
                  <a:cubicBezTo>
                    <a:pt x="76" y="22"/>
                    <a:pt x="65" y="32"/>
                    <a:pt x="54" y="43"/>
                  </a:cubicBezTo>
                  <a:cubicBezTo>
                    <a:pt x="44" y="54"/>
                    <a:pt x="33" y="65"/>
                    <a:pt x="22" y="86"/>
                  </a:cubicBezTo>
                  <a:cubicBezTo>
                    <a:pt x="22" y="96"/>
                    <a:pt x="11" y="118"/>
                    <a:pt x="11" y="129"/>
                  </a:cubicBezTo>
                  <a:cubicBezTo>
                    <a:pt x="1" y="150"/>
                    <a:pt x="1" y="172"/>
                    <a:pt x="11" y="182"/>
                  </a:cubicBezTo>
                  <a:lnTo>
                    <a:pt x="11" y="236"/>
                  </a:lnTo>
                  <a:cubicBezTo>
                    <a:pt x="11" y="246"/>
                    <a:pt x="22" y="268"/>
                    <a:pt x="22" y="279"/>
                  </a:cubicBezTo>
                  <a:lnTo>
                    <a:pt x="22" y="322"/>
                  </a:lnTo>
                  <a:cubicBezTo>
                    <a:pt x="22" y="332"/>
                    <a:pt x="33" y="343"/>
                    <a:pt x="22" y="353"/>
                  </a:cubicBezTo>
                  <a:lnTo>
                    <a:pt x="22" y="375"/>
                  </a:lnTo>
                  <a:lnTo>
                    <a:pt x="22" y="386"/>
                  </a:lnTo>
                  <a:lnTo>
                    <a:pt x="22" y="407"/>
                  </a:lnTo>
                  <a:cubicBezTo>
                    <a:pt x="22" y="418"/>
                    <a:pt x="11" y="429"/>
                    <a:pt x="11" y="429"/>
                  </a:cubicBezTo>
                  <a:cubicBezTo>
                    <a:pt x="11" y="429"/>
                    <a:pt x="22" y="429"/>
                    <a:pt x="33" y="418"/>
                  </a:cubicBezTo>
                  <a:lnTo>
                    <a:pt x="33" y="407"/>
                  </a:lnTo>
                  <a:lnTo>
                    <a:pt x="44" y="396"/>
                  </a:lnTo>
                  <a:cubicBezTo>
                    <a:pt x="44" y="386"/>
                    <a:pt x="54" y="386"/>
                    <a:pt x="54" y="375"/>
                  </a:cubicBezTo>
                  <a:lnTo>
                    <a:pt x="54" y="365"/>
                  </a:lnTo>
                  <a:cubicBezTo>
                    <a:pt x="65" y="343"/>
                    <a:pt x="65" y="332"/>
                    <a:pt x="65" y="322"/>
                  </a:cubicBezTo>
                  <a:cubicBezTo>
                    <a:pt x="65" y="300"/>
                    <a:pt x="76" y="289"/>
                    <a:pt x="76" y="279"/>
                  </a:cubicBezTo>
                  <a:cubicBezTo>
                    <a:pt x="76" y="258"/>
                    <a:pt x="65" y="246"/>
                    <a:pt x="65" y="225"/>
                  </a:cubicBezTo>
                  <a:lnTo>
                    <a:pt x="65" y="182"/>
                  </a:lnTo>
                  <a:lnTo>
                    <a:pt x="65" y="139"/>
                  </a:lnTo>
                  <a:lnTo>
                    <a:pt x="65" y="118"/>
                  </a:lnTo>
                  <a:cubicBezTo>
                    <a:pt x="65" y="118"/>
                    <a:pt x="65" y="108"/>
                    <a:pt x="76" y="108"/>
                  </a:cubicBezTo>
                  <a:cubicBezTo>
                    <a:pt x="76" y="96"/>
                    <a:pt x="76" y="86"/>
                    <a:pt x="87" y="75"/>
                  </a:cubicBezTo>
                  <a:cubicBezTo>
                    <a:pt x="87" y="65"/>
                    <a:pt x="97" y="65"/>
                    <a:pt x="97" y="54"/>
                  </a:cubicBezTo>
                  <a:cubicBezTo>
                    <a:pt x="97" y="54"/>
                    <a:pt x="108" y="54"/>
                    <a:pt x="108" y="43"/>
                  </a:cubicBezTo>
                  <a:cubicBezTo>
                    <a:pt x="118" y="43"/>
                    <a:pt x="118" y="43"/>
                    <a:pt x="118" y="32"/>
                  </a:cubicBezTo>
                  <a:cubicBezTo>
                    <a:pt x="129" y="32"/>
                    <a:pt x="129" y="32"/>
                    <a:pt x="129" y="22"/>
                  </a:cubicBezTo>
                  <a:cubicBezTo>
                    <a:pt x="140" y="22"/>
                    <a:pt x="151" y="22"/>
                    <a:pt x="151" y="11"/>
                  </a:cubicBezTo>
                  <a:cubicBezTo>
                    <a:pt x="161" y="11"/>
                    <a:pt x="172" y="1"/>
                    <a:pt x="1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19"/>
            <p:cNvSpPr/>
            <p:nvPr/>
          </p:nvSpPr>
          <p:spPr>
            <a:xfrm rot="10800000" flipH="1">
              <a:off x="7788342" y="539399"/>
              <a:ext cx="375428" cy="361517"/>
            </a:xfrm>
            <a:custGeom>
              <a:avLst/>
              <a:gdLst/>
              <a:ahLst/>
              <a:cxnLst/>
              <a:rect l="l" t="t" r="r" b="b"/>
              <a:pathLst>
                <a:path w="676" h="651" extrusionOk="0">
                  <a:moveTo>
                    <a:pt x="450" y="180"/>
                  </a:moveTo>
                  <a:cubicBezTo>
                    <a:pt x="450" y="191"/>
                    <a:pt x="440" y="191"/>
                    <a:pt x="440" y="191"/>
                  </a:cubicBezTo>
                  <a:lnTo>
                    <a:pt x="472" y="191"/>
                  </a:lnTo>
                  <a:cubicBezTo>
                    <a:pt x="483" y="191"/>
                    <a:pt x="493" y="201"/>
                    <a:pt x="504" y="212"/>
                  </a:cubicBezTo>
                  <a:cubicBezTo>
                    <a:pt x="504" y="191"/>
                    <a:pt x="493" y="191"/>
                    <a:pt x="483" y="180"/>
                  </a:cubicBezTo>
                  <a:close/>
                  <a:moveTo>
                    <a:pt x="456" y="1"/>
                  </a:moveTo>
                  <a:cubicBezTo>
                    <a:pt x="440" y="1"/>
                    <a:pt x="424" y="3"/>
                    <a:pt x="407" y="8"/>
                  </a:cubicBezTo>
                  <a:cubicBezTo>
                    <a:pt x="376" y="19"/>
                    <a:pt x="343" y="30"/>
                    <a:pt x="322" y="51"/>
                  </a:cubicBezTo>
                  <a:lnTo>
                    <a:pt x="290" y="84"/>
                  </a:lnTo>
                  <a:lnTo>
                    <a:pt x="279" y="94"/>
                  </a:lnTo>
                  <a:lnTo>
                    <a:pt x="279" y="105"/>
                  </a:lnTo>
                  <a:cubicBezTo>
                    <a:pt x="269" y="105"/>
                    <a:pt x="269" y="115"/>
                    <a:pt x="269" y="127"/>
                  </a:cubicBezTo>
                  <a:cubicBezTo>
                    <a:pt x="257" y="158"/>
                    <a:pt x="257" y="191"/>
                    <a:pt x="257" y="212"/>
                  </a:cubicBezTo>
                  <a:cubicBezTo>
                    <a:pt x="279" y="276"/>
                    <a:pt x="322" y="319"/>
                    <a:pt x="364" y="330"/>
                  </a:cubicBezTo>
                  <a:cubicBezTo>
                    <a:pt x="386" y="341"/>
                    <a:pt x="418" y="341"/>
                    <a:pt x="440" y="341"/>
                  </a:cubicBezTo>
                  <a:cubicBezTo>
                    <a:pt x="461" y="330"/>
                    <a:pt x="483" y="319"/>
                    <a:pt x="493" y="308"/>
                  </a:cubicBezTo>
                  <a:cubicBezTo>
                    <a:pt x="493" y="298"/>
                    <a:pt x="493" y="298"/>
                    <a:pt x="504" y="287"/>
                  </a:cubicBezTo>
                  <a:lnTo>
                    <a:pt x="504" y="276"/>
                  </a:lnTo>
                  <a:cubicBezTo>
                    <a:pt x="514" y="276"/>
                    <a:pt x="514" y="265"/>
                    <a:pt x="514" y="255"/>
                  </a:cubicBezTo>
                  <a:cubicBezTo>
                    <a:pt x="526" y="234"/>
                    <a:pt x="514" y="222"/>
                    <a:pt x="504" y="212"/>
                  </a:cubicBezTo>
                  <a:lnTo>
                    <a:pt x="504" y="255"/>
                  </a:lnTo>
                  <a:lnTo>
                    <a:pt x="493" y="265"/>
                  </a:lnTo>
                  <a:lnTo>
                    <a:pt x="493" y="276"/>
                  </a:lnTo>
                  <a:lnTo>
                    <a:pt x="483" y="276"/>
                  </a:lnTo>
                  <a:cubicBezTo>
                    <a:pt x="483" y="287"/>
                    <a:pt x="483" y="287"/>
                    <a:pt x="472" y="287"/>
                  </a:cubicBezTo>
                  <a:cubicBezTo>
                    <a:pt x="461" y="298"/>
                    <a:pt x="450" y="308"/>
                    <a:pt x="429" y="308"/>
                  </a:cubicBezTo>
                  <a:cubicBezTo>
                    <a:pt x="425" y="312"/>
                    <a:pt x="421" y="313"/>
                    <a:pt x="415" y="313"/>
                  </a:cubicBezTo>
                  <a:cubicBezTo>
                    <a:pt x="404" y="313"/>
                    <a:pt x="390" y="308"/>
                    <a:pt x="376" y="308"/>
                  </a:cubicBezTo>
                  <a:cubicBezTo>
                    <a:pt x="343" y="287"/>
                    <a:pt x="311" y="255"/>
                    <a:pt x="300" y="201"/>
                  </a:cubicBezTo>
                  <a:cubicBezTo>
                    <a:pt x="300" y="180"/>
                    <a:pt x="300" y="158"/>
                    <a:pt x="311" y="137"/>
                  </a:cubicBezTo>
                  <a:lnTo>
                    <a:pt x="311" y="127"/>
                  </a:lnTo>
                  <a:lnTo>
                    <a:pt x="322" y="115"/>
                  </a:lnTo>
                  <a:lnTo>
                    <a:pt x="354" y="84"/>
                  </a:lnTo>
                  <a:cubicBezTo>
                    <a:pt x="377" y="68"/>
                    <a:pt x="418" y="58"/>
                    <a:pt x="455" y="58"/>
                  </a:cubicBezTo>
                  <a:cubicBezTo>
                    <a:pt x="468" y="58"/>
                    <a:pt x="481" y="59"/>
                    <a:pt x="493" y="62"/>
                  </a:cubicBezTo>
                  <a:cubicBezTo>
                    <a:pt x="514" y="73"/>
                    <a:pt x="547" y="84"/>
                    <a:pt x="557" y="94"/>
                  </a:cubicBezTo>
                  <a:cubicBezTo>
                    <a:pt x="579" y="115"/>
                    <a:pt x="590" y="137"/>
                    <a:pt x="600" y="158"/>
                  </a:cubicBezTo>
                  <a:cubicBezTo>
                    <a:pt x="621" y="212"/>
                    <a:pt x="621" y="265"/>
                    <a:pt x="600" y="319"/>
                  </a:cubicBezTo>
                  <a:cubicBezTo>
                    <a:pt x="579" y="372"/>
                    <a:pt x="547" y="415"/>
                    <a:pt x="514" y="448"/>
                  </a:cubicBezTo>
                  <a:cubicBezTo>
                    <a:pt x="472" y="479"/>
                    <a:pt x="429" y="501"/>
                    <a:pt x="376" y="512"/>
                  </a:cubicBezTo>
                  <a:cubicBezTo>
                    <a:pt x="354" y="522"/>
                    <a:pt x="333" y="522"/>
                    <a:pt x="311" y="522"/>
                  </a:cubicBezTo>
                  <a:lnTo>
                    <a:pt x="236" y="522"/>
                  </a:lnTo>
                  <a:cubicBezTo>
                    <a:pt x="193" y="522"/>
                    <a:pt x="150" y="533"/>
                    <a:pt x="107" y="533"/>
                  </a:cubicBezTo>
                  <a:cubicBezTo>
                    <a:pt x="76" y="544"/>
                    <a:pt x="43" y="555"/>
                    <a:pt x="22" y="576"/>
                  </a:cubicBezTo>
                  <a:cubicBezTo>
                    <a:pt x="12" y="587"/>
                    <a:pt x="12" y="598"/>
                    <a:pt x="0" y="608"/>
                  </a:cubicBezTo>
                  <a:lnTo>
                    <a:pt x="0" y="629"/>
                  </a:lnTo>
                  <a:cubicBezTo>
                    <a:pt x="0" y="640"/>
                    <a:pt x="0" y="640"/>
                    <a:pt x="12" y="651"/>
                  </a:cubicBezTo>
                  <a:lnTo>
                    <a:pt x="12" y="629"/>
                  </a:lnTo>
                  <a:cubicBezTo>
                    <a:pt x="12" y="619"/>
                    <a:pt x="12" y="598"/>
                    <a:pt x="33" y="576"/>
                  </a:cubicBezTo>
                  <a:cubicBezTo>
                    <a:pt x="43" y="565"/>
                    <a:pt x="76" y="555"/>
                    <a:pt x="119" y="555"/>
                  </a:cubicBezTo>
                  <a:lnTo>
                    <a:pt x="236" y="555"/>
                  </a:lnTo>
                  <a:cubicBezTo>
                    <a:pt x="247" y="555"/>
                    <a:pt x="257" y="555"/>
                    <a:pt x="269" y="565"/>
                  </a:cubicBezTo>
                  <a:lnTo>
                    <a:pt x="311" y="565"/>
                  </a:lnTo>
                  <a:cubicBezTo>
                    <a:pt x="333" y="565"/>
                    <a:pt x="354" y="565"/>
                    <a:pt x="386" y="555"/>
                  </a:cubicBezTo>
                  <a:cubicBezTo>
                    <a:pt x="440" y="544"/>
                    <a:pt x="493" y="522"/>
                    <a:pt x="536" y="479"/>
                  </a:cubicBezTo>
                  <a:cubicBezTo>
                    <a:pt x="590" y="448"/>
                    <a:pt x="633" y="394"/>
                    <a:pt x="654" y="341"/>
                  </a:cubicBezTo>
                  <a:cubicBezTo>
                    <a:pt x="675" y="276"/>
                    <a:pt x="675" y="201"/>
                    <a:pt x="654" y="148"/>
                  </a:cubicBezTo>
                  <a:cubicBezTo>
                    <a:pt x="633" y="73"/>
                    <a:pt x="568" y="30"/>
                    <a:pt x="504" y="8"/>
                  </a:cubicBezTo>
                  <a:cubicBezTo>
                    <a:pt x="488" y="3"/>
                    <a:pt x="472" y="1"/>
                    <a:pt x="4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19"/>
            <p:cNvSpPr/>
            <p:nvPr/>
          </p:nvSpPr>
          <p:spPr>
            <a:xfrm rot="10800000" flipH="1">
              <a:off x="7871647" y="592711"/>
              <a:ext cx="238253" cy="95516"/>
            </a:xfrm>
            <a:custGeom>
              <a:avLst/>
              <a:gdLst/>
              <a:ahLst/>
              <a:cxnLst/>
              <a:rect l="l" t="t" r="r" b="b"/>
              <a:pathLst>
                <a:path w="429" h="172" extrusionOk="0">
                  <a:moveTo>
                    <a:pt x="129" y="1"/>
                  </a:moveTo>
                  <a:cubicBezTo>
                    <a:pt x="119" y="11"/>
                    <a:pt x="97" y="11"/>
                    <a:pt x="86" y="22"/>
                  </a:cubicBezTo>
                  <a:cubicBezTo>
                    <a:pt x="65" y="32"/>
                    <a:pt x="54" y="43"/>
                    <a:pt x="43" y="54"/>
                  </a:cubicBezTo>
                  <a:cubicBezTo>
                    <a:pt x="33" y="65"/>
                    <a:pt x="22" y="75"/>
                    <a:pt x="22" y="86"/>
                  </a:cubicBezTo>
                  <a:cubicBezTo>
                    <a:pt x="11" y="96"/>
                    <a:pt x="11" y="108"/>
                    <a:pt x="11" y="118"/>
                  </a:cubicBezTo>
                  <a:cubicBezTo>
                    <a:pt x="0" y="129"/>
                    <a:pt x="0" y="139"/>
                    <a:pt x="0" y="150"/>
                  </a:cubicBezTo>
                  <a:lnTo>
                    <a:pt x="0" y="161"/>
                  </a:lnTo>
                  <a:lnTo>
                    <a:pt x="0" y="172"/>
                  </a:lnTo>
                  <a:cubicBezTo>
                    <a:pt x="0" y="172"/>
                    <a:pt x="11" y="161"/>
                    <a:pt x="11" y="150"/>
                  </a:cubicBezTo>
                  <a:lnTo>
                    <a:pt x="33" y="129"/>
                  </a:lnTo>
                  <a:lnTo>
                    <a:pt x="33" y="118"/>
                  </a:lnTo>
                  <a:cubicBezTo>
                    <a:pt x="43" y="118"/>
                    <a:pt x="43" y="108"/>
                    <a:pt x="43" y="108"/>
                  </a:cubicBezTo>
                  <a:lnTo>
                    <a:pt x="54" y="96"/>
                  </a:lnTo>
                  <a:cubicBezTo>
                    <a:pt x="65" y="86"/>
                    <a:pt x="65" y="86"/>
                    <a:pt x="76" y="86"/>
                  </a:cubicBezTo>
                  <a:cubicBezTo>
                    <a:pt x="86" y="75"/>
                    <a:pt x="97" y="75"/>
                    <a:pt x="107" y="65"/>
                  </a:cubicBezTo>
                  <a:lnTo>
                    <a:pt x="119" y="65"/>
                  </a:lnTo>
                  <a:cubicBezTo>
                    <a:pt x="129" y="65"/>
                    <a:pt x="140" y="54"/>
                    <a:pt x="140" y="54"/>
                  </a:cubicBezTo>
                  <a:lnTo>
                    <a:pt x="183" y="54"/>
                  </a:lnTo>
                  <a:cubicBezTo>
                    <a:pt x="193" y="54"/>
                    <a:pt x="214" y="65"/>
                    <a:pt x="226" y="65"/>
                  </a:cubicBezTo>
                  <a:lnTo>
                    <a:pt x="322" y="65"/>
                  </a:lnTo>
                  <a:cubicBezTo>
                    <a:pt x="333" y="65"/>
                    <a:pt x="354" y="54"/>
                    <a:pt x="364" y="54"/>
                  </a:cubicBezTo>
                  <a:cubicBezTo>
                    <a:pt x="364" y="54"/>
                    <a:pt x="376" y="54"/>
                    <a:pt x="376" y="43"/>
                  </a:cubicBezTo>
                  <a:lnTo>
                    <a:pt x="397" y="43"/>
                  </a:lnTo>
                  <a:cubicBezTo>
                    <a:pt x="397" y="32"/>
                    <a:pt x="397" y="32"/>
                    <a:pt x="407" y="32"/>
                  </a:cubicBezTo>
                  <a:lnTo>
                    <a:pt x="418" y="22"/>
                  </a:lnTo>
                  <a:lnTo>
                    <a:pt x="429" y="11"/>
                  </a:lnTo>
                  <a:lnTo>
                    <a:pt x="407" y="11"/>
                  </a:lnTo>
                  <a:cubicBezTo>
                    <a:pt x="407" y="22"/>
                    <a:pt x="397" y="22"/>
                    <a:pt x="386" y="22"/>
                  </a:cubicBezTo>
                  <a:lnTo>
                    <a:pt x="279" y="22"/>
                  </a:lnTo>
                  <a:cubicBezTo>
                    <a:pt x="268" y="11"/>
                    <a:pt x="247" y="11"/>
                    <a:pt x="236" y="11"/>
                  </a:cubicBezTo>
                  <a:cubicBezTo>
                    <a:pt x="226" y="11"/>
                    <a:pt x="204" y="1"/>
                    <a:pt x="1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19"/>
            <p:cNvSpPr/>
            <p:nvPr/>
          </p:nvSpPr>
          <p:spPr>
            <a:xfrm rot="10800000" flipH="1">
              <a:off x="8187094" y="927016"/>
              <a:ext cx="36099" cy="39428"/>
            </a:xfrm>
            <a:custGeom>
              <a:avLst/>
              <a:gdLst/>
              <a:ahLst/>
              <a:cxnLst/>
              <a:rect l="l" t="t" r="r" b="b"/>
              <a:pathLst>
                <a:path w="65" h="71" extrusionOk="0">
                  <a:moveTo>
                    <a:pt x="32" y="1"/>
                  </a:moveTo>
                  <a:cubicBezTo>
                    <a:pt x="24" y="1"/>
                    <a:pt x="16" y="3"/>
                    <a:pt x="11" y="9"/>
                  </a:cubicBezTo>
                  <a:cubicBezTo>
                    <a:pt x="0" y="30"/>
                    <a:pt x="0" y="52"/>
                    <a:pt x="11" y="62"/>
                  </a:cubicBezTo>
                  <a:cubicBezTo>
                    <a:pt x="16" y="68"/>
                    <a:pt x="24" y="70"/>
                    <a:pt x="32" y="70"/>
                  </a:cubicBezTo>
                  <a:cubicBezTo>
                    <a:pt x="40" y="70"/>
                    <a:pt x="48" y="68"/>
                    <a:pt x="53" y="62"/>
                  </a:cubicBezTo>
                  <a:cubicBezTo>
                    <a:pt x="64" y="52"/>
                    <a:pt x="64" y="30"/>
                    <a:pt x="53" y="9"/>
                  </a:cubicBezTo>
                  <a:cubicBezTo>
                    <a:pt x="48" y="3"/>
                    <a:pt x="40" y="1"/>
                    <a:pt x="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19"/>
            <p:cNvSpPr/>
            <p:nvPr/>
          </p:nvSpPr>
          <p:spPr>
            <a:xfrm rot="10800000" flipH="1">
              <a:off x="8020484" y="760419"/>
              <a:ext cx="36099" cy="38317"/>
            </a:xfrm>
            <a:custGeom>
              <a:avLst/>
              <a:gdLst/>
              <a:ahLst/>
              <a:cxnLst/>
              <a:rect l="l" t="t" r="r" b="b"/>
              <a:pathLst>
                <a:path w="65" h="69" extrusionOk="0">
                  <a:moveTo>
                    <a:pt x="32" y="1"/>
                  </a:moveTo>
                  <a:cubicBezTo>
                    <a:pt x="24" y="1"/>
                    <a:pt x="16" y="6"/>
                    <a:pt x="11" y="17"/>
                  </a:cubicBezTo>
                  <a:cubicBezTo>
                    <a:pt x="0" y="28"/>
                    <a:pt x="0" y="50"/>
                    <a:pt x="11" y="60"/>
                  </a:cubicBezTo>
                  <a:cubicBezTo>
                    <a:pt x="16" y="65"/>
                    <a:pt x="24" y="68"/>
                    <a:pt x="32" y="68"/>
                  </a:cubicBezTo>
                  <a:cubicBezTo>
                    <a:pt x="40" y="68"/>
                    <a:pt x="48" y="65"/>
                    <a:pt x="54" y="60"/>
                  </a:cubicBezTo>
                  <a:cubicBezTo>
                    <a:pt x="65" y="50"/>
                    <a:pt x="65" y="28"/>
                    <a:pt x="54" y="17"/>
                  </a:cubicBezTo>
                  <a:cubicBezTo>
                    <a:pt x="48" y="6"/>
                    <a:pt x="40" y="1"/>
                    <a:pt x="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19"/>
            <p:cNvSpPr/>
            <p:nvPr/>
          </p:nvSpPr>
          <p:spPr>
            <a:xfrm rot="10800000" flipH="1">
              <a:off x="8219742" y="539428"/>
              <a:ext cx="211134" cy="211134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996" y="558"/>
                    <a:pt x="558" y="996"/>
                    <a:pt x="1" y="1125"/>
                  </a:cubicBezTo>
                  <a:cubicBezTo>
                    <a:pt x="558" y="1253"/>
                    <a:pt x="996" y="1693"/>
                    <a:pt x="1125" y="2249"/>
                  </a:cubicBezTo>
                  <a:cubicBezTo>
                    <a:pt x="1253" y="1693"/>
                    <a:pt x="1682" y="1253"/>
                    <a:pt x="2249" y="1125"/>
                  </a:cubicBezTo>
                  <a:cubicBezTo>
                    <a:pt x="1682" y="996"/>
                    <a:pt x="1253" y="558"/>
                    <a:pt x="11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19"/>
            <p:cNvSpPr/>
            <p:nvPr/>
          </p:nvSpPr>
          <p:spPr>
            <a:xfrm rot="10800000" flipH="1">
              <a:off x="713122" y="539428"/>
              <a:ext cx="211134" cy="211134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996" y="558"/>
                    <a:pt x="558" y="996"/>
                    <a:pt x="1" y="1125"/>
                  </a:cubicBezTo>
                  <a:cubicBezTo>
                    <a:pt x="558" y="1253"/>
                    <a:pt x="996" y="1693"/>
                    <a:pt x="1125" y="2249"/>
                  </a:cubicBezTo>
                  <a:cubicBezTo>
                    <a:pt x="1253" y="1693"/>
                    <a:pt x="1682" y="1253"/>
                    <a:pt x="2249" y="1125"/>
                  </a:cubicBezTo>
                  <a:cubicBezTo>
                    <a:pt x="1682" y="996"/>
                    <a:pt x="1253" y="558"/>
                    <a:pt x="11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6539180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20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-237400" y="-118299"/>
            <a:ext cx="12666799" cy="711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"/>
            <a:ext cx="12191996" cy="685202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283" name="Google Shape;283;p20"/>
          <p:cNvSpPr txBox="1">
            <a:spLocks noGrp="1"/>
          </p:cNvSpPr>
          <p:nvPr>
            <p:ph type="title" idx="2"/>
          </p:nvPr>
        </p:nvSpPr>
        <p:spPr>
          <a:xfrm>
            <a:off x="960000" y="3115500"/>
            <a:ext cx="24108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284" name="Google Shape;284;p20"/>
          <p:cNvSpPr txBox="1">
            <a:spLocks noGrp="1"/>
          </p:cNvSpPr>
          <p:nvPr>
            <p:ph type="subTitle" idx="1"/>
          </p:nvPr>
        </p:nvSpPr>
        <p:spPr>
          <a:xfrm>
            <a:off x="960000" y="3590700"/>
            <a:ext cx="2410800" cy="8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285" name="Google Shape;285;p20"/>
          <p:cNvSpPr txBox="1">
            <a:spLocks noGrp="1"/>
          </p:cNvSpPr>
          <p:nvPr>
            <p:ph type="title" idx="3"/>
          </p:nvPr>
        </p:nvSpPr>
        <p:spPr>
          <a:xfrm>
            <a:off x="6200800" y="3115500"/>
            <a:ext cx="24108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286" name="Google Shape;286;p20"/>
          <p:cNvSpPr txBox="1">
            <a:spLocks noGrp="1"/>
          </p:cNvSpPr>
          <p:nvPr>
            <p:ph type="subTitle" idx="4"/>
          </p:nvPr>
        </p:nvSpPr>
        <p:spPr>
          <a:xfrm>
            <a:off x="6200800" y="3590700"/>
            <a:ext cx="2410800" cy="8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287" name="Google Shape;287;p20"/>
          <p:cNvSpPr txBox="1">
            <a:spLocks noGrp="1"/>
          </p:cNvSpPr>
          <p:nvPr>
            <p:ph type="title" idx="5"/>
          </p:nvPr>
        </p:nvSpPr>
        <p:spPr>
          <a:xfrm>
            <a:off x="3580400" y="3115500"/>
            <a:ext cx="24108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288" name="Google Shape;288;p20"/>
          <p:cNvSpPr txBox="1">
            <a:spLocks noGrp="1"/>
          </p:cNvSpPr>
          <p:nvPr>
            <p:ph type="subTitle" idx="6"/>
          </p:nvPr>
        </p:nvSpPr>
        <p:spPr>
          <a:xfrm>
            <a:off x="3580400" y="3590700"/>
            <a:ext cx="2410800" cy="8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289" name="Google Shape;289;p20"/>
          <p:cNvSpPr txBox="1">
            <a:spLocks noGrp="1"/>
          </p:cNvSpPr>
          <p:nvPr>
            <p:ph type="title" idx="7"/>
          </p:nvPr>
        </p:nvSpPr>
        <p:spPr>
          <a:xfrm>
            <a:off x="8821200" y="3115500"/>
            <a:ext cx="24108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290" name="Google Shape;290;p20"/>
          <p:cNvSpPr txBox="1">
            <a:spLocks noGrp="1"/>
          </p:cNvSpPr>
          <p:nvPr>
            <p:ph type="subTitle" idx="8"/>
          </p:nvPr>
        </p:nvSpPr>
        <p:spPr>
          <a:xfrm>
            <a:off x="8821200" y="3590700"/>
            <a:ext cx="2410800" cy="8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54959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-237400" y="-118299"/>
            <a:ext cx="12666799" cy="711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"/>
            <a:ext cx="12191996" cy="685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304200" y="2495800"/>
            <a:ext cx="7583600" cy="18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2717600" y="1444400"/>
            <a:ext cx="6756800" cy="7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717600" y="4660600"/>
            <a:ext cx="6756800" cy="6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312701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21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-237400" y="-118299"/>
            <a:ext cx="12666799" cy="711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"/>
            <a:ext cx="12191996" cy="685202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295" name="Google Shape;295;p21"/>
          <p:cNvSpPr txBox="1">
            <a:spLocks noGrp="1"/>
          </p:cNvSpPr>
          <p:nvPr>
            <p:ph type="title" idx="2"/>
          </p:nvPr>
        </p:nvSpPr>
        <p:spPr>
          <a:xfrm>
            <a:off x="1480800" y="2043861"/>
            <a:ext cx="2648000" cy="4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296" name="Google Shape;296;p21"/>
          <p:cNvSpPr txBox="1">
            <a:spLocks noGrp="1"/>
          </p:cNvSpPr>
          <p:nvPr>
            <p:ph type="subTitle" idx="1"/>
          </p:nvPr>
        </p:nvSpPr>
        <p:spPr>
          <a:xfrm>
            <a:off x="1480800" y="2631999"/>
            <a:ext cx="2648000" cy="88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297" name="Google Shape;297;p21"/>
          <p:cNvSpPr txBox="1">
            <a:spLocks noGrp="1"/>
          </p:cNvSpPr>
          <p:nvPr>
            <p:ph type="title" idx="3"/>
          </p:nvPr>
        </p:nvSpPr>
        <p:spPr>
          <a:xfrm>
            <a:off x="4783568" y="2043861"/>
            <a:ext cx="2648000" cy="4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298" name="Google Shape;298;p21"/>
          <p:cNvSpPr txBox="1">
            <a:spLocks noGrp="1"/>
          </p:cNvSpPr>
          <p:nvPr>
            <p:ph type="subTitle" idx="4"/>
          </p:nvPr>
        </p:nvSpPr>
        <p:spPr>
          <a:xfrm>
            <a:off x="4783568" y="2631999"/>
            <a:ext cx="2648000" cy="88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299" name="Google Shape;299;p21"/>
          <p:cNvSpPr txBox="1">
            <a:spLocks noGrp="1"/>
          </p:cNvSpPr>
          <p:nvPr>
            <p:ph type="title" idx="5"/>
          </p:nvPr>
        </p:nvSpPr>
        <p:spPr>
          <a:xfrm>
            <a:off x="1480800" y="3958295"/>
            <a:ext cx="2648000" cy="4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00" name="Google Shape;300;p21"/>
          <p:cNvSpPr txBox="1">
            <a:spLocks noGrp="1"/>
          </p:cNvSpPr>
          <p:nvPr>
            <p:ph type="subTitle" idx="6"/>
          </p:nvPr>
        </p:nvSpPr>
        <p:spPr>
          <a:xfrm>
            <a:off x="1480800" y="4549900"/>
            <a:ext cx="2648000" cy="88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301" name="Google Shape;301;p21"/>
          <p:cNvSpPr txBox="1">
            <a:spLocks noGrp="1"/>
          </p:cNvSpPr>
          <p:nvPr>
            <p:ph type="title" idx="7"/>
          </p:nvPr>
        </p:nvSpPr>
        <p:spPr>
          <a:xfrm>
            <a:off x="4783568" y="3958295"/>
            <a:ext cx="2648000" cy="4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02" name="Google Shape;302;p21"/>
          <p:cNvSpPr txBox="1">
            <a:spLocks noGrp="1"/>
          </p:cNvSpPr>
          <p:nvPr>
            <p:ph type="subTitle" idx="8"/>
          </p:nvPr>
        </p:nvSpPr>
        <p:spPr>
          <a:xfrm>
            <a:off x="4783568" y="4549900"/>
            <a:ext cx="2648000" cy="88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303" name="Google Shape;303;p21"/>
          <p:cNvSpPr txBox="1">
            <a:spLocks noGrp="1"/>
          </p:cNvSpPr>
          <p:nvPr>
            <p:ph type="title" idx="9"/>
          </p:nvPr>
        </p:nvSpPr>
        <p:spPr>
          <a:xfrm>
            <a:off x="8088200" y="2043861"/>
            <a:ext cx="2648000" cy="4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04" name="Google Shape;304;p21"/>
          <p:cNvSpPr txBox="1">
            <a:spLocks noGrp="1"/>
          </p:cNvSpPr>
          <p:nvPr>
            <p:ph type="subTitle" idx="13"/>
          </p:nvPr>
        </p:nvSpPr>
        <p:spPr>
          <a:xfrm>
            <a:off x="8088200" y="2631999"/>
            <a:ext cx="2648000" cy="88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305" name="Google Shape;305;p21"/>
          <p:cNvSpPr txBox="1">
            <a:spLocks noGrp="1"/>
          </p:cNvSpPr>
          <p:nvPr>
            <p:ph type="title" idx="14"/>
          </p:nvPr>
        </p:nvSpPr>
        <p:spPr>
          <a:xfrm>
            <a:off x="8088200" y="3958295"/>
            <a:ext cx="2648000" cy="4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06" name="Google Shape;306;p21"/>
          <p:cNvSpPr txBox="1">
            <a:spLocks noGrp="1"/>
          </p:cNvSpPr>
          <p:nvPr>
            <p:ph type="subTitle" idx="15"/>
          </p:nvPr>
        </p:nvSpPr>
        <p:spPr>
          <a:xfrm>
            <a:off x="8088200" y="4549900"/>
            <a:ext cx="2648000" cy="88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457466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22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-237400" y="-118299"/>
            <a:ext cx="12666799" cy="711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"/>
            <a:ext cx="12191996" cy="685202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11" name="Google Shape;311;p22"/>
          <p:cNvSpPr/>
          <p:nvPr/>
        </p:nvSpPr>
        <p:spPr>
          <a:xfrm rot="10800000" flipH="1">
            <a:off x="1315119" y="734749"/>
            <a:ext cx="500571" cy="466473"/>
          </a:xfrm>
          <a:custGeom>
            <a:avLst/>
            <a:gdLst/>
            <a:ahLst/>
            <a:cxnLst/>
            <a:rect l="l" t="t" r="r" b="b"/>
            <a:pathLst>
              <a:path w="676" h="630" extrusionOk="0">
                <a:moveTo>
                  <a:pt x="215" y="1"/>
                </a:moveTo>
                <a:cubicBezTo>
                  <a:pt x="196" y="1"/>
                  <a:pt x="178" y="3"/>
                  <a:pt x="162" y="8"/>
                </a:cubicBezTo>
                <a:cubicBezTo>
                  <a:pt x="98" y="30"/>
                  <a:pt x="44" y="73"/>
                  <a:pt x="22" y="148"/>
                </a:cubicBezTo>
                <a:cubicBezTo>
                  <a:pt x="1" y="201"/>
                  <a:pt x="1" y="276"/>
                  <a:pt x="22" y="341"/>
                </a:cubicBezTo>
                <a:cubicBezTo>
                  <a:pt x="44" y="394"/>
                  <a:pt x="87" y="448"/>
                  <a:pt x="129" y="479"/>
                </a:cubicBezTo>
                <a:cubicBezTo>
                  <a:pt x="183" y="522"/>
                  <a:pt x="236" y="544"/>
                  <a:pt x="290" y="555"/>
                </a:cubicBezTo>
                <a:cubicBezTo>
                  <a:pt x="312" y="565"/>
                  <a:pt x="344" y="565"/>
                  <a:pt x="365" y="565"/>
                </a:cubicBezTo>
                <a:lnTo>
                  <a:pt x="408" y="565"/>
                </a:lnTo>
                <a:cubicBezTo>
                  <a:pt x="419" y="555"/>
                  <a:pt x="429" y="555"/>
                  <a:pt x="440" y="555"/>
                </a:cubicBezTo>
                <a:lnTo>
                  <a:pt x="558" y="555"/>
                </a:lnTo>
                <a:cubicBezTo>
                  <a:pt x="590" y="555"/>
                  <a:pt x="622" y="565"/>
                  <a:pt x="643" y="576"/>
                </a:cubicBezTo>
                <a:cubicBezTo>
                  <a:pt x="665" y="598"/>
                  <a:pt x="665" y="619"/>
                  <a:pt x="665" y="629"/>
                </a:cubicBezTo>
                <a:cubicBezTo>
                  <a:pt x="676" y="619"/>
                  <a:pt x="676" y="619"/>
                  <a:pt x="665" y="608"/>
                </a:cubicBezTo>
                <a:cubicBezTo>
                  <a:pt x="665" y="598"/>
                  <a:pt x="665" y="587"/>
                  <a:pt x="654" y="576"/>
                </a:cubicBezTo>
                <a:cubicBezTo>
                  <a:pt x="633" y="555"/>
                  <a:pt x="600" y="544"/>
                  <a:pt x="558" y="533"/>
                </a:cubicBezTo>
                <a:cubicBezTo>
                  <a:pt x="526" y="533"/>
                  <a:pt x="483" y="522"/>
                  <a:pt x="440" y="522"/>
                </a:cubicBezTo>
                <a:lnTo>
                  <a:pt x="365" y="522"/>
                </a:lnTo>
                <a:cubicBezTo>
                  <a:pt x="344" y="522"/>
                  <a:pt x="322" y="522"/>
                  <a:pt x="301" y="512"/>
                </a:cubicBezTo>
                <a:cubicBezTo>
                  <a:pt x="248" y="501"/>
                  <a:pt x="205" y="479"/>
                  <a:pt x="162" y="448"/>
                </a:cubicBezTo>
                <a:cubicBezTo>
                  <a:pt x="119" y="415"/>
                  <a:pt x="87" y="372"/>
                  <a:pt x="76" y="319"/>
                </a:cubicBezTo>
                <a:cubicBezTo>
                  <a:pt x="55" y="265"/>
                  <a:pt x="55" y="212"/>
                  <a:pt x="76" y="158"/>
                </a:cubicBezTo>
                <a:cubicBezTo>
                  <a:pt x="76" y="137"/>
                  <a:pt x="98" y="115"/>
                  <a:pt x="108" y="94"/>
                </a:cubicBezTo>
                <a:cubicBezTo>
                  <a:pt x="129" y="84"/>
                  <a:pt x="151" y="73"/>
                  <a:pt x="183" y="62"/>
                </a:cubicBezTo>
                <a:cubicBezTo>
                  <a:pt x="195" y="59"/>
                  <a:pt x="207" y="58"/>
                  <a:pt x="220" y="58"/>
                </a:cubicBezTo>
                <a:cubicBezTo>
                  <a:pt x="254" y="58"/>
                  <a:pt x="291" y="68"/>
                  <a:pt x="322" y="84"/>
                </a:cubicBezTo>
                <a:cubicBezTo>
                  <a:pt x="333" y="94"/>
                  <a:pt x="344" y="105"/>
                  <a:pt x="344" y="115"/>
                </a:cubicBezTo>
                <a:lnTo>
                  <a:pt x="355" y="115"/>
                </a:lnTo>
                <a:lnTo>
                  <a:pt x="355" y="127"/>
                </a:lnTo>
                <a:lnTo>
                  <a:pt x="365" y="137"/>
                </a:lnTo>
                <a:cubicBezTo>
                  <a:pt x="376" y="158"/>
                  <a:pt x="376" y="180"/>
                  <a:pt x="376" y="201"/>
                </a:cubicBezTo>
                <a:cubicBezTo>
                  <a:pt x="365" y="255"/>
                  <a:pt x="333" y="287"/>
                  <a:pt x="301" y="308"/>
                </a:cubicBezTo>
                <a:cubicBezTo>
                  <a:pt x="286" y="308"/>
                  <a:pt x="272" y="313"/>
                  <a:pt x="261" y="313"/>
                </a:cubicBezTo>
                <a:cubicBezTo>
                  <a:pt x="256" y="313"/>
                  <a:pt x="251" y="312"/>
                  <a:pt x="248" y="308"/>
                </a:cubicBezTo>
                <a:cubicBezTo>
                  <a:pt x="226" y="308"/>
                  <a:pt x="215" y="298"/>
                  <a:pt x="194" y="287"/>
                </a:cubicBezTo>
                <a:lnTo>
                  <a:pt x="194" y="276"/>
                </a:lnTo>
                <a:lnTo>
                  <a:pt x="183" y="276"/>
                </a:lnTo>
                <a:lnTo>
                  <a:pt x="183" y="265"/>
                </a:lnTo>
                <a:cubicBezTo>
                  <a:pt x="172" y="265"/>
                  <a:pt x="172" y="255"/>
                  <a:pt x="172" y="255"/>
                </a:cubicBezTo>
                <a:lnTo>
                  <a:pt x="172" y="212"/>
                </a:lnTo>
                <a:lnTo>
                  <a:pt x="194" y="191"/>
                </a:lnTo>
                <a:lnTo>
                  <a:pt x="236" y="191"/>
                </a:lnTo>
                <a:cubicBezTo>
                  <a:pt x="236" y="191"/>
                  <a:pt x="226" y="191"/>
                  <a:pt x="226" y="180"/>
                </a:cubicBezTo>
                <a:lnTo>
                  <a:pt x="194" y="180"/>
                </a:lnTo>
                <a:cubicBezTo>
                  <a:pt x="183" y="191"/>
                  <a:pt x="172" y="191"/>
                  <a:pt x="162" y="212"/>
                </a:cubicBezTo>
                <a:cubicBezTo>
                  <a:pt x="162" y="222"/>
                  <a:pt x="151" y="234"/>
                  <a:pt x="162" y="255"/>
                </a:cubicBezTo>
                <a:lnTo>
                  <a:pt x="162" y="276"/>
                </a:lnTo>
                <a:lnTo>
                  <a:pt x="172" y="287"/>
                </a:lnTo>
                <a:cubicBezTo>
                  <a:pt x="172" y="298"/>
                  <a:pt x="183" y="298"/>
                  <a:pt x="183" y="308"/>
                </a:cubicBezTo>
                <a:cubicBezTo>
                  <a:pt x="194" y="319"/>
                  <a:pt x="215" y="330"/>
                  <a:pt x="236" y="341"/>
                </a:cubicBezTo>
                <a:cubicBezTo>
                  <a:pt x="258" y="341"/>
                  <a:pt x="290" y="341"/>
                  <a:pt x="312" y="330"/>
                </a:cubicBezTo>
                <a:cubicBezTo>
                  <a:pt x="355" y="319"/>
                  <a:pt x="397" y="276"/>
                  <a:pt x="419" y="212"/>
                </a:cubicBezTo>
                <a:cubicBezTo>
                  <a:pt x="419" y="191"/>
                  <a:pt x="419" y="158"/>
                  <a:pt x="408" y="127"/>
                </a:cubicBezTo>
                <a:cubicBezTo>
                  <a:pt x="408" y="115"/>
                  <a:pt x="397" y="105"/>
                  <a:pt x="397" y="105"/>
                </a:cubicBezTo>
                <a:lnTo>
                  <a:pt x="397" y="94"/>
                </a:lnTo>
                <a:lnTo>
                  <a:pt x="386" y="94"/>
                </a:lnTo>
                <a:lnTo>
                  <a:pt x="386" y="84"/>
                </a:lnTo>
                <a:lnTo>
                  <a:pt x="355" y="51"/>
                </a:lnTo>
                <a:cubicBezTo>
                  <a:pt x="322" y="30"/>
                  <a:pt x="301" y="19"/>
                  <a:pt x="269" y="8"/>
                </a:cubicBezTo>
                <a:cubicBezTo>
                  <a:pt x="253" y="3"/>
                  <a:pt x="234" y="1"/>
                  <a:pt x="21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2" name="Google Shape;312;p22"/>
          <p:cNvSpPr/>
          <p:nvPr/>
        </p:nvSpPr>
        <p:spPr>
          <a:xfrm rot="10800000" flipH="1">
            <a:off x="1386946" y="790281"/>
            <a:ext cx="317671" cy="127355"/>
          </a:xfrm>
          <a:custGeom>
            <a:avLst/>
            <a:gdLst/>
            <a:ahLst/>
            <a:cxnLst/>
            <a:rect l="l" t="t" r="r" b="b"/>
            <a:pathLst>
              <a:path w="429" h="172" extrusionOk="0">
                <a:moveTo>
                  <a:pt x="247" y="1"/>
                </a:moveTo>
                <a:cubicBezTo>
                  <a:pt x="225" y="1"/>
                  <a:pt x="215" y="11"/>
                  <a:pt x="204" y="11"/>
                </a:cubicBezTo>
                <a:cubicBezTo>
                  <a:pt x="182" y="11"/>
                  <a:pt x="172" y="11"/>
                  <a:pt x="161" y="22"/>
                </a:cubicBezTo>
                <a:lnTo>
                  <a:pt x="54" y="22"/>
                </a:lnTo>
                <a:cubicBezTo>
                  <a:pt x="44" y="22"/>
                  <a:pt x="32" y="22"/>
                  <a:pt x="22" y="11"/>
                </a:cubicBezTo>
                <a:lnTo>
                  <a:pt x="1" y="11"/>
                </a:lnTo>
                <a:cubicBezTo>
                  <a:pt x="1" y="11"/>
                  <a:pt x="11" y="22"/>
                  <a:pt x="22" y="22"/>
                </a:cubicBezTo>
                <a:cubicBezTo>
                  <a:pt x="22" y="32"/>
                  <a:pt x="22" y="32"/>
                  <a:pt x="32" y="32"/>
                </a:cubicBezTo>
                <a:lnTo>
                  <a:pt x="44" y="43"/>
                </a:lnTo>
                <a:lnTo>
                  <a:pt x="54" y="43"/>
                </a:lnTo>
                <a:cubicBezTo>
                  <a:pt x="65" y="54"/>
                  <a:pt x="65" y="54"/>
                  <a:pt x="75" y="54"/>
                </a:cubicBezTo>
                <a:cubicBezTo>
                  <a:pt x="86" y="65"/>
                  <a:pt x="97" y="65"/>
                  <a:pt x="118" y="65"/>
                </a:cubicBezTo>
                <a:lnTo>
                  <a:pt x="204" y="65"/>
                </a:lnTo>
                <a:cubicBezTo>
                  <a:pt x="225" y="65"/>
                  <a:pt x="236" y="65"/>
                  <a:pt x="258" y="54"/>
                </a:cubicBezTo>
                <a:lnTo>
                  <a:pt x="289" y="54"/>
                </a:lnTo>
                <a:cubicBezTo>
                  <a:pt x="300" y="65"/>
                  <a:pt x="311" y="65"/>
                  <a:pt x="311" y="65"/>
                </a:cubicBezTo>
                <a:lnTo>
                  <a:pt x="332" y="65"/>
                </a:lnTo>
                <a:cubicBezTo>
                  <a:pt x="343" y="75"/>
                  <a:pt x="354" y="75"/>
                  <a:pt x="365" y="86"/>
                </a:cubicBezTo>
                <a:cubicBezTo>
                  <a:pt x="365" y="86"/>
                  <a:pt x="375" y="86"/>
                  <a:pt x="375" y="96"/>
                </a:cubicBezTo>
                <a:cubicBezTo>
                  <a:pt x="386" y="96"/>
                  <a:pt x="386" y="108"/>
                  <a:pt x="386" y="108"/>
                </a:cubicBezTo>
                <a:cubicBezTo>
                  <a:pt x="396" y="108"/>
                  <a:pt x="396" y="118"/>
                  <a:pt x="396" y="118"/>
                </a:cubicBezTo>
                <a:cubicBezTo>
                  <a:pt x="408" y="118"/>
                  <a:pt x="408" y="129"/>
                  <a:pt x="408" y="129"/>
                </a:cubicBezTo>
                <a:cubicBezTo>
                  <a:pt x="418" y="139"/>
                  <a:pt x="418" y="150"/>
                  <a:pt x="418" y="150"/>
                </a:cubicBezTo>
                <a:cubicBezTo>
                  <a:pt x="429" y="161"/>
                  <a:pt x="429" y="172"/>
                  <a:pt x="429" y="172"/>
                </a:cubicBezTo>
                <a:lnTo>
                  <a:pt x="429" y="161"/>
                </a:lnTo>
                <a:lnTo>
                  <a:pt x="429" y="150"/>
                </a:lnTo>
                <a:lnTo>
                  <a:pt x="429" y="118"/>
                </a:lnTo>
                <a:cubicBezTo>
                  <a:pt x="429" y="108"/>
                  <a:pt x="418" y="96"/>
                  <a:pt x="418" y="86"/>
                </a:cubicBezTo>
                <a:lnTo>
                  <a:pt x="386" y="54"/>
                </a:lnTo>
                <a:lnTo>
                  <a:pt x="354" y="22"/>
                </a:lnTo>
                <a:cubicBezTo>
                  <a:pt x="332" y="11"/>
                  <a:pt x="322" y="11"/>
                  <a:pt x="300" y="11"/>
                </a:cubicBezTo>
                <a:cubicBezTo>
                  <a:pt x="279" y="1"/>
                  <a:pt x="268" y="1"/>
                  <a:pt x="24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3" name="Google Shape;313;p22"/>
          <p:cNvSpPr/>
          <p:nvPr/>
        </p:nvSpPr>
        <p:spPr>
          <a:xfrm rot="10800000" flipH="1">
            <a:off x="950800" y="1096077"/>
            <a:ext cx="468731" cy="496091"/>
          </a:xfrm>
          <a:custGeom>
            <a:avLst/>
            <a:gdLst/>
            <a:ahLst/>
            <a:cxnLst/>
            <a:rect l="l" t="t" r="r" b="b"/>
            <a:pathLst>
              <a:path w="633" h="670" extrusionOk="0">
                <a:moveTo>
                  <a:pt x="440" y="429"/>
                </a:moveTo>
                <a:lnTo>
                  <a:pt x="440" y="440"/>
                </a:lnTo>
                <a:cubicBezTo>
                  <a:pt x="450" y="440"/>
                  <a:pt x="450" y="440"/>
                  <a:pt x="450" y="451"/>
                </a:cubicBezTo>
                <a:lnTo>
                  <a:pt x="450" y="429"/>
                </a:lnTo>
                <a:close/>
                <a:moveTo>
                  <a:pt x="0" y="1"/>
                </a:moveTo>
                <a:cubicBezTo>
                  <a:pt x="22" y="1"/>
                  <a:pt x="43" y="12"/>
                  <a:pt x="54" y="22"/>
                </a:cubicBezTo>
                <a:cubicBezTo>
                  <a:pt x="76" y="44"/>
                  <a:pt x="76" y="76"/>
                  <a:pt x="76" y="108"/>
                </a:cubicBezTo>
                <a:cubicBezTo>
                  <a:pt x="86" y="151"/>
                  <a:pt x="76" y="194"/>
                  <a:pt x="76" y="236"/>
                </a:cubicBezTo>
                <a:lnTo>
                  <a:pt x="76" y="269"/>
                </a:lnTo>
                <a:lnTo>
                  <a:pt x="76" y="279"/>
                </a:lnTo>
                <a:lnTo>
                  <a:pt x="76" y="290"/>
                </a:lnTo>
                <a:lnTo>
                  <a:pt x="76" y="301"/>
                </a:lnTo>
                <a:lnTo>
                  <a:pt x="76" y="386"/>
                </a:lnTo>
                <a:cubicBezTo>
                  <a:pt x="86" y="440"/>
                  <a:pt x="119" y="493"/>
                  <a:pt x="150" y="536"/>
                </a:cubicBezTo>
                <a:cubicBezTo>
                  <a:pt x="193" y="590"/>
                  <a:pt x="236" y="622"/>
                  <a:pt x="300" y="643"/>
                </a:cubicBezTo>
                <a:cubicBezTo>
                  <a:pt x="336" y="661"/>
                  <a:pt x="371" y="669"/>
                  <a:pt x="407" y="669"/>
                </a:cubicBezTo>
                <a:cubicBezTo>
                  <a:pt x="435" y="669"/>
                  <a:pt x="464" y="664"/>
                  <a:pt x="493" y="655"/>
                </a:cubicBezTo>
                <a:cubicBezTo>
                  <a:pt x="557" y="633"/>
                  <a:pt x="611" y="569"/>
                  <a:pt x="621" y="505"/>
                </a:cubicBezTo>
                <a:cubicBezTo>
                  <a:pt x="633" y="472"/>
                  <a:pt x="633" y="440"/>
                  <a:pt x="633" y="408"/>
                </a:cubicBezTo>
                <a:cubicBezTo>
                  <a:pt x="621" y="376"/>
                  <a:pt x="611" y="344"/>
                  <a:pt x="590" y="322"/>
                </a:cubicBezTo>
                <a:lnTo>
                  <a:pt x="557" y="290"/>
                </a:lnTo>
                <a:lnTo>
                  <a:pt x="547" y="279"/>
                </a:lnTo>
                <a:lnTo>
                  <a:pt x="536" y="269"/>
                </a:lnTo>
                <a:cubicBezTo>
                  <a:pt x="525" y="269"/>
                  <a:pt x="514" y="269"/>
                  <a:pt x="514" y="258"/>
                </a:cubicBezTo>
                <a:cubicBezTo>
                  <a:pt x="498" y="253"/>
                  <a:pt x="482" y="250"/>
                  <a:pt x="466" y="250"/>
                </a:cubicBezTo>
                <a:cubicBezTo>
                  <a:pt x="450" y="250"/>
                  <a:pt x="434" y="253"/>
                  <a:pt x="418" y="258"/>
                </a:cubicBezTo>
                <a:cubicBezTo>
                  <a:pt x="364" y="269"/>
                  <a:pt x="322" y="312"/>
                  <a:pt x="300" y="365"/>
                </a:cubicBezTo>
                <a:cubicBezTo>
                  <a:pt x="290" y="386"/>
                  <a:pt x="290" y="408"/>
                  <a:pt x="300" y="429"/>
                </a:cubicBezTo>
                <a:cubicBezTo>
                  <a:pt x="300" y="462"/>
                  <a:pt x="322" y="472"/>
                  <a:pt x="333" y="483"/>
                </a:cubicBezTo>
                <a:cubicBezTo>
                  <a:pt x="333" y="493"/>
                  <a:pt x="343" y="493"/>
                  <a:pt x="343" y="493"/>
                </a:cubicBezTo>
                <a:cubicBezTo>
                  <a:pt x="343" y="505"/>
                  <a:pt x="343" y="505"/>
                  <a:pt x="354" y="505"/>
                </a:cubicBezTo>
                <a:cubicBezTo>
                  <a:pt x="364" y="515"/>
                  <a:pt x="376" y="515"/>
                  <a:pt x="386" y="515"/>
                </a:cubicBezTo>
                <a:cubicBezTo>
                  <a:pt x="397" y="515"/>
                  <a:pt x="418" y="515"/>
                  <a:pt x="429" y="505"/>
                </a:cubicBezTo>
                <a:cubicBezTo>
                  <a:pt x="440" y="493"/>
                  <a:pt x="450" y="483"/>
                  <a:pt x="450" y="472"/>
                </a:cubicBezTo>
                <a:lnTo>
                  <a:pt x="450" y="451"/>
                </a:lnTo>
                <a:cubicBezTo>
                  <a:pt x="450" y="462"/>
                  <a:pt x="450" y="462"/>
                  <a:pt x="440" y="472"/>
                </a:cubicBezTo>
                <a:cubicBezTo>
                  <a:pt x="440" y="483"/>
                  <a:pt x="429" y="493"/>
                  <a:pt x="418" y="493"/>
                </a:cubicBezTo>
                <a:cubicBezTo>
                  <a:pt x="407" y="505"/>
                  <a:pt x="397" y="505"/>
                  <a:pt x="386" y="505"/>
                </a:cubicBezTo>
                <a:cubicBezTo>
                  <a:pt x="376" y="493"/>
                  <a:pt x="376" y="493"/>
                  <a:pt x="364" y="493"/>
                </a:cubicBezTo>
                <a:lnTo>
                  <a:pt x="364" y="483"/>
                </a:lnTo>
                <a:lnTo>
                  <a:pt x="354" y="483"/>
                </a:lnTo>
                <a:cubicBezTo>
                  <a:pt x="354" y="483"/>
                  <a:pt x="354" y="472"/>
                  <a:pt x="343" y="472"/>
                </a:cubicBezTo>
                <a:cubicBezTo>
                  <a:pt x="333" y="462"/>
                  <a:pt x="333" y="440"/>
                  <a:pt x="322" y="429"/>
                </a:cubicBezTo>
                <a:cubicBezTo>
                  <a:pt x="322" y="408"/>
                  <a:pt x="322" y="386"/>
                  <a:pt x="333" y="376"/>
                </a:cubicBezTo>
                <a:cubicBezTo>
                  <a:pt x="343" y="333"/>
                  <a:pt x="386" y="312"/>
                  <a:pt x="429" y="301"/>
                </a:cubicBezTo>
                <a:cubicBezTo>
                  <a:pt x="435" y="298"/>
                  <a:pt x="441" y="297"/>
                  <a:pt x="447" y="297"/>
                </a:cubicBezTo>
                <a:cubicBezTo>
                  <a:pt x="462" y="297"/>
                  <a:pt x="478" y="304"/>
                  <a:pt x="493" y="312"/>
                </a:cubicBezTo>
                <a:lnTo>
                  <a:pt x="504" y="312"/>
                </a:lnTo>
                <a:lnTo>
                  <a:pt x="514" y="322"/>
                </a:lnTo>
                <a:lnTo>
                  <a:pt x="525" y="322"/>
                </a:lnTo>
                <a:cubicBezTo>
                  <a:pt x="536" y="333"/>
                  <a:pt x="536" y="344"/>
                  <a:pt x="547" y="355"/>
                </a:cubicBezTo>
                <a:cubicBezTo>
                  <a:pt x="579" y="386"/>
                  <a:pt x="590" y="440"/>
                  <a:pt x="579" y="493"/>
                </a:cubicBezTo>
                <a:cubicBezTo>
                  <a:pt x="568" y="515"/>
                  <a:pt x="557" y="536"/>
                  <a:pt x="536" y="558"/>
                </a:cubicBezTo>
                <a:cubicBezTo>
                  <a:pt x="525" y="579"/>
                  <a:pt x="493" y="590"/>
                  <a:pt x="471" y="601"/>
                </a:cubicBezTo>
                <a:cubicBezTo>
                  <a:pt x="450" y="611"/>
                  <a:pt x="423" y="617"/>
                  <a:pt x="397" y="617"/>
                </a:cubicBezTo>
                <a:cubicBezTo>
                  <a:pt x="370" y="617"/>
                  <a:pt x="343" y="611"/>
                  <a:pt x="322" y="601"/>
                </a:cubicBezTo>
                <a:cubicBezTo>
                  <a:pt x="268" y="579"/>
                  <a:pt x="226" y="547"/>
                  <a:pt x="193" y="505"/>
                </a:cubicBezTo>
                <a:cubicBezTo>
                  <a:pt x="150" y="472"/>
                  <a:pt x="129" y="419"/>
                  <a:pt x="119" y="376"/>
                </a:cubicBezTo>
                <a:cubicBezTo>
                  <a:pt x="119" y="355"/>
                  <a:pt x="107" y="322"/>
                  <a:pt x="107" y="301"/>
                </a:cubicBezTo>
                <a:lnTo>
                  <a:pt x="107" y="290"/>
                </a:lnTo>
                <a:lnTo>
                  <a:pt x="107" y="279"/>
                </a:lnTo>
                <a:lnTo>
                  <a:pt x="107" y="269"/>
                </a:lnTo>
                <a:lnTo>
                  <a:pt x="107" y="236"/>
                </a:lnTo>
                <a:cubicBezTo>
                  <a:pt x="107" y="194"/>
                  <a:pt x="107" y="151"/>
                  <a:pt x="97" y="108"/>
                </a:cubicBezTo>
                <a:cubicBezTo>
                  <a:pt x="97" y="76"/>
                  <a:pt x="86" y="44"/>
                  <a:pt x="65" y="22"/>
                </a:cubicBezTo>
                <a:cubicBezTo>
                  <a:pt x="54" y="12"/>
                  <a:pt x="43" y="1"/>
                  <a:pt x="3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4" name="Google Shape;314;p22"/>
          <p:cNvSpPr/>
          <p:nvPr/>
        </p:nvSpPr>
        <p:spPr>
          <a:xfrm rot="10800000" flipH="1">
            <a:off x="1013742" y="1162717"/>
            <a:ext cx="120700" cy="318387"/>
          </a:xfrm>
          <a:custGeom>
            <a:avLst/>
            <a:gdLst/>
            <a:ahLst/>
            <a:cxnLst/>
            <a:rect l="l" t="t" r="r" b="b"/>
            <a:pathLst>
              <a:path w="163" h="430" extrusionOk="0">
                <a:moveTo>
                  <a:pt x="1" y="1"/>
                </a:moveTo>
                <a:lnTo>
                  <a:pt x="22" y="12"/>
                </a:lnTo>
                <a:lnTo>
                  <a:pt x="34" y="22"/>
                </a:lnTo>
                <a:cubicBezTo>
                  <a:pt x="44" y="33"/>
                  <a:pt x="44" y="33"/>
                  <a:pt x="55" y="33"/>
                </a:cubicBezTo>
                <a:cubicBezTo>
                  <a:pt x="55" y="33"/>
                  <a:pt x="55" y="44"/>
                  <a:pt x="65" y="44"/>
                </a:cubicBezTo>
                <a:cubicBezTo>
                  <a:pt x="65" y="44"/>
                  <a:pt x="65" y="55"/>
                  <a:pt x="76" y="55"/>
                </a:cubicBezTo>
                <a:cubicBezTo>
                  <a:pt x="76" y="65"/>
                  <a:pt x="76" y="65"/>
                  <a:pt x="87" y="65"/>
                </a:cubicBezTo>
                <a:cubicBezTo>
                  <a:pt x="87" y="76"/>
                  <a:pt x="98" y="86"/>
                  <a:pt x="98" y="98"/>
                </a:cubicBezTo>
                <a:cubicBezTo>
                  <a:pt x="108" y="108"/>
                  <a:pt x="108" y="119"/>
                  <a:pt x="108" y="119"/>
                </a:cubicBezTo>
                <a:lnTo>
                  <a:pt x="108" y="140"/>
                </a:lnTo>
                <a:lnTo>
                  <a:pt x="108" y="183"/>
                </a:lnTo>
                <a:lnTo>
                  <a:pt x="108" y="226"/>
                </a:lnTo>
                <a:cubicBezTo>
                  <a:pt x="108" y="236"/>
                  <a:pt x="98" y="258"/>
                  <a:pt x="98" y="269"/>
                </a:cubicBezTo>
                <a:cubicBezTo>
                  <a:pt x="98" y="290"/>
                  <a:pt x="108" y="301"/>
                  <a:pt x="108" y="322"/>
                </a:cubicBezTo>
                <a:cubicBezTo>
                  <a:pt x="108" y="333"/>
                  <a:pt x="108" y="343"/>
                  <a:pt x="119" y="355"/>
                </a:cubicBezTo>
                <a:lnTo>
                  <a:pt x="119" y="376"/>
                </a:lnTo>
                <a:lnTo>
                  <a:pt x="129" y="386"/>
                </a:lnTo>
                <a:cubicBezTo>
                  <a:pt x="129" y="397"/>
                  <a:pt x="129" y="397"/>
                  <a:pt x="141" y="408"/>
                </a:cubicBezTo>
                <a:cubicBezTo>
                  <a:pt x="151" y="429"/>
                  <a:pt x="162" y="429"/>
                  <a:pt x="162" y="429"/>
                </a:cubicBezTo>
                <a:cubicBezTo>
                  <a:pt x="162" y="429"/>
                  <a:pt x="151" y="419"/>
                  <a:pt x="151" y="408"/>
                </a:cubicBezTo>
                <a:lnTo>
                  <a:pt x="151" y="386"/>
                </a:lnTo>
                <a:lnTo>
                  <a:pt x="151" y="365"/>
                </a:lnTo>
                <a:lnTo>
                  <a:pt x="151" y="355"/>
                </a:lnTo>
                <a:cubicBezTo>
                  <a:pt x="141" y="343"/>
                  <a:pt x="151" y="333"/>
                  <a:pt x="151" y="312"/>
                </a:cubicBezTo>
                <a:lnTo>
                  <a:pt x="151" y="279"/>
                </a:lnTo>
                <a:cubicBezTo>
                  <a:pt x="151" y="258"/>
                  <a:pt x="151" y="248"/>
                  <a:pt x="162" y="236"/>
                </a:cubicBezTo>
                <a:lnTo>
                  <a:pt x="162" y="183"/>
                </a:lnTo>
                <a:lnTo>
                  <a:pt x="162" y="129"/>
                </a:lnTo>
                <a:cubicBezTo>
                  <a:pt x="162" y="119"/>
                  <a:pt x="151" y="98"/>
                  <a:pt x="141" y="86"/>
                </a:cubicBezTo>
                <a:cubicBezTo>
                  <a:pt x="141" y="65"/>
                  <a:pt x="129" y="55"/>
                  <a:pt x="119" y="44"/>
                </a:cubicBezTo>
                <a:cubicBezTo>
                  <a:pt x="108" y="33"/>
                  <a:pt x="87" y="22"/>
                  <a:pt x="76" y="22"/>
                </a:cubicBezTo>
                <a:cubicBezTo>
                  <a:pt x="65" y="12"/>
                  <a:pt x="55" y="12"/>
                  <a:pt x="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5" name="Google Shape;315;p22"/>
          <p:cNvSpPr/>
          <p:nvPr/>
        </p:nvSpPr>
        <p:spPr>
          <a:xfrm rot="10800000" flipH="1">
            <a:off x="1458033" y="1013893"/>
            <a:ext cx="48132" cy="51089"/>
          </a:xfrm>
          <a:custGeom>
            <a:avLst/>
            <a:gdLst/>
            <a:ahLst/>
            <a:cxnLst/>
            <a:rect l="l" t="t" r="r" b="b"/>
            <a:pathLst>
              <a:path w="65" h="69" extrusionOk="0">
                <a:moveTo>
                  <a:pt x="33" y="1"/>
                </a:moveTo>
                <a:cubicBezTo>
                  <a:pt x="25" y="1"/>
                  <a:pt x="17" y="6"/>
                  <a:pt x="12" y="17"/>
                </a:cubicBezTo>
                <a:cubicBezTo>
                  <a:pt x="1" y="28"/>
                  <a:pt x="1" y="50"/>
                  <a:pt x="12" y="60"/>
                </a:cubicBezTo>
                <a:cubicBezTo>
                  <a:pt x="17" y="65"/>
                  <a:pt x="25" y="68"/>
                  <a:pt x="33" y="68"/>
                </a:cubicBezTo>
                <a:cubicBezTo>
                  <a:pt x="41" y="68"/>
                  <a:pt x="49" y="65"/>
                  <a:pt x="55" y="60"/>
                </a:cubicBezTo>
                <a:cubicBezTo>
                  <a:pt x="65" y="50"/>
                  <a:pt x="65" y="28"/>
                  <a:pt x="55" y="17"/>
                </a:cubicBezTo>
                <a:cubicBezTo>
                  <a:pt x="49" y="6"/>
                  <a:pt x="41" y="1"/>
                  <a:pt x="3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6" name="Google Shape;316;p22"/>
          <p:cNvSpPr/>
          <p:nvPr/>
        </p:nvSpPr>
        <p:spPr>
          <a:xfrm rot="10800000" flipH="1">
            <a:off x="1228483" y="1236022"/>
            <a:ext cx="56277" cy="50349"/>
          </a:xfrm>
          <a:custGeom>
            <a:avLst/>
            <a:gdLst/>
            <a:ahLst/>
            <a:cxnLst/>
            <a:rect l="l" t="t" r="r" b="b"/>
            <a:pathLst>
              <a:path w="76" h="68" extrusionOk="0">
                <a:moveTo>
                  <a:pt x="43" y="0"/>
                </a:moveTo>
                <a:cubicBezTo>
                  <a:pt x="35" y="0"/>
                  <a:pt x="27" y="6"/>
                  <a:pt x="22" y="16"/>
                </a:cubicBezTo>
                <a:cubicBezTo>
                  <a:pt x="1" y="27"/>
                  <a:pt x="1" y="49"/>
                  <a:pt x="22" y="59"/>
                </a:cubicBezTo>
                <a:cubicBezTo>
                  <a:pt x="27" y="65"/>
                  <a:pt x="35" y="67"/>
                  <a:pt x="43" y="67"/>
                </a:cubicBezTo>
                <a:cubicBezTo>
                  <a:pt x="51" y="67"/>
                  <a:pt x="59" y="65"/>
                  <a:pt x="65" y="59"/>
                </a:cubicBezTo>
                <a:cubicBezTo>
                  <a:pt x="75" y="49"/>
                  <a:pt x="75" y="27"/>
                  <a:pt x="65" y="16"/>
                </a:cubicBezTo>
                <a:cubicBezTo>
                  <a:pt x="59" y="6"/>
                  <a:pt x="51" y="0"/>
                  <a:pt x="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7" name="Google Shape;317;p22"/>
          <p:cNvSpPr/>
          <p:nvPr/>
        </p:nvSpPr>
        <p:spPr>
          <a:xfrm rot="10800000" flipH="1">
            <a:off x="950829" y="719237"/>
            <a:ext cx="281512" cy="281512"/>
          </a:xfrm>
          <a:custGeom>
            <a:avLst/>
            <a:gdLst/>
            <a:ahLst/>
            <a:cxnLst/>
            <a:rect l="l" t="t" r="r" b="b"/>
            <a:pathLst>
              <a:path w="2250" h="2250" extrusionOk="0">
                <a:moveTo>
                  <a:pt x="1125" y="1"/>
                </a:moveTo>
                <a:cubicBezTo>
                  <a:pt x="996" y="558"/>
                  <a:pt x="558" y="996"/>
                  <a:pt x="1" y="1125"/>
                </a:cubicBezTo>
                <a:cubicBezTo>
                  <a:pt x="558" y="1253"/>
                  <a:pt x="996" y="1693"/>
                  <a:pt x="1125" y="2249"/>
                </a:cubicBezTo>
                <a:cubicBezTo>
                  <a:pt x="1253" y="1693"/>
                  <a:pt x="1682" y="1253"/>
                  <a:pt x="2249" y="1125"/>
                </a:cubicBezTo>
                <a:cubicBezTo>
                  <a:pt x="1682" y="996"/>
                  <a:pt x="1253" y="558"/>
                  <a:pt x="112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8" name="Google Shape;318;p22"/>
          <p:cNvSpPr/>
          <p:nvPr/>
        </p:nvSpPr>
        <p:spPr>
          <a:xfrm>
            <a:off x="1315119" y="5656818"/>
            <a:ext cx="500571" cy="466473"/>
          </a:xfrm>
          <a:custGeom>
            <a:avLst/>
            <a:gdLst/>
            <a:ahLst/>
            <a:cxnLst/>
            <a:rect l="l" t="t" r="r" b="b"/>
            <a:pathLst>
              <a:path w="676" h="630" extrusionOk="0">
                <a:moveTo>
                  <a:pt x="215" y="1"/>
                </a:moveTo>
                <a:cubicBezTo>
                  <a:pt x="196" y="1"/>
                  <a:pt x="178" y="3"/>
                  <a:pt x="162" y="8"/>
                </a:cubicBezTo>
                <a:cubicBezTo>
                  <a:pt x="98" y="30"/>
                  <a:pt x="44" y="73"/>
                  <a:pt x="22" y="148"/>
                </a:cubicBezTo>
                <a:cubicBezTo>
                  <a:pt x="1" y="201"/>
                  <a:pt x="1" y="276"/>
                  <a:pt x="22" y="341"/>
                </a:cubicBezTo>
                <a:cubicBezTo>
                  <a:pt x="44" y="394"/>
                  <a:pt x="87" y="448"/>
                  <a:pt x="129" y="479"/>
                </a:cubicBezTo>
                <a:cubicBezTo>
                  <a:pt x="183" y="522"/>
                  <a:pt x="236" y="544"/>
                  <a:pt x="290" y="555"/>
                </a:cubicBezTo>
                <a:cubicBezTo>
                  <a:pt x="312" y="565"/>
                  <a:pt x="344" y="565"/>
                  <a:pt x="365" y="565"/>
                </a:cubicBezTo>
                <a:lnTo>
                  <a:pt x="408" y="565"/>
                </a:lnTo>
                <a:cubicBezTo>
                  <a:pt x="419" y="555"/>
                  <a:pt x="429" y="555"/>
                  <a:pt x="440" y="555"/>
                </a:cubicBezTo>
                <a:lnTo>
                  <a:pt x="558" y="555"/>
                </a:lnTo>
                <a:cubicBezTo>
                  <a:pt x="590" y="555"/>
                  <a:pt x="622" y="565"/>
                  <a:pt x="643" y="576"/>
                </a:cubicBezTo>
                <a:cubicBezTo>
                  <a:pt x="665" y="598"/>
                  <a:pt x="665" y="619"/>
                  <a:pt x="665" y="629"/>
                </a:cubicBezTo>
                <a:cubicBezTo>
                  <a:pt x="676" y="619"/>
                  <a:pt x="676" y="619"/>
                  <a:pt x="665" y="608"/>
                </a:cubicBezTo>
                <a:cubicBezTo>
                  <a:pt x="665" y="598"/>
                  <a:pt x="665" y="587"/>
                  <a:pt x="654" y="576"/>
                </a:cubicBezTo>
                <a:cubicBezTo>
                  <a:pt x="633" y="555"/>
                  <a:pt x="600" y="544"/>
                  <a:pt x="558" y="533"/>
                </a:cubicBezTo>
                <a:cubicBezTo>
                  <a:pt x="526" y="533"/>
                  <a:pt x="483" y="522"/>
                  <a:pt x="440" y="522"/>
                </a:cubicBezTo>
                <a:lnTo>
                  <a:pt x="365" y="522"/>
                </a:lnTo>
                <a:cubicBezTo>
                  <a:pt x="344" y="522"/>
                  <a:pt x="322" y="522"/>
                  <a:pt x="301" y="512"/>
                </a:cubicBezTo>
                <a:cubicBezTo>
                  <a:pt x="248" y="501"/>
                  <a:pt x="205" y="479"/>
                  <a:pt x="162" y="448"/>
                </a:cubicBezTo>
                <a:cubicBezTo>
                  <a:pt x="119" y="415"/>
                  <a:pt x="87" y="372"/>
                  <a:pt x="76" y="319"/>
                </a:cubicBezTo>
                <a:cubicBezTo>
                  <a:pt x="55" y="265"/>
                  <a:pt x="55" y="212"/>
                  <a:pt x="76" y="158"/>
                </a:cubicBezTo>
                <a:cubicBezTo>
                  <a:pt x="76" y="137"/>
                  <a:pt x="98" y="115"/>
                  <a:pt x="108" y="94"/>
                </a:cubicBezTo>
                <a:cubicBezTo>
                  <a:pt x="129" y="84"/>
                  <a:pt x="151" y="73"/>
                  <a:pt x="183" y="62"/>
                </a:cubicBezTo>
                <a:cubicBezTo>
                  <a:pt x="195" y="59"/>
                  <a:pt x="207" y="58"/>
                  <a:pt x="220" y="58"/>
                </a:cubicBezTo>
                <a:cubicBezTo>
                  <a:pt x="254" y="58"/>
                  <a:pt x="291" y="68"/>
                  <a:pt x="322" y="84"/>
                </a:cubicBezTo>
                <a:cubicBezTo>
                  <a:pt x="333" y="94"/>
                  <a:pt x="344" y="105"/>
                  <a:pt x="344" y="115"/>
                </a:cubicBezTo>
                <a:lnTo>
                  <a:pt x="355" y="115"/>
                </a:lnTo>
                <a:lnTo>
                  <a:pt x="355" y="127"/>
                </a:lnTo>
                <a:lnTo>
                  <a:pt x="365" y="137"/>
                </a:lnTo>
                <a:cubicBezTo>
                  <a:pt x="376" y="158"/>
                  <a:pt x="376" y="180"/>
                  <a:pt x="376" y="201"/>
                </a:cubicBezTo>
                <a:cubicBezTo>
                  <a:pt x="365" y="255"/>
                  <a:pt x="333" y="287"/>
                  <a:pt x="301" y="308"/>
                </a:cubicBezTo>
                <a:cubicBezTo>
                  <a:pt x="286" y="308"/>
                  <a:pt x="272" y="313"/>
                  <a:pt x="261" y="313"/>
                </a:cubicBezTo>
                <a:cubicBezTo>
                  <a:pt x="256" y="313"/>
                  <a:pt x="251" y="312"/>
                  <a:pt x="248" y="308"/>
                </a:cubicBezTo>
                <a:cubicBezTo>
                  <a:pt x="226" y="308"/>
                  <a:pt x="215" y="298"/>
                  <a:pt x="194" y="287"/>
                </a:cubicBezTo>
                <a:lnTo>
                  <a:pt x="194" y="276"/>
                </a:lnTo>
                <a:lnTo>
                  <a:pt x="183" y="276"/>
                </a:lnTo>
                <a:lnTo>
                  <a:pt x="183" y="265"/>
                </a:lnTo>
                <a:cubicBezTo>
                  <a:pt x="172" y="265"/>
                  <a:pt x="172" y="255"/>
                  <a:pt x="172" y="255"/>
                </a:cubicBezTo>
                <a:lnTo>
                  <a:pt x="172" y="212"/>
                </a:lnTo>
                <a:lnTo>
                  <a:pt x="194" y="191"/>
                </a:lnTo>
                <a:lnTo>
                  <a:pt x="236" y="191"/>
                </a:lnTo>
                <a:cubicBezTo>
                  <a:pt x="236" y="191"/>
                  <a:pt x="226" y="191"/>
                  <a:pt x="226" y="180"/>
                </a:cubicBezTo>
                <a:lnTo>
                  <a:pt x="194" y="180"/>
                </a:lnTo>
                <a:cubicBezTo>
                  <a:pt x="183" y="191"/>
                  <a:pt x="172" y="191"/>
                  <a:pt x="162" y="212"/>
                </a:cubicBezTo>
                <a:cubicBezTo>
                  <a:pt x="162" y="222"/>
                  <a:pt x="151" y="234"/>
                  <a:pt x="162" y="255"/>
                </a:cubicBezTo>
                <a:lnTo>
                  <a:pt x="162" y="276"/>
                </a:lnTo>
                <a:lnTo>
                  <a:pt x="172" y="287"/>
                </a:lnTo>
                <a:cubicBezTo>
                  <a:pt x="172" y="298"/>
                  <a:pt x="183" y="298"/>
                  <a:pt x="183" y="308"/>
                </a:cubicBezTo>
                <a:cubicBezTo>
                  <a:pt x="194" y="319"/>
                  <a:pt x="215" y="330"/>
                  <a:pt x="236" y="341"/>
                </a:cubicBezTo>
                <a:cubicBezTo>
                  <a:pt x="258" y="341"/>
                  <a:pt x="290" y="341"/>
                  <a:pt x="312" y="330"/>
                </a:cubicBezTo>
                <a:cubicBezTo>
                  <a:pt x="355" y="319"/>
                  <a:pt x="397" y="276"/>
                  <a:pt x="419" y="212"/>
                </a:cubicBezTo>
                <a:cubicBezTo>
                  <a:pt x="419" y="191"/>
                  <a:pt x="419" y="158"/>
                  <a:pt x="408" y="127"/>
                </a:cubicBezTo>
                <a:cubicBezTo>
                  <a:pt x="408" y="115"/>
                  <a:pt x="397" y="105"/>
                  <a:pt x="397" y="105"/>
                </a:cubicBezTo>
                <a:lnTo>
                  <a:pt x="397" y="94"/>
                </a:lnTo>
                <a:lnTo>
                  <a:pt x="386" y="94"/>
                </a:lnTo>
                <a:lnTo>
                  <a:pt x="386" y="84"/>
                </a:lnTo>
                <a:lnTo>
                  <a:pt x="355" y="51"/>
                </a:lnTo>
                <a:cubicBezTo>
                  <a:pt x="322" y="30"/>
                  <a:pt x="301" y="19"/>
                  <a:pt x="269" y="8"/>
                </a:cubicBezTo>
                <a:cubicBezTo>
                  <a:pt x="253" y="3"/>
                  <a:pt x="234" y="1"/>
                  <a:pt x="21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9" name="Google Shape;319;p22"/>
          <p:cNvSpPr/>
          <p:nvPr/>
        </p:nvSpPr>
        <p:spPr>
          <a:xfrm>
            <a:off x="1386946" y="5940401"/>
            <a:ext cx="317671" cy="127355"/>
          </a:xfrm>
          <a:custGeom>
            <a:avLst/>
            <a:gdLst/>
            <a:ahLst/>
            <a:cxnLst/>
            <a:rect l="l" t="t" r="r" b="b"/>
            <a:pathLst>
              <a:path w="429" h="172" extrusionOk="0">
                <a:moveTo>
                  <a:pt x="247" y="1"/>
                </a:moveTo>
                <a:cubicBezTo>
                  <a:pt x="225" y="1"/>
                  <a:pt x="215" y="11"/>
                  <a:pt x="204" y="11"/>
                </a:cubicBezTo>
                <a:cubicBezTo>
                  <a:pt x="182" y="11"/>
                  <a:pt x="172" y="11"/>
                  <a:pt x="161" y="22"/>
                </a:cubicBezTo>
                <a:lnTo>
                  <a:pt x="54" y="22"/>
                </a:lnTo>
                <a:cubicBezTo>
                  <a:pt x="44" y="22"/>
                  <a:pt x="32" y="22"/>
                  <a:pt x="22" y="11"/>
                </a:cubicBezTo>
                <a:lnTo>
                  <a:pt x="1" y="11"/>
                </a:lnTo>
                <a:cubicBezTo>
                  <a:pt x="1" y="11"/>
                  <a:pt x="11" y="22"/>
                  <a:pt x="22" y="22"/>
                </a:cubicBezTo>
                <a:cubicBezTo>
                  <a:pt x="22" y="32"/>
                  <a:pt x="22" y="32"/>
                  <a:pt x="32" y="32"/>
                </a:cubicBezTo>
                <a:lnTo>
                  <a:pt x="44" y="43"/>
                </a:lnTo>
                <a:lnTo>
                  <a:pt x="54" y="43"/>
                </a:lnTo>
                <a:cubicBezTo>
                  <a:pt x="65" y="54"/>
                  <a:pt x="65" y="54"/>
                  <a:pt x="75" y="54"/>
                </a:cubicBezTo>
                <a:cubicBezTo>
                  <a:pt x="86" y="65"/>
                  <a:pt x="97" y="65"/>
                  <a:pt x="118" y="65"/>
                </a:cubicBezTo>
                <a:lnTo>
                  <a:pt x="204" y="65"/>
                </a:lnTo>
                <a:cubicBezTo>
                  <a:pt x="225" y="65"/>
                  <a:pt x="236" y="65"/>
                  <a:pt x="258" y="54"/>
                </a:cubicBezTo>
                <a:lnTo>
                  <a:pt x="289" y="54"/>
                </a:lnTo>
                <a:cubicBezTo>
                  <a:pt x="300" y="65"/>
                  <a:pt x="311" y="65"/>
                  <a:pt x="311" y="65"/>
                </a:cubicBezTo>
                <a:lnTo>
                  <a:pt x="332" y="65"/>
                </a:lnTo>
                <a:cubicBezTo>
                  <a:pt x="343" y="75"/>
                  <a:pt x="354" y="75"/>
                  <a:pt x="365" y="86"/>
                </a:cubicBezTo>
                <a:cubicBezTo>
                  <a:pt x="365" y="86"/>
                  <a:pt x="375" y="86"/>
                  <a:pt x="375" y="96"/>
                </a:cubicBezTo>
                <a:cubicBezTo>
                  <a:pt x="386" y="96"/>
                  <a:pt x="386" y="108"/>
                  <a:pt x="386" y="108"/>
                </a:cubicBezTo>
                <a:cubicBezTo>
                  <a:pt x="396" y="108"/>
                  <a:pt x="396" y="118"/>
                  <a:pt x="396" y="118"/>
                </a:cubicBezTo>
                <a:cubicBezTo>
                  <a:pt x="408" y="118"/>
                  <a:pt x="408" y="129"/>
                  <a:pt x="408" y="129"/>
                </a:cubicBezTo>
                <a:cubicBezTo>
                  <a:pt x="418" y="139"/>
                  <a:pt x="418" y="150"/>
                  <a:pt x="418" y="150"/>
                </a:cubicBezTo>
                <a:cubicBezTo>
                  <a:pt x="429" y="161"/>
                  <a:pt x="429" y="172"/>
                  <a:pt x="429" y="172"/>
                </a:cubicBezTo>
                <a:lnTo>
                  <a:pt x="429" y="161"/>
                </a:lnTo>
                <a:lnTo>
                  <a:pt x="429" y="150"/>
                </a:lnTo>
                <a:lnTo>
                  <a:pt x="429" y="118"/>
                </a:lnTo>
                <a:cubicBezTo>
                  <a:pt x="429" y="108"/>
                  <a:pt x="418" y="96"/>
                  <a:pt x="418" y="86"/>
                </a:cubicBezTo>
                <a:lnTo>
                  <a:pt x="386" y="54"/>
                </a:lnTo>
                <a:lnTo>
                  <a:pt x="354" y="22"/>
                </a:lnTo>
                <a:cubicBezTo>
                  <a:pt x="332" y="11"/>
                  <a:pt x="322" y="11"/>
                  <a:pt x="300" y="11"/>
                </a:cubicBezTo>
                <a:cubicBezTo>
                  <a:pt x="279" y="1"/>
                  <a:pt x="268" y="1"/>
                  <a:pt x="24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0" name="Google Shape;320;p22"/>
          <p:cNvSpPr/>
          <p:nvPr/>
        </p:nvSpPr>
        <p:spPr>
          <a:xfrm>
            <a:off x="950800" y="5265871"/>
            <a:ext cx="468731" cy="496091"/>
          </a:xfrm>
          <a:custGeom>
            <a:avLst/>
            <a:gdLst/>
            <a:ahLst/>
            <a:cxnLst/>
            <a:rect l="l" t="t" r="r" b="b"/>
            <a:pathLst>
              <a:path w="633" h="670" extrusionOk="0">
                <a:moveTo>
                  <a:pt x="440" y="429"/>
                </a:moveTo>
                <a:lnTo>
                  <a:pt x="440" y="440"/>
                </a:lnTo>
                <a:cubicBezTo>
                  <a:pt x="450" y="440"/>
                  <a:pt x="450" y="440"/>
                  <a:pt x="450" y="451"/>
                </a:cubicBezTo>
                <a:lnTo>
                  <a:pt x="450" y="429"/>
                </a:lnTo>
                <a:close/>
                <a:moveTo>
                  <a:pt x="0" y="1"/>
                </a:moveTo>
                <a:cubicBezTo>
                  <a:pt x="22" y="1"/>
                  <a:pt x="43" y="12"/>
                  <a:pt x="54" y="22"/>
                </a:cubicBezTo>
                <a:cubicBezTo>
                  <a:pt x="76" y="44"/>
                  <a:pt x="76" y="76"/>
                  <a:pt x="76" y="108"/>
                </a:cubicBezTo>
                <a:cubicBezTo>
                  <a:pt x="86" y="151"/>
                  <a:pt x="76" y="194"/>
                  <a:pt x="76" y="236"/>
                </a:cubicBezTo>
                <a:lnTo>
                  <a:pt x="76" y="269"/>
                </a:lnTo>
                <a:lnTo>
                  <a:pt x="76" y="279"/>
                </a:lnTo>
                <a:lnTo>
                  <a:pt x="76" y="290"/>
                </a:lnTo>
                <a:lnTo>
                  <a:pt x="76" y="301"/>
                </a:lnTo>
                <a:lnTo>
                  <a:pt x="76" y="386"/>
                </a:lnTo>
                <a:cubicBezTo>
                  <a:pt x="86" y="440"/>
                  <a:pt x="119" y="493"/>
                  <a:pt x="150" y="536"/>
                </a:cubicBezTo>
                <a:cubicBezTo>
                  <a:pt x="193" y="590"/>
                  <a:pt x="236" y="622"/>
                  <a:pt x="300" y="643"/>
                </a:cubicBezTo>
                <a:cubicBezTo>
                  <a:pt x="336" y="661"/>
                  <a:pt x="371" y="669"/>
                  <a:pt x="407" y="669"/>
                </a:cubicBezTo>
                <a:cubicBezTo>
                  <a:pt x="435" y="669"/>
                  <a:pt x="464" y="664"/>
                  <a:pt x="493" y="655"/>
                </a:cubicBezTo>
                <a:cubicBezTo>
                  <a:pt x="557" y="633"/>
                  <a:pt x="611" y="569"/>
                  <a:pt x="621" y="505"/>
                </a:cubicBezTo>
                <a:cubicBezTo>
                  <a:pt x="633" y="472"/>
                  <a:pt x="633" y="440"/>
                  <a:pt x="633" y="408"/>
                </a:cubicBezTo>
                <a:cubicBezTo>
                  <a:pt x="621" y="376"/>
                  <a:pt x="611" y="344"/>
                  <a:pt x="590" y="322"/>
                </a:cubicBezTo>
                <a:lnTo>
                  <a:pt x="557" y="290"/>
                </a:lnTo>
                <a:lnTo>
                  <a:pt x="547" y="279"/>
                </a:lnTo>
                <a:lnTo>
                  <a:pt x="536" y="269"/>
                </a:lnTo>
                <a:cubicBezTo>
                  <a:pt x="525" y="269"/>
                  <a:pt x="514" y="269"/>
                  <a:pt x="514" y="258"/>
                </a:cubicBezTo>
                <a:cubicBezTo>
                  <a:pt x="498" y="253"/>
                  <a:pt x="482" y="250"/>
                  <a:pt x="466" y="250"/>
                </a:cubicBezTo>
                <a:cubicBezTo>
                  <a:pt x="450" y="250"/>
                  <a:pt x="434" y="253"/>
                  <a:pt x="418" y="258"/>
                </a:cubicBezTo>
                <a:cubicBezTo>
                  <a:pt x="364" y="269"/>
                  <a:pt x="322" y="312"/>
                  <a:pt x="300" y="365"/>
                </a:cubicBezTo>
                <a:cubicBezTo>
                  <a:pt x="290" y="386"/>
                  <a:pt x="290" y="408"/>
                  <a:pt x="300" y="429"/>
                </a:cubicBezTo>
                <a:cubicBezTo>
                  <a:pt x="300" y="462"/>
                  <a:pt x="322" y="472"/>
                  <a:pt x="333" y="483"/>
                </a:cubicBezTo>
                <a:cubicBezTo>
                  <a:pt x="333" y="493"/>
                  <a:pt x="343" y="493"/>
                  <a:pt x="343" y="493"/>
                </a:cubicBezTo>
                <a:cubicBezTo>
                  <a:pt x="343" y="505"/>
                  <a:pt x="343" y="505"/>
                  <a:pt x="354" y="505"/>
                </a:cubicBezTo>
                <a:cubicBezTo>
                  <a:pt x="364" y="515"/>
                  <a:pt x="376" y="515"/>
                  <a:pt x="386" y="515"/>
                </a:cubicBezTo>
                <a:cubicBezTo>
                  <a:pt x="397" y="515"/>
                  <a:pt x="418" y="515"/>
                  <a:pt x="429" y="505"/>
                </a:cubicBezTo>
                <a:cubicBezTo>
                  <a:pt x="440" y="493"/>
                  <a:pt x="450" y="483"/>
                  <a:pt x="450" y="472"/>
                </a:cubicBezTo>
                <a:lnTo>
                  <a:pt x="450" y="451"/>
                </a:lnTo>
                <a:cubicBezTo>
                  <a:pt x="450" y="462"/>
                  <a:pt x="450" y="462"/>
                  <a:pt x="440" y="472"/>
                </a:cubicBezTo>
                <a:cubicBezTo>
                  <a:pt x="440" y="483"/>
                  <a:pt x="429" y="493"/>
                  <a:pt x="418" y="493"/>
                </a:cubicBezTo>
                <a:cubicBezTo>
                  <a:pt x="407" y="505"/>
                  <a:pt x="397" y="505"/>
                  <a:pt x="386" y="505"/>
                </a:cubicBezTo>
                <a:cubicBezTo>
                  <a:pt x="376" y="493"/>
                  <a:pt x="376" y="493"/>
                  <a:pt x="364" y="493"/>
                </a:cubicBezTo>
                <a:lnTo>
                  <a:pt x="364" y="483"/>
                </a:lnTo>
                <a:lnTo>
                  <a:pt x="354" y="483"/>
                </a:lnTo>
                <a:cubicBezTo>
                  <a:pt x="354" y="483"/>
                  <a:pt x="354" y="472"/>
                  <a:pt x="343" y="472"/>
                </a:cubicBezTo>
                <a:cubicBezTo>
                  <a:pt x="333" y="462"/>
                  <a:pt x="333" y="440"/>
                  <a:pt x="322" y="429"/>
                </a:cubicBezTo>
                <a:cubicBezTo>
                  <a:pt x="322" y="408"/>
                  <a:pt x="322" y="386"/>
                  <a:pt x="333" y="376"/>
                </a:cubicBezTo>
                <a:cubicBezTo>
                  <a:pt x="343" y="333"/>
                  <a:pt x="386" y="312"/>
                  <a:pt x="429" y="301"/>
                </a:cubicBezTo>
                <a:cubicBezTo>
                  <a:pt x="435" y="298"/>
                  <a:pt x="441" y="297"/>
                  <a:pt x="447" y="297"/>
                </a:cubicBezTo>
                <a:cubicBezTo>
                  <a:pt x="462" y="297"/>
                  <a:pt x="478" y="304"/>
                  <a:pt x="493" y="312"/>
                </a:cubicBezTo>
                <a:lnTo>
                  <a:pt x="504" y="312"/>
                </a:lnTo>
                <a:lnTo>
                  <a:pt x="514" y="322"/>
                </a:lnTo>
                <a:lnTo>
                  <a:pt x="525" y="322"/>
                </a:lnTo>
                <a:cubicBezTo>
                  <a:pt x="536" y="333"/>
                  <a:pt x="536" y="344"/>
                  <a:pt x="547" y="355"/>
                </a:cubicBezTo>
                <a:cubicBezTo>
                  <a:pt x="579" y="386"/>
                  <a:pt x="590" y="440"/>
                  <a:pt x="579" y="493"/>
                </a:cubicBezTo>
                <a:cubicBezTo>
                  <a:pt x="568" y="515"/>
                  <a:pt x="557" y="536"/>
                  <a:pt x="536" y="558"/>
                </a:cubicBezTo>
                <a:cubicBezTo>
                  <a:pt x="525" y="579"/>
                  <a:pt x="493" y="590"/>
                  <a:pt x="471" y="601"/>
                </a:cubicBezTo>
                <a:cubicBezTo>
                  <a:pt x="450" y="611"/>
                  <a:pt x="423" y="617"/>
                  <a:pt x="397" y="617"/>
                </a:cubicBezTo>
                <a:cubicBezTo>
                  <a:pt x="370" y="617"/>
                  <a:pt x="343" y="611"/>
                  <a:pt x="322" y="601"/>
                </a:cubicBezTo>
                <a:cubicBezTo>
                  <a:pt x="268" y="579"/>
                  <a:pt x="226" y="547"/>
                  <a:pt x="193" y="505"/>
                </a:cubicBezTo>
                <a:cubicBezTo>
                  <a:pt x="150" y="472"/>
                  <a:pt x="129" y="419"/>
                  <a:pt x="119" y="376"/>
                </a:cubicBezTo>
                <a:cubicBezTo>
                  <a:pt x="119" y="355"/>
                  <a:pt x="107" y="322"/>
                  <a:pt x="107" y="301"/>
                </a:cubicBezTo>
                <a:lnTo>
                  <a:pt x="107" y="290"/>
                </a:lnTo>
                <a:lnTo>
                  <a:pt x="107" y="279"/>
                </a:lnTo>
                <a:lnTo>
                  <a:pt x="107" y="269"/>
                </a:lnTo>
                <a:lnTo>
                  <a:pt x="107" y="236"/>
                </a:lnTo>
                <a:cubicBezTo>
                  <a:pt x="107" y="194"/>
                  <a:pt x="107" y="151"/>
                  <a:pt x="97" y="108"/>
                </a:cubicBezTo>
                <a:cubicBezTo>
                  <a:pt x="97" y="76"/>
                  <a:pt x="86" y="44"/>
                  <a:pt x="65" y="22"/>
                </a:cubicBezTo>
                <a:cubicBezTo>
                  <a:pt x="54" y="12"/>
                  <a:pt x="43" y="1"/>
                  <a:pt x="3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1" name="Google Shape;321;p22"/>
          <p:cNvSpPr/>
          <p:nvPr/>
        </p:nvSpPr>
        <p:spPr>
          <a:xfrm>
            <a:off x="1013742" y="5376935"/>
            <a:ext cx="120700" cy="318387"/>
          </a:xfrm>
          <a:custGeom>
            <a:avLst/>
            <a:gdLst/>
            <a:ahLst/>
            <a:cxnLst/>
            <a:rect l="l" t="t" r="r" b="b"/>
            <a:pathLst>
              <a:path w="163" h="430" extrusionOk="0">
                <a:moveTo>
                  <a:pt x="1" y="1"/>
                </a:moveTo>
                <a:lnTo>
                  <a:pt x="22" y="12"/>
                </a:lnTo>
                <a:lnTo>
                  <a:pt x="34" y="22"/>
                </a:lnTo>
                <a:cubicBezTo>
                  <a:pt x="44" y="33"/>
                  <a:pt x="44" y="33"/>
                  <a:pt x="55" y="33"/>
                </a:cubicBezTo>
                <a:cubicBezTo>
                  <a:pt x="55" y="33"/>
                  <a:pt x="55" y="44"/>
                  <a:pt x="65" y="44"/>
                </a:cubicBezTo>
                <a:cubicBezTo>
                  <a:pt x="65" y="44"/>
                  <a:pt x="65" y="55"/>
                  <a:pt x="76" y="55"/>
                </a:cubicBezTo>
                <a:cubicBezTo>
                  <a:pt x="76" y="65"/>
                  <a:pt x="76" y="65"/>
                  <a:pt x="87" y="65"/>
                </a:cubicBezTo>
                <a:cubicBezTo>
                  <a:pt x="87" y="76"/>
                  <a:pt x="98" y="86"/>
                  <a:pt x="98" y="98"/>
                </a:cubicBezTo>
                <a:cubicBezTo>
                  <a:pt x="108" y="108"/>
                  <a:pt x="108" y="119"/>
                  <a:pt x="108" y="119"/>
                </a:cubicBezTo>
                <a:lnTo>
                  <a:pt x="108" y="140"/>
                </a:lnTo>
                <a:lnTo>
                  <a:pt x="108" y="183"/>
                </a:lnTo>
                <a:lnTo>
                  <a:pt x="108" y="226"/>
                </a:lnTo>
                <a:cubicBezTo>
                  <a:pt x="108" y="236"/>
                  <a:pt x="98" y="258"/>
                  <a:pt x="98" y="269"/>
                </a:cubicBezTo>
                <a:cubicBezTo>
                  <a:pt x="98" y="290"/>
                  <a:pt x="108" y="301"/>
                  <a:pt x="108" y="322"/>
                </a:cubicBezTo>
                <a:cubicBezTo>
                  <a:pt x="108" y="333"/>
                  <a:pt x="108" y="343"/>
                  <a:pt x="119" y="355"/>
                </a:cubicBezTo>
                <a:lnTo>
                  <a:pt x="119" y="376"/>
                </a:lnTo>
                <a:lnTo>
                  <a:pt x="129" y="386"/>
                </a:lnTo>
                <a:cubicBezTo>
                  <a:pt x="129" y="397"/>
                  <a:pt x="129" y="397"/>
                  <a:pt x="141" y="408"/>
                </a:cubicBezTo>
                <a:cubicBezTo>
                  <a:pt x="151" y="429"/>
                  <a:pt x="162" y="429"/>
                  <a:pt x="162" y="429"/>
                </a:cubicBezTo>
                <a:cubicBezTo>
                  <a:pt x="162" y="429"/>
                  <a:pt x="151" y="419"/>
                  <a:pt x="151" y="408"/>
                </a:cubicBezTo>
                <a:lnTo>
                  <a:pt x="151" y="386"/>
                </a:lnTo>
                <a:lnTo>
                  <a:pt x="151" y="365"/>
                </a:lnTo>
                <a:lnTo>
                  <a:pt x="151" y="355"/>
                </a:lnTo>
                <a:cubicBezTo>
                  <a:pt x="141" y="343"/>
                  <a:pt x="151" y="333"/>
                  <a:pt x="151" y="312"/>
                </a:cubicBezTo>
                <a:lnTo>
                  <a:pt x="151" y="279"/>
                </a:lnTo>
                <a:cubicBezTo>
                  <a:pt x="151" y="258"/>
                  <a:pt x="151" y="248"/>
                  <a:pt x="162" y="236"/>
                </a:cubicBezTo>
                <a:lnTo>
                  <a:pt x="162" y="183"/>
                </a:lnTo>
                <a:lnTo>
                  <a:pt x="162" y="129"/>
                </a:lnTo>
                <a:cubicBezTo>
                  <a:pt x="162" y="119"/>
                  <a:pt x="151" y="98"/>
                  <a:pt x="141" y="86"/>
                </a:cubicBezTo>
                <a:cubicBezTo>
                  <a:pt x="141" y="65"/>
                  <a:pt x="129" y="55"/>
                  <a:pt x="119" y="44"/>
                </a:cubicBezTo>
                <a:cubicBezTo>
                  <a:pt x="108" y="33"/>
                  <a:pt x="87" y="22"/>
                  <a:pt x="76" y="22"/>
                </a:cubicBezTo>
                <a:cubicBezTo>
                  <a:pt x="65" y="12"/>
                  <a:pt x="55" y="12"/>
                  <a:pt x="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2" name="Google Shape;322;p22"/>
          <p:cNvSpPr/>
          <p:nvPr/>
        </p:nvSpPr>
        <p:spPr>
          <a:xfrm>
            <a:off x="1458033" y="5793057"/>
            <a:ext cx="48132" cy="51089"/>
          </a:xfrm>
          <a:custGeom>
            <a:avLst/>
            <a:gdLst/>
            <a:ahLst/>
            <a:cxnLst/>
            <a:rect l="l" t="t" r="r" b="b"/>
            <a:pathLst>
              <a:path w="65" h="69" extrusionOk="0">
                <a:moveTo>
                  <a:pt x="33" y="1"/>
                </a:moveTo>
                <a:cubicBezTo>
                  <a:pt x="25" y="1"/>
                  <a:pt x="17" y="6"/>
                  <a:pt x="12" y="17"/>
                </a:cubicBezTo>
                <a:cubicBezTo>
                  <a:pt x="1" y="28"/>
                  <a:pt x="1" y="50"/>
                  <a:pt x="12" y="60"/>
                </a:cubicBezTo>
                <a:cubicBezTo>
                  <a:pt x="17" y="65"/>
                  <a:pt x="25" y="68"/>
                  <a:pt x="33" y="68"/>
                </a:cubicBezTo>
                <a:cubicBezTo>
                  <a:pt x="41" y="68"/>
                  <a:pt x="49" y="65"/>
                  <a:pt x="55" y="60"/>
                </a:cubicBezTo>
                <a:cubicBezTo>
                  <a:pt x="65" y="50"/>
                  <a:pt x="65" y="28"/>
                  <a:pt x="55" y="17"/>
                </a:cubicBezTo>
                <a:cubicBezTo>
                  <a:pt x="49" y="6"/>
                  <a:pt x="41" y="1"/>
                  <a:pt x="3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3" name="Google Shape;323;p22"/>
          <p:cNvSpPr/>
          <p:nvPr/>
        </p:nvSpPr>
        <p:spPr>
          <a:xfrm>
            <a:off x="1228483" y="5571668"/>
            <a:ext cx="56277" cy="50349"/>
          </a:xfrm>
          <a:custGeom>
            <a:avLst/>
            <a:gdLst/>
            <a:ahLst/>
            <a:cxnLst/>
            <a:rect l="l" t="t" r="r" b="b"/>
            <a:pathLst>
              <a:path w="76" h="68" extrusionOk="0">
                <a:moveTo>
                  <a:pt x="43" y="0"/>
                </a:moveTo>
                <a:cubicBezTo>
                  <a:pt x="35" y="0"/>
                  <a:pt x="27" y="6"/>
                  <a:pt x="22" y="16"/>
                </a:cubicBezTo>
                <a:cubicBezTo>
                  <a:pt x="1" y="27"/>
                  <a:pt x="1" y="49"/>
                  <a:pt x="22" y="59"/>
                </a:cubicBezTo>
                <a:cubicBezTo>
                  <a:pt x="27" y="65"/>
                  <a:pt x="35" y="67"/>
                  <a:pt x="43" y="67"/>
                </a:cubicBezTo>
                <a:cubicBezTo>
                  <a:pt x="51" y="67"/>
                  <a:pt x="59" y="65"/>
                  <a:pt x="65" y="59"/>
                </a:cubicBezTo>
                <a:cubicBezTo>
                  <a:pt x="75" y="49"/>
                  <a:pt x="75" y="27"/>
                  <a:pt x="65" y="16"/>
                </a:cubicBezTo>
                <a:cubicBezTo>
                  <a:pt x="59" y="6"/>
                  <a:pt x="51" y="0"/>
                  <a:pt x="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4" name="Google Shape;324;p22"/>
          <p:cNvSpPr/>
          <p:nvPr/>
        </p:nvSpPr>
        <p:spPr>
          <a:xfrm>
            <a:off x="950829" y="5857288"/>
            <a:ext cx="281512" cy="281512"/>
          </a:xfrm>
          <a:custGeom>
            <a:avLst/>
            <a:gdLst/>
            <a:ahLst/>
            <a:cxnLst/>
            <a:rect l="l" t="t" r="r" b="b"/>
            <a:pathLst>
              <a:path w="2250" h="2250" extrusionOk="0">
                <a:moveTo>
                  <a:pt x="1125" y="1"/>
                </a:moveTo>
                <a:cubicBezTo>
                  <a:pt x="996" y="558"/>
                  <a:pt x="558" y="996"/>
                  <a:pt x="1" y="1125"/>
                </a:cubicBezTo>
                <a:cubicBezTo>
                  <a:pt x="558" y="1253"/>
                  <a:pt x="996" y="1693"/>
                  <a:pt x="1125" y="2249"/>
                </a:cubicBezTo>
                <a:cubicBezTo>
                  <a:pt x="1253" y="1693"/>
                  <a:pt x="1682" y="1253"/>
                  <a:pt x="2249" y="1125"/>
                </a:cubicBezTo>
                <a:cubicBezTo>
                  <a:pt x="1682" y="996"/>
                  <a:pt x="1253" y="558"/>
                  <a:pt x="112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5" name="Google Shape;325;p22"/>
          <p:cNvSpPr/>
          <p:nvPr/>
        </p:nvSpPr>
        <p:spPr>
          <a:xfrm rot="10800000">
            <a:off x="10376300" y="734749"/>
            <a:ext cx="500571" cy="466473"/>
          </a:xfrm>
          <a:custGeom>
            <a:avLst/>
            <a:gdLst/>
            <a:ahLst/>
            <a:cxnLst/>
            <a:rect l="l" t="t" r="r" b="b"/>
            <a:pathLst>
              <a:path w="676" h="630" extrusionOk="0">
                <a:moveTo>
                  <a:pt x="215" y="1"/>
                </a:moveTo>
                <a:cubicBezTo>
                  <a:pt x="196" y="1"/>
                  <a:pt x="178" y="3"/>
                  <a:pt x="162" y="8"/>
                </a:cubicBezTo>
                <a:cubicBezTo>
                  <a:pt x="98" y="30"/>
                  <a:pt x="44" y="73"/>
                  <a:pt x="22" y="148"/>
                </a:cubicBezTo>
                <a:cubicBezTo>
                  <a:pt x="1" y="201"/>
                  <a:pt x="1" y="276"/>
                  <a:pt x="22" y="341"/>
                </a:cubicBezTo>
                <a:cubicBezTo>
                  <a:pt x="44" y="394"/>
                  <a:pt x="87" y="448"/>
                  <a:pt x="129" y="479"/>
                </a:cubicBezTo>
                <a:cubicBezTo>
                  <a:pt x="183" y="522"/>
                  <a:pt x="236" y="544"/>
                  <a:pt x="290" y="555"/>
                </a:cubicBezTo>
                <a:cubicBezTo>
                  <a:pt x="312" y="565"/>
                  <a:pt x="344" y="565"/>
                  <a:pt x="365" y="565"/>
                </a:cubicBezTo>
                <a:lnTo>
                  <a:pt x="408" y="565"/>
                </a:lnTo>
                <a:cubicBezTo>
                  <a:pt x="419" y="555"/>
                  <a:pt x="429" y="555"/>
                  <a:pt x="440" y="555"/>
                </a:cubicBezTo>
                <a:lnTo>
                  <a:pt x="558" y="555"/>
                </a:lnTo>
                <a:cubicBezTo>
                  <a:pt x="590" y="555"/>
                  <a:pt x="622" y="565"/>
                  <a:pt x="643" y="576"/>
                </a:cubicBezTo>
                <a:cubicBezTo>
                  <a:pt x="665" y="598"/>
                  <a:pt x="665" y="619"/>
                  <a:pt x="665" y="629"/>
                </a:cubicBezTo>
                <a:cubicBezTo>
                  <a:pt x="676" y="619"/>
                  <a:pt x="676" y="619"/>
                  <a:pt x="665" y="608"/>
                </a:cubicBezTo>
                <a:cubicBezTo>
                  <a:pt x="665" y="598"/>
                  <a:pt x="665" y="587"/>
                  <a:pt x="654" y="576"/>
                </a:cubicBezTo>
                <a:cubicBezTo>
                  <a:pt x="633" y="555"/>
                  <a:pt x="600" y="544"/>
                  <a:pt x="558" y="533"/>
                </a:cubicBezTo>
                <a:cubicBezTo>
                  <a:pt x="526" y="533"/>
                  <a:pt x="483" y="522"/>
                  <a:pt x="440" y="522"/>
                </a:cubicBezTo>
                <a:lnTo>
                  <a:pt x="365" y="522"/>
                </a:lnTo>
                <a:cubicBezTo>
                  <a:pt x="344" y="522"/>
                  <a:pt x="322" y="522"/>
                  <a:pt x="301" y="512"/>
                </a:cubicBezTo>
                <a:cubicBezTo>
                  <a:pt x="248" y="501"/>
                  <a:pt x="205" y="479"/>
                  <a:pt x="162" y="448"/>
                </a:cubicBezTo>
                <a:cubicBezTo>
                  <a:pt x="119" y="415"/>
                  <a:pt x="87" y="372"/>
                  <a:pt x="76" y="319"/>
                </a:cubicBezTo>
                <a:cubicBezTo>
                  <a:pt x="55" y="265"/>
                  <a:pt x="55" y="212"/>
                  <a:pt x="76" y="158"/>
                </a:cubicBezTo>
                <a:cubicBezTo>
                  <a:pt x="76" y="137"/>
                  <a:pt x="98" y="115"/>
                  <a:pt x="108" y="94"/>
                </a:cubicBezTo>
                <a:cubicBezTo>
                  <a:pt x="129" y="84"/>
                  <a:pt x="151" y="73"/>
                  <a:pt x="183" y="62"/>
                </a:cubicBezTo>
                <a:cubicBezTo>
                  <a:pt x="195" y="59"/>
                  <a:pt x="207" y="58"/>
                  <a:pt x="220" y="58"/>
                </a:cubicBezTo>
                <a:cubicBezTo>
                  <a:pt x="254" y="58"/>
                  <a:pt x="291" y="68"/>
                  <a:pt x="322" y="84"/>
                </a:cubicBezTo>
                <a:cubicBezTo>
                  <a:pt x="333" y="94"/>
                  <a:pt x="344" y="105"/>
                  <a:pt x="344" y="115"/>
                </a:cubicBezTo>
                <a:lnTo>
                  <a:pt x="355" y="115"/>
                </a:lnTo>
                <a:lnTo>
                  <a:pt x="355" y="127"/>
                </a:lnTo>
                <a:lnTo>
                  <a:pt x="365" y="137"/>
                </a:lnTo>
                <a:cubicBezTo>
                  <a:pt x="376" y="158"/>
                  <a:pt x="376" y="180"/>
                  <a:pt x="376" y="201"/>
                </a:cubicBezTo>
                <a:cubicBezTo>
                  <a:pt x="365" y="255"/>
                  <a:pt x="333" y="287"/>
                  <a:pt x="301" y="308"/>
                </a:cubicBezTo>
                <a:cubicBezTo>
                  <a:pt x="286" y="308"/>
                  <a:pt x="272" y="313"/>
                  <a:pt x="261" y="313"/>
                </a:cubicBezTo>
                <a:cubicBezTo>
                  <a:pt x="256" y="313"/>
                  <a:pt x="251" y="312"/>
                  <a:pt x="248" y="308"/>
                </a:cubicBezTo>
                <a:cubicBezTo>
                  <a:pt x="226" y="308"/>
                  <a:pt x="215" y="298"/>
                  <a:pt x="194" y="287"/>
                </a:cubicBezTo>
                <a:lnTo>
                  <a:pt x="194" y="276"/>
                </a:lnTo>
                <a:lnTo>
                  <a:pt x="183" y="276"/>
                </a:lnTo>
                <a:lnTo>
                  <a:pt x="183" y="265"/>
                </a:lnTo>
                <a:cubicBezTo>
                  <a:pt x="172" y="265"/>
                  <a:pt x="172" y="255"/>
                  <a:pt x="172" y="255"/>
                </a:cubicBezTo>
                <a:lnTo>
                  <a:pt x="172" y="212"/>
                </a:lnTo>
                <a:lnTo>
                  <a:pt x="194" y="191"/>
                </a:lnTo>
                <a:lnTo>
                  <a:pt x="236" y="191"/>
                </a:lnTo>
                <a:cubicBezTo>
                  <a:pt x="236" y="191"/>
                  <a:pt x="226" y="191"/>
                  <a:pt x="226" y="180"/>
                </a:cubicBezTo>
                <a:lnTo>
                  <a:pt x="194" y="180"/>
                </a:lnTo>
                <a:cubicBezTo>
                  <a:pt x="183" y="191"/>
                  <a:pt x="172" y="191"/>
                  <a:pt x="162" y="212"/>
                </a:cubicBezTo>
                <a:cubicBezTo>
                  <a:pt x="162" y="222"/>
                  <a:pt x="151" y="234"/>
                  <a:pt x="162" y="255"/>
                </a:cubicBezTo>
                <a:lnTo>
                  <a:pt x="162" y="276"/>
                </a:lnTo>
                <a:lnTo>
                  <a:pt x="172" y="287"/>
                </a:lnTo>
                <a:cubicBezTo>
                  <a:pt x="172" y="298"/>
                  <a:pt x="183" y="298"/>
                  <a:pt x="183" y="308"/>
                </a:cubicBezTo>
                <a:cubicBezTo>
                  <a:pt x="194" y="319"/>
                  <a:pt x="215" y="330"/>
                  <a:pt x="236" y="341"/>
                </a:cubicBezTo>
                <a:cubicBezTo>
                  <a:pt x="258" y="341"/>
                  <a:pt x="290" y="341"/>
                  <a:pt x="312" y="330"/>
                </a:cubicBezTo>
                <a:cubicBezTo>
                  <a:pt x="355" y="319"/>
                  <a:pt x="397" y="276"/>
                  <a:pt x="419" y="212"/>
                </a:cubicBezTo>
                <a:cubicBezTo>
                  <a:pt x="419" y="191"/>
                  <a:pt x="419" y="158"/>
                  <a:pt x="408" y="127"/>
                </a:cubicBezTo>
                <a:cubicBezTo>
                  <a:pt x="408" y="115"/>
                  <a:pt x="397" y="105"/>
                  <a:pt x="397" y="105"/>
                </a:cubicBezTo>
                <a:lnTo>
                  <a:pt x="397" y="94"/>
                </a:lnTo>
                <a:lnTo>
                  <a:pt x="386" y="94"/>
                </a:lnTo>
                <a:lnTo>
                  <a:pt x="386" y="84"/>
                </a:lnTo>
                <a:lnTo>
                  <a:pt x="355" y="51"/>
                </a:lnTo>
                <a:cubicBezTo>
                  <a:pt x="322" y="30"/>
                  <a:pt x="301" y="19"/>
                  <a:pt x="269" y="8"/>
                </a:cubicBezTo>
                <a:cubicBezTo>
                  <a:pt x="253" y="3"/>
                  <a:pt x="234" y="1"/>
                  <a:pt x="21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6" name="Google Shape;326;p22"/>
          <p:cNvSpPr/>
          <p:nvPr/>
        </p:nvSpPr>
        <p:spPr>
          <a:xfrm rot="10800000">
            <a:off x="10487374" y="790281"/>
            <a:ext cx="317671" cy="127355"/>
          </a:xfrm>
          <a:custGeom>
            <a:avLst/>
            <a:gdLst/>
            <a:ahLst/>
            <a:cxnLst/>
            <a:rect l="l" t="t" r="r" b="b"/>
            <a:pathLst>
              <a:path w="429" h="172" extrusionOk="0">
                <a:moveTo>
                  <a:pt x="247" y="1"/>
                </a:moveTo>
                <a:cubicBezTo>
                  <a:pt x="225" y="1"/>
                  <a:pt x="215" y="11"/>
                  <a:pt x="204" y="11"/>
                </a:cubicBezTo>
                <a:cubicBezTo>
                  <a:pt x="182" y="11"/>
                  <a:pt x="172" y="11"/>
                  <a:pt x="161" y="22"/>
                </a:cubicBezTo>
                <a:lnTo>
                  <a:pt x="54" y="22"/>
                </a:lnTo>
                <a:cubicBezTo>
                  <a:pt x="44" y="22"/>
                  <a:pt x="32" y="22"/>
                  <a:pt x="22" y="11"/>
                </a:cubicBezTo>
                <a:lnTo>
                  <a:pt x="1" y="11"/>
                </a:lnTo>
                <a:cubicBezTo>
                  <a:pt x="1" y="11"/>
                  <a:pt x="11" y="22"/>
                  <a:pt x="22" y="22"/>
                </a:cubicBezTo>
                <a:cubicBezTo>
                  <a:pt x="22" y="32"/>
                  <a:pt x="22" y="32"/>
                  <a:pt x="32" y="32"/>
                </a:cubicBezTo>
                <a:lnTo>
                  <a:pt x="44" y="43"/>
                </a:lnTo>
                <a:lnTo>
                  <a:pt x="54" y="43"/>
                </a:lnTo>
                <a:cubicBezTo>
                  <a:pt x="65" y="54"/>
                  <a:pt x="65" y="54"/>
                  <a:pt x="75" y="54"/>
                </a:cubicBezTo>
                <a:cubicBezTo>
                  <a:pt x="86" y="65"/>
                  <a:pt x="97" y="65"/>
                  <a:pt x="118" y="65"/>
                </a:cubicBezTo>
                <a:lnTo>
                  <a:pt x="204" y="65"/>
                </a:lnTo>
                <a:cubicBezTo>
                  <a:pt x="225" y="65"/>
                  <a:pt x="236" y="65"/>
                  <a:pt x="258" y="54"/>
                </a:cubicBezTo>
                <a:lnTo>
                  <a:pt x="289" y="54"/>
                </a:lnTo>
                <a:cubicBezTo>
                  <a:pt x="300" y="65"/>
                  <a:pt x="311" y="65"/>
                  <a:pt x="311" y="65"/>
                </a:cubicBezTo>
                <a:lnTo>
                  <a:pt x="332" y="65"/>
                </a:lnTo>
                <a:cubicBezTo>
                  <a:pt x="343" y="75"/>
                  <a:pt x="354" y="75"/>
                  <a:pt x="365" y="86"/>
                </a:cubicBezTo>
                <a:cubicBezTo>
                  <a:pt x="365" y="86"/>
                  <a:pt x="375" y="86"/>
                  <a:pt x="375" y="96"/>
                </a:cubicBezTo>
                <a:cubicBezTo>
                  <a:pt x="386" y="96"/>
                  <a:pt x="386" y="108"/>
                  <a:pt x="386" y="108"/>
                </a:cubicBezTo>
                <a:cubicBezTo>
                  <a:pt x="396" y="108"/>
                  <a:pt x="396" y="118"/>
                  <a:pt x="396" y="118"/>
                </a:cubicBezTo>
                <a:cubicBezTo>
                  <a:pt x="408" y="118"/>
                  <a:pt x="408" y="129"/>
                  <a:pt x="408" y="129"/>
                </a:cubicBezTo>
                <a:cubicBezTo>
                  <a:pt x="418" y="139"/>
                  <a:pt x="418" y="150"/>
                  <a:pt x="418" y="150"/>
                </a:cubicBezTo>
                <a:cubicBezTo>
                  <a:pt x="429" y="161"/>
                  <a:pt x="429" y="172"/>
                  <a:pt x="429" y="172"/>
                </a:cubicBezTo>
                <a:lnTo>
                  <a:pt x="429" y="161"/>
                </a:lnTo>
                <a:lnTo>
                  <a:pt x="429" y="150"/>
                </a:lnTo>
                <a:lnTo>
                  <a:pt x="429" y="118"/>
                </a:lnTo>
                <a:cubicBezTo>
                  <a:pt x="429" y="108"/>
                  <a:pt x="418" y="96"/>
                  <a:pt x="418" y="86"/>
                </a:cubicBezTo>
                <a:lnTo>
                  <a:pt x="386" y="54"/>
                </a:lnTo>
                <a:lnTo>
                  <a:pt x="354" y="22"/>
                </a:lnTo>
                <a:cubicBezTo>
                  <a:pt x="332" y="11"/>
                  <a:pt x="322" y="11"/>
                  <a:pt x="300" y="11"/>
                </a:cubicBezTo>
                <a:cubicBezTo>
                  <a:pt x="279" y="1"/>
                  <a:pt x="268" y="1"/>
                  <a:pt x="24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7" name="Google Shape;327;p22"/>
          <p:cNvSpPr/>
          <p:nvPr/>
        </p:nvSpPr>
        <p:spPr>
          <a:xfrm rot="10800000">
            <a:off x="10772460" y="1096077"/>
            <a:ext cx="468731" cy="496091"/>
          </a:xfrm>
          <a:custGeom>
            <a:avLst/>
            <a:gdLst/>
            <a:ahLst/>
            <a:cxnLst/>
            <a:rect l="l" t="t" r="r" b="b"/>
            <a:pathLst>
              <a:path w="633" h="670" extrusionOk="0">
                <a:moveTo>
                  <a:pt x="440" y="429"/>
                </a:moveTo>
                <a:lnTo>
                  <a:pt x="440" y="440"/>
                </a:lnTo>
                <a:cubicBezTo>
                  <a:pt x="450" y="440"/>
                  <a:pt x="450" y="440"/>
                  <a:pt x="450" y="451"/>
                </a:cubicBezTo>
                <a:lnTo>
                  <a:pt x="450" y="429"/>
                </a:lnTo>
                <a:close/>
                <a:moveTo>
                  <a:pt x="0" y="1"/>
                </a:moveTo>
                <a:cubicBezTo>
                  <a:pt x="22" y="1"/>
                  <a:pt x="43" y="12"/>
                  <a:pt x="54" y="22"/>
                </a:cubicBezTo>
                <a:cubicBezTo>
                  <a:pt x="76" y="44"/>
                  <a:pt x="76" y="76"/>
                  <a:pt x="76" y="108"/>
                </a:cubicBezTo>
                <a:cubicBezTo>
                  <a:pt x="86" y="151"/>
                  <a:pt x="76" y="194"/>
                  <a:pt x="76" y="236"/>
                </a:cubicBezTo>
                <a:lnTo>
                  <a:pt x="76" y="269"/>
                </a:lnTo>
                <a:lnTo>
                  <a:pt x="76" y="279"/>
                </a:lnTo>
                <a:lnTo>
                  <a:pt x="76" y="290"/>
                </a:lnTo>
                <a:lnTo>
                  <a:pt x="76" y="301"/>
                </a:lnTo>
                <a:lnTo>
                  <a:pt x="76" y="386"/>
                </a:lnTo>
                <a:cubicBezTo>
                  <a:pt x="86" y="440"/>
                  <a:pt x="119" y="493"/>
                  <a:pt x="150" y="536"/>
                </a:cubicBezTo>
                <a:cubicBezTo>
                  <a:pt x="193" y="590"/>
                  <a:pt x="236" y="622"/>
                  <a:pt x="300" y="643"/>
                </a:cubicBezTo>
                <a:cubicBezTo>
                  <a:pt x="336" y="661"/>
                  <a:pt x="371" y="669"/>
                  <a:pt x="407" y="669"/>
                </a:cubicBezTo>
                <a:cubicBezTo>
                  <a:pt x="435" y="669"/>
                  <a:pt x="464" y="664"/>
                  <a:pt x="493" y="655"/>
                </a:cubicBezTo>
                <a:cubicBezTo>
                  <a:pt x="557" y="633"/>
                  <a:pt x="611" y="569"/>
                  <a:pt x="621" y="505"/>
                </a:cubicBezTo>
                <a:cubicBezTo>
                  <a:pt x="633" y="472"/>
                  <a:pt x="633" y="440"/>
                  <a:pt x="633" y="408"/>
                </a:cubicBezTo>
                <a:cubicBezTo>
                  <a:pt x="621" y="376"/>
                  <a:pt x="611" y="344"/>
                  <a:pt x="590" y="322"/>
                </a:cubicBezTo>
                <a:lnTo>
                  <a:pt x="557" y="290"/>
                </a:lnTo>
                <a:lnTo>
                  <a:pt x="547" y="279"/>
                </a:lnTo>
                <a:lnTo>
                  <a:pt x="536" y="269"/>
                </a:lnTo>
                <a:cubicBezTo>
                  <a:pt x="525" y="269"/>
                  <a:pt x="514" y="269"/>
                  <a:pt x="514" y="258"/>
                </a:cubicBezTo>
                <a:cubicBezTo>
                  <a:pt x="498" y="253"/>
                  <a:pt x="482" y="250"/>
                  <a:pt x="466" y="250"/>
                </a:cubicBezTo>
                <a:cubicBezTo>
                  <a:pt x="450" y="250"/>
                  <a:pt x="434" y="253"/>
                  <a:pt x="418" y="258"/>
                </a:cubicBezTo>
                <a:cubicBezTo>
                  <a:pt x="364" y="269"/>
                  <a:pt x="322" y="312"/>
                  <a:pt x="300" y="365"/>
                </a:cubicBezTo>
                <a:cubicBezTo>
                  <a:pt x="290" y="386"/>
                  <a:pt x="290" y="408"/>
                  <a:pt x="300" y="429"/>
                </a:cubicBezTo>
                <a:cubicBezTo>
                  <a:pt x="300" y="462"/>
                  <a:pt x="322" y="472"/>
                  <a:pt x="333" y="483"/>
                </a:cubicBezTo>
                <a:cubicBezTo>
                  <a:pt x="333" y="493"/>
                  <a:pt x="343" y="493"/>
                  <a:pt x="343" y="493"/>
                </a:cubicBezTo>
                <a:cubicBezTo>
                  <a:pt x="343" y="505"/>
                  <a:pt x="343" y="505"/>
                  <a:pt x="354" y="505"/>
                </a:cubicBezTo>
                <a:cubicBezTo>
                  <a:pt x="364" y="515"/>
                  <a:pt x="376" y="515"/>
                  <a:pt x="386" y="515"/>
                </a:cubicBezTo>
                <a:cubicBezTo>
                  <a:pt x="397" y="515"/>
                  <a:pt x="418" y="515"/>
                  <a:pt x="429" y="505"/>
                </a:cubicBezTo>
                <a:cubicBezTo>
                  <a:pt x="440" y="493"/>
                  <a:pt x="450" y="483"/>
                  <a:pt x="450" y="472"/>
                </a:cubicBezTo>
                <a:lnTo>
                  <a:pt x="450" y="451"/>
                </a:lnTo>
                <a:cubicBezTo>
                  <a:pt x="450" y="462"/>
                  <a:pt x="450" y="462"/>
                  <a:pt x="440" y="472"/>
                </a:cubicBezTo>
                <a:cubicBezTo>
                  <a:pt x="440" y="483"/>
                  <a:pt x="429" y="493"/>
                  <a:pt x="418" y="493"/>
                </a:cubicBezTo>
                <a:cubicBezTo>
                  <a:pt x="407" y="505"/>
                  <a:pt x="397" y="505"/>
                  <a:pt x="386" y="505"/>
                </a:cubicBezTo>
                <a:cubicBezTo>
                  <a:pt x="376" y="493"/>
                  <a:pt x="376" y="493"/>
                  <a:pt x="364" y="493"/>
                </a:cubicBezTo>
                <a:lnTo>
                  <a:pt x="364" y="483"/>
                </a:lnTo>
                <a:lnTo>
                  <a:pt x="354" y="483"/>
                </a:lnTo>
                <a:cubicBezTo>
                  <a:pt x="354" y="483"/>
                  <a:pt x="354" y="472"/>
                  <a:pt x="343" y="472"/>
                </a:cubicBezTo>
                <a:cubicBezTo>
                  <a:pt x="333" y="462"/>
                  <a:pt x="333" y="440"/>
                  <a:pt x="322" y="429"/>
                </a:cubicBezTo>
                <a:cubicBezTo>
                  <a:pt x="322" y="408"/>
                  <a:pt x="322" y="386"/>
                  <a:pt x="333" y="376"/>
                </a:cubicBezTo>
                <a:cubicBezTo>
                  <a:pt x="343" y="333"/>
                  <a:pt x="386" y="312"/>
                  <a:pt x="429" y="301"/>
                </a:cubicBezTo>
                <a:cubicBezTo>
                  <a:pt x="435" y="298"/>
                  <a:pt x="441" y="297"/>
                  <a:pt x="447" y="297"/>
                </a:cubicBezTo>
                <a:cubicBezTo>
                  <a:pt x="462" y="297"/>
                  <a:pt x="478" y="304"/>
                  <a:pt x="493" y="312"/>
                </a:cubicBezTo>
                <a:lnTo>
                  <a:pt x="504" y="312"/>
                </a:lnTo>
                <a:lnTo>
                  <a:pt x="514" y="322"/>
                </a:lnTo>
                <a:lnTo>
                  <a:pt x="525" y="322"/>
                </a:lnTo>
                <a:cubicBezTo>
                  <a:pt x="536" y="333"/>
                  <a:pt x="536" y="344"/>
                  <a:pt x="547" y="355"/>
                </a:cubicBezTo>
                <a:cubicBezTo>
                  <a:pt x="579" y="386"/>
                  <a:pt x="590" y="440"/>
                  <a:pt x="579" y="493"/>
                </a:cubicBezTo>
                <a:cubicBezTo>
                  <a:pt x="568" y="515"/>
                  <a:pt x="557" y="536"/>
                  <a:pt x="536" y="558"/>
                </a:cubicBezTo>
                <a:cubicBezTo>
                  <a:pt x="525" y="579"/>
                  <a:pt x="493" y="590"/>
                  <a:pt x="471" y="601"/>
                </a:cubicBezTo>
                <a:cubicBezTo>
                  <a:pt x="450" y="611"/>
                  <a:pt x="423" y="617"/>
                  <a:pt x="397" y="617"/>
                </a:cubicBezTo>
                <a:cubicBezTo>
                  <a:pt x="370" y="617"/>
                  <a:pt x="343" y="611"/>
                  <a:pt x="322" y="601"/>
                </a:cubicBezTo>
                <a:cubicBezTo>
                  <a:pt x="268" y="579"/>
                  <a:pt x="226" y="547"/>
                  <a:pt x="193" y="505"/>
                </a:cubicBezTo>
                <a:cubicBezTo>
                  <a:pt x="150" y="472"/>
                  <a:pt x="129" y="419"/>
                  <a:pt x="119" y="376"/>
                </a:cubicBezTo>
                <a:cubicBezTo>
                  <a:pt x="119" y="355"/>
                  <a:pt x="107" y="322"/>
                  <a:pt x="107" y="301"/>
                </a:cubicBezTo>
                <a:lnTo>
                  <a:pt x="107" y="290"/>
                </a:lnTo>
                <a:lnTo>
                  <a:pt x="107" y="279"/>
                </a:lnTo>
                <a:lnTo>
                  <a:pt x="107" y="269"/>
                </a:lnTo>
                <a:lnTo>
                  <a:pt x="107" y="236"/>
                </a:lnTo>
                <a:cubicBezTo>
                  <a:pt x="107" y="194"/>
                  <a:pt x="107" y="151"/>
                  <a:pt x="97" y="108"/>
                </a:cubicBezTo>
                <a:cubicBezTo>
                  <a:pt x="97" y="76"/>
                  <a:pt x="86" y="44"/>
                  <a:pt x="65" y="22"/>
                </a:cubicBezTo>
                <a:cubicBezTo>
                  <a:pt x="54" y="12"/>
                  <a:pt x="43" y="1"/>
                  <a:pt x="3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8" name="Google Shape;328;p22"/>
          <p:cNvSpPr/>
          <p:nvPr/>
        </p:nvSpPr>
        <p:spPr>
          <a:xfrm rot="10800000">
            <a:off x="11057550" y="1162717"/>
            <a:ext cx="120700" cy="318387"/>
          </a:xfrm>
          <a:custGeom>
            <a:avLst/>
            <a:gdLst/>
            <a:ahLst/>
            <a:cxnLst/>
            <a:rect l="l" t="t" r="r" b="b"/>
            <a:pathLst>
              <a:path w="163" h="430" extrusionOk="0">
                <a:moveTo>
                  <a:pt x="1" y="1"/>
                </a:moveTo>
                <a:lnTo>
                  <a:pt x="22" y="12"/>
                </a:lnTo>
                <a:lnTo>
                  <a:pt x="34" y="22"/>
                </a:lnTo>
                <a:cubicBezTo>
                  <a:pt x="44" y="33"/>
                  <a:pt x="44" y="33"/>
                  <a:pt x="55" y="33"/>
                </a:cubicBezTo>
                <a:cubicBezTo>
                  <a:pt x="55" y="33"/>
                  <a:pt x="55" y="44"/>
                  <a:pt x="65" y="44"/>
                </a:cubicBezTo>
                <a:cubicBezTo>
                  <a:pt x="65" y="44"/>
                  <a:pt x="65" y="55"/>
                  <a:pt x="76" y="55"/>
                </a:cubicBezTo>
                <a:cubicBezTo>
                  <a:pt x="76" y="65"/>
                  <a:pt x="76" y="65"/>
                  <a:pt x="87" y="65"/>
                </a:cubicBezTo>
                <a:cubicBezTo>
                  <a:pt x="87" y="76"/>
                  <a:pt x="98" y="86"/>
                  <a:pt x="98" y="98"/>
                </a:cubicBezTo>
                <a:cubicBezTo>
                  <a:pt x="108" y="108"/>
                  <a:pt x="108" y="119"/>
                  <a:pt x="108" y="119"/>
                </a:cubicBezTo>
                <a:lnTo>
                  <a:pt x="108" y="140"/>
                </a:lnTo>
                <a:lnTo>
                  <a:pt x="108" y="183"/>
                </a:lnTo>
                <a:lnTo>
                  <a:pt x="108" y="226"/>
                </a:lnTo>
                <a:cubicBezTo>
                  <a:pt x="108" y="236"/>
                  <a:pt x="98" y="258"/>
                  <a:pt x="98" y="269"/>
                </a:cubicBezTo>
                <a:cubicBezTo>
                  <a:pt x="98" y="290"/>
                  <a:pt x="108" y="301"/>
                  <a:pt x="108" y="322"/>
                </a:cubicBezTo>
                <a:cubicBezTo>
                  <a:pt x="108" y="333"/>
                  <a:pt x="108" y="343"/>
                  <a:pt x="119" y="355"/>
                </a:cubicBezTo>
                <a:lnTo>
                  <a:pt x="119" y="376"/>
                </a:lnTo>
                <a:lnTo>
                  <a:pt x="129" y="386"/>
                </a:lnTo>
                <a:cubicBezTo>
                  <a:pt x="129" y="397"/>
                  <a:pt x="129" y="397"/>
                  <a:pt x="141" y="408"/>
                </a:cubicBezTo>
                <a:cubicBezTo>
                  <a:pt x="151" y="429"/>
                  <a:pt x="162" y="429"/>
                  <a:pt x="162" y="429"/>
                </a:cubicBezTo>
                <a:cubicBezTo>
                  <a:pt x="162" y="429"/>
                  <a:pt x="151" y="419"/>
                  <a:pt x="151" y="408"/>
                </a:cubicBezTo>
                <a:lnTo>
                  <a:pt x="151" y="386"/>
                </a:lnTo>
                <a:lnTo>
                  <a:pt x="151" y="365"/>
                </a:lnTo>
                <a:lnTo>
                  <a:pt x="151" y="355"/>
                </a:lnTo>
                <a:cubicBezTo>
                  <a:pt x="141" y="343"/>
                  <a:pt x="151" y="333"/>
                  <a:pt x="151" y="312"/>
                </a:cubicBezTo>
                <a:lnTo>
                  <a:pt x="151" y="279"/>
                </a:lnTo>
                <a:cubicBezTo>
                  <a:pt x="151" y="258"/>
                  <a:pt x="151" y="248"/>
                  <a:pt x="162" y="236"/>
                </a:cubicBezTo>
                <a:lnTo>
                  <a:pt x="162" y="183"/>
                </a:lnTo>
                <a:lnTo>
                  <a:pt x="162" y="129"/>
                </a:lnTo>
                <a:cubicBezTo>
                  <a:pt x="162" y="119"/>
                  <a:pt x="151" y="98"/>
                  <a:pt x="141" y="86"/>
                </a:cubicBezTo>
                <a:cubicBezTo>
                  <a:pt x="141" y="65"/>
                  <a:pt x="129" y="55"/>
                  <a:pt x="119" y="44"/>
                </a:cubicBezTo>
                <a:cubicBezTo>
                  <a:pt x="108" y="33"/>
                  <a:pt x="87" y="22"/>
                  <a:pt x="76" y="22"/>
                </a:cubicBezTo>
                <a:cubicBezTo>
                  <a:pt x="65" y="12"/>
                  <a:pt x="55" y="12"/>
                  <a:pt x="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9" name="Google Shape;329;p22"/>
          <p:cNvSpPr/>
          <p:nvPr/>
        </p:nvSpPr>
        <p:spPr>
          <a:xfrm rot="10800000">
            <a:off x="10685826" y="1013893"/>
            <a:ext cx="48132" cy="51089"/>
          </a:xfrm>
          <a:custGeom>
            <a:avLst/>
            <a:gdLst/>
            <a:ahLst/>
            <a:cxnLst/>
            <a:rect l="l" t="t" r="r" b="b"/>
            <a:pathLst>
              <a:path w="65" h="69" extrusionOk="0">
                <a:moveTo>
                  <a:pt x="33" y="1"/>
                </a:moveTo>
                <a:cubicBezTo>
                  <a:pt x="25" y="1"/>
                  <a:pt x="17" y="6"/>
                  <a:pt x="12" y="17"/>
                </a:cubicBezTo>
                <a:cubicBezTo>
                  <a:pt x="1" y="28"/>
                  <a:pt x="1" y="50"/>
                  <a:pt x="12" y="60"/>
                </a:cubicBezTo>
                <a:cubicBezTo>
                  <a:pt x="17" y="65"/>
                  <a:pt x="25" y="68"/>
                  <a:pt x="33" y="68"/>
                </a:cubicBezTo>
                <a:cubicBezTo>
                  <a:pt x="41" y="68"/>
                  <a:pt x="49" y="65"/>
                  <a:pt x="55" y="60"/>
                </a:cubicBezTo>
                <a:cubicBezTo>
                  <a:pt x="65" y="50"/>
                  <a:pt x="65" y="28"/>
                  <a:pt x="55" y="17"/>
                </a:cubicBezTo>
                <a:cubicBezTo>
                  <a:pt x="49" y="6"/>
                  <a:pt x="41" y="1"/>
                  <a:pt x="3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0" name="Google Shape;330;p22"/>
          <p:cNvSpPr/>
          <p:nvPr/>
        </p:nvSpPr>
        <p:spPr>
          <a:xfrm rot="10800000">
            <a:off x="10907231" y="1236022"/>
            <a:ext cx="56277" cy="50349"/>
          </a:xfrm>
          <a:custGeom>
            <a:avLst/>
            <a:gdLst/>
            <a:ahLst/>
            <a:cxnLst/>
            <a:rect l="l" t="t" r="r" b="b"/>
            <a:pathLst>
              <a:path w="76" h="68" extrusionOk="0">
                <a:moveTo>
                  <a:pt x="43" y="0"/>
                </a:moveTo>
                <a:cubicBezTo>
                  <a:pt x="35" y="0"/>
                  <a:pt x="27" y="6"/>
                  <a:pt x="22" y="16"/>
                </a:cubicBezTo>
                <a:cubicBezTo>
                  <a:pt x="1" y="27"/>
                  <a:pt x="1" y="49"/>
                  <a:pt x="22" y="59"/>
                </a:cubicBezTo>
                <a:cubicBezTo>
                  <a:pt x="27" y="65"/>
                  <a:pt x="35" y="67"/>
                  <a:pt x="43" y="67"/>
                </a:cubicBezTo>
                <a:cubicBezTo>
                  <a:pt x="51" y="67"/>
                  <a:pt x="59" y="65"/>
                  <a:pt x="65" y="59"/>
                </a:cubicBezTo>
                <a:cubicBezTo>
                  <a:pt x="75" y="49"/>
                  <a:pt x="75" y="27"/>
                  <a:pt x="65" y="16"/>
                </a:cubicBezTo>
                <a:cubicBezTo>
                  <a:pt x="59" y="6"/>
                  <a:pt x="51" y="0"/>
                  <a:pt x="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1" name="Google Shape;331;p22"/>
          <p:cNvSpPr/>
          <p:nvPr/>
        </p:nvSpPr>
        <p:spPr>
          <a:xfrm rot="10800000">
            <a:off x="10959648" y="719237"/>
            <a:ext cx="281512" cy="281512"/>
          </a:xfrm>
          <a:custGeom>
            <a:avLst/>
            <a:gdLst/>
            <a:ahLst/>
            <a:cxnLst/>
            <a:rect l="l" t="t" r="r" b="b"/>
            <a:pathLst>
              <a:path w="2250" h="2250" extrusionOk="0">
                <a:moveTo>
                  <a:pt x="1125" y="1"/>
                </a:moveTo>
                <a:cubicBezTo>
                  <a:pt x="996" y="558"/>
                  <a:pt x="558" y="996"/>
                  <a:pt x="1" y="1125"/>
                </a:cubicBezTo>
                <a:cubicBezTo>
                  <a:pt x="558" y="1253"/>
                  <a:pt x="996" y="1693"/>
                  <a:pt x="1125" y="2249"/>
                </a:cubicBezTo>
                <a:cubicBezTo>
                  <a:pt x="1253" y="1693"/>
                  <a:pt x="1682" y="1253"/>
                  <a:pt x="2249" y="1125"/>
                </a:cubicBezTo>
                <a:cubicBezTo>
                  <a:pt x="1682" y="996"/>
                  <a:pt x="1253" y="558"/>
                  <a:pt x="112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2" name="Google Shape;332;p22"/>
          <p:cNvSpPr/>
          <p:nvPr/>
        </p:nvSpPr>
        <p:spPr>
          <a:xfrm flipH="1">
            <a:off x="10376300" y="5656818"/>
            <a:ext cx="500571" cy="466473"/>
          </a:xfrm>
          <a:custGeom>
            <a:avLst/>
            <a:gdLst/>
            <a:ahLst/>
            <a:cxnLst/>
            <a:rect l="l" t="t" r="r" b="b"/>
            <a:pathLst>
              <a:path w="676" h="630" extrusionOk="0">
                <a:moveTo>
                  <a:pt x="215" y="1"/>
                </a:moveTo>
                <a:cubicBezTo>
                  <a:pt x="196" y="1"/>
                  <a:pt x="178" y="3"/>
                  <a:pt x="162" y="8"/>
                </a:cubicBezTo>
                <a:cubicBezTo>
                  <a:pt x="98" y="30"/>
                  <a:pt x="44" y="73"/>
                  <a:pt x="22" y="148"/>
                </a:cubicBezTo>
                <a:cubicBezTo>
                  <a:pt x="1" y="201"/>
                  <a:pt x="1" y="276"/>
                  <a:pt x="22" y="341"/>
                </a:cubicBezTo>
                <a:cubicBezTo>
                  <a:pt x="44" y="394"/>
                  <a:pt x="87" y="448"/>
                  <a:pt x="129" y="479"/>
                </a:cubicBezTo>
                <a:cubicBezTo>
                  <a:pt x="183" y="522"/>
                  <a:pt x="236" y="544"/>
                  <a:pt x="290" y="555"/>
                </a:cubicBezTo>
                <a:cubicBezTo>
                  <a:pt x="312" y="565"/>
                  <a:pt x="344" y="565"/>
                  <a:pt x="365" y="565"/>
                </a:cubicBezTo>
                <a:lnTo>
                  <a:pt x="408" y="565"/>
                </a:lnTo>
                <a:cubicBezTo>
                  <a:pt x="419" y="555"/>
                  <a:pt x="429" y="555"/>
                  <a:pt x="440" y="555"/>
                </a:cubicBezTo>
                <a:lnTo>
                  <a:pt x="558" y="555"/>
                </a:lnTo>
                <a:cubicBezTo>
                  <a:pt x="590" y="555"/>
                  <a:pt x="622" y="565"/>
                  <a:pt x="643" y="576"/>
                </a:cubicBezTo>
                <a:cubicBezTo>
                  <a:pt x="665" y="598"/>
                  <a:pt x="665" y="619"/>
                  <a:pt x="665" y="629"/>
                </a:cubicBezTo>
                <a:cubicBezTo>
                  <a:pt x="676" y="619"/>
                  <a:pt x="676" y="619"/>
                  <a:pt x="665" y="608"/>
                </a:cubicBezTo>
                <a:cubicBezTo>
                  <a:pt x="665" y="598"/>
                  <a:pt x="665" y="587"/>
                  <a:pt x="654" y="576"/>
                </a:cubicBezTo>
                <a:cubicBezTo>
                  <a:pt x="633" y="555"/>
                  <a:pt x="600" y="544"/>
                  <a:pt x="558" y="533"/>
                </a:cubicBezTo>
                <a:cubicBezTo>
                  <a:pt x="526" y="533"/>
                  <a:pt x="483" y="522"/>
                  <a:pt x="440" y="522"/>
                </a:cubicBezTo>
                <a:lnTo>
                  <a:pt x="365" y="522"/>
                </a:lnTo>
                <a:cubicBezTo>
                  <a:pt x="344" y="522"/>
                  <a:pt x="322" y="522"/>
                  <a:pt x="301" y="512"/>
                </a:cubicBezTo>
                <a:cubicBezTo>
                  <a:pt x="248" y="501"/>
                  <a:pt x="205" y="479"/>
                  <a:pt x="162" y="448"/>
                </a:cubicBezTo>
                <a:cubicBezTo>
                  <a:pt x="119" y="415"/>
                  <a:pt x="87" y="372"/>
                  <a:pt x="76" y="319"/>
                </a:cubicBezTo>
                <a:cubicBezTo>
                  <a:pt x="55" y="265"/>
                  <a:pt x="55" y="212"/>
                  <a:pt x="76" y="158"/>
                </a:cubicBezTo>
                <a:cubicBezTo>
                  <a:pt x="76" y="137"/>
                  <a:pt x="98" y="115"/>
                  <a:pt x="108" y="94"/>
                </a:cubicBezTo>
                <a:cubicBezTo>
                  <a:pt x="129" y="84"/>
                  <a:pt x="151" y="73"/>
                  <a:pt x="183" y="62"/>
                </a:cubicBezTo>
                <a:cubicBezTo>
                  <a:pt x="195" y="59"/>
                  <a:pt x="207" y="58"/>
                  <a:pt x="220" y="58"/>
                </a:cubicBezTo>
                <a:cubicBezTo>
                  <a:pt x="254" y="58"/>
                  <a:pt x="291" y="68"/>
                  <a:pt x="322" y="84"/>
                </a:cubicBezTo>
                <a:cubicBezTo>
                  <a:pt x="333" y="94"/>
                  <a:pt x="344" y="105"/>
                  <a:pt x="344" y="115"/>
                </a:cubicBezTo>
                <a:lnTo>
                  <a:pt x="355" y="115"/>
                </a:lnTo>
                <a:lnTo>
                  <a:pt x="355" y="127"/>
                </a:lnTo>
                <a:lnTo>
                  <a:pt x="365" y="137"/>
                </a:lnTo>
                <a:cubicBezTo>
                  <a:pt x="376" y="158"/>
                  <a:pt x="376" y="180"/>
                  <a:pt x="376" y="201"/>
                </a:cubicBezTo>
                <a:cubicBezTo>
                  <a:pt x="365" y="255"/>
                  <a:pt x="333" y="287"/>
                  <a:pt x="301" y="308"/>
                </a:cubicBezTo>
                <a:cubicBezTo>
                  <a:pt x="286" y="308"/>
                  <a:pt x="272" y="313"/>
                  <a:pt x="261" y="313"/>
                </a:cubicBezTo>
                <a:cubicBezTo>
                  <a:pt x="256" y="313"/>
                  <a:pt x="251" y="312"/>
                  <a:pt x="248" y="308"/>
                </a:cubicBezTo>
                <a:cubicBezTo>
                  <a:pt x="226" y="308"/>
                  <a:pt x="215" y="298"/>
                  <a:pt x="194" y="287"/>
                </a:cubicBezTo>
                <a:lnTo>
                  <a:pt x="194" y="276"/>
                </a:lnTo>
                <a:lnTo>
                  <a:pt x="183" y="276"/>
                </a:lnTo>
                <a:lnTo>
                  <a:pt x="183" y="265"/>
                </a:lnTo>
                <a:cubicBezTo>
                  <a:pt x="172" y="265"/>
                  <a:pt x="172" y="255"/>
                  <a:pt x="172" y="255"/>
                </a:cubicBezTo>
                <a:lnTo>
                  <a:pt x="172" y="212"/>
                </a:lnTo>
                <a:lnTo>
                  <a:pt x="194" y="191"/>
                </a:lnTo>
                <a:lnTo>
                  <a:pt x="236" y="191"/>
                </a:lnTo>
                <a:cubicBezTo>
                  <a:pt x="236" y="191"/>
                  <a:pt x="226" y="191"/>
                  <a:pt x="226" y="180"/>
                </a:cubicBezTo>
                <a:lnTo>
                  <a:pt x="194" y="180"/>
                </a:lnTo>
                <a:cubicBezTo>
                  <a:pt x="183" y="191"/>
                  <a:pt x="172" y="191"/>
                  <a:pt x="162" y="212"/>
                </a:cubicBezTo>
                <a:cubicBezTo>
                  <a:pt x="162" y="222"/>
                  <a:pt x="151" y="234"/>
                  <a:pt x="162" y="255"/>
                </a:cubicBezTo>
                <a:lnTo>
                  <a:pt x="162" y="276"/>
                </a:lnTo>
                <a:lnTo>
                  <a:pt x="172" y="287"/>
                </a:lnTo>
                <a:cubicBezTo>
                  <a:pt x="172" y="298"/>
                  <a:pt x="183" y="298"/>
                  <a:pt x="183" y="308"/>
                </a:cubicBezTo>
                <a:cubicBezTo>
                  <a:pt x="194" y="319"/>
                  <a:pt x="215" y="330"/>
                  <a:pt x="236" y="341"/>
                </a:cubicBezTo>
                <a:cubicBezTo>
                  <a:pt x="258" y="341"/>
                  <a:pt x="290" y="341"/>
                  <a:pt x="312" y="330"/>
                </a:cubicBezTo>
                <a:cubicBezTo>
                  <a:pt x="355" y="319"/>
                  <a:pt x="397" y="276"/>
                  <a:pt x="419" y="212"/>
                </a:cubicBezTo>
                <a:cubicBezTo>
                  <a:pt x="419" y="191"/>
                  <a:pt x="419" y="158"/>
                  <a:pt x="408" y="127"/>
                </a:cubicBezTo>
                <a:cubicBezTo>
                  <a:pt x="408" y="115"/>
                  <a:pt x="397" y="105"/>
                  <a:pt x="397" y="105"/>
                </a:cubicBezTo>
                <a:lnTo>
                  <a:pt x="397" y="94"/>
                </a:lnTo>
                <a:lnTo>
                  <a:pt x="386" y="94"/>
                </a:lnTo>
                <a:lnTo>
                  <a:pt x="386" y="84"/>
                </a:lnTo>
                <a:lnTo>
                  <a:pt x="355" y="51"/>
                </a:lnTo>
                <a:cubicBezTo>
                  <a:pt x="322" y="30"/>
                  <a:pt x="301" y="19"/>
                  <a:pt x="269" y="8"/>
                </a:cubicBezTo>
                <a:cubicBezTo>
                  <a:pt x="253" y="3"/>
                  <a:pt x="234" y="1"/>
                  <a:pt x="21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3" name="Google Shape;333;p22"/>
          <p:cNvSpPr/>
          <p:nvPr/>
        </p:nvSpPr>
        <p:spPr>
          <a:xfrm flipH="1">
            <a:off x="10487374" y="5940401"/>
            <a:ext cx="317671" cy="127355"/>
          </a:xfrm>
          <a:custGeom>
            <a:avLst/>
            <a:gdLst/>
            <a:ahLst/>
            <a:cxnLst/>
            <a:rect l="l" t="t" r="r" b="b"/>
            <a:pathLst>
              <a:path w="429" h="172" extrusionOk="0">
                <a:moveTo>
                  <a:pt x="247" y="1"/>
                </a:moveTo>
                <a:cubicBezTo>
                  <a:pt x="225" y="1"/>
                  <a:pt x="215" y="11"/>
                  <a:pt x="204" y="11"/>
                </a:cubicBezTo>
                <a:cubicBezTo>
                  <a:pt x="182" y="11"/>
                  <a:pt x="172" y="11"/>
                  <a:pt x="161" y="22"/>
                </a:cubicBezTo>
                <a:lnTo>
                  <a:pt x="54" y="22"/>
                </a:lnTo>
                <a:cubicBezTo>
                  <a:pt x="44" y="22"/>
                  <a:pt x="32" y="22"/>
                  <a:pt x="22" y="11"/>
                </a:cubicBezTo>
                <a:lnTo>
                  <a:pt x="1" y="11"/>
                </a:lnTo>
                <a:cubicBezTo>
                  <a:pt x="1" y="11"/>
                  <a:pt x="11" y="22"/>
                  <a:pt x="22" y="22"/>
                </a:cubicBezTo>
                <a:cubicBezTo>
                  <a:pt x="22" y="32"/>
                  <a:pt x="22" y="32"/>
                  <a:pt x="32" y="32"/>
                </a:cubicBezTo>
                <a:lnTo>
                  <a:pt x="44" y="43"/>
                </a:lnTo>
                <a:lnTo>
                  <a:pt x="54" y="43"/>
                </a:lnTo>
                <a:cubicBezTo>
                  <a:pt x="65" y="54"/>
                  <a:pt x="65" y="54"/>
                  <a:pt x="75" y="54"/>
                </a:cubicBezTo>
                <a:cubicBezTo>
                  <a:pt x="86" y="65"/>
                  <a:pt x="97" y="65"/>
                  <a:pt x="118" y="65"/>
                </a:cubicBezTo>
                <a:lnTo>
                  <a:pt x="204" y="65"/>
                </a:lnTo>
                <a:cubicBezTo>
                  <a:pt x="225" y="65"/>
                  <a:pt x="236" y="65"/>
                  <a:pt x="258" y="54"/>
                </a:cubicBezTo>
                <a:lnTo>
                  <a:pt x="289" y="54"/>
                </a:lnTo>
                <a:cubicBezTo>
                  <a:pt x="300" y="65"/>
                  <a:pt x="311" y="65"/>
                  <a:pt x="311" y="65"/>
                </a:cubicBezTo>
                <a:lnTo>
                  <a:pt x="332" y="65"/>
                </a:lnTo>
                <a:cubicBezTo>
                  <a:pt x="343" y="75"/>
                  <a:pt x="354" y="75"/>
                  <a:pt x="365" y="86"/>
                </a:cubicBezTo>
                <a:cubicBezTo>
                  <a:pt x="365" y="86"/>
                  <a:pt x="375" y="86"/>
                  <a:pt x="375" y="96"/>
                </a:cubicBezTo>
                <a:cubicBezTo>
                  <a:pt x="386" y="96"/>
                  <a:pt x="386" y="108"/>
                  <a:pt x="386" y="108"/>
                </a:cubicBezTo>
                <a:cubicBezTo>
                  <a:pt x="396" y="108"/>
                  <a:pt x="396" y="118"/>
                  <a:pt x="396" y="118"/>
                </a:cubicBezTo>
                <a:cubicBezTo>
                  <a:pt x="408" y="118"/>
                  <a:pt x="408" y="129"/>
                  <a:pt x="408" y="129"/>
                </a:cubicBezTo>
                <a:cubicBezTo>
                  <a:pt x="418" y="139"/>
                  <a:pt x="418" y="150"/>
                  <a:pt x="418" y="150"/>
                </a:cubicBezTo>
                <a:cubicBezTo>
                  <a:pt x="429" y="161"/>
                  <a:pt x="429" y="172"/>
                  <a:pt x="429" y="172"/>
                </a:cubicBezTo>
                <a:lnTo>
                  <a:pt x="429" y="161"/>
                </a:lnTo>
                <a:lnTo>
                  <a:pt x="429" y="150"/>
                </a:lnTo>
                <a:lnTo>
                  <a:pt x="429" y="118"/>
                </a:lnTo>
                <a:cubicBezTo>
                  <a:pt x="429" y="108"/>
                  <a:pt x="418" y="96"/>
                  <a:pt x="418" y="86"/>
                </a:cubicBezTo>
                <a:lnTo>
                  <a:pt x="386" y="54"/>
                </a:lnTo>
                <a:lnTo>
                  <a:pt x="354" y="22"/>
                </a:lnTo>
                <a:cubicBezTo>
                  <a:pt x="332" y="11"/>
                  <a:pt x="322" y="11"/>
                  <a:pt x="300" y="11"/>
                </a:cubicBezTo>
                <a:cubicBezTo>
                  <a:pt x="279" y="1"/>
                  <a:pt x="268" y="1"/>
                  <a:pt x="24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4" name="Google Shape;334;p22"/>
          <p:cNvSpPr/>
          <p:nvPr/>
        </p:nvSpPr>
        <p:spPr>
          <a:xfrm flipH="1">
            <a:off x="10772460" y="5265871"/>
            <a:ext cx="468731" cy="496091"/>
          </a:xfrm>
          <a:custGeom>
            <a:avLst/>
            <a:gdLst/>
            <a:ahLst/>
            <a:cxnLst/>
            <a:rect l="l" t="t" r="r" b="b"/>
            <a:pathLst>
              <a:path w="633" h="670" extrusionOk="0">
                <a:moveTo>
                  <a:pt x="440" y="429"/>
                </a:moveTo>
                <a:lnTo>
                  <a:pt x="440" y="440"/>
                </a:lnTo>
                <a:cubicBezTo>
                  <a:pt x="450" y="440"/>
                  <a:pt x="450" y="440"/>
                  <a:pt x="450" y="451"/>
                </a:cubicBezTo>
                <a:lnTo>
                  <a:pt x="450" y="429"/>
                </a:lnTo>
                <a:close/>
                <a:moveTo>
                  <a:pt x="0" y="1"/>
                </a:moveTo>
                <a:cubicBezTo>
                  <a:pt x="22" y="1"/>
                  <a:pt x="43" y="12"/>
                  <a:pt x="54" y="22"/>
                </a:cubicBezTo>
                <a:cubicBezTo>
                  <a:pt x="76" y="44"/>
                  <a:pt x="76" y="76"/>
                  <a:pt x="76" y="108"/>
                </a:cubicBezTo>
                <a:cubicBezTo>
                  <a:pt x="86" y="151"/>
                  <a:pt x="76" y="194"/>
                  <a:pt x="76" y="236"/>
                </a:cubicBezTo>
                <a:lnTo>
                  <a:pt x="76" y="269"/>
                </a:lnTo>
                <a:lnTo>
                  <a:pt x="76" y="279"/>
                </a:lnTo>
                <a:lnTo>
                  <a:pt x="76" y="290"/>
                </a:lnTo>
                <a:lnTo>
                  <a:pt x="76" y="301"/>
                </a:lnTo>
                <a:lnTo>
                  <a:pt x="76" y="386"/>
                </a:lnTo>
                <a:cubicBezTo>
                  <a:pt x="86" y="440"/>
                  <a:pt x="119" y="493"/>
                  <a:pt x="150" y="536"/>
                </a:cubicBezTo>
                <a:cubicBezTo>
                  <a:pt x="193" y="590"/>
                  <a:pt x="236" y="622"/>
                  <a:pt x="300" y="643"/>
                </a:cubicBezTo>
                <a:cubicBezTo>
                  <a:pt x="336" y="661"/>
                  <a:pt x="371" y="669"/>
                  <a:pt x="407" y="669"/>
                </a:cubicBezTo>
                <a:cubicBezTo>
                  <a:pt x="435" y="669"/>
                  <a:pt x="464" y="664"/>
                  <a:pt x="493" y="655"/>
                </a:cubicBezTo>
                <a:cubicBezTo>
                  <a:pt x="557" y="633"/>
                  <a:pt x="611" y="569"/>
                  <a:pt x="621" y="505"/>
                </a:cubicBezTo>
                <a:cubicBezTo>
                  <a:pt x="633" y="472"/>
                  <a:pt x="633" y="440"/>
                  <a:pt x="633" y="408"/>
                </a:cubicBezTo>
                <a:cubicBezTo>
                  <a:pt x="621" y="376"/>
                  <a:pt x="611" y="344"/>
                  <a:pt x="590" y="322"/>
                </a:cubicBezTo>
                <a:lnTo>
                  <a:pt x="557" y="290"/>
                </a:lnTo>
                <a:lnTo>
                  <a:pt x="547" y="279"/>
                </a:lnTo>
                <a:lnTo>
                  <a:pt x="536" y="269"/>
                </a:lnTo>
                <a:cubicBezTo>
                  <a:pt x="525" y="269"/>
                  <a:pt x="514" y="269"/>
                  <a:pt x="514" y="258"/>
                </a:cubicBezTo>
                <a:cubicBezTo>
                  <a:pt x="498" y="253"/>
                  <a:pt x="482" y="250"/>
                  <a:pt x="466" y="250"/>
                </a:cubicBezTo>
                <a:cubicBezTo>
                  <a:pt x="450" y="250"/>
                  <a:pt x="434" y="253"/>
                  <a:pt x="418" y="258"/>
                </a:cubicBezTo>
                <a:cubicBezTo>
                  <a:pt x="364" y="269"/>
                  <a:pt x="322" y="312"/>
                  <a:pt x="300" y="365"/>
                </a:cubicBezTo>
                <a:cubicBezTo>
                  <a:pt x="290" y="386"/>
                  <a:pt x="290" y="408"/>
                  <a:pt x="300" y="429"/>
                </a:cubicBezTo>
                <a:cubicBezTo>
                  <a:pt x="300" y="462"/>
                  <a:pt x="322" y="472"/>
                  <a:pt x="333" y="483"/>
                </a:cubicBezTo>
                <a:cubicBezTo>
                  <a:pt x="333" y="493"/>
                  <a:pt x="343" y="493"/>
                  <a:pt x="343" y="493"/>
                </a:cubicBezTo>
                <a:cubicBezTo>
                  <a:pt x="343" y="505"/>
                  <a:pt x="343" y="505"/>
                  <a:pt x="354" y="505"/>
                </a:cubicBezTo>
                <a:cubicBezTo>
                  <a:pt x="364" y="515"/>
                  <a:pt x="376" y="515"/>
                  <a:pt x="386" y="515"/>
                </a:cubicBezTo>
                <a:cubicBezTo>
                  <a:pt x="397" y="515"/>
                  <a:pt x="418" y="515"/>
                  <a:pt x="429" y="505"/>
                </a:cubicBezTo>
                <a:cubicBezTo>
                  <a:pt x="440" y="493"/>
                  <a:pt x="450" y="483"/>
                  <a:pt x="450" y="472"/>
                </a:cubicBezTo>
                <a:lnTo>
                  <a:pt x="450" y="451"/>
                </a:lnTo>
                <a:cubicBezTo>
                  <a:pt x="450" y="462"/>
                  <a:pt x="450" y="462"/>
                  <a:pt x="440" y="472"/>
                </a:cubicBezTo>
                <a:cubicBezTo>
                  <a:pt x="440" y="483"/>
                  <a:pt x="429" y="493"/>
                  <a:pt x="418" y="493"/>
                </a:cubicBezTo>
                <a:cubicBezTo>
                  <a:pt x="407" y="505"/>
                  <a:pt x="397" y="505"/>
                  <a:pt x="386" y="505"/>
                </a:cubicBezTo>
                <a:cubicBezTo>
                  <a:pt x="376" y="493"/>
                  <a:pt x="376" y="493"/>
                  <a:pt x="364" y="493"/>
                </a:cubicBezTo>
                <a:lnTo>
                  <a:pt x="364" y="483"/>
                </a:lnTo>
                <a:lnTo>
                  <a:pt x="354" y="483"/>
                </a:lnTo>
                <a:cubicBezTo>
                  <a:pt x="354" y="483"/>
                  <a:pt x="354" y="472"/>
                  <a:pt x="343" y="472"/>
                </a:cubicBezTo>
                <a:cubicBezTo>
                  <a:pt x="333" y="462"/>
                  <a:pt x="333" y="440"/>
                  <a:pt x="322" y="429"/>
                </a:cubicBezTo>
                <a:cubicBezTo>
                  <a:pt x="322" y="408"/>
                  <a:pt x="322" y="386"/>
                  <a:pt x="333" y="376"/>
                </a:cubicBezTo>
                <a:cubicBezTo>
                  <a:pt x="343" y="333"/>
                  <a:pt x="386" y="312"/>
                  <a:pt x="429" y="301"/>
                </a:cubicBezTo>
                <a:cubicBezTo>
                  <a:pt x="435" y="298"/>
                  <a:pt x="441" y="297"/>
                  <a:pt x="447" y="297"/>
                </a:cubicBezTo>
                <a:cubicBezTo>
                  <a:pt x="462" y="297"/>
                  <a:pt x="478" y="304"/>
                  <a:pt x="493" y="312"/>
                </a:cubicBezTo>
                <a:lnTo>
                  <a:pt x="504" y="312"/>
                </a:lnTo>
                <a:lnTo>
                  <a:pt x="514" y="322"/>
                </a:lnTo>
                <a:lnTo>
                  <a:pt x="525" y="322"/>
                </a:lnTo>
                <a:cubicBezTo>
                  <a:pt x="536" y="333"/>
                  <a:pt x="536" y="344"/>
                  <a:pt x="547" y="355"/>
                </a:cubicBezTo>
                <a:cubicBezTo>
                  <a:pt x="579" y="386"/>
                  <a:pt x="590" y="440"/>
                  <a:pt x="579" y="493"/>
                </a:cubicBezTo>
                <a:cubicBezTo>
                  <a:pt x="568" y="515"/>
                  <a:pt x="557" y="536"/>
                  <a:pt x="536" y="558"/>
                </a:cubicBezTo>
                <a:cubicBezTo>
                  <a:pt x="525" y="579"/>
                  <a:pt x="493" y="590"/>
                  <a:pt x="471" y="601"/>
                </a:cubicBezTo>
                <a:cubicBezTo>
                  <a:pt x="450" y="611"/>
                  <a:pt x="423" y="617"/>
                  <a:pt x="397" y="617"/>
                </a:cubicBezTo>
                <a:cubicBezTo>
                  <a:pt x="370" y="617"/>
                  <a:pt x="343" y="611"/>
                  <a:pt x="322" y="601"/>
                </a:cubicBezTo>
                <a:cubicBezTo>
                  <a:pt x="268" y="579"/>
                  <a:pt x="226" y="547"/>
                  <a:pt x="193" y="505"/>
                </a:cubicBezTo>
                <a:cubicBezTo>
                  <a:pt x="150" y="472"/>
                  <a:pt x="129" y="419"/>
                  <a:pt x="119" y="376"/>
                </a:cubicBezTo>
                <a:cubicBezTo>
                  <a:pt x="119" y="355"/>
                  <a:pt x="107" y="322"/>
                  <a:pt x="107" y="301"/>
                </a:cubicBezTo>
                <a:lnTo>
                  <a:pt x="107" y="290"/>
                </a:lnTo>
                <a:lnTo>
                  <a:pt x="107" y="279"/>
                </a:lnTo>
                <a:lnTo>
                  <a:pt x="107" y="269"/>
                </a:lnTo>
                <a:lnTo>
                  <a:pt x="107" y="236"/>
                </a:lnTo>
                <a:cubicBezTo>
                  <a:pt x="107" y="194"/>
                  <a:pt x="107" y="151"/>
                  <a:pt x="97" y="108"/>
                </a:cubicBezTo>
                <a:cubicBezTo>
                  <a:pt x="97" y="76"/>
                  <a:pt x="86" y="44"/>
                  <a:pt x="65" y="22"/>
                </a:cubicBezTo>
                <a:cubicBezTo>
                  <a:pt x="54" y="12"/>
                  <a:pt x="43" y="1"/>
                  <a:pt x="3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5" name="Google Shape;335;p22"/>
          <p:cNvSpPr/>
          <p:nvPr/>
        </p:nvSpPr>
        <p:spPr>
          <a:xfrm flipH="1">
            <a:off x="11057550" y="5376935"/>
            <a:ext cx="120700" cy="318387"/>
          </a:xfrm>
          <a:custGeom>
            <a:avLst/>
            <a:gdLst/>
            <a:ahLst/>
            <a:cxnLst/>
            <a:rect l="l" t="t" r="r" b="b"/>
            <a:pathLst>
              <a:path w="163" h="430" extrusionOk="0">
                <a:moveTo>
                  <a:pt x="1" y="1"/>
                </a:moveTo>
                <a:lnTo>
                  <a:pt x="22" y="12"/>
                </a:lnTo>
                <a:lnTo>
                  <a:pt x="34" y="22"/>
                </a:lnTo>
                <a:cubicBezTo>
                  <a:pt x="44" y="33"/>
                  <a:pt x="44" y="33"/>
                  <a:pt x="55" y="33"/>
                </a:cubicBezTo>
                <a:cubicBezTo>
                  <a:pt x="55" y="33"/>
                  <a:pt x="55" y="44"/>
                  <a:pt x="65" y="44"/>
                </a:cubicBezTo>
                <a:cubicBezTo>
                  <a:pt x="65" y="44"/>
                  <a:pt x="65" y="55"/>
                  <a:pt x="76" y="55"/>
                </a:cubicBezTo>
                <a:cubicBezTo>
                  <a:pt x="76" y="65"/>
                  <a:pt x="76" y="65"/>
                  <a:pt x="87" y="65"/>
                </a:cubicBezTo>
                <a:cubicBezTo>
                  <a:pt x="87" y="76"/>
                  <a:pt x="98" y="86"/>
                  <a:pt x="98" y="98"/>
                </a:cubicBezTo>
                <a:cubicBezTo>
                  <a:pt x="108" y="108"/>
                  <a:pt x="108" y="119"/>
                  <a:pt x="108" y="119"/>
                </a:cubicBezTo>
                <a:lnTo>
                  <a:pt x="108" y="140"/>
                </a:lnTo>
                <a:lnTo>
                  <a:pt x="108" y="183"/>
                </a:lnTo>
                <a:lnTo>
                  <a:pt x="108" y="226"/>
                </a:lnTo>
                <a:cubicBezTo>
                  <a:pt x="108" y="236"/>
                  <a:pt x="98" y="258"/>
                  <a:pt x="98" y="269"/>
                </a:cubicBezTo>
                <a:cubicBezTo>
                  <a:pt x="98" y="290"/>
                  <a:pt x="108" y="301"/>
                  <a:pt x="108" y="322"/>
                </a:cubicBezTo>
                <a:cubicBezTo>
                  <a:pt x="108" y="333"/>
                  <a:pt x="108" y="343"/>
                  <a:pt x="119" y="355"/>
                </a:cubicBezTo>
                <a:lnTo>
                  <a:pt x="119" y="376"/>
                </a:lnTo>
                <a:lnTo>
                  <a:pt x="129" y="386"/>
                </a:lnTo>
                <a:cubicBezTo>
                  <a:pt x="129" y="397"/>
                  <a:pt x="129" y="397"/>
                  <a:pt x="141" y="408"/>
                </a:cubicBezTo>
                <a:cubicBezTo>
                  <a:pt x="151" y="429"/>
                  <a:pt x="162" y="429"/>
                  <a:pt x="162" y="429"/>
                </a:cubicBezTo>
                <a:cubicBezTo>
                  <a:pt x="162" y="429"/>
                  <a:pt x="151" y="419"/>
                  <a:pt x="151" y="408"/>
                </a:cubicBezTo>
                <a:lnTo>
                  <a:pt x="151" y="386"/>
                </a:lnTo>
                <a:lnTo>
                  <a:pt x="151" y="365"/>
                </a:lnTo>
                <a:lnTo>
                  <a:pt x="151" y="355"/>
                </a:lnTo>
                <a:cubicBezTo>
                  <a:pt x="141" y="343"/>
                  <a:pt x="151" y="333"/>
                  <a:pt x="151" y="312"/>
                </a:cubicBezTo>
                <a:lnTo>
                  <a:pt x="151" y="279"/>
                </a:lnTo>
                <a:cubicBezTo>
                  <a:pt x="151" y="258"/>
                  <a:pt x="151" y="248"/>
                  <a:pt x="162" y="236"/>
                </a:cubicBezTo>
                <a:lnTo>
                  <a:pt x="162" y="183"/>
                </a:lnTo>
                <a:lnTo>
                  <a:pt x="162" y="129"/>
                </a:lnTo>
                <a:cubicBezTo>
                  <a:pt x="162" y="119"/>
                  <a:pt x="151" y="98"/>
                  <a:pt x="141" y="86"/>
                </a:cubicBezTo>
                <a:cubicBezTo>
                  <a:pt x="141" y="65"/>
                  <a:pt x="129" y="55"/>
                  <a:pt x="119" y="44"/>
                </a:cubicBezTo>
                <a:cubicBezTo>
                  <a:pt x="108" y="33"/>
                  <a:pt x="87" y="22"/>
                  <a:pt x="76" y="22"/>
                </a:cubicBezTo>
                <a:cubicBezTo>
                  <a:pt x="65" y="12"/>
                  <a:pt x="55" y="12"/>
                  <a:pt x="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6" name="Google Shape;336;p22"/>
          <p:cNvSpPr/>
          <p:nvPr/>
        </p:nvSpPr>
        <p:spPr>
          <a:xfrm flipH="1">
            <a:off x="10685826" y="5793057"/>
            <a:ext cx="48132" cy="51089"/>
          </a:xfrm>
          <a:custGeom>
            <a:avLst/>
            <a:gdLst/>
            <a:ahLst/>
            <a:cxnLst/>
            <a:rect l="l" t="t" r="r" b="b"/>
            <a:pathLst>
              <a:path w="65" h="69" extrusionOk="0">
                <a:moveTo>
                  <a:pt x="33" y="1"/>
                </a:moveTo>
                <a:cubicBezTo>
                  <a:pt x="25" y="1"/>
                  <a:pt x="17" y="6"/>
                  <a:pt x="12" y="17"/>
                </a:cubicBezTo>
                <a:cubicBezTo>
                  <a:pt x="1" y="28"/>
                  <a:pt x="1" y="50"/>
                  <a:pt x="12" y="60"/>
                </a:cubicBezTo>
                <a:cubicBezTo>
                  <a:pt x="17" y="65"/>
                  <a:pt x="25" y="68"/>
                  <a:pt x="33" y="68"/>
                </a:cubicBezTo>
                <a:cubicBezTo>
                  <a:pt x="41" y="68"/>
                  <a:pt x="49" y="65"/>
                  <a:pt x="55" y="60"/>
                </a:cubicBezTo>
                <a:cubicBezTo>
                  <a:pt x="65" y="50"/>
                  <a:pt x="65" y="28"/>
                  <a:pt x="55" y="17"/>
                </a:cubicBezTo>
                <a:cubicBezTo>
                  <a:pt x="49" y="6"/>
                  <a:pt x="41" y="1"/>
                  <a:pt x="3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7" name="Google Shape;337;p22"/>
          <p:cNvSpPr/>
          <p:nvPr/>
        </p:nvSpPr>
        <p:spPr>
          <a:xfrm flipH="1">
            <a:off x="10907231" y="5571668"/>
            <a:ext cx="56277" cy="50349"/>
          </a:xfrm>
          <a:custGeom>
            <a:avLst/>
            <a:gdLst/>
            <a:ahLst/>
            <a:cxnLst/>
            <a:rect l="l" t="t" r="r" b="b"/>
            <a:pathLst>
              <a:path w="76" h="68" extrusionOk="0">
                <a:moveTo>
                  <a:pt x="43" y="0"/>
                </a:moveTo>
                <a:cubicBezTo>
                  <a:pt x="35" y="0"/>
                  <a:pt x="27" y="6"/>
                  <a:pt x="22" y="16"/>
                </a:cubicBezTo>
                <a:cubicBezTo>
                  <a:pt x="1" y="27"/>
                  <a:pt x="1" y="49"/>
                  <a:pt x="22" y="59"/>
                </a:cubicBezTo>
                <a:cubicBezTo>
                  <a:pt x="27" y="65"/>
                  <a:pt x="35" y="67"/>
                  <a:pt x="43" y="67"/>
                </a:cubicBezTo>
                <a:cubicBezTo>
                  <a:pt x="51" y="67"/>
                  <a:pt x="59" y="65"/>
                  <a:pt x="65" y="59"/>
                </a:cubicBezTo>
                <a:cubicBezTo>
                  <a:pt x="75" y="49"/>
                  <a:pt x="75" y="27"/>
                  <a:pt x="65" y="16"/>
                </a:cubicBezTo>
                <a:cubicBezTo>
                  <a:pt x="59" y="6"/>
                  <a:pt x="51" y="0"/>
                  <a:pt x="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8" name="Google Shape;338;p22"/>
          <p:cNvSpPr/>
          <p:nvPr/>
        </p:nvSpPr>
        <p:spPr>
          <a:xfrm flipH="1">
            <a:off x="10959648" y="5857288"/>
            <a:ext cx="281512" cy="281512"/>
          </a:xfrm>
          <a:custGeom>
            <a:avLst/>
            <a:gdLst/>
            <a:ahLst/>
            <a:cxnLst/>
            <a:rect l="l" t="t" r="r" b="b"/>
            <a:pathLst>
              <a:path w="2250" h="2250" extrusionOk="0">
                <a:moveTo>
                  <a:pt x="1125" y="1"/>
                </a:moveTo>
                <a:cubicBezTo>
                  <a:pt x="996" y="558"/>
                  <a:pt x="558" y="996"/>
                  <a:pt x="1" y="1125"/>
                </a:cubicBezTo>
                <a:cubicBezTo>
                  <a:pt x="558" y="1253"/>
                  <a:pt x="996" y="1693"/>
                  <a:pt x="1125" y="2249"/>
                </a:cubicBezTo>
                <a:cubicBezTo>
                  <a:pt x="1253" y="1693"/>
                  <a:pt x="1682" y="1253"/>
                  <a:pt x="2249" y="1125"/>
                </a:cubicBezTo>
                <a:cubicBezTo>
                  <a:pt x="1682" y="996"/>
                  <a:pt x="1253" y="558"/>
                  <a:pt x="112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5297967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23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-237400" y="-118299"/>
            <a:ext cx="12666799" cy="711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"/>
            <a:ext cx="12191996" cy="685202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2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43" name="Google Shape;343;p23"/>
          <p:cNvSpPr/>
          <p:nvPr/>
        </p:nvSpPr>
        <p:spPr>
          <a:xfrm rot="10800000" flipH="1">
            <a:off x="1315119" y="734749"/>
            <a:ext cx="500571" cy="466473"/>
          </a:xfrm>
          <a:custGeom>
            <a:avLst/>
            <a:gdLst/>
            <a:ahLst/>
            <a:cxnLst/>
            <a:rect l="l" t="t" r="r" b="b"/>
            <a:pathLst>
              <a:path w="676" h="630" extrusionOk="0">
                <a:moveTo>
                  <a:pt x="215" y="1"/>
                </a:moveTo>
                <a:cubicBezTo>
                  <a:pt x="196" y="1"/>
                  <a:pt x="178" y="3"/>
                  <a:pt x="162" y="8"/>
                </a:cubicBezTo>
                <a:cubicBezTo>
                  <a:pt x="98" y="30"/>
                  <a:pt x="44" y="73"/>
                  <a:pt x="22" y="148"/>
                </a:cubicBezTo>
                <a:cubicBezTo>
                  <a:pt x="1" y="201"/>
                  <a:pt x="1" y="276"/>
                  <a:pt x="22" y="341"/>
                </a:cubicBezTo>
                <a:cubicBezTo>
                  <a:pt x="44" y="394"/>
                  <a:pt x="87" y="448"/>
                  <a:pt x="129" y="479"/>
                </a:cubicBezTo>
                <a:cubicBezTo>
                  <a:pt x="183" y="522"/>
                  <a:pt x="236" y="544"/>
                  <a:pt x="290" y="555"/>
                </a:cubicBezTo>
                <a:cubicBezTo>
                  <a:pt x="312" y="565"/>
                  <a:pt x="344" y="565"/>
                  <a:pt x="365" y="565"/>
                </a:cubicBezTo>
                <a:lnTo>
                  <a:pt x="408" y="565"/>
                </a:lnTo>
                <a:cubicBezTo>
                  <a:pt x="419" y="555"/>
                  <a:pt x="429" y="555"/>
                  <a:pt x="440" y="555"/>
                </a:cubicBezTo>
                <a:lnTo>
                  <a:pt x="558" y="555"/>
                </a:lnTo>
                <a:cubicBezTo>
                  <a:pt x="590" y="555"/>
                  <a:pt x="622" y="565"/>
                  <a:pt x="643" y="576"/>
                </a:cubicBezTo>
                <a:cubicBezTo>
                  <a:pt x="665" y="598"/>
                  <a:pt x="665" y="619"/>
                  <a:pt x="665" y="629"/>
                </a:cubicBezTo>
                <a:cubicBezTo>
                  <a:pt x="676" y="619"/>
                  <a:pt x="676" y="619"/>
                  <a:pt x="665" y="608"/>
                </a:cubicBezTo>
                <a:cubicBezTo>
                  <a:pt x="665" y="598"/>
                  <a:pt x="665" y="587"/>
                  <a:pt x="654" y="576"/>
                </a:cubicBezTo>
                <a:cubicBezTo>
                  <a:pt x="633" y="555"/>
                  <a:pt x="600" y="544"/>
                  <a:pt x="558" y="533"/>
                </a:cubicBezTo>
                <a:cubicBezTo>
                  <a:pt x="526" y="533"/>
                  <a:pt x="483" y="522"/>
                  <a:pt x="440" y="522"/>
                </a:cubicBezTo>
                <a:lnTo>
                  <a:pt x="365" y="522"/>
                </a:lnTo>
                <a:cubicBezTo>
                  <a:pt x="344" y="522"/>
                  <a:pt x="322" y="522"/>
                  <a:pt x="301" y="512"/>
                </a:cubicBezTo>
                <a:cubicBezTo>
                  <a:pt x="248" y="501"/>
                  <a:pt x="205" y="479"/>
                  <a:pt x="162" y="448"/>
                </a:cubicBezTo>
                <a:cubicBezTo>
                  <a:pt x="119" y="415"/>
                  <a:pt x="87" y="372"/>
                  <a:pt x="76" y="319"/>
                </a:cubicBezTo>
                <a:cubicBezTo>
                  <a:pt x="55" y="265"/>
                  <a:pt x="55" y="212"/>
                  <a:pt x="76" y="158"/>
                </a:cubicBezTo>
                <a:cubicBezTo>
                  <a:pt x="76" y="137"/>
                  <a:pt x="98" y="115"/>
                  <a:pt x="108" y="94"/>
                </a:cubicBezTo>
                <a:cubicBezTo>
                  <a:pt x="129" y="84"/>
                  <a:pt x="151" y="73"/>
                  <a:pt x="183" y="62"/>
                </a:cubicBezTo>
                <a:cubicBezTo>
                  <a:pt x="195" y="59"/>
                  <a:pt x="207" y="58"/>
                  <a:pt x="220" y="58"/>
                </a:cubicBezTo>
                <a:cubicBezTo>
                  <a:pt x="254" y="58"/>
                  <a:pt x="291" y="68"/>
                  <a:pt x="322" y="84"/>
                </a:cubicBezTo>
                <a:cubicBezTo>
                  <a:pt x="333" y="94"/>
                  <a:pt x="344" y="105"/>
                  <a:pt x="344" y="115"/>
                </a:cubicBezTo>
                <a:lnTo>
                  <a:pt x="355" y="115"/>
                </a:lnTo>
                <a:lnTo>
                  <a:pt x="355" y="127"/>
                </a:lnTo>
                <a:lnTo>
                  <a:pt x="365" y="137"/>
                </a:lnTo>
                <a:cubicBezTo>
                  <a:pt x="376" y="158"/>
                  <a:pt x="376" y="180"/>
                  <a:pt x="376" y="201"/>
                </a:cubicBezTo>
                <a:cubicBezTo>
                  <a:pt x="365" y="255"/>
                  <a:pt x="333" y="287"/>
                  <a:pt x="301" y="308"/>
                </a:cubicBezTo>
                <a:cubicBezTo>
                  <a:pt x="286" y="308"/>
                  <a:pt x="272" y="313"/>
                  <a:pt x="261" y="313"/>
                </a:cubicBezTo>
                <a:cubicBezTo>
                  <a:pt x="256" y="313"/>
                  <a:pt x="251" y="312"/>
                  <a:pt x="248" y="308"/>
                </a:cubicBezTo>
                <a:cubicBezTo>
                  <a:pt x="226" y="308"/>
                  <a:pt x="215" y="298"/>
                  <a:pt x="194" y="287"/>
                </a:cubicBezTo>
                <a:lnTo>
                  <a:pt x="194" y="276"/>
                </a:lnTo>
                <a:lnTo>
                  <a:pt x="183" y="276"/>
                </a:lnTo>
                <a:lnTo>
                  <a:pt x="183" y="265"/>
                </a:lnTo>
                <a:cubicBezTo>
                  <a:pt x="172" y="265"/>
                  <a:pt x="172" y="255"/>
                  <a:pt x="172" y="255"/>
                </a:cubicBezTo>
                <a:lnTo>
                  <a:pt x="172" y="212"/>
                </a:lnTo>
                <a:lnTo>
                  <a:pt x="194" y="191"/>
                </a:lnTo>
                <a:lnTo>
                  <a:pt x="236" y="191"/>
                </a:lnTo>
                <a:cubicBezTo>
                  <a:pt x="236" y="191"/>
                  <a:pt x="226" y="191"/>
                  <a:pt x="226" y="180"/>
                </a:cubicBezTo>
                <a:lnTo>
                  <a:pt x="194" y="180"/>
                </a:lnTo>
                <a:cubicBezTo>
                  <a:pt x="183" y="191"/>
                  <a:pt x="172" y="191"/>
                  <a:pt x="162" y="212"/>
                </a:cubicBezTo>
                <a:cubicBezTo>
                  <a:pt x="162" y="222"/>
                  <a:pt x="151" y="234"/>
                  <a:pt x="162" y="255"/>
                </a:cubicBezTo>
                <a:lnTo>
                  <a:pt x="162" y="276"/>
                </a:lnTo>
                <a:lnTo>
                  <a:pt x="172" y="287"/>
                </a:lnTo>
                <a:cubicBezTo>
                  <a:pt x="172" y="298"/>
                  <a:pt x="183" y="298"/>
                  <a:pt x="183" y="308"/>
                </a:cubicBezTo>
                <a:cubicBezTo>
                  <a:pt x="194" y="319"/>
                  <a:pt x="215" y="330"/>
                  <a:pt x="236" y="341"/>
                </a:cubicBezTo>
                <a:cubicBezTo>
                  <a:pt x="258" y="341"/>
                  <a:pt x="290" y="341"/>
                  <a:pt x="312" y="330"/>
                </a:cubicBezTo>
                <a:cubicBezTo>
                  <a:pt x="355" y="319"/>
                  <a:pt x="397" y="276"/>
                  <a:pt x="419" y="212"/>
                </a:cubicBezTo>
                <a:cubicBezTo>
                  <a:pt x="419" y="191"/>
                  <a:pt x="419" y="158"/>
                  <a:pt x="408" y="127"/>
                </a:cubicBezTo>
                <a:cubicBezTo>
                  <a:pt x="408" y="115"/>
                  <a:pt x="397" y="105"/>
                  <a:pt x="397" y="105"/>
                </a:cubicBezTo>
                <a:lnTo>
                  <a:pt x="397" y="94"/>
                </a:lnTo>
                <a:lnTo>
                  <a:pt x="386" y="94"/>
                </a:lnTo>
                <a:lnTo>
                  <a:pt x="386" y="84"/>
                </a:lnTo>
                <a:lnTo>
                  <a:pt x="355" y="51"/>
                </a:lnTo>
                <a:cubicBezTo>
                  <a:pt x="322" y="30"/>
                  <a:pt x="301" y="19"/>
                  <a:pt x="269" y="8"/>
                </a:cubicBezTo>
                <a:cubicBezTo>
                  <a:pt x="253" y="3"/>
                  <a:pt x="234" y="1"/>
                  <a:pt x="21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4" name="Google Shape;344;p23"/>
          <p:cNvSpPr/>
          <p:nvPr/>
        </p:nvSpPr>
        <p:spPr>
          <a:xfrm rot="10800000" flipH="1">
            <a:off x="1386946" y="790281"/>
            <a:ext cx="317671" cy="127355"/>
          </a:xfrm>
          <a:custGeom>
            <a:avLst/>
            <a:gdLst/>
            <a:ahLst/>
            <a:cxnLst/>
            <a:rect l="l" t="t" r="r" b="b"/>
            <a:pathLst>
              <a:path w="429" h="172" extrusionOk="0">
                <a:moveTo>
                  <a:pt x="247" y="1"/>
                </a:moveTo>
                <a:cubicBezTo>
                  <a:pt x="225" y="1"/>
                  <a:pt x="215" y="11"/>
                  <a:pt x="204" y="11"/>
                </a:cubicBezTo>
                <a:cubicBezTo>
                  <a:pt x="182" y="11"/>
                  <a:pt x="172" y="11"/>
                  <a:pt x="161" y="22"/>
                </a:cubicBezTo>
                <a:lnTo>
                  <a:pt x="54" y="22"/>
                </a:lnTo>
                <a:cubicBezTo>
                  <a:pt x="44" y="22"/>
                  <a:pt x="32" y="22"/>
                  <a:pt x="22" y="11"/>
                </a:cubicBezTo>
                <a:lnTo>
                  <a:pt x="1" y="11"/>
                </a:lnTo>
                <a:cubicBezTo>
                  <a:pt x="1" y="11"/>
                  <a:pt x="11" y="22"/>
                  <a:pt x="22" y="22"/>
                </a:cubicBezTo>
                <a:cubicBezTo>
                  <a:pt x="22" y="32"/>
                  <a:pt x="22" y="32"/>
                  <a:pt x="32" y="32"/>
                </a:cubicBezTo>
                <a:lnTo>
                  <a:pt x="44" y="43"/>
                </a:lnTo>
                <a:lnTo>
                  <a:pt x="54" y="43"/>
                </a:lnTo>
                <a:cubicBezTo>
                  <a:pt x="65" y="54"/>
                  <a:pt x="65" y="54"/>
                  <a:pt x="75" y="54"/>
                </a:cubicBezTo>
                <a:cubicBezTo>
                  <a:pt x="86" y="65"/>
                  <a:pt x="97" y="65"/>
                  <a:pt x="118" y="65"/>
                </a:cubicBezTo>
                <a:lnTo>
                  <a:pt x="204" y="65"/>
                </a:lnTo>
                <a:cubicBezTo>
                  <a:pt x="225" y="65"/>
                  <a:pt x="236" y="65"/>
                  <a:pt x="258" y="54"/>
                </a:cubicBezTo>
                <a:lnTo>
                  <a:pt x="289" y="54"/>
                </a:lnTo>
                <a:cubicBezTo>
                  <a:pt x="300" y="65"/>
                  <a:pt x="311" y="65"/>
                  <a:pt x="311" y="65"/>
                </a:cubicBezTo>
                <a:lnTo>
                  <a:pt x="332" y="65"/>
                </a:lnTo>
                <a:cubicBezTo>
                  <a:pt x="343" y="75"/>
                  <a:pt x="354" y="75"/>
                  <a:pt x="365" y="86"/>
                </a:cubicBezTo>
                <a:cubicBezTo>
                  <a:pt x="365" y="86"/>
                  <a:pt x="375" y="86"/>
                  <a:pt x="375" y="96"/>
                </a:cubicBezTo>
                <a:cubicBezTo>
                  <a:pt x="386" y="96"/>
                  <a:pt x="386" y="108"/>
                  <a:pt x="386" y="108"/>
                </a:cubicBezTo>
                <a:cubicBezTo>
                  <a:pt x="396" y="108"/>
                  <a:pt x="396" y="118"/>
                  <a:pt x="396" y="118"/>
                </a:cubicBezTo>
                <a:cubicBezTo>
                  <a:pt x="408" y="118"/>
                  <a:pt x="408" y="129"/>
                  <a:pt x="408" y="129"/>
                </a:cubicBezTo>
                <a:cubicBezTo>
                  <a:pt x="418" y="139"/>
                  <a:pt x="418" y="150"/>
                  <a:pt x="418" y="150"/>
                </a:cubicBezTo>
                <a:cubicBezTo>
                  <a:pt x="429" y="161"/>
                  <a:pt x="429" y="172"/>
                  <a:pt x="429" y="172"/>
                </a:cubicBezTo>
                <a:lnTo>
                  <a:pt x="429" y="161"/>
                </a:lnTo>
                <a:lnTo>
                  <a:pt x="429" y="150"/>
                </a:lnTo>
                <a:lnTo>
                  <a:pt x="429" y="118"/>
                </a:lnTo>
                <a:cubicBezTo>
                  <a:pt x="429" y="108"/>
                  <a:pt x="418" y="96"/>
                  <a:pt x="418" y="86"/>
                </a:cubicBezTo>
                <a:lnTo>
                  <a:pt x="386" y="54"/>
                </a:lnTo>
                <a:lnTo>
                  <a:pt x="354" y="22"/>
                </a:lnTo>
                <a:cubicBezTo>
                  <a:pt x="332" y="11"/>
                  <a:pt x="322" y="11"/>
                  <a:pt x="300" y="11"/>
                </a:cubicBezTo>
                <a:cubicBezTo>
                  <a:pt x="279" y="1"/>
                  <a:pt x="268" y="1"/>
                  <a:pt x="24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5" name="Google Shape;345;p23"/>
          <p:cNvSpPr/>
          <p:nvPr/>
        </p:nvSpPr>
        <p:spPr>
          <a:xfrm rot="10800000" flipH="1">
            <a:off x="950800" y="1096077"/>
            <a:ext cx="468731" cy="496091"/>
          </a:xfrm>
          <a:custGeom>
            <a:avLst/>
            <a:gdLst/>
            <a:ahLst/>
            <a:cxnLst/>
            <a:rect l="l" t="t" r="r" b="b"/>
            <a:pathLst>
              <a:path w="633" h="670" extrusionOk="0">
                <a:moveTo>
                  <a:pt x="440" y="429"/>
                </a:moveTo>
                <a:lnTo>
                  <a:pt x="440" y="440"/>
                </a:lnTo>
                <a:cubicBezTo>
                  <a:pt x="450" y="440"/>
                  <a:pt x="450" y="440"/>
                  <a:pt x="450" y="451"/>
                </a:cubicBezTo>
                <a:lnTo>
                  <a:pt x="450" y="429"/>
                </a:lnTo>
                <a:close/>
                <a:moveTo>
                  <a:pt x="0" y="1"/>
                </a:moveTo>
                <a:cubicBezTo>
                  <a:pt x="22" y="1"/>
                  <a:pt x="43" y="12"/>
                  <a:pt x="54" y="22"/>
                </a:cubicBezTo>
                <a:cubicBezTo>
                  <a:pt x="76" y="44"/>
                  <a:pt x="76" y="76"/>
                  <a:pt x="76" y="108"/>
                </a:cubicBezTo>
                <a:cubicBezTo>
                  <a:pt x="86" y="151"/>
                  <a:pt x="76" y="194"/>
                  <a:pt x="76" y="236"/>
                </a:cubicBezTo>
                <a:lnTo>
                  <a:pt x="76" y="269"/>
                </a:lnTo>
                <a:lnTo>
                  <a:pt x="76" y="279"/>
                </a:lnTo>
                <a:lnTo>
                  <a:pt x="76" y="290"/>
                </a:lnTo>
                <a:lnTo>
                  <a:pt x="76" y="301"/>
                </a:lnTo>
                <a:lnTo>
                  <a:pt x="76" y="386"/>
                </a:lnTo>
                <a:cubicBezTo>
                  <a:pt x="86" y="440"/>
                  <a:pt x="119" y="493"/>
                  <a:pt x="150" y="536"/>
                </a:cubicBezTo>
                <a:cubicBezTo>
                  <a:pt x="193" y="590"/>
                  <a:pt x="236" y="622"/>
                  <a:pt x="300" y="643"/>
                </a:cubicBezTo>
                <a:cubicBezTo>
                  <a:pt x="336" y="661"/>
                  <a:pt x="371" y="669"/>
                  <a:pt x="407" y="669"/>
                </a:cubicBezTo>
                <a:cubicBezTo>
                  <a:pt x="435" y="669"/>
                  <a:pt x="464" y="664"/>
                  <a:pt x="493" y="655"/>
                </a:cubicBezTo>
                <a:cubicBezTo>
                  <a:pt x="557" y="633"/>
                  <a:pt x="611" y="569"/>
                  <a:pt x="621" y="505"/>
                </a:cubicBezTo>
                <a:cubicBezTo>
                  <a:pt x="633" y="472"/>
                  <a:pt x="633" y="440"/>
                  <a:pt x="633" y="408"/>
                </a:cubicBezTo>
                <a:cubicBezTo>
                  <a:pt x="621" y="376"/>
                  <a:pt x="611" y="344"/>
                  <a:pt x="590" y="322"/>
                </a:cubicBezTo>
                <a:lnTo>
                  <a:pt x="557" y="290"/>
                </a:lnTo>
                <a:lnTo>
                  <a:pt x="547" y="279"/>
                </a:lnTo>
                <a:lnTo>
                  <a:pt x="536" y="269"/>
                </a:lnTo>
                <a:cubicBezTo>
                  <a:pt x="525" y="269"/>
                  <a:pt x="514" y="269"/>
                  <a:pt x="514" y="258"/>
                </a:cubicBezTo>
                <a:cubicBezTo>
                  <a:pt x="498" y="253"/>
                  <a:pt x="482" y="250"/>
                  <a:pt x="466" y="250"/>
                </a:cubicBezTo>
                <a:cubicBezTo>
                  <a:pt x="450" y="250"/>
                  <a:pt x="434" y="253"/>
                  <a:pt x="418" y="258"/>
                </a:cubicBezTo>
                <a:cubicBezTo>
                  <a:pt x="364" y="269"/>
                  <a:pt x="322" y="312"/>
                  <a:pt x="300" y="365"/>
                </a:cubicBezTo>
                <a:cubicBezTo>
                  <a:pt x="290" y="386"/>
                  <a:pt x="290" y="408"/>
                  <a:pt x="300" y="429"/>
                </a:cubicBezTo>
                <a:cubicBezTo>
                  <a:pt x="300" y="462"/>
                  <a:pt x="322" y="472"/>
                  <a:pt x="333" y="483"/>
                </a:cubicBezTo>
                <a:cubicBezTo>
                  <a:pt x="333" y="493"/>
                  <a:pt x="343" y="493"/>
                  <a:pt x="343" y="493"/>
                </a:cubicBezTo>
                <a:cubicBezTo>
                  <a:pt x="343" y="505"/>
                  <a:pt x="343" y="505"/>
                  <a:pt x="354" y="505"/>
                </a:cubicBezTo>
                <a:cubicBezTo>
                  <a:pt x="364" y="515"/>
                  <a:pt x="376" y="515"/>
                  <a:pt x="386" y="515"/>
                </a:cubicBezTo>
                <a:cubicBezTo>
                  <a:pt x="397" y="515"/>
                  <a:pt x="418" y="515"/>
                  <a:pt x="429" y="505"/>
                </a:cubicBezTo>
                <a:cubicBezTo>
                  <a:pt x="440" y="493"/>
                  <a:pt x="450" y="483"/>
                  <a:pt x="450" y="472"/>
                </a:cubicBezTo>
                <a:lnTo>
                  <a:pt x="450" y="451"/>
                </a:lnTo>
                <a:cubicBezTo>
                  <a:pt x="450" y="462"/>
                  <a:pt x="450" y="462"/>
                  <a:pt x="440" y="472"/>
                </a:cubicBezTo>
                <a:cubicBezTo>
                  <a:pt x="440" y="483"/>
                  <a:pt x="429" y="493"/>
                  <a:pt x="418" y="493"/>
                </a:cubicBezTo>
                <a:cubicBezTo>
                  <a:pt x="407" y="505"/>
                  <a:pt x="397" y="505"/>
                  <a:pt x="386" y="505"/>
                </a:cubicBezTo>
                <a:cubicBezTo>
                  <a:pt x="376" y="493"/>
                  <a:pt x="376" y="493"/>
                  <a:pt x="364" y="493"/>
                </a:cubicBezTo>
                <a:lnTo>
                  <a:pt x="364" y="483"/>
                </a:lnTo>
                <a:lnTo>
                  <a:pt x="354" y="483"/>
                </a:lnTo>
                <a:cubicBezTo>
                  <a:pt x="354" y="483"/>
                  <a:pt x="354" y="472"/>
                  <a:pt x="343" y="472"/>
                </a:cubicBezTo>
                <a:cubicBezTo>
                  <a:pt x="333" y="462"/>
                  <a:pt x="333" y="440"/>
                  <a:pt x="322" y="429"/>
                </a:cubicBezTo>
                <a:cubicBezTo>
                  <a:pt x="322" y="408"/>
                  <a:pt x="322" y="386"/>
                  <a:pt x="333" y="376"/>
                </a:cubicBezTo>
                <a:cubicBezTo>
                  <a:pt x="343" y="333"/>
                  <a:pt x="386" y="312"/>
                  <a:pt x="429" y="301"/>
                </a:cubicBezTo>
                <a:cubicBezTo>
                  <a:pt x="435" y="298"/>
                  <a:pt x="441" y="297"/>
                  <a:pt x="447" y="297"/>
                </a:cubicBezTo>
                <a:cubicBezTo>
                  <a:pt x="462" y="297"/>
                  <a:pt x="478" y="304"/>
                  <a:pt x="493" y="312"/>
                </a:cubicBezTo>
                <a:lnTo>
                  <a:pt x="504" y="312"/>
                </a:lnTo>
                <a:lnTo>
                  <a:pt x="514" y="322"/>
                </a:lnTo>
                <a:lnTo>
                  <a:pt x="525" y="322"/>
                </a:lnTo>
                <a:cubicBezTo>
                  <a:pt x="536" y="333"/>
                  <a:pt x="536" y="344"/>
                  <a:pt x="547" y="355"/>
                </a:cubicBezTo>
                <a:cubicBezTo>
                  <a:pt x="579" y="386"/>
                  <a:pt x="590" y="440"/>
                  <a:pt x="579" y="493"/>
                </a:cubicBezTo>
                <a:cubicBezTo>
                  <a:pt x="568" y="515"/>
                  <a:pt x="557" y="536"/>
                  <a:pt x="536" y="558"/>
                </a:cubicBezTo>
                <a:cubicBezTo>
                  <a:pt x="525" y="579"/>
                  <a:pt x="493" y="590"/>
                  <a:pt x="471" y="601"/>
                </a:cubicBezTo>
                <a:cubicBezTo>
                  <a:pt x="450" y="611"/>
                  <a:pt x="423" y="617"/>
                  <a:pt x="397" y="617"/>
                </a:cubicBezTo>
                <a:cubicBezTo>
                  <a:pt x="370" y="617"/>
                  <a:pt x="343" y="611"/>
                  <a:pt x="322" y="601"/>
                </a:cubicBezTo>
                <a:cubicBezTo>
                  <a:pt x="268" y="579"/>
                  <a:pt x="226" y="547"/>
                  <a:pt x="193" y="505"/>
                </a:cubicBezTo>
                <a:cubicBezTo>
                  <a:pt x="150" y="472"/>
                  <a:pt x="129" y="419"/>
                  <a:pt x="119" y="376"/>
                </a:cubicBezTo>
                <a:cubicBezTo>
                  <a:pt x="119" y="355"/>
                  <a:pt x="107" y="322"/>
                  <a:pt x="107" y="301"/>
                </a:cubicBezTo>
                <a:lnTo>
                  <a:pt x="107" y="290"/>
                </a:lnTo>
                <a:lnTo>
                  <a:pt x="107" y="279"/>
                </a:lnTo>
                <a:lnTo>
                  <a:pt x="107" y="269"/>
                </a:lnTo>
                <a:lnTo>
                  <a:pt x="107" y="236"/>
                </a:lnTo>
                <a:cubicBezTo>
                  <a:pt x="107" y="194"/>
                  <a:pt x="107" y="151"/>
                  <a:pt x="97" y="108"/>
                </a:cubicBezTo>
                <a:cubicBezTo>
                  <a:pt x="97" y="76"/>
                  <a:pt x="86" y="44"/>
                  <a:pt x="65" y="22"/>
                </a:cubicBezTo>
                <a:cubicBezTo>
                  <a:pt x="54" y="12"/>
                  <a:pt x="43" y="1"/>
                  <a:pt x="3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6" name="Google Shape;346;p23"/>
          <p:cNvSpPr/>
          <p:nvPr/>
        </p:nvSpPr>
        <p:spPr>
          <a:xfrm rot="10800000" flipH="1">
            <a:off x="1013742" y="1162717"/>
            <a:ext cx="120700" cy="318387"/>
          </a:xfrm>
          <a:custGeom>
            <a:avLst/>
            <a:gdLst/>
            <a:ahLst/>
            <a:cxnLst/>
            <a:rect l="l" t="t" r="r" b="b"/>
            <a:pathLst>
              <a:path w="163" h="430" extrusionOk="0">
                <a:moveTo>
                  <a:pt x="1" y="1"/>
                </a:moveTo>
                <a:lnTo>
                  <a:pt x="22" y="12"/>
                </a:lnTo>
                <a:lnTo>
                  <a:pt x="34" y="22"/>
                </a:lnTo>
                <a:cubicBezTo>
                  <a:pt x="44" y="33"/>
                  <a:pt x="44" y="33"/>
                  <a:pt x="55" y="33"/>
                </a:cubicBezTo>
                <a:cubicBezTo>
                  <a:pt x="55" y="33"/>
                  <a:pt x="55" y="44"/>
                  <a:pt x="65" y="44"/>
                </a:cubicBezTo>
                <a:cubicBezTo>
                  <a:pt x="65" y="44"/>
                  <a:pt x="65" y="55"/>
                  <a:pt x="76" y="55"/>
                </a:cubicBezTo>
                <a:cubicBezTo>
                  <a:pt x="76" y="65"/>
                  <a:pt x="76" y="65"/>
                  <a:pt x="87" y="65"/>
                </a:cubicBezTo>
                <a:cubicBezTo>
                  <a:pt x="87" y="76"/>
                  <a:pt x="98" y="86"/>
                  <a:pt x="98" y="98"/>
                </a:cubicBezTo>
                <a:cubicBezTo>
                  <a:pt x="108" y="108"/>
                  <a:pt x="108" y="119"/>
                  <a:pt x="108" y="119"/>
                </a:cubicBezTo>
                <a:lnTo>
                  <a:pt x="108" y="140"/>
                </a:lnTo>
                <a:lnTo>
                  <a:pt x="108" y="183"/>
                </a:lnTo>
                <a:lnTo>
                  <a:pt x="108" y="226"/>
                </a:lnTo>
                <a:cubicBezTo>
                  <a:pt x="108" y="236"/>
                  <a:pt x="98" y="258"/>
                  <a:pt x="98" y="269"/>
                </a:cubicBezTo>
                <a:cubicBezTo>
                  <a:pt x="98" y="290"/>
                  <a:pt x="108" y="301"/>
                  <a:pt x="108" y="322"/>
                </a:cubicBezTo>
                <a:cubicBezTo>
                  <a:pt x="108" y="333"/>
                  <a:pt x="108" y="343"/>
                  <a:pt x="119" y="355"/>
                </a:cubicBezTo>
                <a:lnTo>
                  <a:pt x="119" y="376"/>
                </a:lnTo>
                <a:lnTo>
                  <a:pt x="129" y="386"/>
                </a:lnTo>
                <a:cubicBezTo>
                  <a:pt x="129" y="397"/>
                  <a:pt x="129" y="397"/>
                  <a:pt x="141" y="408"/>
                </a:cubicBezTo>
                <a:cubicBezTo>
                  <a:pt x="151" y="429"/>
                  <a:pt x="162" y="429"/>
                  <a:pt x="162" y="429"/>
                </a:cubicBezTo>
                <a:cubicBezTo>
                  <a:pt x="162" y="429"/>
                  <a:pt x="151" y="419"/>
                  <a:pt x="151" y="408"/>
                </a:cubicBezTo>
                <a:lnTo>
                  <a:pt x="151" y="386"/>
                </a:lnTo>
                <a:lnTo>
                  <a:pt x="151" y="365"/>
                </a:lnTo>
                <a:lnTo>
                  <a:pt x="151" y="355"/>
                </a:lnTo>
                <a:cubicBezTo>
                  <a:pt x="141" y="343"/>
                  <a:pt x="151" y="333"/>
                  <a:pt x="151" y="312"/>
                </a:cubicBezTo>
                <a:lnTo>
                  <a:pt x="151" y="279"/>
                </a:lnTo>
                <a:cubicBezTo>
                  <a:pt x="151" y="258"/>
                  <a:pt x="151" y="248"/>
                  <a:pt x="162" y="236"/>
                </a:cubicBezTo>
                <a:lnTo>
                  <a:pt x="162" y="183"/>
                </a:lnTo>
                <a:lnTo>
                  <a:pt x="162" y="129"/>
                </a:lnTo>
                <a:cubicBezTo>
                  <a:pt x="162" y="119"/>
                  <a:pt x="151" y="98"/>
                  <a:pt x="141" y="86"/>
                </a:cubicBezTo>
                <a:cubicBezTo>
                  <a:pt x="141" y="65"/>
                  <a:pt x="129" y="55"/>
                  <a:pt x="119" y="44"/>
                </a:cubicBezTo>
                <a:cubicBezTo>
                  <a:pt x="108" y="33"/>
                  <a:pt x="87" y="22"/>
                  <a:pt x="76" y="22"/>
                </a:cubicBezTo>
                <a:cubicBezTo>
                  <a:pt x="65" y="12"/>
                  <a:pt x="55" y="12"/>
                  <a:pt x="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7" name="Google Shape;347;p23"/>
          <p:cNvSpPr/>
          <p:nvPr/>
        </p:nvSpPr>
        <p:spPr>
          <a:xfrm rot="10800000" flipH="1">
            <a:off x="1458033" y="1013893"/>
            <a:ext cx="48132" cy="51089"/>
          </a:xfrm>
          <a:custGeom>
            <a:avLst/>
            <a:gdLst/>
            <a:ahLst/>
            <a:cxnLst/>
            <a:rect l="l" t="t" r="r" b="b"/>
            <a:pathLst>
              <a:path w="65" h="69" extrusionOk="0">
                <a:moveTo>
                  <a:pt x="33" y="1"/>
                </a:moveTo>
                <a:cubicBezTo>
                  <a:pt x="25" y="1"/>
                  <a:pt x="17" y="6"/>
                  <a:pt x="12" y="17"/>
                </a:cubicBezTo>
                <a:cubicBezTo>
                  <a:pt x="1" y="28"/>
                  <a:pt x="1" y="50"/>
                  <a:pt x="12" y="60"/>
                </a:cubicBezTo>
                <a:cubicBezTo>
                  <a:pt x="17" y="65"/>
                  <a:pt x="25" y="68"/>
                  <a:pt x="33" y="68"/>
                </a:cubicBezTo>
                <a:cubicBezTo>
                  <a:pt x="41" y="68"/>
                  <a:pt x="49" y="65"/>
                  <a:pt x="55" y="60"/>
                </a:cubicBezTo>
                <a:cubicBezTo>
                  <a:pt x="65" y="50"/>
                  <a:pt x="65" y="28"/>
                  <a:pt x="55" y="17"/>
                </a:cubicBezTo>
                <a:cubicBezTo>
                  <a:pt x="49" y="6"/>
                  <a:pt x="41" y="1"/>
                  <a:pt x="3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8" name="Google Shape;348;p23"/>
          <p:cNvSpPr/>
          <p:nvPr/>
        </p:nvSpPr>
        <p:spPr>
          <a:xfrm rot="10800000" flipH="1">
            <a:off x="1228483" y="1236022"/>
            <a:ext cx="56277" cy="50349"/>
          </a:xfrm>
          <a:custGeom>
            <a:avLst/>
            <a:gdLst/>
            <a:ahLst/>
            <a:cxnLst/>
            <a:rect l="l" t="t" r="r" b="b"/>
            <a:pathLst>
              <a:path w="76" h="68" extrusionOk="0">
                <a:moveTo>
                  <a:pt x="43" y="0"/>
                </a:moveTo>
                <a:cubicBezTo>
                  <a:pt x="35" y="0"/>
                  <a:pt x="27" y="6"/>
                  <a:pt x="22" y="16"/>
                </a:cubicBezTo>
                <a:cubicBezTo>
                  <a:pt x="1" y="27"/>
                  <a:pt x="1" y="49"/>
                  <a:pt x="22" y="59"/>
                </a:cubicBezTo>
                <a:cubicBezTo>
                  <a:pt x="27" y="65"/>
                  <a:pt x="35" y="67"/>
                  <a:pt x="43" y="67"/>
                </a:cubicBezTo>
                <a:cubicBezTo>
                  <a:pt x="51" y="67"/>
                  <a:pt x="59" y="65"/>
                  <a:pt x="65" y="59"/>
                </a:cubicBezTo>
                <a:cubicBezTo>
                  <a:pt x="75" y="49"/>
                  <a:pt x="75" y="27"/>
                  <a:pt x="65" y="16"/>
                </a:cubicBezTo>
                <a:cubicBezTo>
                  <a:pt x="59" y="6"/>
                  <a:pt x="51" y="0"/>
                  <a:pt x="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9" name="Google Shape;349;p23"/>
          <p:cNvSpPr/>
          <p:nvPr/>
        </p:nvSpPr>
        <p:spPr>
          <a:xfrm rot="10800000" flipH="1">
            <a:off x="950829" y="719237"/>
            <a:ext cx="281512" cy="281512"/>
          </a:xfrm>
          <a:custGeom>
            <a:avLst/>
            <a:gdLst/>
            <a:ahLst/>
            <a:cxnLst/>
            <a:rect l="l" t="t" r="r" b="b"/>
            <a:pathLst>
              <a:path w="2250" h="2250" extrusionOk="0">
                <a:moveTo>
                  <a:pt x="1125" y="1"/>
                </a:moveTo>
                <a:cubicBezTo>
                  <a:pt x="996" y="558"/>
                  <a:pt x="558" y="996"/>
                  <a:pt x="1" y="1125"/>
                </a:cubicBezTo>
                <a:cubicBezTo>
                  <a:pt x="558" y="1253"/>
                  <a:pt x="996" y="1693"/>
                  <a:pt x="1125" y="2249"/>
                </a:cubicBezTo>
                <a:cubicBezTo>
                  <a:pt x="1253" y="1693"/>
                  <a:pt x="1682" y="1253"/>
                  <a:pt x="2249" y="1125"/>
                </a:cubicBezTo>
                <a:cubicBezTo>
                  <a:pt x="1682" y="996"/>
                  <a:pt x="1253" y="558"/>
                  <a:pt x="112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0" name="Google Shape;350;p23"/>
          <p:cNvSpPr/>
          <p:nvPr/>
        </p:nvSpPr>
        <p:spPr>
          <a:xfrm rot="10800000">
            <a:off x="10376300" y="734749"/>
            <a:ext cx="500571" cy="466473"/>
          </a:xfrm>
          <a:custGeom>
            <a:avLst/>
            <a:gdLst/>
            <a:ahLst/>
            <a:cxnLst/>
            <a:rect l="l" t="t" r="r" b="b"/>
            <a:pathLst>
              <a:path w="676" h="630" extrusionOk="0">
                <a:moveTo>
                  <a:pt x="215" y="1"/>
                </a:moveTo>
                <a:cubicBezTo>
                  <a:pt x="196" y="1"/>
                  <a:pt x="178" y="3"/>
                  <a:pt x="162" y="8"/>
                </a:cubicBezTo>
                <a:cubicBezTo>
                  <a:pt x="98" y="30"/>
                  <a:pt x="44" y="73"/>
                  <a:pt x="22" y="148"/>
                </a:cubicBezTo>
                <a:cubicBezTo>
                  <a:pt x="1" y="201"/>
                  <a:pt x="1" y="276"/>
                  <a:pt x="22" y="341"/>
                </a:cubicBezTo>
                <a:cubicBezTo>
                  <a:pt x="44" y="394"/>
                  <a:pt x="87" y="448"/>
                  <a:pt x="129" y="479"/>
                </a:cubicBezTo>
                <a:cubicBezTo>
                  <a:pt x="183" y="522"/>
                  <a:pt x="236" y="544"/>
                  <a:pt x="290" y="555"/>
                </a:cubicBezTo>
                <a:cubicBezTo>
                  <a:pt x="312" y="565"/>
                  <a:pt x="344" y="565"/>
                  <a:pt x="365" y="565"/>
                </a:cubicBezTo>
                <a:lnTo>
                  <a:pt x="408" y="565"/>
                </a:lnTo>
                <a:cubicBezTo>
                  <a:pt x="419" y="555"/>
                  <a:pt x="429" y="555"/>
                  <a:pt x="440" y="555"/>
                </a:cubicBezTo>
                <a:lnTo>
                  <a:pt x="558" y="555"/>
                </a:lnTo>
                <a:cubicBezTo>
                  <a:pt x="590" y="555"/>
                  <a:pt x="622" y="565"/>
                  <a:pt x="643" y="576"/>
                </a:cubicBezTo>
                <a:cubicBezTo>
                  <a:pt x="665" y="598"/>
                  <a:pt x="665" y="619"/>
                  <a:pt x="665" y="629"/>
                </a:cubicBezTo>
                <a:cubicBezTo>
                  <a:pt x="676" y="619"/>
                  <a:pt x="676" y="619"/>
                  <a:pt x="665" y="608"/>
                </a:cubicBezTo>
                <a:cubicBezTo>
                  <a:pt x="665" y="598"/>
                  <a:pt x="665" y="587"/>
                  <a:pt x="654" y="576"/>
                </a:cubicBezTo>
                <a:cubicBezTo>
                  <a:pt x="633" y="555"/>
                  <a:pt x="600" y="544"/>
                  <a:pt x="558" y="533"/>
                </a:cubicBezTo>
                <a:cubicBezTo>
                  <a:pt x="526" y="533"/>
                  <a:pt x="483" y="522"/>
                  <a:pt x="440" y="522"/>
                </a:cubicBezTo>
                <a:lnTo>
                  <a:pt x="365" y="522"/>
                </a:lnTo>
                <a:cubicBezTo>
                  <a:pt x="344" y="522"/>
                  <a:pt x="322" y="522"/>
                  <a:pt x="301" y="512"/>
                </a:cubicBezTo>
                <a:cubicBezTo>
                  <a:pt x="248" y="501"/>
                  <a:pt x="205" y="479"/>
                  <a:pt x="162" y="448"/>
                </a:cubicBezTo>
                <a:cubicBezTo>
                  <a:pt x="119" y="415"/>
                  <a:pt x="87" y="372"/>
                  <a:pt x="76" y="319"/>
                </a:cubicBezTo>
                <a:cubicBezTo>
                  <a:pt x="55" y="265"/>
                  <a:pt x="55" y="212"/>
                  <a:pt x="76" y="158"/>
                </a:cubicBezTo>
                <a:cubicBezTo>
                  <a:pt x="76" y="137"/>
                  <a:pt x="98" y="115"/>
                  <a:pt x="108" y="94"/>
                </a:cubicBezTo>
                <a:cubicBezTo>
                  <a:pt x="129" y="84"/>
                  <a:pt x="151" y="73"/>
                  <a:pt x="183" y="62"/>
                </a:cubicBezTo>
                <a:cubicBezTo>
                  <a:pt x="195" y="59"/>
                  <a:pt x="207" y="58"/>
                  <a:pt x="220" y="58"/>
                </a:cubicBezTo>
                <a:cubicBezTo>
                  <a:pt x="254" y="58"/>
                  <a:pt x="291" y="68"/>
                  <a:pt x="322" y="84"/>
                </a:cubicBezTo>
                <a:cubicBezTo>
                  <a:pt x="333" y="94"/>
                  <a:pt x="344" y="105"/>
                  <a:pt x="344" y="115"/>
                </a:cubicBezTo>
                <a:lnTo>
                  <a:pt x="355" y="115"/>
                </a:lnTo>
                <a:lnTo>
                  <a:pt x="355" y="127"/>
                </a:lnTo>
                <a:lnTo>
                  <a:pt x="365" y="137"/>
                </a:lnTo>
                <a:cubicBezTo>
                  <a:pt x="376" y="158"/>
                  <a:pt x="376" y="180"/>
                  <a:pt x="376" y="201"/>
                </a:cubicBezTo>
                <a:cubicBezTo>
                  <a:pt x="365" y="255"/>
                  <a:pt x="333" y="287"/>
                  <a:pt x="301" y="308"/>
                </a:cubicBezTo>
                <a:cubicBezTo>
                  <a:pt x="286" y="308"/>
                  <a:pt x="272" y="313"/>
                  <a:pt x="261" y="313"/>
                </a:cubicBezTo>
                <a:cubicBezTo>
                  <a:pt x="256" y="313"/>
                  <a:pt x="251" y="312"/>
                  <a:pt x="248" y="308"/>
                </a:cubicBezTo>
                <a:cubicBezTo>
                  <a:pt x="226" y="308"/>
                  <a:pt x="215" y="298"/>
                  <a:pt x="194" y="287"/>
                </a:cubicBezTo>
                <a:lnTo>
                  <a:pt x="194" y="276"/>
                </a:lnTo>
                <a:lnTo>
                  <a:pt x="183" y="276"/>
                </a:lnTo>
                <a:lnTo>
                  <a:pt x="183" y="265"/>
                </a:lnTo>
                <a:cubicBezTo>
                  <a:pt x="172" y="265"/>
                  <a:pt x="172" y="255"/>
                  <a:pt x="172" y="255"/>
                </a:cubicBezTo>
                <a:lnTo>
                  <a:pt x="172" y="212"/>
                </a:lnTo>
                <a:lnTo>
                  <a:pt x="194" y="191"/>
                </a:lnTo>
                <a:lnTo>
                  <a:pt x="236" y="191"/>
                </a:lnTo>
                <a:cubicBezTo>
                  <a:pt x="236" y="191"/>
                  <a:pt x="226" y="191"/>
                  <a:pt x="226" y="180"/>
                </a:cubicBezTo>
                <a:lnTo>
                  <a:pt x="194" y="180"/>
                </a:lnTo>
                <a:cubicBezTo>
                  <a:pt x="183" y="191"/>
                  <a:pt x="172" y="191"/>
                  <a:pt x="162" y="212"/>
                </a:cubicBezTo>
                <a:cubicBezTo>
                  <a:pt x="162" y="222"/>
                  <a:pt x="151" y="234"/>
                  <a:pt x="162" y="255"/>
                </a:cubicBezTo>
                <a:lnTo>
                  <a:pt x="162" y="276"/>
                </a:lnTo>
                <a:lnTo>
                  <a:pt x="172" y="287"/>
                </a:lnTo>
                <a:cubicBezTo>
                  <a:pt x="172" y="298"/>
                  <a:pt x="183" y="298"/>
                  <a:pt x="183" y="308"/>
                </a:cubicBezTo>
                <a:cubicBezTo>
                  <a:pt x="194" y="319"/>
                  <a:pt x="215" y="330"/>
                  <a:pt x="236" y="341"/>
                </a:cubicBezTo>
                <a:cubicBezTo>
                  <a:pt x="258" y="341"/>
                  <a:pt x="290" y="341"/>
                  <a:pt x="312" y="330"/>
                </a:cubicBezTo>
                <a:cubicBezTo>
                  <a:pt x="355" y="319"/>
                  <a:pt x="397" y="276"/>
                  <a:pt x="419" y="212"/>
                </a:cubicBezTo>
                <a:cubicBezTo>
                  <a:pt x="419" y="191"/>
                  <a:pt x="419" y="158"/>
                  <a:pt x="408" y="127"/>
                </a:cubicBezTo>
                <a:cubicBezTo>
                  <a:pt x="408" y="115"/>
                  <a:pt x="397" y="105"/>
                  <a:pt x="397" y="105"/>
                </a:cubicBezTo>
                <a:lnTo>
                  <a:pt x="397" y="94"/>
                </a:lnTo>
                <a:lnTo>
                  <a:pt x="386" y="94"/>
                </a:lnTo>
                <a:lnTo>
                  <a:pt x="386" y="84"/>
                </a:lnTo>
                <a:lnTo>
                  <a:pt x="355" y="51"/>
                </a:lnTo>
                <a:cubicBezTo>
                  <a:pt x="322" y="30"/>
                  <a:pt x="301" y="19"/>
                  <a:pt x="269" y="8"/>
                </a:cubicBezTo>
                <a:cubicBezTo>
                  <a:pt x="253" y="3"/>
                  <a:pt x="234" y="1"/>
                  <a:pt x="21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1" name="Google Shape;351;p23"/>
          <p:cNvSpPr/>
          <p:nvPr/>
        </p:nvSpPr>
        <p:spPr>
          <a:xfrm rot="10800000">
            <a:off x="10487374" y="790281"/>
            <a:ext cx="317671" cy="127355"/>
          </a:xfrm>
          <a:custGeom>
            <a:avLst/>
            <a:gdLst/>
            <a:ahLst/>
            <a:cxnLst/>
            <a:rect l="l" t="t" r="r" b="b"/>
            <a:pathLst>
              <a:path w="429" h="172" extrusionOk="0">
                <a:moveTo>
                  <a:pt x="247" y="1"/>
                </a:moveTo>
                <a:cubicBezTo>
                  <a:pt x="225" y="1"/>
                  <a:pt x="215" y="11"/>
                  <a:pt x="204" y="11"/>
                </a:cubicBezTo>
                <a:cubicBezTo>
                  <a:pt x="182" y="11"/>
                  <a:pt x="172" y="11"/>
                  <a:pt x="161" y="22"/>
                </a:cubicBezTo>
                <a:lnTo>
                  <a:pt x="54" y="22"/>
                </a:lnTo>
                <a:cubicBezTo>
                  <a:pt x="44" y="22"/>
                  <a:pt x="32" y="22"/>
                  <a:pt x="22" y="11"/>
                </a:cubicBezTo>
                <a:lnTo>
                  <a:pt x="1" y="11"/>
                </a:lnTo>
                <a:cubicBezTo>
                  <a:pt x="1" y="11"/>
                  <a:pt x="11" y="22"/>
                  <a:pt x="22" y="22"/>
                </a:cubicBezTo>
                <a:cubicBezTo>
                  <a:pt x="22" y="32"/>
                  <a:pt x="22" y="32"/>
                  <a:pt x="32" y="32"/>
                </a:cubicBezTo>
                <a:lnTo>
                  <a:pt x="44" y="43"/>
                </a:lnTo>
                <a:lnTo>
                  <a:pt x="54" y="43"/>
                </a:lnTo>
                <a:cubicBezTo>
                  <a:pt x="65" y="54"/>
                  <a:pt x="65" y="54"/>
                  <a:pt x="75" y="54"/>
                </a:cubicBezTo>
                <a:cubicBezTo>
                  <a:pt x="86" y="65"/>
                  <a:pt x="97" y="65"/>
                  <a:pt x="118" y="65"/>
                </a:cubicBezTo>
                <a:lnTo>
                  <a:pt x="204" y="65"/>
                </a:lnTo>
                <a:cubicBezTo>
                  <a:pt x="225" y="65"/>
                  <a:pt x="236" y="65"/>
                  <a:pt x="258" y="54"/>
                </a:cubicBezTo>
                <a:lnTo>
                  <a:pt x="289" y="54"/>
                </a:lnTo>
                <a:cubicBezTo>
                  <a:pt x="300" y="65"/>
                  <a:pt x="311" y="65"/>
                  <a:pt x="311" y="65"/>
                </a:cubicBezTo>
                <a:lnTo>
                  <a:pt x="332" y="65"/>
                </a:lnTo>
                <a:cubicBezTo>
                  <a:pt x="343" y="75"/>
                  <a:pt x="354" y="75"/>
                  <a:pt x="365" y="86"/>
                </a:cubicBezTo>
                <a:cubicBezTo>
                  <a:pt x="365" y="86"/>
                  <a:pt x="375" y="86"/>
                  <a:pt x="375" y="96"/>
                </a:cubicBezTo>
                <a:cubicBezTo>
                  <a:pt x="386" y="96"/>
                  <a:pt x="386" y="108"/>
                  <a:pt x="386" y="108"/>
                </a:cubicBezTo>
                <a:cubicBezTo>
                  <a:pt x="396" y="108"/>
                  <a:pt x="396" y="118"/>
                  <a:pt x="396" y="118"/>
                </a:cubicBezTo>
                <a:cubicBezTo>
                  <a:pt x="408" y="118"/>
                  <a:pt x="408" y="129"/>
                  <a:pt x="408" y="129"/>
                </a:cubicBezTo>
                <a:cubicBezTo>
                  <a:pt x="418" y="139"/>
                  <a:pt x="418" y="150"/>
                  <a:pt x="418" y="150"/>
                </a:cubicBezTo>
                <a:cubicBezTo>
                  <a:pt x="429" y="161"/>
                  <a:pt x="429" y="172"/>
                  <a:pt x="429" y="172"/>
                </a:cubicBezTo>
                <a:lnTo>
                  <a:pt x="429" y="161"/>
                </a:lnTo>
                <a:lnTo>
                  <a:pt x="429" y="150"/>
                </a:lnTo>
                <a:lnTo>
                  <a:pt x="429" y="118"/>
                </a:lnTo>
                <a:cubicBezTo>
                  <a:pt x="429" y="108"/>
                  <a:pt x="418" y="96"/>
                  <a:pt x="418" y="86"/>
                </a:cubicBezTo>
                <a:lnTo>
                  <a:pt x="386" y="54"/>
                </a:lnTo>
                <a:lnTo>
                  <a:pt x="354" y="22"/>
                </a:lnTo>
                <a:cubicBezTo>
                  <a:pt x="332" y="11"/>
                  <a:pt x="322" y="11"/>
                  <a:pt x="300" y="11"/>
                </a:cubicBezTo>
                <a:cubicBezTo>
                  <a:pt x="279" y="1"/>
                  <a:pt x="268" y="1"/>
                  <a:pt x="24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2" name="Google Shape;352;p23"/>
          <p:cNvSpPr/>
          <p:nvPr/>
        </p:nvSpPr>
        <p:spPr>
          <a:xfrm rot="10800000">
            <a:off x="10772460" y="1096077"/>
            <a:ext cx="468731" cy="496091"/>
          </a:xfrm>
          <a:custGeom>
            <a:avLst/>
            <a:gdLst/>
            <a:ahLst/>
            <a:cxnLst/>
            <a:rect l="l" t="t" r="r" b="b"/>
            <a:pathLst>
              <a:path w="633" h="670" extrusionOk="0">
                <a:moveTo>
                  <a:pt x="440" y="429"/>
                </a:moveTo>
                <a:lnTo>
                  <a:pt x="440" y="440"/>
                </a:lnTo>
                <a:cubicBezTo>
                  <a:pt x="450" y="440"/>
                  <a:pt x="450" y="440"/>
                  <a:pt x="450" y="451"/>
                </a:cubicBezTo>
                <a:lnTo>
                  <a:pt x="450" y="429"/>
                </a:lnTo>
                <a:close/>
                <a:moveTo>
                  <a:pt x="0" y="1"/>
                </a:moveTo>
                <a:cubicBezTo>
                  <a:pt x="22" y="1"/>
                  <a:pt x="43" y="12"/>
                  <a:pt x="54" y="22"/>
                </a:cubicBezTo>
                <a:cubicBezTo>
                  <a:pt x="76" y="44"/>
                  <a:pt x="76" y="76"/>
                  <a:pt x="76" y="108"/>
                </a:cubicBezTo>
                <a:cubicBezTo>
                  <a:pt x="86" y="151"/>
                  <a:pt x="76" y="194"/>
                  <a:pt x="76" y="236"/>
                </a:cubicBezTo>
                <a:lnTo>
                  <a:pt x="76" y="269"/>
                </a:lnTo>
                <a:lnTo>
                  <a:pt x="76" y="279"/>
                </a:lnTo>
                <a:lnTo>
                  <a:pt x="76" y="290"/>
                </a:lnTo>
                <a:lnTo>
                  <a:pt x="76" y="301"/>
                </a:lnTo>
                <a:lnTo>
                  <a:pt x="76" y="386"/>
                </a:lnTo>
                <a:cubicBezTo>
                  <a:pt x="86" y="440"/>
                  <a:pt x="119" y="493"/>
                  <a:pt x="150" y="536"/>
                </a:cubicBezTo>
                <a:cubicBezTo>
                  <a:pt x="193" y="590"/>
                  <a:pt x="236" y="622"/>
                  <a:pt x="300" y="643"/>
                </a:cubicBezTo>
                <a:cubicBezTo>
                  <a:pt x="336" y="661"/>
                  <a:pt x="371" y="669"/>
                  <a:pt x="407" y="669"/>
                </a:cubicBezTo>
                <a:cubicBezTo>
                  <a:pt x="435" y="669"/>
                  <a:pt x="464" y="664"/>
                  <a:pt x="493" y="655"/>
                </a:cubicBezTo>
                <a:cubicBezTo>
                  <a:pt x="557" y="633"/>
                  <a:pt x="611" y="569"/>
                  <a:pt x="621" y="505"/>
                </a:cubicBezTo>
                <a:cubicBezTo>
                  <a:pt x="633" y="472"/>
                  <a:pt x="633" y="440"/>
                  <a:pt x="633" y="408"/>
                </a:cubicBezTo>
                <a:cubicBezTo>
                  <a:pt x="621" y="376"/>
                  <a:pt x="611" y="344"/>
                  <a:pt x="590" y="322"/>
                </a:cubicBezTo>
                <a:lnTo>
                  <a:pt x="557" y="290"/>
                </a:lnTo>
                <a:lnTo>
                  <a:pt x="547" y="279"/>
                </a:lnTo>
                <a:lnTo>
                  <a:pt x="536" y="269"/>
                </a:lnTo>
                <a:cubicBezTo>
                  <a:pt x="525" y="269"/>
                  <a:pt x="514" y="269"/>
                  <a:pt x="514" y="258"/>
                </a:cubicBezTo>
                <a:cubicBezTo>
                  <a:pt x="498" y="253"/>
                  <a:pt x="482" y="250"/>
                  <a:pt x="466" y="250"/>
                </a:cubicBezTo>
                <a:cubicBezTo>
                  <a:pt x="450" y="250"/>
                  <a:pt x="434" y="253"/>
                  <a:pt x="418" y="258"/>
                </a:cubicBezTo>
                <a:cubicBezTo>
                  <a:pt x="364" y="269"/>
                  <a:pt x="322" y="312"/>
                  <a:pt x="300" y="365"/>
                </a:cubicBezTo>
                <a:cubicBezTo>
                  <a:pt x="290" y="386"/>
                  <a:pt x="290" y="408"/>
                  <a:pt x="300" y="429"/>
                </a:cubicBezTo>
                <a:cubicBezTo>
                  <a:pt x="300" y="462"/>
                  <a:pt x="322" y="472"/>
                  <a:pt x="333" y="483"/>
                </a:cubicBezTo>
                <a:cubicBezTo>
                  <a:pt x="333" y="493"/>
                  <a:pt x="343" y="493"/>
                  <a:pt x="343" y="493"/>
                </a:cubicBezTo>
                <a:cubicBezTo>
                  <a:pt x="343" y="505"/>
                  <a:pt x="343" y="505"/>
                  <a:pt x="354" y="505"/>
                </a:cubicBezTo>
                <a:cubicBezTo>
                  <a:pt x="364" y="515"/>
                  <a:pt x="376" y="515"/>
                  <a:pt x="386" y="515"/>
                </a:cubicBezTo>
                <a:cubicBezTo>
                  <a:pt x="397" y="515"/>
                  <a:pt x="418" y="515"/>
                  <a:pt x="429" y="505"/>
                </a:cubicBezTo>
                <a:cubicBezTo>
                  <a:pt x="440" y="493"/>
                  <a:pt x="450" y="483"/>
                  <a:pt x="450" y="472"/>
                </a:cubicBezTo>
                <a:lnTo>
                  <a:pt x="450" y="451"/>
                </a:lnTo>
                <a:cubicBezTo>
                  <a:pt x="450" y="462"/>
                  <a:pt x="450" y="462"/>
                  <a:pt x="440" y="472"/>
                </a:cubicBezTo>
                <a:cubicBezTo>
                  <a:pt x="440" y="483"/>
                  <a:pt x="429" y="493"/>
                  <a:pt x="418" y="493"/>
                </a:cubicBezTo>
                <a:cubicBezTo>
                  <a:pt x="407" y="505"/>
                  <a:pt x="397" y="505"/>
                  <a:pt x="386" y="505"/>
                </a:cubicBezTo>
                <a:cubicBezTo>
                  <a:pt x="376" y="493"/>
                  <a:pt x="376" y="493"/>
                  <a:pt x="364" y="493"/>
                </a:cubicBezTo>
                <a:lnTo>
                  <a:pt x="364" y="483"/>
                </a:lnTo>
                <a:lnTo>
                  <a:pt x="354" y="483"/>
                </a:lnTo>
                <a:cubicBezTo>
                  <a:pt x="354" y="483"/>
                  <a:pt x="354" y="472"/>
                  <a:pt x="343" y="472"/>
                </a:cubicBezTo>
                <a:cubicBezTo>
                  <a:pt x="333" y="462"/>
                  <a:pt x="333" y="440"/>
                  <a:pt x="322" y="429"/>
                </a:cubicBezTo>
                <a:cubicBezTo>
                  <a:pt x="322" y="408"/>
                  <a:pt x="322" y="386"/>
                  <a:pt x="333" y="376"/>
                </a:cubicBezTo>
                <a:cubicBezTo>
                  <a:pt x="343" y="333"/>
                  <a:pt x="386" y="312"/>
                  <a:pt x="429" y="301"/>
                </a:cubicBezTo>
                <a:cubicBezTo>
                  <a:pt x="435" y="298"/>
                  <a:pt x="441" y="297"/>
                  <a:pt x="447" y="297"/>
                </a:cubicBezTo>
                <a:cubicBezTo>
                  <a:pt x="462" y="297"/>
                  <a:pt x="478" y="304"/>
                  <a:pt x="493" y="312"/>
                </a:cubicBezTo>
                <a:lnTo>
                  <a:pt x="504" y="312"/>
                </a:lnTo>
                <a:lnTo>
                  <a:pt x="514" y="322"/>
                </a:lnTo>
                <a:lnTo>
                  <a:pt x="525" y="322"/>
                </a:lnTo>
                <a:cubicBezTo>
                  <a:pt x="536" y="333"/>
                  <a:pt x="536" y="344"/>
                  <a:pt x="547" y="355"/>
                </a:cubicBezTo>
                <a:cubicBezTo>
                  <a:pt x="579" y="386"/>
                  <a:pt x="590" y="440"/>
                  <a:pt x="579" y="493"/>
                </a:cubicBezTo>
                <a:cubicBezTo>
                  <a:pt x="568" y="515"/>
                  <a:pt x="557" y="536"/>
                  <a:pt x="536" y="558"/>
                </a:cubicBezTo>
                <a:cubicBezTo>
                  <a:pt x="525" y="579"/>
                  <a:pt x="493" y="590"/>
                  <a:pt x="471" y="601"/>
                </a:cubicBezTo>
                <a:cubicBezTo>
                  <a:pt x="450" y="611"/>
                  <a:pt x="423" y="617"/>
                  <a:pt x="397" y="617"/>
                </a:cubicBezTo>
                <a:cubicBezTo>
                  <a:pt x="370" y="617"/>
                  <a:pt x="343" y="611"/>
                  <a:pt x="322" y="601"/>
                </a:cubicBezTo>
                <a:cubicBezTo>
                  <a:pt x="268" y="579"/>
                  <a:pt x="226" y="547"/>
                  <a:pt x="193" y="505"/>
                </a:cubicBezTo>
                <a:cubicBezTo>
                  <a:pt x="150" y="472"/>
                  <a:pt x="129" y="419"/>
                  <a:pt x="119" y="376"/>
                </a:cubicBezTo>
                <a:cubicBezTo>
                  <a:pt x="119" y="355"/>
                  <a:pt x="107" y="322"/>
                  <a:pt x="107" y="301"/>
                </a:cubicBezTo>
                <a:lnTo>
                  <a:pt x="107" y="290"/>
                </a:lnTo>
                <a:lnTo>
                  <a:pt x="107" y="279"/>
                </a:lnTo>
                <a:lnTo>
                  <a:pt x="107" y="269"/>
                </a:lnTo>
                <a:lnTo>
                  <a:pt x="107" y="236"/>
                </a:lnTo>
                <a:cubicBezTo>
                  <a:pt x="107" y="194"/>
                  <a:pt x="107" y="151"/>
                  <a:pt x="97" y="108"/>
                </a:cubicBezTo>
                <a:cubicBezTo>
                  <a:pt x="97" y="76"/>
                  <a:pt x="86" y="44"/>
                  <a:pt x="65" y="22"/>
                </a:cubicBezTo>
                <a:cubicBezTo>
                  <a:pt x="54" y="12"/>
                  <a:pt x="43" y="1"/>
                  <a:pt x="3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3" name="Google Shape;353;p23"/>
          <p:cNvSpPr/>
          <p:nvPr/>
        </p:nvSpPr>
        <p:spPr>
          <a:xfrm rot="10800000">
            <a:off x="11057550" y="1162717"/>
            <a:ext cx="120700" cy="318387"/>
          </a:xfrm>
          <a:custGeom>
            <a:avLst/>
            <a:gdLst/>
            <a:ahLst/>
            <a:cxnLst/>
            <a:rect l="l" t="t" r="r" b="b"/>
            <a:pathLst>
              <a:path w="163" h="430" extrusionOk="0">
                <a:moveTo>
                  <a:pt x="1" y="1"/>
                </a:moveTo>
                <a:lnTo>
                  <a:pt x="22" y="12"/>
                </a:lnTo>
                <a:lnTo>
                  <a:pt x="34" y="22"/>
                </a:lnTo>
                <a:cubicBezTo>
                  <a:pt x="44" y="33"/>
                  <a:pt x="44" y="33"/>
                  <a:pt x="55" y="33"/>
                </a:cubicBezTo>
                <a:cubicBezTo>
                  <a:pt x="55" y="33"/>
                  <a:pt x="55" y="44"/>
                  <a:pt x="65" y="44"/>
                </a:cubicBezTo>
                <a:cubicBezTo>
                  <a:pt x="65" y="44"/>
                  <a:pt x="65" y="55"/>
                  <a:pt x="76" y="55"/>
                </a:cubicBezTo>
                <a:cubicBezTo>
                  <a:pt x="76" y="65"/>
                  <a:pt x="76" y="65"/>
                  <a:pt x="87" y="65"/>
                </a:cubicBezTo>
                <a:cubicBezTo>
                  <a:pt x="87" y="76"/>
                  <a:pt x="98" y="86"/>
                  <a:pt x="98" y="98"/>
                </a:cubicBezTo>
                <a:cubicBezTo>
                  <a:pt x="108" y="108"/>
                  <a:pt x="108" y="119"/>
                  <a:pt x="108" y="119"/>
                </a:cubicBezTo>
                <a:lnTo>
                  <a:pt x="108" y="140"/>
                </a:lnTo>
                <a:lnTo>
                  <a:pt x="108" y="183"/>
                </a:lnTo>
                <a:lnTo>
                  <a:pt x="108" y="226"/>
                </a:lnTo>
                <a:cubicBezTo>
                  <a:pt x="108" y="236"/>
                  <a:pt x="98" y="258"/>
                  <a:pt x="98" y="269"/>
                </a:cubicBezTo>
                <a:cubicBezTo>
                  <a:pt x="98" y="290"/>
                  <a:pt x="108" y="301"/>
                  <a:pt x="108" y="322"/>
                </a:cubicBezTo>
                <a:cubicBezTo>
                  <a:pt x="108" y="333"/>
                  <a:pt x="108" y="343"/>
                  <a:pt x="119" y="355"/>
                </a:cubicBezTo>
                <a:lnTo>
                  <a:pt x="119" y="376"/>
                </a:lnTo>
                <a:lnTo>
                  <a:pt x="129" y="386"/>
                </a:lnTo>
                <a:cubicBezTo>
                  <a:pt x="129" y="397"/>
                  <a:pt x="129" y="397"/>
                  <a:pt x="141" y="408"/>
                </a:cubicBezTo>
                <a:cubicBezTo>
                  <a:pt x="151" y="429"/>
                  <a:pt x="162" y="429"/>
                  <a:pt x="162" y="429"/>
                </a:cubicBezTo>
                <a:cubicBezTo>
                  <a:pt x="162" y="429"/>
                  <a:pt x="151" y="419"/>
                  <a:pt x="151" y="408"/>
                </a:cubicBezTo>
                <a:lnTo>
                  <a:pt x="151" y="386"/>
                </a:lnTo>
                <a:lnTo>
                  <a:pt x="151" y="365"/>
                </a:lnTo>
                <a:lnTo>
                  <a:pt x="151" y="355"/>
                </a:lnTo>
                <a:cubicBezTo>
                  <a:pt x="141" y="343"/>
                  <a:pt x="151" y="333"/>
                  <a:pt x="151" y="312"/>
                </a:cubicBezTo>
                <a:lnTo>
                  <a:pt x="151" y="279"/>
                </a:lnTo>
                <a:cubicBezTo>
                  <a:pt x="151" y="258"/>
                  <a:pt x="151" y="248"/>
                  <a:pt x="162" y="236"/>
                </a:cubicBezTo>
                <a:lnTo>
                  <a:pt x="162" y="183"/>
                </a:lnTo>
                <a:lnTo>
                  <a:pt x="162" y="129"/>
                </a:lnTo>
                <a:cubicBezTo>
                  <a:pt x="162" y="119"/>
                  <a:pt x="151" y="98"/>
                  <a:pt x="141" y="86"/>
                </a:cubicBezTo>
                <a:cubicBezTo>
                  <a:pt x="141" y="65"/>
                  <a:pt x="129" y="55"/>
                  <a:pt x="119" y="44"/>
                </a:cubicBezTo>
                <a:cubicBezTo>
                  <a:pt x="108" y="33"/>
                  <a:pt x="87" y="22"/>
                  <a:pt x="76" y="22"/>
                </a:cubicBezTo>
                <a:cubicBezTo>
                  <a:pt x="65" y="12"/>
                  <a:pt x="55" y="12"/>
                  <a:pt x="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4" name="Google Shape;354;p23"/>
          <p:cNvSpPr/>
          <p:nvPr/>
        </p:nvSpPr>
        <p:spPr>
          <a:xfrm rot="10800000">
            <a:off x="10685826" y="1013893"/>
            <a:ext cx="48132" cy="51089"/>
          </a:xfrm>
          <a:custGeom>
            <a:avLst/>
            <a:gdLst/>
            <a:ahLst/>
            <a:cxnLst/>
            <a:rect l="l" t="t" r="r" b="b"/>
            <a:pathLst>
              <a:path w="65" h="69" extrusionOk="0">
                <a:moveTo>
                  <a:pt x="33" y="1"/>
                </a:moveTo>
                <a:cubicBezTo>
                  <a:pt x="25" y="1"/>
                  <a:pt x="17" y="6"/>
                  <a:pt x="12" y="17"/>
                </a:cubicBezTo>
                <a:cubicBezTo>
                  <a:pt x="1" y="28"/>
                  <a:pt x="1" y="50"/>
                  <a:pt x="12" y="60"/>
                </a:cubicBezTo>
                <a:cubicBezTo>
                  <a:pt x="17" y="65"/>
                  <a:pt x="25" y="68"/>
                  <a:pt x="33" y="68"/>
                </a:cubicBezTo>
                <a:cubicBezTo>
                  <a:pt x="41" y="68"/>
                  <a:pt x="49" y="65"/>
                  <a:pt x="55" y="60"/>
                </a:cubicBezTo>
                <a:cubicBezTo>
                  <a:pt x="65" y="50"/>
                  <a:pt x="65" y="28"/>
                  <a:pt x="55" y="17"/>
                </a:cubicBezTo>
                <a:cubicBezTo>
                  <a:pt x="49" y="6"/>
                  <a:pt x="41" y="1"/>
                  <a:pt x="3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5" name="Google Shape;355;p23"/>
          <p:cNvSpPr/>
          <p:nvPr/>
        </p:nvSpPr>
        <p:spPr>
          <a:xfrm rot="10800000">
            <a:off x="10907231" y="1236022"/>
            <a:ext cx="56277" cy="50349"/>
          </a:xfrm>
          <a:custGeom>
            <a:avLst/>
            <a:gdLst/>
            <a:ahLst/>
            <a:cxnLst/>
            <a:rect l="l" t="t" r="r" b="b"/>
            <a:pathLst>
              <a:path w="76" h="68" extrusionOk="0">
                <a:moveTo>
                  <a:pt x="43" y="0"/>
                </a:moveTo>
                <a:cubicBezTo>
                  <a:pt x="35" y="0"/>
                  <a:pt x="27" y="6"/>
                  <a:pt x="22" y="16"/>
                </a:cubicBezTo>
                <a:cubicBezTo>
                  <a:pt x="1" y="27"/>
                  <a:pt x="1" y="49"/>
                  <a:pt x="22" y="59"/>
                </a:cubicBezTo>
                <a:cubicBezTo>
                  <a:pt x="27" y="65"/>
                  <a:pt x="35" y="67"/>
                  <a:pt x="43" y="67"/>
                </a:cubicBezTo>
                <a:cubicBezTo>
                  <a:pt x="51" y="67"/>
                  <a:pt x="59" y="65"/>
                  <a:pt x="65" y="59"/>
                </a:cubicBezTo>
                <a:cubicBezTo>
                  <a:pt x="75" y="49"/>
                  <a:pt x="75" y="27"/>
                  <a:pt x="65" y="16"/>
                </a:cubicBezTo>
                <a:cubicBezTo>
                  <a:pt x="59" y="6"/>
                  <a:pt x="51" y="0"/>
                  <a:pt x="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6" name="Google Shape;356;p23"/>
          <p:cNvSpPr/>
          <p:nvPr/>
        </p:nvSpPr>
        <p:spPr>
          <a:xfrm rot="10800000">
            <a:off x="10959648" y="719237"/>
            <a:ext cx="281512" cy="281512"/>
          </a:xfrm>
          <a:custGeom>
            <a:avLst/>
            <a:gdLst/>
            <a:ahLst/>
            <a:cxnLst/>
            <a:rect l="l" t="t" r="r" b="b"/>
            <a:pathLst>
              <a:path w="2250" h="2250" extrusionOk="0">
                <a:moveTo>
                  <a:pt x="1125" y="1"/>
                </a:moveTo>
                <a:cubicBezTo>
                  <a:pt x="996" y="558"/>
                  <a:pt x="558" y="996"/>
                  <a:pt x="1" y="1125"/>
                </a:cubicBezTo>
                <a:cubicBezTo>
                  <a:pt x="558" y="1253"/>
                  <a:pt x="996" y="1693"/>
                  <a:pt x="1125" y="2249"/>
                </a:cubicBezTo>
                <a:cubicBezTo>
                  <a:pt x="1253" y="1693"/>
                  <a:pt x="1682" y="1253"/>
                  <a:pt x="2249" y="1125"/>
                </a:cubicBezTo>
                <a:cubicBezTo>
                  <a:pt x="1682" y="996"/>
                  <a:pt x="1253" y="558"/>
                  <a:pt x="112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113836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24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-237400" y="-118299"/>
            <a:ext cx="12666799" cy="711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"/>
            <a:ext cx="12191996" cy="6852025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2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61" name="Google Shape;361;p24"/>
          <p:cNvSpPr/>
          <p:nvPr/>
        </p:nvSpPr>
        <p:spPr>
          <a:xfrm rot="10800000" flipH="1">
            <a:off x="950829" y="719237"/>
            <a:ext cx="281512" cy="281512"/>
          </a:xfrm>
          <a:custGeom>
            <a:avLst/>
            <a:gdLst/>
            <a:ahLst/>
            <a:cxnLst/>
            <a:rect l="l" t="t" r="r" b="b"/>
            <a:pathLst>
              <a:path w="2250" h="2250" extrusionOk="0">
                <a:moveTo>
                  <a:pt x="1125" y="1"/>
                </a:moveTo>
                <a:cubicBezTo>
                  <a:pt x="996" y="558"/>
                  <a:pt x="558" y="996"/>
                  <a:pt x="1" y="1125"/>
                </a:cubicBezTo>
                <a:cubicBezTo>
                  <a:pt x="558" y="1253"/>
                  <a:pt x="996" y="1693"/>
                  <a:pt x="1125" y="2249"/>
                </a:cubicBezTo>
                <a:cubicBezTo>
                  <a:pt x="1253" y="1693"/>
                  <a:pt x="1682" y="1253"/>
                  <a:pt x="2249" y="1125"/>
                </a:cubicBezTo>
                <a:cubicBezTo>
                  <a:pt x="1682" y="996"/>
                  <a:pt x="1253" y="558"/>
                  <a:pt x="112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2" name="Google Shape;362;p24"/>
          <p:cNvSpPr/>
          <p:nvPr/>
        </p:nvSpPr>
        <p:spPr>
          <a:xfrm>
            <a:off x="950829" y="5857288"/>
            <a:ext cx="281512" cy="281512"/>
          </a:xfrm>
          <a:custGeom>
            <a:avLst/>
            <a:gdLst/>
            <a:ahLst/>
            <a:cxnLst/>
            <a:rect l="l" t="t" r="r" b="b"/>
            <a:pathLst>
              <a:path w="2250" h="2250" extrusionOk="0">
                <a:moveTo>
                  <a:pt x="1125" y="1"/>
                </a:moveTo>
                <a:cubicBezTo>
                  <a:pt x="996" y="558"/>
                  <a:pt x="558" y="996"/>
                  <a:pt x="1" y="1125"/>
                </a:cubicBezTo>
                <a:cubicBezTo>
                  <a:pt x="558" y="1253"/>
                  <a:pt x="996" y="1693"/>
                  <a:pt x="1125" y="2249"/>
                </a:cubicBezTo>
                <a:cubicBezTo>
                  <a:pt x="1253" y="1693"/>
                  <a:pt x="1682" y="1253"/>
                  <a:pt x="2249" y="1125"/>
                </a:cubicBezTo>
                <a:cubicBezTo>
                  <a:pt x="1682" y="996"/>
                  <a:pt x="1253" y="558"/>
                  <a:pt x="112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3" name="Google Shape;363;p24"/>
          <p:cNvSpPr/>
          <p:nvPr/>
        </p:nvSpPr>
        <p:spPr>
          <a:xfrm rot="10800000">
            <a:off x="10959648" y="719237"/>
            <a:ext cx="281512" cy="281512"/>
          </a:xfrm>
          <a:custGeom>
            <a:avLst/>
            <a:gdLst/>
            <a:ahLst/>
            <a:cxnLst/>
            <a:rect l="l" t="t" r="r" b="b"/>
            <a:pathLst>
              <a:path w="2250" h="2250" extrusionOk="0">
                <a:moveTo>
                  <a:pt x="1125" y="1"/>
                </a:moveTo>
                <a:cubicBezTo>
                  <a:pt x="996" y="558"/>
                  <a:pt x="558" y="996"/>
                  <a:pt x="1" y="1125"/>
                </a:cubicBezTo>
                <a:cubicBezTo>
                  <a:pt x="558" y="1253"/>
                  <a:pt x="996" y="1693"/>
                  <a:pt x="1125" y="2249"/>
                </a:cubicBezTo>
                <a:cubicBezTo>
                  <a:pt x="1253" y="1693"/>
                  <a:pt x="1682" y="1253"/>
                  <a:pt x="2249" y="1125"/>
                </a:cubicBezTo>
                <a:cubicBezTo>
                  <a:pt x="1682" y="996"/>
                  <a:pt x="1253" y="558"/>
                  <a:pt x="112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4" name="Google Shape;364;p24"/>
          <p:cNvSpPr/>
          <p:nvPr/>
        </p:nvSpPr>
        <p:spPr>
          <a:xfrm flipH="1">
            <a:off x="10959648" y="5857288"/>
            <a:ext cx="281512" cy="281512"/>
          </a:xfrm>
          <a:custGeom>
            <a:avLst/>
            <a:gdLst/>
            <a:ahLst/>
            <a:cxnLst/>
            <a:rect l="l" t="t" r="r" b="b"/>
            <a:pathLst>
              <a:path w="2250" h="2250" extrusionOk="0">
                <a:moveTo>
                  <a:pt x="1125" y="1"/>
                </a:moveTo>
                <a:cubicBezTo>
                  <a:pt x="996" y="558"/>
                  <a:pt x="558" y="996"/>
                  <a:pt x="1" y="1125"/>
                </a:cubicBezTo>
                <a:cubicBezTo>
                  <a:pt x="558" y="1253"/>
                  <a:pt x="996" y="1693"/>
                  <a:pt x="1125" y="2249"/>
                </a:cubicBezTo>
                <a:cubicBezTo>
                  <a:pt x="1253" y="1693"/>
                  <a:pt x="1682" y="1253"/>
                  <a:pt x="2249" y="1125"/>
                </a:cubicBezTo>
                <a:cubicBezTo>
                  <a:pt x="1682" y="996"/>
                  <a:pt x="1253" y="558"/>
                  <a:pt x="112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45879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25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-237400" y="-118299"/>
            <a:ext cx="12666799" cy="711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"/>
            <a:ext cx="12191996" cy="6852025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2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grpSp>
        <p:nvGrpSpPr>
          <p:cNvPr id="369" name="Google Shape;369;p25"/>
          <p:cNvGrpSpPr/>
          <p:nvPr/>
        </p:nvGrpSpPr>
        <p:grpSpPr>
          <a:xfrm>
            <a:off x="950801" y="5265871"/>
            <a:ext cx="10290391" cy="872931"/>
            <a:chOff x="713100" y="3949403"/>
            <a:chExt cx="7717793" cy="654698"/>
          </a:xfrm>
        </p:grpSpPr>
        <p:sp>
          <p:nvSpPr>
            <p:cNvPr id="370" name="Google Shape;370;p25"/>
            <p:cNvSpPr/>
            <p:nvPr/>
          </p:nvSpPr>
          <p:spPr>
            <a:xfrm>
              <a:off x="986339" y="4242613"/>
              <a:ext cx="375428" cy="349855"/>
            </a:xfrm>
            <a:custGeom>
              <a:avLst/>
              <a:gdLst/>
              <a:ahLst/>
              <a:cxnLst/>
              <a:rect l="l" t="t" r="r" b="b"/>
              <a:pathLst>
                <a:path w="676" h="630" extrusionOk="0">
                  <a:moveTo>
                    <a:pt x="215" y="1"/>
                  </a:moveTo>
                  <a:cubicBezTo>
                    <a:pt x="196" y="1"/>
                    <a:pt x="178" y="3"/>
                    <a:pt x="162" y="8"/>
                  </a:cubicBezTo>
                  <a:cubicBezTo>
                    <a:pt x="98" y="30"/>
                    <a:pt x="44" y="73"/>
                    <a:pt x="22" y="148"/>
                  </a:cubicBezTo>
                  <a:cubicBezTo>
                    <a:pt x="1" y="201"/>
                    <a:pt x="1" y="276"/>
                    <a:pt x="22" y="341"/>
                  </a:cubicBezTo>
                  <a:cubicBezTo>
                    <a:pt x="44" y="394"/>
                    <a:pt x="87" y="448"/>
                    <a:pt x="129" y="479"/>
                  </a:cubicBezTo>
                  <a:cubicBezTo>
                    <a:pt x="183" y="522"/>
                    <a:pt x="236" y="544"/>
                    <a:pt x="290" y="555"/>
                  </a:cubicBezTo>
                  <a:cubicBezTo>
                    <a:pt x="312" y="565"/>
                    <a:pt x="344" y="565"/>
                    <a:pt x="365" y="565"/>
                  </a:cubicBezTo>
                  <a:lnTo>
                    <a:pt x="408" y="565"/>
                  </a:lnTo>
                  <a:cubicBezTo>
                    <a:pt x="419" y="555"/>
                    <a:pt x="429" y="555"/>
                    <a:pt x="440" y="555"/>
                  </a:cubicBezTo>
                  <a:lnTo>
                    <a:pt x="558" y="555"/>
                  </a:lnTo>
                  <a:cubicBezTo>
                    <a:pt x="590" y="555"/>
                    <a:pt x="622" y="565"/>
                    <a:pt x="643" y="576"/>
                  </a:cubicBezTo>
                  <a:cubicBezTo>
                    <a:pt x="665" y="598"/>
                    <a:pt x="665" y="619"/>
                    <a:pt x="665" y="629"/>
                  </a:cubicBezTo>
                  <a:cubicBezTo>
                    <a:pt x="676" y="619"/>
                    <a:pt x="676" y="619"/>
                    <a:pt x="665" y="608"/>
                  </a:cubicBezTo>
                  <a:cubicBezTo>
                    <a:pt x="665" y="598"/>
                    <a:pt x="665" y="587"/>
                    <a:pt x="654" y="576"/>
                  </a:cubicBezTo>
                  <a:cubicBezTo>
                    <a:pt x="633" y="555"/>
                    <a:pt x="600" y="544"/>
                    <a:pt x="558" y="533"/>
                  </a:cubicBezTo>
                  <a:cubicBezTo>
                    <a:pt x="526" y="533"/>
                    <a:pt x="483" y="522"/>
                    <a:pt x="440" y="522"/>
                  </a:cubicBezTo>
                  <a:lnTo>
                    <a:pt x="365" y="522"/>
                  </a:lnTo>
                  <a:cubicBezTo>
                    <a:pt x="344" y="522"/>
                    <a:pt x="322" y="522"/>
                    <a:pt x="301" y="512"/>
                  </a:cubicBezTo>
                  <a:cubicBezTo>
                    <a:pt x="248" y="501"/>
                    <a:pt x="205" y="479"/>
                    <a:pt x="162" y="448"/>
                  </a:cubicBezTo>
                  <a:cubicBezTo>
                    <a:pt x="119" y="415"/>
                    <a:pt x="87" y="372"/>
                    <a:pt x="76" y="319"/>
                  </a:cubicBezTo>
                  <a:cubicBezTo>
                    <a:pt x="55" y="265"/>
                    <a:pt x="55" y="212"/>
                    <a:pt x="76" y="158"/>
                  </a:cubicBezTo>
                  <a:cubicBezTo>
                    <a:pt x="76" y="137"/>
                    <a:pt x="98" y="115"/>
                    <a:pt x="108" y="94"/>
                  </a:cubicBezTo>
                  <a:cubicBezTo>
                    <a:pt x="129" y="84"/>
                    <a:pt x="151" y="73"/>
                    <a:pt x="183" y="62"/>
                  </a:cubicBezTo>
                  <a:cubicBezTo>
                    <a:pt x="195" y="59"/>
                    <a:pt x="207" y="58"/>
                    <a:pt x="220" y="58"/>
                  </a:cubicBezTo>
                  <a:cubicBezTo>
                    <a:pt x="254" y="58"/>
                    <a:pt x="291" y="68"/>
                    <a:pt x="322" y="84"/>
                  </a:cubicBezTo>
                  <a:cubicBezTo>
                    <a:pt x="333" y="94"/>
                    <a:pt x="344" y="105"/>
                    <a:pt x="344" y="115"/>
                  </a:cubicBezTo>
                  <a:lnTo>
                    <a:pt x="355" y="115"/>
                  </a:lnTo>
                  <a:lnTo>
                    <a:pt x="355" y="127"/>
                  </a:lnTo>
                  <a:lnTo>
                    <a:pt x="365" y="137"/>
                  </a:lnTo>
                  <a:cubicBezTo>
                    <a:pt x="376" y="158"/>
                    <a:pt x="376" y="180"/>
                    <a:pt x="376" y="201"/>
                  </a:cubicBezTo>
                  <a:cubicBezTo>
                    <a:pt x="365" y="255"/>
                    <a:pt x="333" y="287"/>
                    <a:pt x="301" y="308"/>
                  </a:cubicBezTo>
                  <a:cubicBezTo>
                    <a:pt x="286" y="308"/>
                    <a:pt x="272" y="313"/>
                    <a:pt x="261" y="313"/>
                  </a:cubicBezTo>
                  <a:cubicBezTo>
                    <a:pt x="256" y="313"/>
                    <a:pt x="251" y="312"/>
                    <a:pt x="248" y="308"/>
                  </a:cubicBezTo>
                  <a:cubicBezTo>
                    <a:pt x="226" y="308"/>
                    <a:pt x="215" y="298"/>
                    <a:pt x="194" y="287"/>
                  </a:cubicBezTo>
                  <a:lnTo>
                    <a:pt x="194" y="276"/>
                  </a:lnTo>
                  <a:lnTo>
                    <a:pt x="183" y="276"/>
                  </a:lnTo>
                  <a:lnTo>
                    <a:pt x="183" y="265"/>
                  </a:lnTo>
                  <a:cubicBezTo>
                    <a:pt x="172" y="265"/>
                    <a:pt x="172" y="255"/>
                    <a:pt x="172" y="255"/>
                  </a:cubicBezTo>
                  <a:lnTo>
                    <a:pt x="172" y="212"/>
                  </a:lnTo>
                  <a:lnTo>
                    <a:pt x="194" y="191"/>
                  </a:lnTo>
                  <a:lnTo>
                    <a:pt x="236" y="191"/>
                  </a:lnTo>
                  <a:cubicBezTo>
                    <a:pt x="236" y="191"/>
                    <a:pt x="226" y="191"/>
                    <a:pt x="226" y="180"/>
                  </a:cubicBezTo>
                  <a:lnTo>
                    <a:pt x="194" y="180"/>
                  </a:lnTo>
                  <a:cubicBezTo>
                    <a:pt x="183" y="191"/>
                    <a:pt x="172" y="191"/>
                    <a:pt x="162" y="212"/>
                  </a:cubicBezTo>
                  <a:cubicBezTo>
                    <a:pt x="162" y="222"/>
                    <a:pt x="151" y="234"/>
                    <a:pt x="162" y="255"/>
                  </a:cubicBezTo>
                  <a:lnTo>
                    <a:pt x="162" y="276"/>
                  </a:lnTo>
                  <a:lnTo>
                    <a:pt x="172" y="287"/>
                  </a:lnTo>
                  <a:cubicBezTo>
                    <a:pt x="172" y="298"/>
                    <a:pt x="183" y="298"/>
                    <a:pt x="183" y="308"/>
                  </a:cubicBezTo>
                  <a:cubicBezTo>
                    <a:pt x="194" y="319"/>
                    <a:pt x="215" y="330"/>
                    <a:pt x="236" y="341"/>
                  </a:cubicBezTo>
                  <a:cubicBezTo>
                    <a:pt x="258" y="341"/>
                    <a:pt x="290" y="341"/>
                    <a:pt x="312" y="330"/>
                  </a:cubicBezTo>
                  <a:cubicBezTo>
                    <a:pt x="355" y="319"/>
                    <a:pt x="397" y="276"/>
                    <a:pt x="419" y="212"/>
                  </a:cubicBezTo>
                  <a:cubicBezTo>
                    <a:pt x="419" y="191"/>
                    <a:pt x="419" y="158"/>
                    <a:pt x="408" y="127"/>
                  </a:cubicBezTo>
                  <a:cubicBezTo>
                    <a:pt x="408" y="115"/>
                    <a:pt x="397" y="105"/>
                    <a:pt x="397" y="105"/>
                  </a:cubicBezTo>
                  <a:lnTo>
                    <a:pt x="397" y="94"/>
                  </a:lnTo>
                  <a:lnTo>
                    <a:pt x="386" y="94"/>
                  </a:lnTo>
                  <a:lnTo>
                    <a:pt x="386" y="84"/>
                  </a:lnTo>
                  <a:lnTo>
                    <a:pt x="355" y="51"/>
                  </a:lnTo>
                  <a:cubicBezTo>
                    <a:pt x="322" y="30"/>
                    <a:pt x="301" y="19"/>
                    <a:pt x="269" y="8"/>
                  </a:cubicBezTo>
                  <a:cubicBezTo>
                    <a:pt x="253" y="3"/>
                    <a:pt x="234" y="1"/>
                    <a:pt x="2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" name="Google Shape;371;p25"/>
            <p:cNvSpPr/>
            <p:nvPr/>
          </p:nvSpPr>
          <p:spPr>
            <a:xfrm>
              <a:off x="1040209" y="4455301"/>
              <a:ext cx="238253" cy="95516"/>
            </a:xfrm>
            <a:custGeom>
              <a:avLst/>
              <a:gdLst/>
              <a:ahLst/>
              <a:cxnLst/>
              <a:rect l="l" t="t" r="r" b="b"/>
              <a:pathLst>
                <a:path w="429" h="172" extrusionOk="0">
                  <a:moveTo>
                    <a:pt x="247" y="1"/>
                  </a:moveTo>
                  <a:cubicBezTo>
                    <a:pt x="225" y="1"/>
                    <a:pt x="215" y="11"/>
                    <a:pt x="204" y="11"/>
                  </a:cubicBezTo>
                  <a:cubicBezTo>
                    <a:pt x="182" y="11"/>
                    <a:pt x="172" y="11"/>
                    <a:pt x="161" y="22"/>
                  </a:cubicBezTo>
                  <a:lnTo>
                    <a:pt x="54" y="22"/>
                  </a:lnTo>
                  <a:cubicBezTo>
                    <a:pt x="44" y="22"/>
                    <a:pt x="32" y="22"/>
                    <a:pt x="22" y="11"/>
                  </a:cubicBezTo>
                  <a:lnTo>
                    <a:pt x="1" y="11"/>
                  </a:lnTo>
                  <a:cubicBezTo>
                    <a:pt x="1" y="11"/>
                    <a:pt x="11" y="22"/>
                    <a:pt x="22" y="22"/>
                  </a:cubicBezTo>
                  <a:cubicBezTo>
                    <a:pt x="22" y="32"/>
                    <a:pt x="22" y="32"/>
                    <a:pt x="32" y="32"/>
                  </a:cubicBezTo>
                  <a:lnTo>
                    <a:pt x="44" y="43"/>
                  </a:lnTo>
                  <a:lnTo>
                    <a:pt x="54" y="43"/>
                  </a:lnTo>
                  <a:cubicBezTo>
                    <a:pt x="65" y="54"/>
                    <a:pt x="65" y="54"/>
                    <a:pt x="75" y="54"/>
                  </a:cubicBezTo>
                  <a:cubicBezTo>
                    <a:pt x="86" y="65"/>
                    <a:pt x="97" y="65"/>
                    <a:pt x="118" y="65"/>
                  </a:cubicBezTo>
                  <a:lnTo>
                    <a:pt x="204" y="65"/>
                  </a:lnTo>
                  <a:cubicBezTo>
                    <a:pt x="225" y="65"/>
                    <a:pt x="236" y="65"/>
                    <a:pt x="258" y="54"/>
                  </a:cubicBezTo>
                  <a:lnTo>
                    <a:pt x="289" y="54"/>
                  </a:lnTo>
                  <a:cubicBezTo>
                    <a:pt x="300" y="65"/>
                    <a:pt x="311" y="65"/>
                    <a:pt x="311" y="65"/>
                  </a:cubicBezTo>
                  <a:lnTo>
                    <a:pt x="332" y="65"/>
                  </a:lnTo>
                  <a:cubicBezTo>
                    <a:pt x="343" y="75"/>
                    <a:pt x="354" y="75"/>
                    <a:pt x="365" y="86"/>
                  </a:cubicBezTo>
                  <a:cubicBezTo>
                    <a:pt x="365" y="86"/>
                    <a:pt x="375" y="86"/>
                    <a:pt x="375" y="96"/>
                  </a:cubicBezTo>
                  <a:cubicBezTo>
                    <a:pt x="386" y="96"/>
                    <a:pt x="386" y="108"/>
                    <a:pt x="386" y="108"/>
                  </a:cubicBezTo>
                  <a:cubicBezTo>
                    <a:pt x="396" y="108"/>
                    <a:pt x="396" y="118"/>
                    <a:pt x="396" y="118"/>
                  </a:cubicBezTo>
                  <a:cubicBezTo>
                    <a:pt x="408" y="118"/>
                    <a:pt x="408" y="129"/>
                    <a:pt x="408" y="129"/>
                  </a:cubicBezTo>
                  <a:cubicBezTo>
                    <a:pt x="418" y="139"/>
                    <a:pt x="418" y="150"/>
                    <a:pt x="418" y="150"/>
                  </a:cubicBezTo>
                  <a:cubicBezTo>
                    <a:pt x="429" y="161"/>
                    <a:pt x="429" y="172"/>
                    <a:pt x="429" y="172"/>
                  </a:cubicBezTo>
                  <a:lnTo>
                    <a:pt x="429" y="161"/>
                  </a:lnTo>
                  <a:lnTo>
                    <a:pt x="429" y="150"/>
                  </a:lnTo>
                  <a:lnTo>
                    <a:pt x="429" y="118"/>
                  </a:lnTo>
                  <a:cubicBezTo>
                    <a:pt x="429" y="108"/>
                    <a:pt x="418" y="96"/>
                    <a:pt x="418" y="86"/>
                  </a:cubicBezTo>
                  <a:lnTo>
                    <a:pt x="386" y="54"/>
                  </a:lnTo>
                  <a:lnTo>
                    <a:pt x="354" y="22"/>
                  </a:lnTo>
                  <a:cubicBezTo>
                    <a:pt x="332" y="11"/>
                    <a:pt x="322" y="11"/>
                    <a:pt x="300" y="11"/>
                  </a:cubicBezTo>
                  <a:cubicBezTo>
                    <a:pt x="279" y="1"/>
                    <a:pt x="268" y="1"/>
                    <a:pt x="2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" name="Google Shape;372;p25"/>
            <p:cNvSpPr/>
            <p:nvPr/>
          </p:nvSpPr>
          <p:spPr>
            <a:xfrm>
              <a:off x="713100" y="3949403"/>
              <a:ext cx="351548" cy="372068"/>
            </a:xfrm>
            <a:custGeom>
              <a:avLst/>
              <a:gdLst/>
              <a:ahLst/>
              <a:cxnLst/>
              <a:rect l="l" t="t" r="r" b="b"/>
              <a:pathLst>
                <a:path w="633" h="670" extrusionOk="0">
                  <a:moveTo>
                    <a:pt x="440" y="429"/>
                  </a:moveTo>
                  <a:lnTo>
                    <a:pt x="440" y="440"/>
                  </a:lnTo>
                  <a:cubicBezTo>
                    <a:pt x="450" y="440"/>
                    <a:pt x="450" y="440"/>
                    <a:pt x="450" y="451"/>
                  </a:cubicBezTo>
                  <a:lnTo>
                    <a:pt x="450" y="429"/>
                  </a:lnTo>
                  <a:close/>
                  <a:moveTo>
                    <a:pt x="0" y="1"/>
                  </a:moveTo>
                  <a:cubicBezTo>
                    <a:pt x="22" y="1"/>
                    <a:pt x="43" y="12"/>
                    <a:pt x="54" y="22"/>
                  </a:cubicBezTo>
                  <a:cubicBezTo>
                    <a:pt x="76" y="44"/>
                    <a:pt x="76" y="76"/>
                    <a:pt x="76" y="108"/>
                  </a:cubicBezTo>
                  <a:cubicBezTo>
                    <a:pt x="86" y="151"/>
                    <a:pt x="76" y="194"/>
                    <a:pt x="76" y="236"/>
                  </a:cubicBezTo>
                  <a:lnTo>
                    <a:pt x="76" y="269"/>
                  </a:lnTo>
                  <a:lnTo>
                    <a:pt x="76" y="279"/>
                  </a:lnTo>
                  <a:lnTo>
                    <a:pt x="76" y="290"/>
                  </a:lnTo>
                  <a:lnTo>
                    <a:pt x="76" y="301"/>
                  </a:lnTo>
                  <a:lnTo>
                    <a:pt x="76" y="386"/>
                  </a:lnTo>
                  <a:cubicBezTo>
                    <a:pt x="86" y="440"/>
                    <a:pt x="119" y="493"/>
                    <a:pt x="150" y="536"/>
                  </a:cubicBezTo>
                  <a:cubicBezTo>
                    <a:pt x="193" y="590"/>
                    <a:pt x="236" y="622"/>
                    <a:pt x="300" y="643"/>
                  </a:cubicBezTo>
                  <a:cubicBezTo>
                    <a:pt x="336" y="661"/>
                    <a:pt x="371" y="669"/>
                    <a:pt x="407" y="669"/>
                  </a:cubicBezTo>
                  <a:cubicBezTo>
                    <a:pt x="435" y="669"/>
                    <a:pt x="464" y="664"/>
                    <a:pt x="493" y="655"/>
                  </a:cubicBezTo>
                  <a:cubicBezTo>
                    <a:pt x="557" y="633"/>
                    <a:pt x="611" y="569"/>
                    <a:pt x="621" y="505"/>
                  </a:cubicBezTo>
                  <a:cubicBezTo>
                    <a:pt x="633" y="472"/>
                    <a:pt x="633" y="440"/>
                    <a:pt x="633" y="408"/>
                  </a:cubicBezTo>
                  <a:cubicBezTo>
                    <a:pt x="621" y="376"/>
                    <a:pt x="611" y="344"/>
                    <a:pt x="590" y="322"/>
                  </a:cubicBezTo>
                  <a:lnTo>
                    <a:pt x="557" y="290"/>
                  </a:lnTo>
                  <a:lnTo>
                    <a:pt x="547" y="279"/>
                  </a:lnTo>
                  <a:lnTo>
                    <a:pt x="536" y="269"/>
                  </a:lnTo>
                  <a:cubicBezTo>
                    <a:pt x="525" y="269"/>
                    <a:pt x="514" y="269"/>
                    <a:pt x="514" y="258"/>
                  </a:cubicBezTo>
                  <a:cubicBezTo>
                    <a:pt x="498" y="253"/>
                    <a:pt x="482" y="250"/>
                    <a:pt x="466" y="250"/>
                  </a:cubicBezTo>
                  <a:cubicBezTo>
                    <a:pt x="450" y="250"/>
                    <a:pt x="434" y="253"/>
                    <a:pt x="418" y="258"/>
                  </a:cubicBezTo>
                  <a:cubicBezTo>
                    <a:pt x="364" y="269"/>
                    <a:pt x="322" y="312"/>
                    <a:pt x="300" y="365"/>
                  </a:cubicBezTo>
                  <a:cubicBezTo>
                    <a:pt x="290" y="386"/>
                    <a:pt x="290" y="408"/>
                    <a:pt x="300" y="429"/>
                  </a:cubicBezTo>
                  <a:cubicBezTo>
                    <a:pt x="300" y="462"/>
                    <a:pt x="322" y="472"/>
                    <a:pt x="333" y="483"/>
                  </a:cubicBezTo>
                  <a:cubicBezTo>
                    <a:pt x="333" y="493"/>
                    <a:pt x="343" y="493"/>
                    <a:pt x="343" y="493"/>
                  </a:cubicBezTo>
                  <a:cubicBezTo>
                    <a:pt x="343" y="505"/>
                    <a:pt x="343" y="505"/>
                    <a:pt x="354" y="505"/>
                  </a:cubicBezTo>
                  <a:cubicBezTo>
                    <a:pt x="364" y="515"/>
                    <a:pt x="376" y="515"/>
                    <a:pt x="386" y="515"/>
                  </a:cubicBezTo>
                  <a:cubicBezTo>
                    <a:pt x="397" y="515"/>
                    <a:pt x="418" y="515"/>
                    <a:pt x="429" y="505"/>
                  </a:cubicBezTo>
                  <a:cubicBezTo>
                    <a:pt x="440" y="493"/>
                    <a:pt x="450" y="483"/>
                    <a:pt x="450" y="472"/>
                  </a:cubicBezTo>
                  <a:lnTo>
                    <a:pt x="450" y="451"/>
                  </a:lnTo>
                  <a:cubicBezTo>
                    <a:pt x="450" y="462"/>
                    <a:pt x="450" y="462"/>
                    <a:pt x="440" y="472"/>
                  </a:cubicBezTo>
                  <a:cubicBezTo>
                    <a:pt x="440" y="483"/>
                    <a:pt x="429" y="493"/>
                    <a:pt x="418" y="493"/>
                  </a:cubicBezTo>
                  <a:cubicBezTo>
                    <a:pt x="407" y="505"/>
                    <a:pt x="397" y="505"/>
                    <a:pt x="386" y="505"/>
                  </a:cubicBezTo>
                  <a:cubicBezTo>
                    <a:pt x="376" y="493"/>
                    <a:pt x="376" y="493"/>
                    <a:pt x="364" y="493"/>
                  </a:cubicBezTo>
                  <a:lnTo>
                    <a:pt x="364" y="483"/>
                  </a:lnTo>
                  <a:lnTo>
                    <a:pt x="354" y="483"/>
                  </a:lnTo>
                  <a:cubicBezTo>
                    <a:pt x="354" y="483"/>
                    <a:pt x="354" y="472"/>
                    <a:pt x="343" y="472"/>
                  </a:cubicBezTo>
                  <a:cubicBezTo>
                    <a:pt x="333" y="462"/>
                    <a:pt x="333" y="440"/>
                    <a:pt x="322" y="429"/>
                  </a:cubicBezTo>
                  <a:cubicBezTo>
                    <a:pt x="322" y="408"/>
                    <a:pt x="322" y="386"/>
                    <a:pt x="333" y="376"/>
                  </a:cubicBezTo>
                  <a:cubicBezTo>
                    <a:pt x="343" y="333"/>
                    <a:pt x="386" y="312"/>
                    <a:pt x="429" y="301"/>
                  </a:cubicBezTo>
                  <a:cubicBezTo>
                    <a:pt x="435" y="298"/>
                    <a:pt x="441" y="297"/>
                    <a:pt x="447" y="297"/>
                  </a:cubicBezTo>
                  <a:cubicBezTo>
                    <a:pt x="462" y="297"/>
                    <a:pt x="478" y="304"/>
                    <a:pt x="493" y="312"/>
                  </a:cubicBezTo>
                  <a:lnTo>
                    <a:pt x="504" y="312"/>
                  </a:lnTo>
                  <a:lnTo>
                    <a:pt x="514" y="322"/>
                  </a:lnTo>
                  <a:lnTo>
                    <a:pt x="525" y="322"/>
                  </a:lnTo>
                  <a:cubicBezTo>
                    <a:pt x="536" y="333"/>
                    <a:pt x="536" y="344"/>
                    <a:pt x="547" y="355"/>
                  </a:cubicBezTo>
                  <a:cubicBezTo>
                    <a:pt x="579" y="386"/>
                    <a:pt x="590" y="440"/>
                    <a:pt x="579" y="493"/>
                  </a:cubicBezTo>
                  <a:cubicBezTo>
                    <a:pt x="568" y="515"/>
                    <a:pt x="557" y="536"/>
                    <a:pt x="536" y="558"/>
                  </a:cubicBezTo>
                  <a:cubicBezTo>
                    <a:pt x="525" y="579"/>
                    <a:pt x="493" y="590"/>
                    <a:pt x="471" y="601"/>
                  </a:cubicBezTo>
                  <a:cubicBezTo>
                    <a:pt x="450" y="611"/>
                    <a:pt x="423" y="617"/>
                    <a:pt x="397" y="617"/>
                  </a:cubicBezTo>
                  <a:cubicBezTo>
                    <a:pt x="370" y="617"/>
                    <a:pt x="343" y="611"/>
                    <a:pt x="322" y="601"/>
                  </a:cubicBezTo>
                  <a:cubicBezTo>
                    <a:pt x="268" y="579"/>
                    <a:pt x="226" y="547"/>
                    <a:pt x="193" y="505"/>
                  </a:cubicBezTo>
                  <a:cubicBezTo>
                    <a:pt x="150" y="472"/>
                    <a:pt x="129" y="419"/>
                    <a:pt x="119" y="376"/>
                  </a:cubicBezTo>
                  <a:cubicBezTo>
                    <a:pt x="119" y="355"/>
                    <a:pt x="107" y="322"/>
                    <a:pt x="107" y="301"/>
                  </a:cubicBezTo>
                  <a:lnTo>
                    <a:pt x="107" y="290"/>
                  </a:lnTo>
                  <a:lnTo>
                    <a:pt x="107" y="279"/>
                  </a:lnTo>
                  <a:lnTo>
                    <a:pt x="107" y="269"/>
                  </a:lnTo>
                  <a:lnTo>
                    <a:pt x="107" y="236"/>
                  </a:lnTo>
                  <a:cubicBezTo>
                    <a:pt x="107" y="194"/>
                    <a:pt x="107" y="151"/>
                    <a:pt x="97" y="108"/>
                  </a:cubicBezTo>
                  <a:cubicBezTo>
                    <a:pt x="97" y="76"/>
                    <a:pt x="86" y="44"/>
                    <a:pt x="65" y="22"/>
                  </a:cubicBezTo>
                  <a:cubicBezTo>
                    <a:pt x="54" y="12"/>
                    <a:pt x="43" y="1"/>
                    <a:pt x="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25"/>
            <p:cNvSpPr/>
            <p:nvPr/>
          </p:nvSpPr>
          <p:spPr>
            <a:xfrm>
              <a:off x="760306" y="4032701"/>
              <a:ext cx="90525" cy="238790"/>
            </a:xfrm>
            <a:custGeom>
              <a:avLst/>
              <a:gdLst/>
              <a:ahLst/>
              <a:cxnLst/>
              <a:rect l="l" t="t" r="r" b="b"/>
              <a:pathLst>
                <a:path w="163" h="430" extrusionOk="0">
                  <a:moveTo>
                    <a:pt x="1" y="1"/>
                  </a:moveTo>
                  <a:lnTo>
                    <a:pt x="22" y="12"/>
                  </a:lnTo>
                  <a:lnTo>
                    <a:pt x="34" y="22"/>
                  </a:lnTo>
                  <a:cubicBezTo>
                    <a:pt x="44" y="33"/>
                    <a:pt x="44" y="33"/>
                    <a:pt x="55" y="33"/>
                  </a:cubicBezTo>
                  <a:cubicBezTo>
                    <a:pt x="55" y="33"/>
                    <a:pt x="55" y="44"/>
                    <a:pt x="65" y="44"/>
                  </a:cubicBezTo>
                  <a:cubicBezTo>
                    <a:pt x="65" y="44"/>
                    <a:pt x="65" y="55"/>
                    <a:pt x="76" y="55"/>
                  </a:cubicBezTo>
                  <a:cubicBezTo>
                    <a:pt x="76" y="65"/>
                    <a:pt x="76" y="65"/>
                    <a:pt x="87" y="65"/>
                  </a:cubicBezTo>
                  <a:cubicBezTo>
                    <a:pt x="87" y="76"/>
                    <a:pt x="98" y="86"/>
                    <a:pt x="98" y="98"/>
                  </a:cubicBezTo>
                  <a:cubicBezTo>
                    <a:pt x="108" y="108"/>
                    <a:pt x="108" y="119"/>
                    <a:pt x="108" y="119"/>
                  </a:cubicBezTo>
                  <a:lnTo>
                    <a:pt x="108" y="140"/>
                  </a:lnTo>
                  <a:lnTo>
                    <a:pt x="108" y="183"/>
                  </a:lnTo>
                  <a:lnTo>
                    <a:pt x="108" y="226"/>
                  </a:lnTo>
                  <a:cubicBezTo>
                    <a:pt x="108" y="236"/>
                    <a:pt x="98" y="258"/>
                    <a:pt x="98" y="269"/>
                  </a:cubicBezTo>
                  <a:cubicBezTo>
                    <a:pt x="98" y="290"/>
                    <a:pt x="108" y="301"/>
                    <a:pt x="108" y="322"/>
                  </a:cubicBezTo>
                  <a:cubicBezTo>
                    <a:pt x="108" y="333"/>
                    <a:pt x="108" y="343"/>
                    <a:pt x="119" y="355"/>
                  </a:cubicBezTo>
                  <a:lnTo>
                    <a:pt x="119" y="376"/>
                  </a:lnTo>
                  <a:lnTo>
                    <a:pt x="129" y="386"/>
                  </a:lnTo>
                  <a:cubicBezTo>
                    <a:pt x="129" y="397"/>
                    <a:pt x="129" y="397"/>
                    <a:pt x="141" y="408"/>
                  </a:cubicBezTo>
                  <a:cubicBezTo>
                    <a:pt x="151" y="429"/>
                    <a:pt x="162" y="429"/>
                    <a:pt x="162" y="429"/>
                  </a:cubicBezTo>
                  <a:cubicBezTo>
                    <a:pt x="162" y="429"/>
                    <a:pt x="151" y="419"/>
                    <a:pt x="151" y="408"/>
                  </a:cubicBezTo>
                  <a:lnTo>
                    <a:pt x="151" y="386"/>
                  </a:lnTo>
                  <a:lnTo>
                    <a:pt x="151" y="365"/>
                  </a:lnTo>
                  <a:lnTo>
                    <a:pt x="151" y="355"/>
                  </a:lnTo>
                  <a:cubicBezTo>
                    <a:pt x="141" y="343"/>
                    <a:pt x="151" y="333"/>
                    <a:pt x="151" y="312"/>
                  </a:cubicBezTo>
                  <a:lnTo>
                    <a:pt x="151" y="279"/>
                  </a:lnTo>
                  <a:cubicBezTo>
                    <a:pt x="151" y="258"/>
                    <a:pt x="151" y="248"/>
                    <a:pt x="162" y="236"/>
                  </a:cubicBezTo>
                  <a:lnTo>
                    <a:pt x="162" y="183"/>
                  </a:lnTo>
                  <a:lnTo>
                    <a:pt x="162" y="129"/>
                  </a:lnTo>
                  <a:cubicBezTo>
                    <a:pt x="162" y="119"/>
                    <a:pt x="151" y="98"/>
                    <a:pt x="141" y="86"/>
                  </a:cubicBezTo>
                  <a:cubicBezTo>
                    <a:pt x="141" y="65"/>
                    <a:pt x="129" y="55"/>
                    <a:pt x="119" y="44"/>
                  </a:cubicBezTo>
                  <a:cubicBezTo>
                    <a:pt x="108" y="33"/>
                    <a:pt x="87" y="22"/>
                    <a:pt x="76" y="22"/>
                  </a:cubicBezTo>
                  <a:cubicBezTo>
                    <a:pt x="65" y="12"/>
                    <a:pt x="55" y="12"/>
                    <a:pt x="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25"/>
            <p:cNvSpPr/>
            <p:nvPr/>
          </p:nvSpPr>
          <p:spPr>
            <a:xfrm>
              <a:off x="1093524" y="4344792"/>
              <a:ext cx="36099" cy="38317"/>
            </a:xfrm>
            <a:custGeom>
              <a:avLst/>
              <a:gdLst/>
              <a:ahLst/>
              <a:cxnLst/>
              <a:rect l="l" t="t" r="r" b="b"/>
              <a:pathLst>
                <a:path w="65" h="69" extrusionOk="0">
                  <a:moveTo>
                    <a:pt x="33" y="1"/>
                  </a:moveTo>
                  <a:cubicBezTo>
                    <a:pt x="25" y="1"/>
                    <a:pt x="17" y="6"/>
                    <a:pt x="12" y="17"/>
                  </a:cubicBezTo>
                  <a:cubicBezTo>
                    <a:pt x="1" y="28"/>
                    <a:pt x="1" y="50"/>
                    <a:pt x="12" y="60"/>
                  </a:cubicBezTo>
                  <a:cubicBezTo>
                    <a:pt x="17" y="65"/>
                    <a:pt x="25" y="68"/>
                    <a:pt x="33" y="68"/>
                  </a:cubicBezTo>
                  <a:cubicBezTo>
                    <a:pt x="41" y="68"/>
                    <a:pt x="49" y="65"/>
                    <a:pt x="55" y="60"/>
                  </a:cubicBezTo>
                  <a:cubicBezTo>
                    <a:pt x="65" y="50"/>
                    <a:pt x="65" y="28"/>
                    <a:pt x="55" y="17"/>
                  </a:cubicBezTo>
                  <a:cubicBezTo>
                    <a:pt x="49" y="6"/>
                    <a:pt x="41" y="1"/>
                    <a:pt x="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25"/>
            <p:cNvSpPr/>
            <p:nvPr/>
          </p:nvSpPr>
          <p:spPr>
            <a:xfrm>
              <a:off x="921362" y="4178751"/>
              <a:ext cx="42208" cy="37762"/>
            </a:xfrm>
            <a:custGeom>
              <a:avLst/>
              <a:gdLst/>
              <a:ahLst/>
              <a:cxnLst/>
              <a:rect l="l" t="t" r="r" b="b"/>
              <a:pathLst>
                <a:path w="76" h="68" extrusionOk="0">
                  <a:moveTo>
                    <a:pt x="43" y="0"/>
                  </a:moveTo>
                  <a:cubicBezTo>
                    <a:pt x="35" y="0"/>
                    <a:pt x="27" y="6"/>
                    <a:pt x="22" y="16"/>
                  </a:cubicBezTo>
                  <a:cubicBezTo>
                    <a:pt x="1" y="27"/>
                    <a:pt x="1" y="49"/>
                    <a:pt x="22" y="59"/>
                  </a:cubicBezTo>
                  <a:cubicBezTo>
                    <a:pt x="27" y="65"/>
                    <a:pt x="35" y="67"/>
                    <a:pt x="43" y="67"/>
                  </a:cubicBezTo>
                  <a:cubicBezTo>
                    <a:pt x="51" y="67"/>
                    <a:pt x="59" y="65"/>
                    <a:pt x="65" y="59"/>
                  </a:cubicBezTo>
                  <a:cubicBezTo>
                    <a:pt x="75" y="49"/>
                    <a:pt x="75" y="27"/>
                    <a:pt x="65" y="16"/>
                  </a:cubicBezTo>
                  <a:cubicBezTo>
                    <a:pt x="59" y="6"/>
                    <a:pt x="51" y="0"/>
                    <a:pt x="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25"/>
            <p:cNvSpPr/>
            <p:nvPr/>
          </p:nvSpPr>
          <p:spPr>
            <a:xfrm>
              <a:off x="713122" y="4392966"/>
              <a:ext cx="211134" cy="211134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996" y="558"/>
                    <a:pt x="558" y="996"/>
                    <a:pt x="1" y="1125"/>
                  </a:cubicBezTo>
                  <a:cubicBezTo>
                    <a:pt x="558" y="1253"/>
                    <a:pt x="996" y="1693"/>
                    <a:pt x="1125" y="2249"/>
                  </a:cubicBezTo>
                  <a:cubicBezTo>
                    <a:pt x="1253" y="1693"/>
                    <a:pt x="1682" y="1253"/>
                    <a:pt x="2249" y="1125"/>
                  </a:cubicBezTo>
                  <a:cubicBezTo>
                    <a:pt x="1682" y="996"/>
                    <a:pt x="1253" y="558"/>
                    <a:pt x="11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25"/>
            <p:cNvSpPr/>
            <p:nvPr/>
          </p:nvSpPr>
          <p:spPr>
            <a:xfrm flipH="1">
              <a:off x="7782225" y="4242613"/>
              <a:ext cx="375428" cy="349855"/>
            </a:xfrm>
            <a:custGeom>
              <a:avLst/>
              <a:gdLst/>
              <a:ahLst/>
              <a:cxnLst/>
              <a:rect l="l" t="t" r="r" b="b"/>
              <a:pathLst>
                <a:path w="676" h="630" extrusionOk="0">
                  <a:moveTo>
                    <a:pt x="215" y="1"/>
                  </a:moveTo>
                  <a:cubicBezTo>
                    <a:pt x="196" y="1"/>
                    <a:pt x="178" y="3"/>
                    <a:pt x="162" y="8"/>
                  </a:cubicBezTo>
                  <a:cubicBezTo>
                    <a:pt x="98" y="30"/>
                    <a:pt x="44" y="73"/>
                    <a:pt x="22" y="148"/>
                  </a:cubicBezTo>
                  <a:cubicBezTo>
                    <a:pt x="1" y="201"/>
                    <a:pt x="1" y="276"/>
                    <a:pt x="22" y="341"/>
                  </a:cubicBezTo>
                  <a:cubicBezTo>
                    <a:pt x="44" y="394"/>
                    <a:pt x="87" y="448"/>
                    <a:pt x="129" y="479"/>
                  </a:cubicBezTo>
                  <a:cubicBezTo>
                    <a:pt x="183" y="522"/>
                    <a:pt x="236" y="544"/>
                    <a:pt x="290" y="555"/>
                  </a:cubicBezTo>
                  <a:cubicBezTo>
                    <a:pt x="312" y="565"/>
                    <a:pt x="344" y="565"/>
                    <a:pt x="365" y="565"/>
                  </a:cubicBezTo>
                  <a:lnTo>
                    <a:pt x="408" y="565"/>
                  </a:lnTo>
                  <a:cubicBezTo>
                    <a:pt x="419" y="555"/>
                    <a:pt x="429" y="555"/>
                    <a:pt x="440" y="555"/>
                  </a:cubicBezTo>
                  <a:lnTo>
                    <a:pt x="558" y="555"/>
                  </a:lnTo>
                  <a:cubicBezTo>
                    <a:pt x="590" y="555"/>
                    <a:pt x="622" y="565"/>
                    <a:pt x="643" y="576"/>
                  </a:cubicBezTo>
                  <a:cubicBezTo>
                    <a:pt x="665" y="598"/>
                    <a:pt x="665" y="619"/>
                    <a:pt x="665" y="629"/>
                  </a:cubicBezTo>
                  <a:cubicBezTo>
                    <a:pt x="676" y="619"/>
                    <a:pt x="676" y="619"/>
                    <a:pt x="665" y="608"/>
                  </a:cubicBezTo>
                  <a:cubicBezTo>
                    <a:pt x="665" y="598"/>
                    <a:pt x="665" y="587"/>
                    <a:pt x="654" y="576"/>
                  </a:cubicBezTo>
                  <a:cubicBezTo>
                    <a:pt x="633" y="555"/>
                    <a:pt x="600" y="544"/>
                    <a:pt x="558" y="533"/>
                  </a:cubicBezTo>
                  <a:cubicBezTo>
                    <a:pt x="526" y="533"/>
                    <a:pt x="483" y="522"/>
                    <a:pt x="440" y="522"/>
                  </a:cubicBezTo>
                  <a:lnTo>
                    <a:pt x="365" y="522"/>
                  </a:lnTo>
                  <a:cubicBezTo>
                    <a:pt x="344" y="522"/>
                    <a:pt x="322" y="522"/>
                    <a:pt x="301" y="512"/>
                  </a:cubicBezTo>
                  <a:cubicBezTo>
                    <a:pt x="248" y="501"/>
                    <a:pt x="205" y="479"/>
                    <a:pt x="162" y="448"/>
                  </a:cubicBezTo>
                  <a:cubicBezTo>
                    <a:pt x="119" y="415"/>
                    <a:pt x="87" y="372"/>
                    <a:pt x="76" y="319"/>
                  </a:cubicBezTo>
                  <a:cubicBezTo>
                    <a:pt x="55" y="265"/>
                    <a:pt x="55" y="212"/>
                    <a:pt x="76" y="158"/>
                  </a:cubicBezTo>
                  <a:cubicBezTo>
                    <a:pt x="76" y="137"/>
                    <a:pt x="98" y="115"/>
                    <a:pt x="108" y="94"/>
                  </a:cubicBezTo>
                  <a:cubicBezTo>
                    <a:pt x="129" y="84"/>
                    <a:pt x="151" y="73"/>
                    <a:pt x="183" y="62"/>
                  </a:cubicBezTo>
                  <a:cubicBezTo>
                    <a:pt x="195" y="59"/>
                    <a:pt x="207" y="58"/>
                    <a:pt x="220" y="58"/>
                  </a:cubicBezTo>
                  <a:cubicBezTo>
                    <a:pt x="254" y="58"/>
                    <a:pt x="291" y="68"/>
                    <a:pt x="322" y="84"/>
                  </a:cubicBezTo>
                  <a:cubicBezTo>
                    <a:pt x="333" y="94"/>
                    <a:pt x="344" y="105"/>
                    <a:pt x="344" y="115"/>
                  </a:cubicBezTo>
                  <a:lnTo>
                    <a:pt x="355" y="115"/>
                  </a:lnTo>
                  <a:lnTo>
                    <a:pt x="355" y="127"/>
                  </a:lnTo>
                  <a:lnTo>
                    <a:pt x="365" y="137"/>
                  </a:lnTo>
                  <a:cubicBezTo>
                    <a:pt x="376" y="158"/>
                    <a:pt x="376" y="180"/>
                    <a:pt x="376" y="201"/>
                  </a:cubicBezTo>
                  <a:cubicBezTo>
                    <a:pt x="365" y="255"/>
                    <a:pt x="333" y="287"/>
                    <a:pt x="301" y="308"/>
                  </a:cubicBezTo>
                  <a:cubicBezTo>
                    <a:pt x="286" y="308"/>
                    <a:pt x="272" y="313"/>
                    <a:pt x="261" y="313"/>
                  </a:cubicBezTo>
                  <a:cubicBezTo>
                    <a:pt x="256" y="313"/>
                    <a:pt x="251" y="312"/>
                    <a:pt x="248" y="308"/>
                  </a:cubicBezTo>
                  <a:cubicBezTo>
                    <a:pt x="226" y="308"/>
                    <a:pt x="215" y="298"/>
                    <a:pt x="194" y="287"/>
                  </a:cubicBezTo>
                  <a:lnTo>
                    <a:pt x="194" y="276"/>
                  </a:lnTo>
                  <a:lnTo>
                    <a:pt x="183" y="276"/>
                  </a:lnTo>
                  <a:lnTo>
                    <a:pt x="183" y="265"/>
                  </a:lnTo>
                  <a:cubicBezTo>
                    <a:pt x="172" y="265"/>
                    <a:pt x="172" y="255"/>
                    <a:pt x="172" y="255"/>
                  </a:cubicBezTo>
                  <a:lnTo>
                    <a:pt x="172" y="212"/>
                  </a:lnTo>
                  <a:lnTo>
                    <a:pt x="194" y="191"/>
                  </a:lnTo>
                  <a:lnTo>
                    <a:pt x="236" y="191"/>
                  </a:lnTo>
                  <a:cubicBezTo>
                    <a:pt x="236" y="191"/>
                    <a:pt x="226" y="191"/>
                    <a:pt x="226" y="180"/>
                  </a:cubicBezTo>
                  <a:lnTo>
                    <a:pt x="194" y="180"/>
                  </a:lnTo>
                  <a:cubicBezTo>
                    <a:pt x="183" y="191"/>
                    <a:pt x="172" y="191"/>
                    <a:pt x="162" y="212"/>
                  </a:cubicBezTo>
                  <a:cubicBezTo>
                    <a:pt x="162" y="222"/>
                    <a:pt x="151" y="234"/>
                    <a:pt x="162" y="255"/>
                  </a:cubicBezTo>
                  <a:lnTo>
                    <a:pt x="162" y="276"/>
                  </a:lnTo>
                  <a:lnTo>
                    <a:pt x="172" y="287"/>
                  </a:lnTo>
                  <a:cubicBezTo>
                    <a:pt x="172" y="298"/>
                    <a:pt x="183" y="298"/>
                    <a:pt x="183" y="308"/>
                  </a:cubicBezTo>
                  <a:cubicBezTo>
                    <a:pt x="194" y="319"/>
                    <a:pt x="215" y="330"/>
                    <a:pt x="236" y="341"/>
                  </a:cubicBezTo>
                  <a:cubicBezTo>
                    <a:pt x="258" y="341"/>
                    <a:pt x="290" y="341"/>
                    <a:pt x="312" y="330"/>
                  </a:cubicBezTo>
                  <a:cubicBezTo>
                    <a:pt x="355" y="319"/>
                    <a:pt x="397" y="276"/>
                    <a:pt x="419" y="212"/>
                  </a:cubicBezTo>
                  <a:cubicBezTo>
                    <a:pt x="419" y="191"/>
                    <a:pt x="419" y="158"/>
                    <a:pt x="408" y="127"/>
                  </a:cubicBezTo>
                  <a:cubicBezTo>
                    <a:pt x="408" y="115"/>
                    <a:pt x="397" y="105"/>
                    <a:pt x="397" y="105"/>
                  </a:cubicBezTo>
                  <a:lnTo>
                    <a:pt x="397" y="94"/>
                  </a:lnTo>
                  <a:lnTo>
                    <a:pt x="386" y="94"/>
                  </a:lnTo>
                  <a:lnTo>
                    <a:pt x="386" y="84"/>
                  </a:lnTo>
                  <a:lnTo>
                    <a:pt x="355" y="51"/>
                  </a:lnTo>
                  <a:cubicBezTo>
                    <a:pt x="322" y="30"/>
                    <a:pt x="301" y="19"/>
                    <a:pt x="269" y="8"/>
                  </a:cubicBezTo>
                  <a:cubicBezTo>
                    <a:pt x="253" y="3"/>
                    <a:pt x="234" y="1"/>
                    <a:pt x="2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25"/>
            <p:cNvSpPr/>
            <p:nvPr/>
          </p:nvSpPr>
          <p:spPr>
            <a:xfrm flipH="1">
              <a:off x="7865530" y="4455301"/>
              <a:ext cx="238253" cy="95516"/>
            </a:xfrm>
            <a:custGeom>
              <a:avLst/>
              <a:gdLst/>
              <a:ahLst/>
              <a:cxnLst/>
              <a:rect l="l" t="t" r="r" b="b"/>
              <a:pathLst>
                <a:path w="429" h="172" extrusionOk="0">
                  <a:moveTo>
                    <a:pt x="247" y="1"/>
                  </a:moveTo>
                  <a:cubicBezTo>
                    <a:pt x="225" y="1"/>
                    <a:pt x="215" y="11"/>
                    <a:pt x="204" y="11"/>
                  </a:cubicBezTo>
                  <a:cubicBezTo>
                    <a:pt x="182" y="11"/>
                    <a:pt x="172" y="11"/>
                    <a:pt x="161" y="22"/>
                  </a:cubicBezTo>
                  <a:lnTo>
                    <a:pt x="54" y="22"/>
                  </a:lnTo>
                  <a:cubicBezTo>
                    <a:pt x="44" y="22"/>
                    <a:pt x="32" y="22"/>
                    <a:pt x="22" y="11"/>
                  </a:cubicBezTo>
                  <a:lnTo>
                    <a:pt x="1" y="11"/>
                  </a:lnTo>
                  <a:cubicBezTo>
                    <a:pt x="1" y="11"/>
                    <a:pt x="11" y="22"/>
                    <a:pt x="22" y="22"/>
                  </a:cubicBezTo>
                  <a:cubicBezTo>
                    <a:pt x="22" y="32"/>
                    <a:pt x="22" y="32"/>
                    <a:pt x="32" y="32"/>
                  </a:cubicBezTo>
                  <a:lnTo>
                    <a:pt x="44" y="43"/>
                  </a:lnTo>
                  <a:lnTo>
                    <a:pt x="54" y="43"/>
                  </a:lnTo>
                  <a:cubicBezTo>
                    <a:pt x="65" y="54"/>
                    <a:pt x="65" y="54"/>
                    <a:pt x="75" y="54"/>
                  </a:cubicBezTo>
                  <a:cubicBezTo>
                    <a:pt x="86" y="65"/>
                    <a:pt x="97" y="65"/>
                    <a:pt x="118" y="65"/>
                  </a:cubicBezTo>
                  <a:lnTo>
                    <a:pt x="204" y="65"/>
                  </a:lnTo>
                  <a:cubicBezTo>
                    <a:pt x="225" y="65"/>
                    <a:pt x="236" y="65"/>
                    <a:pt x="258" y="54"/>
                  </a:cubicBezTo>
                  <a:lnTo>
                    <a:pt x="289" y="54"/>
                  </a:lnTo>
                  <a:cubicBezTo>
                    <a:pt x="300" y="65"/>
                    <a:pt x="311" y="65"/>
                    <a:pt x="311" y="65"/>
                  </a:cubicBezTo>
                  <a:lnTo>
                    <a:pt x="332" y="65"/>
                  </a:lnTo>
                  <a:cubicBezTo>
                    <a:pt x="343" y="75"/>
                    <a:pt x="354" y="75"/>
                    <a:pt x="365" y="86"/>
                  </a:cubicBezTo>
                  <a:cubicBezTo>
                    <a:pt x="365" y="86"/>
                    <a:pt x="375" y="86"/>
                    <a:pt x="375" y="96"/>
                  </a:cubicBezTo>
                  <a:cubicBezTo>
                    <a:pt x="386" y="96"/>
                    <a:pt x="386" y="108"/>
                    <a:pt x="386" y="108"/>
                  </a:cubicBezTo>
                  <a:cubicBezTo>
                    <a:pt x="396" y="108"/>
                    <a:pt x="396" y="118"/>
                    <a:pt x="396" y="118"/>
                  </a:cubicBezTo>
                  <a:cubicBezTo>
                    <a:pt x="408" y="118"/>
                    <a:pt x="408" y="129"/>
                    <a:pt x="408" y="129"/>
                  </a:cubicBezTo>
                  <a:cubicBezTo>
                    <a:pt x="418" y="139"/>
                    <a:pt x="418" y="150"/>
                    <a:pt x="418" y="150"/>
                  </a:cubicBezTo>
                  <a:cubicBezTo>
                    <a:pt x="429" y="161"/>
                    <a:pt x="429" y="172"/>
                    <a:pt x="429" y="172"/>
                  </a:cubicBezTo>
                  <a:lnTo>
                    <a:pt x="429" y="161"/>
                  </a:lnTo>
                  <a:lnTo>
                    <a:pt x="429" y="150"/>
                  </a:lnTo>
                  <a:lnTo>
                    <a:pt x="429" y="118"/>
                  </a:lnTo>
                  <a:cubicBezTo>
                    <a:pt x="429" y="108"/>
                    <a:pt x="418" y="96"/>
                    <a:pt x="418" y="86"/>
                  </a:cubicBezTo>
                  <a:lnTo>
                    <a:pt x="386" y="54"/>
                  </a:lnTo>
                  <a:lnTo>
                    <a:pt x="354" y="22"/>
                  </a:lnTo>
                  <a:cubicBezTo>
                    <a:pt x="332" y="11"/>
                    <a:pt x="322" y="11"/>
                    <a:pt x="300" y="11"/>
                  </a:cubicBezTo>
                  <a:cubicBezTo>
                    <a:pt x="279" y="1"/>
                    <a:pt x="268" y="1"/>
                    <a:pt x="2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25"/>
            <p:cNvSpPr/>
            <p:nvPr/>
          </p:nvSpPr>
          <p:spPr>
            <a:xfrm flipH="1">
              <a:off x="8079345" y="3949403"/>
              <a:ext cx="351548" cy="372068"/>
            </a:xfrm>
            <a:custGeom>
              <a:avLst/>
              <a:gdLst/>
              <a:ahLst/>
              <a:cxnLst/>
              <a:rect l="l" t="t" r="r" b="b"/>
              <a:pathLst>
                <a:path w="633" h="670" extrusionOk="0">
                  <a:moveTo>
                    <a:pt x="440" y="429"/>
                  </a:moveTo>
                  <a:lnTo>
                    <a:pt x="440" y="440"/>
                  </a:lnTo>
                  <a:cubicBezTo>
                    <a:pt x="450" y="440"/>
                    <a:pt x="450" y="440"/>
                    <a:pt x="450" y="451"/>
                  </a:cubicBezTo>
                  <a:lnTo>
                    <a:pt x="450" y="429"/>
                  </a:lnTo>
                  <a:close/>
                  <a:moveTo>
                    <a:pt x="0" y="1"/>
                  </a:moveTo>
                  <a:cubicBezTo>
                    <a:pt x="22" y="1"/>
                    <a:pt x="43" y="12"/>
                    <a:pt x="54" y="22"/>
                  </a:cubicBezTo>
                  <a:cubicBezTo>
                    <a:pt x="76" y="44"/>
                    <a:pt x="76" y="76"/>
                    <a:pt x="76" y="108"/>
                  </a:cubicBezTo>
                  <a:cubicBezTo>
                    <a:pt x="86" y="151"/>
                    <a:pt x="76" y="194"/>
                    <a:pt x="76" y="236"/>
                  </a:cubicBezTo>
                  <a:lnTo>
                    <a:pt x="76" y="269"/>
                  </a:lnTo>
                  <a:lnTo>
                    <a:pt x="76" y="279"/>
                  </a:lnTo>
                  <a:lnTo>
                    <a:pt x="76" y="290"/>
                  </a:lnTo>
                  <a:lnTo>
                    <a:pt x="76" y="301"/>
                  </a:lnTo>
                  <a:lnTo>
                    <a:pt x="76" y="386"/>
                  </a:lnTo>
                  <a:cubicBezTo>
                    <a:pt x="86" y="440"/>
                    <a:pt x="119" y="493"/>
                    <a:pt x="150" y="536"/>
                  </a:cubicBezTo>
                  <a:cubicBezTo>
                    <a:pt x="193" y="590"/>
                    <a:pt x="236" y="622"/>
                    <a:pt x="300" y="643"/>
                  </a:cubicBezTo>
                  <a:cubicBezTo>
                    <a:pt x="336" y="661"/>
                    <a:pt x="371" y="669"/>
                    <a:pt x="407" y="669"/>
                  </a:cubicBezTo>
                  <a:cubicBezTo>
                    <a:pt x="435" y="669"/>
                    <a:pt x="464" y="664"/>
                    <a:pt x="493" y="655"/>
                  </a:cubicBezTo>
                  <a:cubicBezTo>
                    <a:pt x="557" y="633"/>
                    <a:pt x="611" y="569"/>
                    <a:pt x="621" y="505"/>
                  </a:cubicBezTo>
                  <a:cubicBezTo>
                    <a:pt x="633" y="472"/>
                    <a:pt x="633" y="440"/>
                    <a:pt x="633" y="408"/>
                  </a:cubicBezTo>
                  <a:cubicBezTo>
                    <a:pt x="621" y="376"/>
                    <a:pt x="611" y="344"/>
                    <a:pt x="590" y="322"/>
                  </a:cubicBezTo>
                  <a:lnTo>
                    <a:pt x="557" y="290"/>
                  </a:lnTo>
                  <a:lnTo>
                    <a:pt x="547" y="279"/>
                  </a:lnTo>
                  <a:lnTo>
                    <a:pt x="536" y="269"/>
                  </a:lnTo>
                  <a:cubicBezTo>
                    <a:pt x="525" y="269"/>
                    <a:pt x="514" y="269"/>
                    <a:pt x="514" y="258"/>
                  </a:cubicBezTo>
                  <a:cubicBezTo>
                    <a:pt x="498" y="253"/>
                    <a:pt x="482" y="250"/>
                    <a:pt x="466" y="250"/>
                  </a:cubicBezTo>
                  <a:cubicBezTo>
                    <a:pt x="450" y="250"/>
                    <a:pt x="434" y="253"/>
                    <a:pt x="418" y="258"/>
                  </a:cubicBezTo>
                  <a:cubicBezTo>
                    <a:pt x="364" y="269"/>
                    <a:pt x="322" y="312"/>
                    <a:pt x="300" y="365"/>
                  </a:cubicBezTo>
                  <a:cubicBezTo>
                    <a:pt x="290" y="386"/>
                    <a:pt x="290" y="408"/>
                    <a:pt x="300" y="429"/>
                  </a:cubicBezTo>
                  <a:cubicBezTo>
                    <a:pt x="300" y="462"/>
                    <a:pt x="322" y="472"/>
                    <a:pt x="333" y="483"/>
                  </a:cubicBezTo>
                  <a:cubicBezTo>
                    <a:pt x="333" y="493"/>
                    <a:pt x="343" y="493"/>
                    <a:pt x="343" y="493"/>
                  </a:cubicBezTo>
                  <a:cubicBezTo>
                    <a:pt x="343" y="505"/>
                    <a:pt x="343" y="505"/>
                    <a:pt x="354" y="505"/>
                  </a:cubicBezTo>
                  <a:cubicBezTo>
                    <a:pt x="364" y="515"/>
                    <a:pt x="376" y="515"/>
                    <a:pt x="386" y="515"/>
                  </a:cubicBezTo>
                  <a:cubicBezTo>
                    <a:pt x="397" y="515"/>
                    <a:pt x="418" y="515"/>
                    <a:pt x="429" y="505"/>
                  </a:cubicBezTo>
                  <a:cubicBezTo>
                    <a:pt x="440" y="493"/>
                    <a:pt x="450" y="483"/>
                    <a:pt x="450" y="472"/>
                  </a:cubicBezTo>
                  <a:lnTo>
                    <a:pt x="450" y="451"/>
                  </a:lnTo>
                  <a:cubicBezTo>
                    <a:pt x="450" y="462"/>
                    <a:pt x="450" y="462"/>
                    <a:pt x="440" y="472"/>
                  </a:cubicBezTo>
                  <a:cubicBezTo>
                    <a:pt x="440" y="483"/>
                    <a:pt x="429" y="493"/>
                    <a:pt x="418" y="493"/>
                  </a:cubicBezTo>
                  <a:cubicBezTo>
                    <a:pt x="407" y="505"/>
                    <a:pt x="397" y="505"/>
                    <a:pt x="386" y="505"/>
                  </a:cubicBezTo>
                  <a:cubicBezTo>
                    <a:pt x="376" y="493"/>
                    <a:pt x="376" y="493"/>
                    <a:pt x="364" y="493"/>
                  </a:cubicBezTo>
                  <a:lnTo>
                    <a:pt x="364" y="483"/>
                  </a:lnTo>
                  <a:lnTo>
                    <a:pt x="354" y="483"/>
                  </a:lnTo>
                  <a:cubicBezTo>
                    <a:pt x="354" y="483"/>
                    <a:pt x="354" y="472"/>
                    <a:pt x="343" y="472"/>
                  </a:cubicBezTo>
                  <a:cubicBezTo>
                    <a:pt x="333" y="462"/>
                    <a:pt x="333" y="440"/>
                    <a:pt x="322" y="429"/>
                  </a:cubicBezTo>
                  <a:cubicBezTo>
                    <a:pt x="322" y="408"/>
                    <a:pt x="322" y="386"/>
                    <a:pt x="333" y="376"/>
                  </a:cubicBezTo>
                  <a:cubicBezTo>
                    <a:pt x="343" y="333"/>
                    <a:pt x="386" y="312"/>
                    <a:pt x="429" y="301"/>
                  </a:cubicBezTo>
                  <a:cubicBezTo>
                    <a:pt x="435" y="298"/>
                    <a:pt x="441" y="297"/>
                    <a:pt x="447" y="297"/>
                  </a:cubicBezTo>
                  <a:cubicBezTo>
                    <a:pt x="462" y="297"/>
                    <a:pt x="478" y="304"/>
                    <a:pt x="493" y="312"/>
                  </a:cubicBezTo>
                  <a:lnTo>
                    <a:pt x="504" y="312"/>
                  </a:lnTo>
                  <a:lnTo>
                    <a:pt x="514" y="322"/>
                  </a:lnTo>
                  <a:lnTo>
                    <a:pt x="525" y="322"/>
                  </a:lnTo>
                  <a:cubicBezTo>
                    <a:pt x="536" y="333"/>
                    <a:pt x="536" y="344"/>
                    <a:pt x="547" y="355"/>
                  </a:cubicBezTo>
                  <a:cubicBezTo>
                    <a:pt x="579" y="386"/>
                    <a:pt x="590" y="440"/>
                    <a:pt x="579" y="493"/>
                  </a:cubicBezTo>
                  <a:cubicBezTo>
                    <a:pt x="568" y="515"/>
                    <a:pt x="557" y="536"/>
                    <a:pt x="536" y="558"/>
                  </a:cubicBezTo>
                  <a:cubicBezTo>
                    <a:pt x="525" y="579"/>
                    <a:pt x="493" y="590"/>
                    <a:pt x="471" y="601"/>
                  </a:cubicBezTo>
                  <a:cubicBezTo>
                    <a:pt x="450" y="611"/>
                    <a:pt x="423" y="617"/>
                    <a:pt x="397" y="617"/>
                  </a:cubicBezTo>
                  <a:cubicBezTo>
                    <a:pt x="370" y="617"/>
                    <a:pt x="343" y="611"/>
                    <a:pt x="322" y="601"/>
                  </a:cubicBezTo>
                  <a:cubicBezTo>
                    <a:pt x="268" y="579"/>
                    <a:pt x="226" y="547"/>
                    <a:pt x="193" y="505"/>
                  </a:cubicBezTo>
                  <a:cubicBezTo>
                    <a:pt x="150" y="472"/>
                    <a:pt x="129" y="419"/>
                    <a:pt x="119" y="376"/>
                  </a:cubicBezTo>
                  <a:cubicBezTo>
                    <a:pt x="119" y="355"/>
                    <a:pt x="107" y="322"/>
                    <a:pt x="107" y="301"/>
                  </a:cubicBezTo>
                  <a:lnTo>
                    <a:pt x="107" y="290"/>
                  </a:lnTo>
                  <a:lnTo>
                    <a:pt x="107" y="279"/>
                  </a:lnTo>
                  <a:lnTo>
                    <a:pt x="107" y="269"/>
                  </a:lnTo>
                  <a:lnTo>
                    <a:pt x="107" y="236"/>
                  </a:lnTo>
                  <a:cubicBezTo>
                    <a:pt x="107" y="194"/>
                    <a:pt x="107" y="151"/>
                    <a:pt x="97" y="108"/>
                  </a:cubicBezTo>
                  <a:cubicBezTo>
                    <a:pt x="97" y="76"/>
                    <a:pt x="86" y="44"/>
                    <a:pt x="65" y="22"/>
                  </a:cubicBezTo>
                  <a:cubicBezTo>
                    <a:pt x="54" y="12"/>
                    <a:pt x="43" y="1"/>
                    <a:pt x="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" name="Google Shape;380;p25"/>
            <p:cNvSpPr/>
            <p:nvPr/>
          </p:nvSpPr>
          <p:spPr>
            <a:xfrm flipH="1">
              <a:off x="8293162" y="4032701"/>
              <a:ext cx="90525" cy="238790"/>
            </a:xfrm>
            <a:custGeom>
              <a:avLst/>
              <a:gdLst/>
              <a:ahLst/>
              <a:cxnLst/>
              <a:rect l="l" t="t" r="r" b="b"/>
              <a:pathLst>
                <a:path w="163" h="430" extrusionOk="0">
                  <a:moveTo>
                    <a:pt x="1" y="1"/>
                  </a:moveTo>
                  <a:lnTo>
                    <a:pt x="22" y="12"/>
                  </a:lnTo>
                  <a:lnTo>
                    <a:pt x="34" y="22"/>
                  </a:lnTo>
                  <a:cubicBezTo>
                    <a:pt x="44" y="33"/>
                    <a:pt x="44" y="33"/>
                    <a:pt x="55" y="33"/>
                  </a:cubicBezTo>
                  <a:cubicBezTo>
                    <a:pt x="55" y="33"/>
                    <a:pt x="55" y="44"/>
                    <a:pt x="65" y="44"/>
                  </a:cubicBezTo>
                  <a:cubicBezTo>
                    <a:pt x="65" y="44"/>
                    <a:pt x="65" y="55"/>
                    <a:pt x="76" y="55"/>
                  </a:cubicBezTo>
                  <a:cubicBezTo>
                    <a:pt x="76" y="65"/>
                    <a:pt x="76" y="65"/>
                    <a:pt x="87" y="65"/>
                  </a:cubicBezTo>
                  <a:cubicBezTo>
                    <a:pt x="87" y="76"/>
                    <a:pt x="98" y="86"/>
                    <a:pt x="98" y="98"/>
                  </a:cubicBezTo>
                  <a:cubicBezTo>
                    <a:pt x="108" y="108"/>
                    <a:pt x="108" y="119"/>
                    <a:pt x="108" y="119"/>
                  </a:cubicBezTo>
                  <a:lnTo>
                    <a:pt x="108" y="140"/>
                  </a:lnTo>
                  <a:lnTo>
                    <a:pt x="108" y="183"/>
                  </a:lnTo>
                  <a:lnTo>
                    <a:pt x="108" y="226"/>
                  </a:lnTo>
                  <a:cubicBezTo>
                    <a:pt x="108" y="236"/>
                    <a:pt x="98" y="258"/>
                    <a:pt x="98" y="269"/>
                  </a:cubicBezTo>
                  <a:cubicBezTo>
                    <a:pt x="98" y="290"/>
                    <a:pt x="108" y="301"/>
                    <a:pt x="108" y="322"/>
                  </a:cubicBezTo>
                  <a:cubicBezTo>
                    <a:pt x="108" y="333"/>
                    <a:pt x="108" y="343"/>
                    <a:pt x="119" y="355"/>
                  </a:cubicBezTo>
                  <a:lnTo>
                    <a:pt x="119" y="376"/>
                  </a:lnTo>
                  <a:lnTo>
                    <a:pt x="129" y="386"/>
                  </a:lnTo>
                  <a:cubicBezTo>
                    <a:pt x="129" y="397"/>
                    <a:pt x="129" y="397"/>
                    <a:pt x="141" y="408"/>
                  </a:cubicBezTo>
                  <a:cubicBezTo>
                    <a:pt x="151" y="429"/>
                    <a:pt x="162" y="429"/>
                    <a:pt x="162" y="429"/>
                  </a:cubicBezTo>
                  <a:cubicBezTo>
                    <a:pt x="162" y="429"/>
                    <a:pt x="151" y="419"/>
                    <a:pt x="151" y="408"/>
                  </a:cubicBezTo>
                  <a:lnTo>
                    <a:pt x="151" y="386"/>
                  </a:lnTo>
                  <a:lnTo>
                    <a:pt x="151" y="365"/>
                  </a:lnTo>
                  <a:lnTo>
                    <a:pt x="151" y="355"/>
                  </a:lnTo>
                  <a:cubicBezTo>
                    <a:pt x="141" y="343"/>
                    <a:pt x="151" y="333"/>
                    <a:pt x="151" y="312"/>
                  </a:cubicBezTo>
                  <a:lnTo>
                    <a:pt x="151" y="279"/>
                  </a:lnTo>
                  <a:cubicBezTo>
                    <a:pt x="151" y="258"/>
                    <a:pt x="151" y="248"/>
                    <a:pt x="162" y="236"/>
                  </a:cubicBezTo>
                  <a:lnTo>
                    <a:pt x="162" y="183"/>
                  </a:lnTo>
                  <a:lnTo>
                    <a:pt x="162" y="129"/>
                  </a:lnTo>
                  <a:cubicBezTo>
                    <a:pt x="162" y="119"/>
                    <a:pt x="151" y="98"/>
                    <a:pt x="141" y="86"/>
                  </a:cubicBezTo>
                  <a:cubicBezTo>
                    <a:pt x="141" y="65"/>
                    <a:pt x="129" y="55"/>
                    <a:pt x="119" y="44"/>
                  </a:cubicBezTo>
                  <a:cubicBezTo>
                    <a:pt x="108" y="33"/>
                    <a:pt x="87" y="22"/>
                    <a:pt x="76" y="22"/>
                  </a:cubicBezTo>
                  <a:cubicBezTo>
                    <a:pt x="65" y="12"/>
                    <a:pt x="55" y="12"/>
                    <a:pt x="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25"/>
            <p:cNvSpPr/>
            <p:nvPr/>
          </p:nvSpPr>
          <p:spPr>
            <a:xfrm flipH="1">
              <a:off x="8014369" y="4344792"/>
              <a:ext cx="36099" cy="38317"/>
            </a:xfrm>
            <a:custGeom>
              <a:avLst/>
              <a:gdLst/>
              <a:ahLst/>
              <a:cxnLst/>
              <a:rect l="l" t="t" r="r" b="b"/>
              <a:pathLst>
                <a:path w="65" h="69" extrusionOk="0">
                  <a:moveTo>
                    <a:pt x="33" y="1"/>
                  </a:moveTo>
                  <a:cubicBezTo>
                    <a:pt x="25" y="1"/>
                    <a:pt x="17" y="6"/>
                    <a:pt x="12" y="17"/>
                  </a:cubicBezTo>
                  <a:cubicBezTo>
                    <a:pt x="1" y="28"/>
                    <a:pt x="1" y="50"/>
                    <a:pt x="12" y="60"/>
                  </a:cubicBezTo>
                  <a:cubicBezTo>
                    <a:pt x="17" y="65"/>
                    <a:pt x="25" y="68"/>
                    <a:pt x="33" y="68"/>
                  </a:cubicBezTo>
                  <a:cubicBezTo>
                    <a:pt x="41" y="68"/>
                    <a:pt x="49" y="65"/>
                    <a:pt x="55" y="60"/>
                  </a:cubicBezTo>
                  <a:cubicBezTo>
                    <a:pt x="65" y="50"/>
                    <a:pt x="65" y="28"/>
                    <a:pt x="55" y="17"/>
                  </a:cubicBezTo>
                  <a:cubicBezTo>
                    <a:pt x="49" y="6"/>
                    <a:pt x="41" y="1"/>
                    <a:pt x="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25"/>
            <p:cNvSpPr/>
            <p:nvPr/>
          </p:nvSpPr>
          <p:spPr>
            <a:xfrm flipH="1">
              <a:off x="8180423" y="4178751"/>
              <a:ext cx="42208" cy="37762"/>
            </a:xfrm>
            <a:custGeom>
              <a:avLst/>
              <a:gdLst/>
              <a:ahLst/>
              <a:cxnLst/>
              <a:rect l="l" t="t" r="r" b="b"/>
              <a:pathLst>
                <a:path w="76" h="68" extrusionOk="0">
                  <a:moveTo>
                    <a:pt x="43" y="0"/>
                  </a:moveTo>
                  <a:cubicBezTo>
                    <a:pt x="35" y="0"/>
                    <a:pt x="27" y="6"/>
                    <a:pt x="22" y="16"/>
                  </a:cubicBezTo>
                  <a:cubicBezTo>
                    <a:pt x="1" y="27"/>
                    <a:pt x="1" y="49"/>
                    <a:pt x="22" y="59"/>
                  </a:cubicBezTo>
                  <a:cubicBezTo>
                    <a:pt x="27" y="65"/>
                    <a:pt x="35" y="67"/>
                    <a:pt x="43" y="67"/>
                  </a:cubicBezTo>
                  <a:cubicBezTo>
                    <a:pt x="51" y="67"/>
                    <a:pt x="59" y="65"/>
                    <a:pt x="65" y="59"/>
                  </a:cubicBezTo>
                  <a:cubicBezTo>
                    <a:pt x="75" y="49"/>
                    <a:pt x="75" y="27"/>
                    <a:pt x="65" y="16"/>
                  </a:cubicBezTo>
                  <a:cubicBezTo>
                    <a:pt x="59" y="6"/>
                    <a:pt x="51" y="0"/>
                    <a:pt x="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" name="Google Shape;383;p25"/>
            <p:cNvSpPr/>
            <p:nvPr/>
          </p:nvSpPr>
          <p:spPr>
            <a:xfrm flipH="1">
              <a:off x="8219736" y="4392966"/>
              <a:ext cx="211134" cy="211134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996" y="558"/>
                    <a:pt x="558" y="996"/>
                    <a:pt x="1" y="1125"/>
                  </a:cubicBezTo>
                  <a:cubicBezTo>
                    <a:pt x="558" y="1253"/>
                    <a:pt x="996" y="1693"/>
                    <a:pt x="1125" y="2249"/>
                  </a:cubicBezTo>
                  <a:cubicBezTo>
                    <a:pt x="1253" y="1693"/>
                    <a:pt x="1682" y="1253"/>
                    <a:pt x="2249" y="1125"/>
                  </a:cubicBezTo>
                  <a:cubicBezTo>
                    <a:pt x="1682" y="996"/>
                    <a:pt x="1253" y="558"/>
                    <a:pt x="11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8598591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26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-237400" y="-118299"/>
            <a:ext cx="12666799" cy="711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"/>
            <a:ext cx="12191996" cy="6852025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26"/>
          <p:cNvSpPr txBox="1">
            <a:spLocks noGrp="1"/>
          </p:cNvSpPr>
          <p:nvPr>
            <p:ph type="title" hasCustomPrompt="1"/>
          </p:nvPr>
        </p:nvSpPr>
        <p:spPr>
          <a:xfrm>
            <a:off x="2964800" y="893633"/>
            <a:ext cx="62624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88" name="Google Shape;388;p26"/>
          <p:cNvSpPr txBox="1">
            <a:spLocks noGrp="1"/>
          </p:cNvSpPr>
          <p:nvPr>
            <p:ph type="subTitle" idx="1"/>
          </p:nvPr>
        </p:nvSpPr>
        <p:spPr>
          <a:xfrm>
            <a:off x="2964800" y="1888316"/>
            <a:ext cx="6262400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389" name="Google Shape;389;p26"/>
          <p:cNvSpPr txBox="1">
            <a:spLocks noGrp="1"/>
          </p:cNvSpPr>
          <p:nvPr>
            <p:ph type="title" idx="2" hasCustomPrompt="1"/>
          </p:nvPr>
        </p:nvSpPr>
        <p:spPr>
          <a:xfrm>
            <a:off x="2964800" y="2623908"/>
            <a:ext cx="62624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90" name="Google Shape;390;p26"/>
          <p:cNvSpPr txBox="1">
            <a:spLocks noGrp="1"/>
          </p:cNvSpPr>
          <p:nvPr>
            <p:ph type="subTitle" idx="3"/>
          </p:nvPr>
        </p:nvSpPr>
        <p:spPr>
          <a:xfrm>
            <a:off x="2964800" y="3617215"/>
            <a:ext cx="6262400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391" name="Google Shape;391;p26"/>
          <p:cNvSpPr txBox="1">
            <a:spLocks noGrp="1"/>
          </p:cNvSpPr>
          <p:nvPr>
            <p:ph type="title" idx="4" hasCustomPrompt="1"/>
          </p:nvPr>
        </p:nvSpPr>
        <p:spPr>
          <a:xfrm>
            <a:off x="2964800" y="4354184"/>
            <a:ext cx="62624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92" name="Google Shape;392;p26"/>
          <p:cNvSpPr txBox="1">
            <a:spLocks noGrp="1"/>
          </p:cNvSpPr>
          <p:nvPr>
            <p:ph type="subTitle" idx="5"/>
          </p:nvPr>
        </p:nvSpPr>
        <p:spPr>
          <a:xfrm>
            <a:off x="2964800" y="5346113"/>
            <a:ext cx="6262400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grpSp>
        <p:nvGrpSpPr>
          <p:cNvPr id="393" name="Google Shape;393;p26"/>
          <p:cNvGrpSpPr/>
          <p:nvPr/>
        </p:nvGrpSpPr>
        <p:grpSpPr>
          <a:xfrm>
            <a:off x="950801" y="5265871"/>
            <a:ext cx="10290391" cy="872931"/>
            <a:chOff x="713100" y="3949403"/>
            <a:chExt cx="7717793" cy="654698"/>
          </a:xfrm>
        </p:grpSpPr>
        <p:sp>
          <p:nvSpPr>
            <p:cNvPr id="394" name="Google Shape;394;p26"/>
            <p:cNvSpPr/>
            <p:nvPr/>
          </p:nvSpPr>
          <p:spPr>
            <a:xfrm>
              <a:off x="986339" y="4242613"/>
              <a:ext cx="375428" cy="349855"/>
            </a:xfrm>
            <a:custGeom>
              <a:avLst/>
              <a:gdLst/>
              <a:ahLst/>
              <a:cxnLst/>
              <a:rect l="l" t="t" r="r" b="b"/>
              <a:pathLst>
                <a:path w="676" h="630" extrusionOk="0">
                  <a:moveTo>
                    <a:pt x="215" y="1"/>
                  </a:moveTo>
                  <a:cubicBezTo>
                    <a:pt x="196" y="1"/>
                    <a:pt x="178" y="3"/>
                    <a:pt x="162" y="8"/>
                  </a:cubicBezTo>
                  <a:cubicBezTo>
                    <a:pt x="98" y="30"/>
                    <a:pt x="44" y="73"/>
                    <a:pt x="22" y="148"/>
                  </a:cubicBezTo>
                  <a:cubicBezTo>
                    <a:pt x="1" y="201"/>
                    <a:pt x="1" y="276"/>
                    <a:pt x="22" y="341"/>
                  </a:cubicBezTo>
                  <a:cubicBezTo>
                    <a:pt x="44" y="394"/>
                    <a:pt x="87" y="448"/>
                    <a:pt x="129" y="479"/>
                  </a:cubicBezTo>
                  <a:cubicBezTo>
                    <a:pt x="183" y="522"/>
                    <a:pt x="236" y="544"/>
                    <a:pt x="290" y="555"/>
                  </a:cubicBezTo>
                  <a:cubicBezTo>
                    <a:pt x="312" y="565"/>
                    <a:pt x="344" y="565"/>
                    <a:pt x="365" y="565"/>
                  </a:cubicBezTo>
                  <a:lnTo>
                    <a:pt x="408" y="565"/>
                  </a:lnTo>
                  <a:cubicBezTo>
                    <a:pt x="419" y="555"/>
                    <a:pt x="429" y="555"/>
                    <a:pt x="440" y="555"/>
                  </a:cubicBezTo>
                  <a:lnTo>
                    <a:pt x="558" y="555"/>
                  </a:lnTo>
                  <a:cubicBezTo>
                    <a:pt x="590" y="555"/>
                    <a:pt x="622" y="565"/>
                    <a:pt x="643" y="576"/>
                  </a:cubicBezTo>
                  <a:cubicBezTo>
                    <a:pt x="665" y="598"/>
                    <a:pt x="665" y="619"/>
                    <a:pt x="665" y="629"/>
                  </a:cubicBezTo>
                  <a:cubicBezTo>
                    <a:pt x="676" y="619"/>
                    <a:pt x="676" y="619"/>
                    <a:pt x="665" y="608"/>
                  </a:cubicBezTo>
                  <a:cubicBezTo>
                    <a:pt x="665" y="598"/>
                    <a:pt x="665" y="587"/>
                    <a:pt x="654" y="576"/>
                  </a:cubicBezTo>
                  <a:cubicBezTo>
                    <a:pt x="633" y="555"/>
                    <a:pt x="600" y="544"/>
                    <a:pt x="558" y="533"/>
                  </a:cubicBezTo>
                  <a:cubicBezTo>
                    <a:pt x="526" y="533"/>
                    <a:pt x="483" y="522"/>
                    <a:pt x="440" y="522"/>
                  </a:cubicBezTo>
                  <a:lnTo>
                    <a:pt x="365" y="522"/>
                  </a:lnTo>
                  <a:cubicBezTo>
                    <a:pt x="344" y="522"/>
                    <a:pt x="322" y="522"/>
                    <a:pt x="301" y="512"/>
                  </a:cubicBezTo>
                  <a:cubicBezTo>
                    <a:pt x="248" y="501"/>
                    <a:pt x="205" y="479"/>
                    <a:pt x="162" y="448"/>
                  </a:cubicBezTo>
                  <a:cubicBezTo>
                    <a:pt x="119" y="415"/>
                    <a:pt x="87" y="372"/>
                    <a:pt x="76" y="319"/>
                  </a:cubicBezTo>
                  <a:cubicBezTo>
                    <a:pt x="55" y="265"/>
                    <a:pt x="55" y="212"/>
                    <a:pt x="76" y="158"/>
                  </a:cubicBezTo>
                  <a:cubicBezTo>
                    <a:pt x="76" y="137"/>
                    <a:pt x="98" y="115"/>
                    <a:pt x="108" y="94"/>
                  </a:cubicBezTo>
                  <a:cubicBezTo>
                    <a:pt x="129" y="84"/>
                    <a:pt x="151" y="73"/>
                    <a:pt x="183" y="62"/>
                  </a:cubicBezTo>
                  <a:cubicBezTo>
                    <a:pt x="195" y="59"/>
                    <a:pt x="207" y="58"/>
                    <a:pt x="220" y="58"/>
                  </a:cubicBezTo>
                  <a:cubicBezTo>
                    <a:pt x="254" y="58"/>
                    <a:pt x="291" y="68"/>
                    <a:pt x="322" y="84"/>
                  </a:cubicBezTo>
                  <a:cubicBezTo>
                    <a:pt x="333" y="94"/>
                    <a:pt x="344" y="105"/>
                    <a:pt x="344" y="115"/>
                  </a:cubicBezTo>
                  <a:lnTo>
                    <a:pt x="355" y="115"/>
                  </a:lnTo>
                  <a:lnTo>
                    <a:pt x="355" y="127"/>
                  </a:lnTo>
                  <a:lnTo>
                    <a:pt x="365" y="137"/>
                  </a:lnTo>
                  <a:cubicBezTo>
                    <a:pt x="376" y="158"/>
                    <a:pt x="376" y="180"/>
                    <a:pt x="376" y="201"/>
                  </a:cubicBezTo>
                  <a:cubicBezTo>
                    <a:pt x="365" y="255"/>
                    <a:pt x="333" y="287"/>
                    <a:pt x="301" y="308"/>
                  </a:cubicBezTo>
                  <a:cubicBezTo>
                    <a:pt x="286" y="308"/>
                    <a:pt x="272" y="313"/>
                    <a:pt x="261" y="313"/>
                  </a:cubicBezTo>
                  <a:cubicBezTo>
                    <a:pt x="256" y="313"/>
                    <a:pt x="251" y="312"/>
                    <a:pt x="248" y="308"/>
                  </a:cubicBezTo>
                  <a:cubicBezTo>
                    <a:pt x="226" y="308"/>
                    <a:pt x="215" y="298"/>
                    <a:pt x="194" y="287"/>
                  </a:cubicBezTo>
                  <a:lnTo>
                    <a:pt x="194" y="276"/>
                  </a:lnTo>
                  <a:lnTo>
                    <a:pt x="183" y="276"/>
                  </a:lnTo>
                  <a:lnTo>
                    <a:pt x="183" y="265"/>
                  </a:lnTo>
                  <a:cubicBezTo>
                    <a:pt x="172" y="265"/>
                    <a:pt x="172" y="255"/>
                    <a:pt x="172" y="255"/>
                  </a:cubicBezTo>
                  <a:lnTo>
                    <a:pt x="172" y="212"/>
                  </a:lnTo>
                  <a:lnTo>
                    <a:pt x="194" y="191"/>
                  </a:lnTo>
                  <a:lnTo>
                    <a:pt x="236" y="191"/>
                  </a:lnTo>
                  <a:cubicBezTo>
                    <a:pt x="236" y="191"/>
                    <a:pt x="226" y="191"/>
                    <a:pt x="226" y="180"/>
                  </a:cubicBezTo>
                  <a:lnTo>
                    <a:pt x="194" y="180"/>
                  </a:lnTo>
                  <a:cubicBezTo>
                    <a:pt x="183" y="191"/>
                    <a:pt x="172" y="191"/>
                    <a:pt x="162" y="212"/>
                  </a:cubicBezTo>
                  <a:cubicBezTo>
                    <a:pt x="162" y="222"/>
                    <a:pt x="151" y="234"/>
                    <a:pt x="162" y="255"/>
                  </a:cubicBezTo>
                  <a:lnTo>
                    <a:pt x="162" y="276"/>
                  </a:lnTo>
                  <a:lnTo>
                    <a:pt x="172" y="287"/>
                  </a:lnTo>
                  <a:cubicBezTo>
                    <a:pt x="172" y="298"/>
                    <a:pt x="183" y="298"/>
                    <a:pt x="183" y="308"/>
                  </a:cubicBezTo>
                  <a:cubicBezTo>
                    <a:pt x="194" y="319"/>
                    <a:pt x="215" y="330"/>
                    <a:pt x="236" y="341"/>
                  </a:cubicBezTo>
                  <a:cubicBezTo>
                    <a:pt x="258" y="341"/>
                    <a:pt x="290" y="341"/>
                    <a:pt x="312" y="330"/>
                  </a:cubicBezTo>
                  <a:cubicBezTo>
                    <a:pt x="355" y="319"/>
                    <a:pt x="397" y="276"/>
                    <a:pt x="419" y="212"/>
                  </a:cubicBezTo>
                  <a:cubicBezTo>
                    <a:pt x="419" y="191"/>
                    <a:pt x="419" y="158"/>
                    <a:pt x="408" y="127"/>
                  </a:cubicBezTo>
                  <a:cubicBezTo>
                    <a:pt x="408" y="115"/>
                    <a:pt x="397" y="105"/>
                    <a:pt x="397" y="105"/>
                  </a:cubicBezTo>
                  <a:lnTo>
                    <a:pt x="397" y="94"/>
                  </a:lnTo>
                  <a:lnTo>
                    <a:pt x="386" y="94"/>
                  </a:lnTo>
                  <a:lnTo>
                    <a:pt x="386" y="84"/>
                  </a:lnTo>
                  <a:lnTo>
                    <a:pt x="355" y="51"/>
                  </a:lnTo>
                  <a:cubicBezTo>
                    <a:pt x="322" y="30"/>
                    <a:pt x="301" y="19"/>
                    <a:pt x="269" y="8"/>
                  </a:cubicBezTo>
                  <a:cubicBezTo>
                    <a:pt x="253" y="3"/>
                    <a:pt x="234" y="1"/>
                    <a:pt x="2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26"/>
            <p:cNvSpPr/>
            <p:nvPr/>
          </p:nvSpPr>
          <p:spPr>
            <a:xfrm>
              <a:off x="1040209" y="4455301"/>
              <a:ext cx="238253" cy="95516"/>
            </a:xfrm>
            <a:custGeom>
              <a:avLst/>
              <a:gdLst/>
              <a:ahLst/>
              <a:cxnLst/>
              <a:rect l="l" t="t" r="r" b="b"/>
              <a:pathLst>
                <a:path w="429" h="172" extrusionOk="0">
                  <a:moveTo>
                    <a:pt x="247" y="1"/>
                  </a:moveTo>
                  <a:cubicBezTo>
                    <a:pt x="225" y="1"/>
                    <a:pt x="215" y="11"/>
                    <a:pt x="204" y="11"/>
                  </a:cubicBezTo>
                  <a:cubicBezTo>
                    <a:pt x="182" y="11"/>
                    <a:pt x="172" y="11"/>
                    <a:pt x="161" y="22"/>
                  </a:cubicBezTo>
                  <a:lnTo>
                    <a:pt x="54" y="22"/>
                  </a:lnTo>
                  <a:cubicBezTo>
                    <a:pt x="44" y="22"/>
                    <a:pt x="32" y="22"/>
                    <a:pt x="22" y="11"/>
                  </a:cubicBezTo>
                  <a:lnTo>
                    <a:pt x="1" y="11"/>
                  </a:lnTo>
                  <a:cubicBezTo>
                    <a:pt x="1" y="11"/>
                    <a:pt x="11" y="22"/>
                    <a:pt x="22" y="22"/>
                  </a:cubicBezTo>
                  <a:cubicBezTo>
                    <a:pt x="22" y="32"/>
                    <a:pt x="22" y="32"/>
                    <a:pt x="32" y="32"/>
                  </a:cubicBezTo>
                  <a:lnTo>
                    <a:pt x="44" y="43"/>
                  </a:lnTo>
                  <a:lnTo>
                    <a:pt x="54" y="43"/>
                  </a:lnTo>
                  <a:cubicBezTo>
                    <a:pt x="65" y="54"/>
                    <a:pt x="65" y="54"/>
                    <a:pt x="75" y="54"/>
                  </a:cubicBezTo>
                  <a:cubicBezTo>
                    <a:pt x="86" y="65"/>
                    <a:pt x="97" y="65"/>
                    <a:pt x="118" y="65"/>
                  </a:cubicBezTo>
                  <a:lnTo>
                    <a:pt x="204" y="65"/>
                  </a:lnTo>
                  <a:cubicBezTo>
                    <a:pt x="225" y="65"/>
                    <a:pt x="236" y="65"/>
                    <a:pt x="258" y="54"/>
                  </a:cubicBezTo>
                  <a:lnTo>
                    <a:pt x="289" y="54"/>
                  </a:lnTo>
                  <a:cubicBezTo>
                    <a:pt x="300" y="65"/>
                    <a:pt x="311" y="65"/>
                    <a:pt x="311" y="65"/>
                  </a:cubicBezTo>
                  <a:lnTo>
                    <a:pt x="332" y="65"/>
                  </a:lnTo>
                  <a:cubicBezTo>
                    <a:pt x="343" y="75"/>
                    <a:pt x="354" y="75"/>
                    <a:pt x="365" y="86"/>
                  </a:cubicBezTo>
                  <a:cubicBezTo>
                    <a:pt x="365" y="86"/>
                    <a:pt x="375" y="86"/>
                    <a:pt x="375" y="96"/>
                  </a:cubicBezTo>
                  <a:cubicBezTo>
                    <a:pt x="386" y="96"/>
                    <a:pt x="386" y="108"/>
                    <a:pt x="386" y="108"/>
                  </a:cubicBezTo>
                  <a:cubicBezTo>
                    <a:pt x="396" y="108"/>
                    <a:pt x="396" y="118"/>
                    <a:pt x="396" y="118"/>
                  </a:cubicBezTo>
                  <a:cubicBezTo>
                    <a:pt x="408" y="118"/>
                    <a:pt x="408" y="129"/>
                    <a:pt x="408" y="129"/>
                  </a:cubicBezTo>
                  <a:cubicBezTo>
                    <a:pt x="418" y="139"/>
                    <a:pt x="418" y="150"/>
                    <a:pt x="418" y="150"/>
                  </a:cubicBezTo>
                  <a:cubicBezTo>
                    <a:pt x="429" y="161"/>
                    <a:pt x="429" y="172"/>
                    <a:pt x="429" y="172"/>
                  </a:cubicBezTo>
                  <a:lnTo>
                    <a:pt x="429" y="161"/>
                  </a:lnTo>
                  <a:lnTo>
                    <a:pt x="429" y="150"/>
                  </a:lnTo>
                  <a:lnTo>
                    <a:pt x="429" y="118"/>
                  </a:lnTo>
                  <a:cubicBezTo>
                    <a:pt x="429" y="108"/>
                    <a:pt x="418" y="96"/>
                    <a:pt x="418" y="86"/>
                  </a:cubicBezTo>
                  <a:lnTo>
                    <a:pt x="386" y="54"/>
                  </a:lnTo>
                  <a:lnTo>
                    <a:pt x="354" y="22"/>
                  </a:lnTo>
                  <a:cubicBezTo>
                    <a:pt x="332" y="11"/>
                    <a:pt x="322" y="11"/>
                    <a:pt x="300" y="11"/>
                  </a:cubicBezTo>
                  <a:cubicBezTo>
                    <a:pt x="279" y="1"/>
                    <a:pt x="268" y="1"/>
                    <a:pt x="2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26"/>
            <p:cNvSpPr/>
            <p:nvPr/>
          </p:nvSpPr>
          <p:spPr>
            <a:xfrm>
              <a:off x="713100" y="3949403"/>
              <a:ext cx="351548" cy="372068"/>
            </a:xfrm>
            <a:custGeom>
              <a:avLst/>
              <a:gdLst/>
              <a:ahLst/>
              <a:cxnLst/>
              <a:rect l="l" t="t" r="r" b="b"/>
              <a:pathLst>
                <a:path w="633" h="670" extrusionOk="0">
                  <a:moveTo>
                    <a:pt x="440" y="429"/>
                  </a:moveTo>
                  <a:lnTo>
                    <a:pt x="440" y="440"/>
                  </a:lnTo>
                  <a:cubicBezTo>
                    <a:pt x="450" y="440"/>
                    <a:pt x="450" y="440"/>
                    <a:pt x="450" y="451"/>
                  </a:cubicBezTo>
                  <a:lnTo>
                    <a:pt x="450" y="429"/>
                  </a:lnTo>
                  <a:close/>
                  <a:moveTo>
                    <a:pt x="0" y="1"/>
                  </a:moveTo>
                  <a:cubicBezTo>
                    <a:pt x="22" y="1"/>
                    <a:pt x="43" y="12"/>
                    <a:pt x="54" y="22"/>
                  </a:cubicBezTo>
                  <a:cubicBezTo>
                    <a:pt x="76" y="44"/>
                    <a:pt x="76" y="76"/>
                    <a:pt x="76" y="108"/>
                  </a:cubicBezTo>
                  <a:cubicBezTo>
                    <a:pt x="86" y="151"/>
                    <a:pt x="76" y="194"/>
                    <a:pt x="76" y="236"/>
                  </a:cubicBezTo>
                  <a:lnTo>
                    <a:pt x="76" y="269"/>
                  </a:lnTo>
                  <a:lnTo>
                    <a:pt x="76" y="279"/>
                  </a:lnTo>
                  <a:lnTo>
                    <a:pt x="76" y="290"/>
                  </a:lnTo>
                  <a:lnTo>
                    <a:pt x="76" y="301"/>
                  </a:lnTo>
                  <a:lnTo>
                    <a:pt x="76" y="386"/>
                  </a:lnTo>
                  <a:cubicBezTo>
                    <a:pt x="86" y="440"/>
                    <a:pt x="119" y="493"/>
                    <a:pt x="150" y="536"/>
                  </a:cubicBezTo>
                  <a:cubicBezTo>
                    <a:pt x="193" y="590"/>
                    <a:pt x="236" y="622"/>
                    <a:pt x="300" y="643"/>
                  </a:cubicBezTo>
                  <a:cubicBezTo>
                    <a:pt x="336" y="661"/>
                    <a:pt x="371" y="669"/>
                    <a:pt x="407" y="669"/>
                  </a:cubicBezTo>
                  <a:cubicBezTo>
                    <a:pt x="435" y="669"/>
                    <a:pt x="464" y="664"/>
                    <a:pt x="493" y="655"/>
                  </a:cubicBezTo>
                  <a:cubicBezTo>
                    <a:pt x="557" y="633"/>
                    <a:pt x="611" y="569"/>
                    <a:pt x="621" y="505"/>
                  </a:cubicBezTo>
                  <a:cubicBezTo>
                    <a:pt x="633" y="472"/>
                    <a:pt x="633" y="440"/>
                    <a:pt x="633" y="408"/>
                  </a:cubicBezTo>
                  <a:cubicBezTo>
                    <a:pt x="621" y="376"/>
                    <a:pt x="611" y="344"/>
                    <a:pt x="590" y="322"/>
                  </a:cubicBezTo>
                  <a:lnTo>
                    <a:pt x="557" y="290"/>
                  </a:lnTo>
                  <a:lnTo>
                    <a:pt x="547" y="279"/>
                  </a:lnTo>
                  <a:lnTo>
                    <a:pt x="536" y="269"/>
                  </a:lnTo>
                  <a:cubicBezTo>
                    <a:pt x="525" y="269"/>
                    <a:pt x="514" y="269"/>
                    <a:pt x="514" y="258"/>
                  </a:cubicBezTo>
                  <a:cubicBezTo>
                    <a:pt x="498" y="253"/>
                    <a:pt x="482" y="250"/>
                    <a:pt x="466" y="250"/>
                  </a:cubicBezTo>
                  <a:cubicBezTo>
                    <a:pt x="450" y="250"/>
                    <a:pt x="434" y="253"/>
                    <a:pt x="418" y="258"/>
                  </a:cubicBezTo>
                  <a:cubicBezTo>
                    <a:pt x="364" y="269"/>
                    <a:pt x="322" y="312"/>
                    <a:pt x="300" y="365"/>
                  </a:cubicBezTo>
                  <a:cubicBezTo>
                    <a:pt x="290" y="386"/>
                    <a:pt x="290" y="408"/>
                    <a:pt x="300" y="429"/>
                  </a:cubicBezTo>
                  <a:cubicBezTo>
                    <a:pt x="300" y="462"/>
                    <a:pt x="322" y="472"/>
                    <a:pt x="333" y="483"/>
                  </a:cubicBezTo>
                  <a:cubicBezTo>
                    <a:pt x="333" y="493"/>
                    <a:pt x="343" y="493"/>
                    <a:pt x="343" y="493"/>
                  </a:cubicBezTo>
                  <a:cubicBezTo>
                    <a:pt x="343" y="505"/>
                    <a:pt x="343" y="505"/>
                    <a:pt x="354" y="505"/>
                  </a:cubicBezTo>
                  <a:cubicBezTo>
                    <a:pt x="364" y="515"/>
                    <a:pt x="376" y="515"/>
                    <a:pt x="386" y="515"/>
                  </a:cubicBezTo>
                  <a:cubicBezTo>
                    <a:pt x="397" y="515"/>
                    <a:pt x="418" y="515"/>
                    <a:pt x="429" y="505"/>
                  </a:cubicBezTo>
                  <a:cubicBezTo>
                    <a:pt x="440" y="493"/>
                    <a:pt x="450" y="483"/>
                    <a:pt x="450" y="472"/>
                  </a:cubicBezTo>
                  <a:lnTo>
                    <a:pt x="450" y="451"/>
                  </a:lnTo>
                  <a:cubicBezTo>
                    <a:pt x="450" y="462"/>
                    <a:pt x="450" y="462"/>
                    <a:pt x="440" y="472"/>
                  </a:cubicBezTo>
                  <a:cubicBezTo>
                    <a:pt x="440" y="483"/>
                    <a:pt x="429" y="493"/>
                    <a:pt x="418" y="493"/>
                  </a:cubicBezTo>
                  <a:cubicBezTo>
                    <a:pt x="407" y="505"/>
                    <a:pt x="397" y="505"/>
                    <a:pt x="386" y="505"/>
                  </a:cubicBezTo>
                  <a:cubicBezTo>
                    <a:pt x="376" y="493"/>
                    <a:pt x="376" y="493"/>
                    <a:pt x="364" y="493"/>
                  </a:cubicBezTo>
                  <a:lnTo>
                    <a:pt x="364" y="483"/>
                  </a:lnTo>
                  <a:lnTo>
                    <a:pt x="354" y="483"/>
                  </a:lnTo>
                  <a:cubicBezTo>
                    <a:pt x="354" y="483"/>
                    <a:pt x="354" y="472"/>
                    <a:pt x="343" y="472"/>
                  </a:cubicBezTo>
                  <a:cubicBezTo>
                    <a:pt x="333" y="462"/>
                    <a:pt x="333" y="440"/>
                    <a:pt x="322" y="429"/>
                  </a:cubicBezTo>
                  <a:cubicBezTo>
                    <a:pt x="322" y="408"/>
                    <a:pt x="322" y="386"/>
                    <a:pt x="333" y="376"/>
                  </a:cubicBezTo>
                  <a:cubicBezTo>
                    <a:pt x="343" y="333"/>
                    <a:pt x="386" y="312"/>
                    <a:pt x="429" y="301"/>
                  </a:cubicBezTo>
                  <a:cubicBezTo>
                    <a:pt x="435" y="298"/>
                    <a:pt x="441" y="297"/>
                    <a:pt x="447" y="297"/>
                  </a:cubicBezTo>
                  <a:cubicBezTo>
                    <a:pt x="462" y="297"/>
                    <a:pt x="478" y="304"/>
                    <a:pt x="493" y="312"/>
                  </a:cubicBezTo>
                  <a:lnTo>
                    <a:pt x="504" y="312"/>
                  </a:lnTo>
                  <a:lnTo>
                    <a:pt x="514" y="322"/>
                  </a:lnTo>
                  <a:lnTo>
                    <a:pt x="525" y="322"/>
                  </a:lnTo>
                  <a:cubicBezTo>
                    <a:pt x="536" y="333"/>
                    <a:pt x="536" y="344"/>
                    <a:pt x="547" y="355"/>
                  </a:cubicBezTo>
                  <a:cubicBezTo>
                    <a:pt x="579" y="386"/>
                    <a:pt x="590" y="440"/>
                    <a:pt x="579" y="493"/>
                  </a:cubicBezTo>
                  <a:cubicBezTo>
                    <a:pt x="568" y="515"/>
                    <a:pt x="557" y="536"/>
                    <a:pt x="536" y="558"/>
                  </a:cubicBezTo>
                  <a:cubicBezTo>
                    <a:pt x="525" y="579"/>
                    <a:pt x="493" y="590"/>
                    <a:pt x="471" y="601"/>
                  </a:cubicBezTo>
                  <a:cubicBezTo>
                    <a:pt x="450" y="611"/>
                    <a:pt x="423" y="617"/>
                    <a:pt x="397" y="617"/>
                  </a:cubicBezTo>
                  <a:cubicBezTo>
                    <a:pt x="370" y="617"/>
                    <a:pt x="343" y="611"/>
                    <a:pt x="322" y="601"/>
                  </a:cubicBezTo>
                  <a:cubicBezTo>
                    <a:pt x="268" y="579"/>
                    <a:pt x="226" y="547"/>
                    <a:pt x="193" y="505"/>
                  </a:cubicBezTo>
                  <a:cubicBezTo>
                    <a:pt x="150" y="472"/>
                    <a:pt x="129" y="419"/>
                    <a:pt x="119" y="376"/>
                  </a:cubicBezTo>
                  <a:cubicBezTo>
                    <a:pt x="119" y="355"/>
                    <a:pt x="107" y="322"/>
                    <a:pt x="107" y="301"/>
                  </a:cubicBezTo>
                  <a:lnTo>
                    <a:pt x="107" y="290"/>
                  </a:lnTo>
                  <a:lnTo>
                    <a:pt x="107" y="279"/>
                  </a:lnTo>
                  <a:lnTo>
                    <a:pt x="107" y="269"/>
                  </a:lnTo>
                  <a:lnTo>
                    <a:pt x="107" y="236"/>
                  </a:lnTo>
                  <a:cubicBezTo>
                    <a:pt x="107" y="194"/>
                    <a:pt x="107" y="151"/>
                    <a:pt x="97" y="108"/>
                  </a:cubicBezTo>
                  <a:cubicBezTo>
                    <a:pt x="97" y="76"/>
                    <a:pt x="86" y="44"/>
                    <a:pt x="65" y="22"/>
                  </a:cubicBezTo>
                  <a:cubicBezTo>
                    <a:pt x="54" y="12"/>
                    <a:pt x="43" y="1"/>
                    <a:pt x="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" name="Google Shape;397;p26"/>
            <p:cNvSpPr/>
            <p:nvPr/>
          </p:nvSpPr>
          <p:spPr>
            <a:xfrm>
              <a:off x="760306" y="4032701"/>
              <a:ext cx="90525" cy="238790"/>
            </a:xfrm>
            <a:custGeom>
              <a:avLst/>
              <a:gdLst/>
              <a:ahLst/>
              <a:cxnLst/>
              <a:rect l="l" t="t" r="r" b="b"/>
              <a:pathLst>
                <a:path w="163" h="430" extrusionOk="0">
                  <a:moveTo>
                    <a:pt x="1" y="1"/>
                  </a:moveTo>
                  <a:lnTo>
                    <a:pt x="22" y="12"/>
                  </a:lnTo>
                  <a:lnTo>
                    <a:pt x="34" y="22"/>
                  </a:lnTo>
                  <a:cubicBezTo>
                    <a:pt x="44" y="33"/>
                    <a:pt x="44" y="33"/>
                    <a:pt x="55" y="33"/>
                  </a:cubicBezTo>
                  <a:cubicBezTo>
                    <a:pt x="55" y="33"/>
                    <a:pt x="55" y="44"/>
                    <a:pt x="65" y="44"/>
                  </a:cubicBezTo>
                  <a:cubicBezTo>
                    <a:pt x="65" y="44"/>
                    <a:pt x="65" y="55"/>
                    <a:pt x="76" y="55"/>
                  </a:cubicBezTo>
                  <a:cubicBezTo>
                    <a:pt x="76" y="65"/>
                    <a:pt x="76" y="65"/>
                    <a:pt x="87" y="65"/>
                  </a:cubicBezTo>
                  <a:cubicBezTo>
                    <a:pt x="87" y="76"/>
                    <a:pt x="98" y="86"/>
                    <a:pt x="98" y="98"/>
                  </a:cubicBezTo>
                  <a:cubicBezTo>
                    <a:pt x="108" y="108"/>
                    <a:pt x="108" y="119"/>
                    <a:pt x="108" y="119"/>
                  </a:cubicBezTo>
                  <a:lnTo>
                    <a:pt x="108" y="140"/>
                  </a:lnTo>
                  <a:lnTo>
                    <a:pt x="108" y="183"/>
                  </a:lnTo>
                  <a:lnTo>
                    <a:pt x="108" y="226"/>
                  </a:lnTo>
                  <a:cubicBezTo>
                    <a:pt x="108" y="236"/>
                    <a:pt x="98" y="258"/>
                    <a:pt x="98" y="269"/>
                  </a:cubicBezTo>
                  <a:cubicBezTo>
                    <a:pt x="98" y="290"/>
                    <a:pt x="108" y="301"/>
                    <a:pt x="108" y="322"/>
                  </a:cubicBezTo>
                  <a:cubicBezTo>
                    <a:pt x="108" y="333"/>
                    <a:pt x="108" y="343"/>
                    <a:pt x="119" y="355"/>
                  </a:cubicBezTo>
                  <a:lnTo>
                    <a:pt x="119" y="376"/>
                  </a:lnTo>
                  <a:lnTo>
                    <a:pt x="129" y="386"/>
                  </a:lnTo>
                  <a:cubicBezTo>
                    <a:pt x="129" y="397"/>
                    <a:pt x="129" y="397"/>
                    <a:pt x="141" y="408"/>
                  </a:cubicBezTo>
                  <a:cubicBezTo>
                    <a:pt x="151" y="429"/>
                    <a:pt x="162" y="429"/>
                    <a:pt x="162" y="429"/>
                  </a:cubicBezTo>
                  <a:cubicBezTo>
                    <a:pt x="162" y="429"/>
                    <a:pt x="151" y="419"/>
                    <a:pt x="151" y="408"/>
                  </a:cubicBezTo>
                  <a:lnTo>
                    <a:pt x="151" y="386"/>
                  </a:lnTo>
                  <a:lnTo>
                    <a:pt x="151" y="365"/>
                  </a:lnTo>
                  <a:lnTo>
                    <a:pt x="151" y="355"/>
                  </a:lnTo>
                  <a:cubicBezTo>
                    <a:pt x="141" y="343"/>
                    <a:pt x="151" y="333"/>
                    <a:pt x="151" y="312"/>
                  </a:cubicBezTo>
                  <a:lnTo>
                    <a:pt x="151" y="279"/>
                  </a:lnTo>
                  <a:cubicBezTo>
                    <a:pt x="151" y="258"/>
                    <a:pt x="151" y="248"/>
                    <a:pt x="162" y="236"/>
                  </a:cubicBezTo>
                  <a:lnTo>
                    <a:pt x="162" y="183"/>
                  </a:lnTo>
                  <a:lnTo>
                    <a:pt x="162" y="129"/>
                  </a:lnTo>
                  <a:cubicBezTo>
                    <a:pt x="162" y="119"/>
                    <a:pt x="151" y="98"/>
                    <a:pt x="141" y="86"/>
                  </a:cubicBezTo>
                  <a:cubicBezTo>
                    <a:pt x="141" y="65"/>
                    <a:pt x="129" y="55"/>
                    <a:pt x="119" y="44"/>
                  </a:cubicBezTo>
                  <a:cubicBezTo>
                    <a:pt x="108" y="33"/>
                    <a:pt x="87" y="22"/>
                    <a:pt x="76" y="22"/>
                  </a:cubicBezTo>
                  <a:cubicBezTo>
                    <a:pt x="65" y="12"/>
                    <a:pt x="55" y="12"/>
                    <a:pt x="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26"/>
            <p:cNvSpPr/>
            <p:nvPr/>
          </p:nvSpPr>
          <p:spPr>
            <a:xfrm>
              <a:off x="1093524" y="4344792"/>
              <a:ext cx="36099" cy="38317"/>
            </a:xfrm>
            <a:custGeom>
              <a:avLst/>
              <a:gdLst/>
              <a:ahLst/>
              <a:cxnLst/>
              <a:rect l="l" t="t" r="r" b="b"/>
              <a:pathLst>
                <a:path w="65" h="69" extrusionOk="0">
                  <a:moveTo>
                    <a:pt x="33" y="1"/>
                  </a:moveTo>
                  <a:cubicBezTo>
                    <a:pt x="25" y="1"/>
                    <a:pt x="17" y="6"/>
                    <a:pt x="12" y="17"/>
                  </a:cubicBezTo>
                  <a:cubicBezTo>
                    <a:pt x="1" y="28"/>
                    <a:pt x="1" y="50"/>
                    <a:pt x="12" y="60"/>
                  </a:cubicBezTo>
                  <a:cubicBezTo>
                    <a:pt x="17" y="65"/>
                    <a:pt x="25" y="68"/>
                    <a:pt x="33" y="68"/>
                  </a:cubicBezTo>
                  <a:cubicBezTo>
                    <a:pt x="41" y="68"/>
                    <a:pt x="49" y="65"/>
                    <a:pt x="55" y="60"/>
                  </a:cubicBezTo>
                  <a:cubicBezTo>
                    <a:pt x="65" y="50"/>
                    <a:pt x="65" y="28"/>
                    <a:pt x="55" y="17"/>
                  </a:cubicBezTo>
                  <a:cubicBezTo>
                    <a:pt x="49" y="6"/>
                    <a:pt x="41" y="1"/>
                    <a:pt x="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" name="Google Shape;399;p26"/>
            <p:cNvSpPr/>
            <p:nvPr/>
          </p:nvSpPr>
          <p:spPr>
            <a:xfrm>
              <a:off x="921362" y="4178751"/>
              <a:ext cx="42208" cy="37762"/>
            </a:xfrm>
            <a:custGeom>
              <a:avLst/>
              <a:gdLst/>
              <a:ahLst/>
              <a:cxnLst/>
              <a:rect l="l" t="t" r="r" b="b"/>
              <a:pathLst>
                <a:path w="76" h="68" extrusionOk="0">
                  <a:moveTo>
                    <a:pt x="43" y="0"/>
                  </a:moveTo>
                  <a:cubicBezTo>
                    <a:pt x="35" y="0"/>
                    <a:pt x="27" y="6"/>
                    <a:pt x="22" y="16"/>
                  </a:cubicBezTo>
                  <a:cubicBezTo>
                    <a:pt x="1" y="27"/>
                    <a:pt x="1" y="49"/>
                    <a:pt x="22" y="59"/>
                  </a:cubicBezTo>
                  <a:cubicBezTo>
                    <a:pt x="27" y="65"/>
                    <a:pt x="35" y="67"/>
                    <a:pt x="43" y="67"/>
                  </a:cubicBezTo>
                  <a:cubicBezTo>
                    <a:pt x="51" y="67"/>
                    <a:pt x="59" y="65"/>
                    <a:pt x="65" y="59"/>
                  </a:cubicBezTo>
                  <a:cubicBezTo>
                    <a:pt x="75" y="49"/>
                    <a:pt x="75" y="27"/>
                    <a:pt x="65" y="16"/>
                  </a:cubicBezTo>
                  <a:cubicBezTo>
                    <a:pt x="59" y="6"/>
                    <a:pt x="51" y="0"/>
                    <a:pt x="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" name="Google Shape;400;p26"/>
            <p:cNvSpPr/>
            <p:nvPr/>
          </p:nvSpPr>
          <p:spPr>
            <a:xfrm>
              <a:off x="713122" y="4392966"/>
              <a:ext cx="211134" cy="211134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996" y="558"/>
                    <a:pt x="558" y="996"/>
                    <a:pt x="1" y="1125"/>
                  </a:cubicBezTo>
                  <a:cubicBezTo>
                    <a:pt x="558" y="1253"/>
                    <a:pt x="996" y="1693"/>
                    <a:pt x="1125" y="2249"/>
                  </a:cubicBezTo>
                  <a:cubicBezTo>
                    <a:pt x="1253" y="1693"/>
                    <a:pt x="1682" y="1253"/>
                    <a:pt x="2249" y="1125"/>
                  </a:cubicBezTo>
                  <a:cubicBezTo>
                    <a:pt x="1682" y="996"/>
                    <a:pt x="1253" y="558"/>
                    <a:pt x="11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26"/>
            <p:cNvSpPr/>
            <p:nvPr/>
          </p:nvSpPr>
          <p:spPr>
            <a:xfrm flipH="1">
              <a:off x="7782225" y="4242613"/>
              <a:ext cx="375428" cy="349855"/>
            </a:xfrm>
            <a:custGeom>
              <a:avLst/>
              <a:gdLst/>
              <a:ahLst/>
              <a:cxnLst/>
              <a:rect l="l" t="t" r="r" b="b"/>
              <a:pathLst>
                <a:path w="676" h="630" extrusionOk="0">
                  <a:moveTo>
                    <a:pt x="215" y="1"/>
                  </a:moveTo>
                  <a:cubicBezTo>
                    <a:pt x="196" y="1"/>
                    <a:pt x="178" y="3"/>
                    <a:pt x="162" y="8"/>
                  </a:cubicBezTo>
                  <a:cubicBezTo>
                    <a:pt x="98" y="30"/>
                    <a:pt x="44" y="73"/>
                    <a:pt x="22" y="148"/>
                  </a:cubicBezTo>
                  <a:cubicBezTo>
                    <a:pt x="1" y="201"/>
                    <a:pt x="1" y="276"/>
                    <a:pt x="22" y="341"/>
                  </a:cubicBezTo>
                  <a:cubicBezTo>
                    <a:pt x="44" y="394"/>
                    <a:pt x="87" y="448"/>
                    <a:pt x="129" y="479"/>
                  </a:cubicBezTo>
                  <a:cubicBezTo>
                    <a:pt x="183" y="522"/>
                    <a:pt x="236" y="544"/>
                    <a:pt x="290" y="555"/>
                  </a:cubicBezTo>
                  <a:cubicBezTo>
                    <a:pt x="312" y="565"/>
                    <a:pt x="344" y="565"/>
                    <a:pt x="365" y="565"/>
                  </a:cubicBezTo>
                  <a:lnTo>
                    <a:pt x="408" y="565"/>
                  </a:lnTo>
                  <a:cubicBezTo>
                    <a:pt x="419" y="555"/>
                    <a:pt x="429" y="555"/>
                    <a:pt x="440" y="555"/>
                  </a:cubicBezTo>
                  <a:lnTo>
                    <a:pt x="558" y="555"/>
                  </a:lnTo>
                  <a:cubicBezTo>
                    <a:pt x="590" y="555"/>
                    <a:pt x="622" y="565"/>
                    <a:pt x="643" y="576"/>
                  </a:cubicBezTo>
                  <a:cubicBezTo>
                    <a:pt x="665" y="598"/>
                    <a:pt x="665" y="619"/>
                    <a:pt x="665" y="629"/>
                  </a:cubicBezTo>
                  <a:cubicBezTo>
                    <a:pt x="676" y="619"/>
                    <a:pt x="676" y="619"/>
                    <a:pt x="665" y="608"/>
                  </a:cubicBezTo>
                  <a:cubicBezTo>
                    <a:pt x="665" y="598"/>
                    <a:pt x="665" y="587"/>
                    <a:pt x="654" y="576"/>
                  </a:cubicBezTo>
                  <a:cubicBezTo>
                    <a:pt x="633" y="555"/>
                    <a:pt x="600" y="544"/>
                    <a:pt x="558" y="533"/>
                  </a:cubicBezTo>
                  <a:cubicBezTo>
                    <a:pt x="526" y="533"/>
                    <a:pt x="483" y="522"/>
                    <a:pt x="440" y="522"/>
                  </a:cubicBezTo>
                  <a:lnTo>
                    <a:pt x="365" y="522"/>
                  </a:lnTo>
                  <a:cubicBezTo>
                    <a:pt x="344" y="522"/>
                    <a:pt x="322" y="522"/>
                    <a:pt x="301" y="512"/>
                  </a:cubicBezTo>
                  <a:cubicBezTo>
                    <a:pt x="248" y="501"/>
                    <a:pt x="205" y="479"/>
                    <a:pt x="162" y="448"/>
                  </a:cubicBezTo>
                  <a:cubicBezTo>
                    <a:pt x="119" y="415"/>
                    <a:pt x="87" y="372"/>
                    <a:pt x="76" y="319"/>
                  </a:cubicBezTo>
                  <a:cubicBezTo>
                    <a:pt x="55" y="265"/>
                    <a:pt x="55" y="212"/>
                    <a:pt x="76" y="158"/>
                  </a:cubicBezTo>
                  <a:cubicBezTo>
                    <a:pt x="76" y="137"/>
                    <a:pt x="98" y="115"/>
                    <a:pt x="108" y="94"/>
                  </a:cubicBezTo>
                  <a:cubicBezTo>
                    <a:pt x="129" y="84"/>
                    <a:pt x="151" y="73"/>
                    <a:pt x="183" y="62"/>
                  </a:cubicBezTo>
                  <a:cubicBezTo>
                    <a:pt x="195" y="59"/>
                    <a:pt x="207" y="58"/>
                    <a:pt x="220" y="58"/>
                  </a:cubicBezTo>
                  <a:cubicBezTo>
                    <a:pt x="254" y="58"/>
                    <a:pt x="291" y="68"/>
                    <a:pt x="322" y="84"/>
                  </a:cubicBezTo>
                  <a:cubicBezTo>
                    <a:pt x="333" y="94"/>
                    <a:pt x="344" y="105"/>
                    <a:pt x="344" y="115"/>
                  </a:cubicBezTo>
                  <a:lnTo>
                    <a:pt x="355" y="115"/>
                  </a:lnTo>
                  <a:lnTo>
                    <a:pt x="355" y="127"/>
                  </a:lnTo>
                  <a:lnTo>
                    <a:pt x="365" y="137"/>
                  </a:lnTo>
                  <a:cubicBezTo>
                    <a:pt x="376" y="158"/>
                    <a:pt x="376" y="180"/>
                    <a:pt x="376" y="201"/>
                  </a:cubicBezTo>
                  <a:cubicBezTo>
                    <a:pt x="365" y="255"/>
                    <a:pt x="333" y="287"/>
                    <a:pt x="301" y="308"/>
                  </a:cubicBezTo>
                  <a:cubicBezTo>
                    <a:pt x="286" y="308"/>
                    <a:pt x="272" y="313"/>
                    <a:pt x="261" y="313"/>
                  </a:cubicBezTo>
                  <a:cubicBezTo>
                    <a:pt x="256" y="313"/>
                    <a:pt x="251" y="312"/>
                    <a:pt x="248" y="308"/>
                  </a:cubicBezTo>
                  <a:cubicBezTo>
                    <a:pt x="226" y="308"/>
                    <a:pt x="215" y="298"/>
                    <a:pt x="194" y="287"/>
                  </a:cubicBezTo>
                  <a:lnTo>
                    <a:pt x="194" y="276"/>
                  </a:lnTo>
                  <a:lnTo>
                    <a:pt x="183" y="276"/>
                  </a:lnTo>
                  <a:lnTo>
                    <a:pt x="183" y="265"/>
                  </a:lnTo>
                  <a:cubicBezTo>
                    <a:pt x="172" y="265"/>
                    <a:pt x="172" y="255"/>
                    <a:pt x="172" y="255"/>
                  </a:cubicBezTo>
                  <a:lnTo>
                    <a:pt x="172" y="212"/>
                  </a:lnTo>
                  <a:lnTo>
                    <a:pt x="194" y="191"/>
                  </a:lnTo>
                  <a:lnTo>
                    <a:pt x="236" y="191"/>
                  </a:lnTo>
                  <a:cubicBezTo>
                    <a:pt x="236" y="191"/>
                    <a:pt x="226" y="191"/>
                    <a:pt x="226" y="180"/>
                  </a:cubicBezTo>
                  <a:lnTo>
                    <a:pt x="194" y="180"/>
                  </a:lnTo>
                  <a:cubicBezTo>
                    <a:pt x="183" y="191"/>
                    <a:pt x="172" y="191"/>
                    <a:pt x="162" y="212"/>
                  </a:cubicBezTo>
                  <a:cubicBezTo>
                    <a:pt x="162" y="222"/>
                    <a:pt x="151" y="234"/>
                    <a:pt x="162" y="255"/>
                  </a:cubicBezTo>
                  <a:lnTo>
                    <a:pt x="162" y="276"/>
                  </a:lnTo>
                  <a:lnTo>
                    <a:pt x="172" y="287"/>
                  </a:lnTo>
                  <a:cubicBezTo>
                    <a:pt x="172" y="298"/>
                    <a:pt x="183" y="298"/>
                    <a:pt x="183" y="308"/>
                  </a:cubicBezTo>
                  <a:cubicBezTo>
                    <a:pt x="194" y="319"/>
                    <a:pt x="215" y="330"/>
                    <a:pt x="236" y="341"/>
                  </a:cubicBezTo>
                  <a:cubicBezTo>
                    <a:pt x="258" y="341"/>
                    <a:pt x="290" y="341"/>
                    <a:pt x="312" y="330"/>
                  </a:cubicBezTo>
                  <a:cubicBezTo>
                    <a:pt x="355" y="319"/>
                    <a:pt x="397" y="276"/>
                    <a:pt x="419" y="212"/>
                  </a:cubicBezTo>
                  <a:cubicBezTo>
                    <a:pt x="419" y="191"/>
                    <a:pt x="419" y="158"/>
                    <a:pt x="408" y="127"/>
                  </a:cubicBezTo>
                  <a:cubicBezTo>
                    <a:pt x="408" y="115"/>
                    <a:pt x="397" y="105"/>
                    <a:pt x="397" y="105"/>
                  </a:cubicBezTo>
                  <a:lnTo>
                    <a:pt x="397" y="94"/>
                  </a:lnTo>
                  <a:lnTo>
                    <a:pt x="386" y="94"/>
                  </a:lnTo>
                  <a:lnTo>
                    <a:pt x="386" y="84"/>
                  </a:lnTo>
                  <a:lnTo>
                    <a:pt x="355" y="51"/>
                  </a:lnTo>
                  <a:cubicBezTo>
                    <a:pt x="322" y="30"/>
                    <a:pt x="301" y="19"/>
                    <a:pt x="269" y="8"/>
                  </a:cubicBezTo>
                  <a:cubicBezTo>
                    <a:pt x="253" y="3"/>
                    <a:pt x="234" y="1"/>
                    <a:pt x="2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" name="Google Shape;402;p26"/>
            <p:cNvSpPr/>
            <p:nvPr/>
          </p:nvSpPr>
          <p:spPr>
            <a:xfrm flipH="1">
              <a:off x="7865530" y="4455301"/>
              <a:ext cx="238253" cy="95516"/>
            </a:xfrm>
            <a:custGeom>
              <a:avLst/>
              <a:gdLst/>
              <a:ahLst/>
              <a:cxnLst/>
              <a:rect l="l" t="t" r="r" b="b"/>
              <a:pathLst>
                <a:path w="429" h="172" extrusionOk="0">
                  <a:moveTo>
                    <a:pt x="247" y="1"/>
                  </a:moveTo>
                  <a:cubicBezTo>
                    <a:pt x="225" y="1"/>
                    <a:pt x="215" y="11"/>
                    <a:pt x="204" y="11"/>
                  </a:cubicBezTo>
                  <a:cubicBezTo>
                    <a:pt x="182" y="11"/>
                    <a:pt x="172" y="11"/>
                    <a:pt x="161" y="22"/>
                  </a:cubicBezTo>
                  <a:lnTo>
                    <a:pt x="54" y="22"/>
                  </a:lnTo>
                  <a:cubicBezTo>
                    <a:pt x="44" y="22"/>
                    <a:pt x="32" y="22"/>
                    <a:pt x="22" y="11"/>
                  </a:cubicBezTo>
                  <a:lnTo>
                    <a:pt x="1" y="11"/>
                  </a:lnTo>
                  <a:cubicBezTo>
                    <a:pt x="1" y="11"/>
                    <a:pt x="11" y="22"/>
                    <a:pt x="22" y="22"/>
                  </a:cubicBezTo>
                  <a:cubicBezTo>
                    <a:pt x="22" y="32"/>
                    <a:pt x="22" y="32"/>
                    <a:pt x="32" y="32"/>
                  </a:cubicBezTo>
                  <a:lnTo>
                    <a:pt x="44" y="43"/>
                  </a:lnTo>
                  <a:lnTo>
                    <a:pt x="54" y="43"/>
                  </a:lnTo>
                  <a:cubicBezTo>
                    <a:pt x="65" y="54"/>
                    <a:pt x="65" y="54"/>
                    <a:pt x="75" y="54"/>
                  </a:cubicBezTo>
                  <a:cubicBezTo>
                    <a:pt x="86" y="65"/>
                    <a:pt x="97" y="65"/>
                    <a:pt x="118" y="65"/>
                  </a:cubicBezTo>
                  <a:lnTo>
                    <a:pt x="204" y="65"/>
                  </a:lnTo>
                  <a:cubicBezTo>
                    <a:pt x="225" y="65"/>
                    <a:pt x="236" y="65"/>
                    <a:pt x="258" y="54"/>
                  </a:cubicBezTo>
                  <a:lnTo>
                    <a:pt x="289" y="54"/>
                  </a:lnTo>
                  <a:cubicBezTo>
                    <a:pt x="300" y="65"/>
                    <a:pt x="311" y="65"/>
                    <a:pt x="311" y="65"/>
                  </a:cubicBezTo>
                  <a:lnTo>
                    <a:pt x="332" y="65"/>
                  </a:lnTo>
                  <a:cubicBezTo>
                    <a:pt x="343" y="75"/>
                    <a:pt x="354" y="75"/>
                    <a:pt x="365" y="86"/>
                  </a:cubicBezTo>
                  <a:cubicBezTo>
                    <a:pt x="365" y="86"/>
                    <a:pt x="375" y="86"/>
                    <a:pt x="375" y="96"/>
                  </a:cubicBezTo>
                  <a:cubicBezTo>
                    <a:pt x="386" y="96"/>
                    <a:pt x="386" y="108"/>
                    <a:pt x="386" y="108"/>
                  </a:cubicBezTo>
                  <a:cubicBezTo>
                    <a:pt x="396" y="108"/>
                    <a:pt x="396" y="118"/>
                    <a:pt x="396" y="118"/>
                  </a:cubicBezTo>
                  <a:cubicBezTo>
                    <a:pt x="408" y="118"/>
                    <a:pt x="408" y="129"/>
                    <a:pt x="408" y="129"/>
                  </a:cubicBezTo>
                  <a:cubicBezTo>
                    <a:pt x="418" y="139"/>
                    <a:pt x="418" y="150"/>
                    <a:pt x="418" y="150"/>
                  </a:cubicBezTo>
                  <a:cubicBezTo>
                    <a:pt x="429" y="161"/>
                    <a:pt x="429" y="172"/>
                    <a:pt x="429" y="172"/>
                  </a:cubicBezTo>
                  <a:lnTo>
                    <a:pt x="429" y="161"/>
                  </a:lnTo>
                  <a:lnTo>
                    <a:pt x="429" y="150"/>
                  </a:lnTo>
                  <a:lnTo>
                    <a:pt x="429" y="118"/>
                  </a:lnTo>
                  <a:cubicBezTo>
                    <a:pt x="429" y="108"/>
                    <a:pt x="418" y="96"/>
                    <a:pt x="418" y="86"/>
                  </a:cubicBezTo>
                  <a:lnTo>
                    <a:pt x="386" y="54"/>
                  </a:lnTo>
                  <a:lnTo>
                    <a:pt x="354" y="22"/>
                  </a:lnTo>
                  <a:cubicBezTo>
                    <a:pt x="332" y="11"/>
                    <a:pt x="322" y="11"/>
                    <a:pt x="300" y="11"/>
                  </a:cubicBezTo>
                  <a:cubicBezTo>
                    <a:pt x="279" y="1"/>
                    <a:pt x="268" y="1"/>
                    <a:pt x="2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26"/>
            <p:cNvSpPr/>
            <p:nvPr/>
          </p:nvSpPr>
          <p:spPr>
            <a:xfrm flipH="1">
              <a:off x="8079345" y="3949403"/>
              <a:ext cx="351548" cy="372068"/>
            </a:xfrm>
            <a:custGeom>
              <a:avLst/>
              <a:gdLst/>
              <a:ahLst/>
              <a:cxnLst/>
              <a:rect l="l" t="t" r="r" b="b"/>
              <a:pathLst>
                <a:path w="633" h="670" extrusionOk="0">
                  <a:moveTo>
                    <a:pt x="440" y="429"/>
                  </a:moveTo>
                  <a:lnTo>
                    <a:pt x="440" y="440"/>
                  </a:lnTo>
                  <a:cubicBezTo>
                    <a:pt x="450" y="440"/>
                    <a:pt x="450" y="440"/>
                    <a:pt x="450" y="451"/>
                  </a:cubicBezTo>
                  <a:lnTo>
                    <a:pt x="450" y="429"/>
                  </a:lnTo>
                  <a:close/>
                  <a:moveTo>
                    <a:pt x="0" y="1"/>
                  </a:moveTo>
                  <a:cubicBezTo>
                    <a:pt x="22" y="1"/>
                    <a:pt x="43" y="12"/>
                    <a:pt x="54" y="22"/>
                  </a:cubicBezTo>
                  <a:cubicBezTo>
                    <a:pt x="76" y="44"/>
                    <a:pt x="76" y="76"/>
                    <a:pt x="76" y="108"/>
                  </a:cubicBezTo>
                  <a:cubicBezTo>
                    <a:pt x="86" y="151"/>
                    <a:pt x="76" y="194"/>
                    <a:pt x="76" y="236"/>
                  </a:cubicBezTo>
                  <a:lnTo>
                    <a:pt x="76" y="269"/>
                  </a:lnTo>
                  <a:lnTo>
                    <a:pt x="76" y="279"/>
                  </a:lnTo>
                  <a:lnTo>
                    <a:pt x="76" y="290"/>
                  </a:lnTo>
                  <a:lnTo>
                    <a:pt x="76" y="301"/>
                  </a:lnTo>
                  <a:lnTo>
                    <a:pt x="76" y="386"/>
                  </a:lnTo>
                  <a:cubicBezTo>
                    <a:pt x="86" y="440"/>
                    <a:pt x="119" y="493"/>
                    <a:pt x="150" y="536"/>
                  </a:cubicBezTo>
                  <a:cubicBezTo>
                    <a:pt x="193" y="590"/>
                    <a:pt x="236" y="622"/>
                    <a:pt x="300" y="643"/>
                  </a:cubicBezTo>
                  <a:cubicBezTo>
                    <a:pt x="336" y="661"/>
                    <a:pt x="371" y="669"/>
                    <a:pt x="407" y="669"/>
                  </a:cubicBezTo>
                  <a:cubicBezTo>
                    <a:pt x="435" y="669"/>
                    <a:pt x="464" y="664"/>
                    <a:pt x="493" y="655"/>
                  </a:cubicBezTo>
                  <a:cubicBezTo>
                    <a:pt x="557" y="633"/>
                    <a:pt x="611" y="569"/>
                    <a:pt x="621" y="505"/>
                  </a:cubicBezTo>
                  <a:cubicBezTo>
                    <a:pt x="633" y="472"/>
                    <a:pt x="633" y="440"/>
                    <a:pt x="633" y="408"/>
                  </a:cubicBezTo>
                  <a:cubicBezTo>
                    <a:pt x="621" y="376"/>
                    <a:pt x="611" y="344"/>
                    <a:pt x="590" y="322"/>
                  </a:cubicBezTo>
                  <a:lnTo>
                    <a:pt x="557" y="290"/>
                  </a:lnTo>
                  <a:lnTo>
                    <a:pt x="547" y="279"/>
                  </a:lnTo>
                  <a:lnTo>
                    <a:pt x="536" y="269"/>
                  </a:lnTo>
                  <a:cubicBezTo>
                    <a:pt x="525" y="269"/>
                    <a:pt x="514" y="269"/>
                    <a:pt x="514" y="258"/>
                  </a:cubicBezTo>
                  <a:cubicBezTo>
                    <a:pt x="498" y="253"/>
                    <a:pt x="482" y="250"/>
                    <a:pt x="466" y="250"/>
                  </a:cubicBezTo>
                  <a:cubicBezTo>
                    <a:pt x="450" y="250"/>
                    <a:pt x="434" y="253"/>
                    <a:pt x="418" y="258"/>
                  </a:cubicBezTo>
                  <a:cubicBezTo>
                    <a:pt x="364" y="269"/>
                    <a:pt x="322" y="312"/>
                    <a:pt x="300" y="365"/>
                  </a:cubicBezTo>
                  <a:cubicBezTo>
                    <a:pt x="290" y="386"/>
                    <a:pt x="290" y="408"/>
                    <a:pt x="300" y="429"/>
                  </a:cubicBezTo>
                  <a:cubicBezTo>
                    <a:pt x="300" y="462"/>
                    <a:pt x="322" y="472"/>
                    <a:pt x="333" y="483"/>
                  </a:cubicBezTo>
                  <a:cubicBezTo>
                    <a:pt x="333" y="493"/>
                    <a:pt x="343" y="493"/>
                    <a:pt x="343" y="493"/>
                  </a:cubicBezTo>
                  <a:cubicBezTo>
                    <a:pt x="343" y="505"/>
                    <a:pt x="343" y="505"/>
                    <a:pt x="354" y="505"/>
                  </a:cubicBezTo>
                  <a:cubicBezTo>
                    <a:pt x="364" y="515"/>
                    <a:pt x="376" y="515"/>
                    <a:pt x="386" y="515"/>
                  </a:cubicBezTo>
                  <a:cubicBezTo>
                    <a:pt x="397" y="515"/>
                    <a:pt x="418" y="515"/>
                    <a:pt x="429" y="505"/>
                  </a:cubicBezTo>
                  <a:cubicBezTo>
                    <a:pt x="440" y="493"/>
                    <a:pt x="450" y="483"/>
                    <a:pt x="450" y="472"/>
                  </a:cubicBezTo>
                  <a:lnTo>
                    <a:pt x="450" y="451"/>
                  </a:lnTo>
                  <a:cubicBezTo>
                    <a:pt x="450" y="462"/>
                    <a:pt x="450" y="462"/>
                    <a:pt x="440" y="472"/>
                  </a:cubicBezTo>
                  <a:cubicBezTo>
                    <a:pt x="440" y="483"/>
                    <a:pt x="429" y="493"/>
                    <a:pt x="418" y="493"/>
                  </a:cubicBezTo>
                  <a:cubicBezTo>
                    <a:pt x="407" y="505"/>
                    <a:pt x="397" y="505"/>
                    <a:pt x="386" y="505"/>
                  </a:cubicBezTo>
                  <a:cubicBezTo>
                    <a:pt x="376" y="493"/>
                    <a:pt x="376" y="493"/>
                    <a:pt x="364" y="493"/>
                  </a:cubicBezTo>
                  <a:lnTo>
                    <a:pt x="364" y="483"/>
                  </a:lnTo>
                  <a:lnTo>
                    <a:pt x="354" y="483"/>
                  </a:lnTo>
                  <a:cubicBezTo>
                    <a:pt x="354" y="483"/>
                    <a:pt x="354" y="472"/>
                    <a:pt x="343" y="472"/>
                  </a:cubicBezTo>
                  <a:cubicBezTo>
                    <a:pt x="333" y="462"/>
                    <a:pt x="333" y="440"/>
                    <a:pt x="322" y="429"/>
                  </a:cubicBezTo>
                  <a:cubicBezTo>
                    <a:pt x="322" y="408"/>
                    <a:pt x="322" y="386"/>
                    <a:pt x="333" y="376"/>
                  </a:cubicBezTo>
                  <a:cubicBezTo>
                    <a:pt x="343" y="333"/>
                    <a:pt x="386" y="312"/>
                    <a:pt x="429" y="301"/>
                  </a:cubicBezTo>
                  <a:cubicBezTo>
                    <a:pt x="435" y="298"/>
                    <a:pt x="441" y="297"/>
                    <a:pt x="447" y="297"/>
                  </a:cubicBezTo>
                  <a:cubicBezTo>
                    <a:pt x="462" y="297"/>
                    <a:pt x="478" y="304"/>
                    <a:pt x="493" y="312"/>
                  </a:cubicBezTo>
                  <a:lnTo>
                    <a:pt x="504" y="312"/>
                  </a:lnTo>
                  <a:lnTo>
                    <a:pt x="514" y="322"/>
                  </a:lnTo>
                  <a:lnTo>
                    <a:pt x="525" y="322"/>
                  </a:lnTo>
                  <a:cubicBezTo>
                    <a:pt x="536" y="333"/>
                    <a:pt x="536" y="344"/>
                    <a:pt x="547" y="355"/>
                  </a:cubicBezTo>
                  <a:cubicBezTo>
                    <a:pt x="579" y="386"/>
                    <a:pt x="590" y="440"/>
                    <a:pt x="579" y="493"/>
                  </a:cubicBezTo>
                  <a:cubicBezTo>
                    <a:pt x="568" y="515"/>
                    <a:pt x="557" y="536"/>
                    <a:pt x="536" y="558"/>
                  </a:cubicBezTo>
                  <a:cubicBezTo>
                    <a:pt x="525" y="579"/>
                    <a:pt x="493" y="590"/>
                    <a:pt x="471" y="601"/>
                  </a:cubicBezTo>
                  <a:cubicBezTo>
                    <a:pt x="450" y="611"/>
                    <a:pt x="423" y="617"/>
                    <a:pt x="397" y="617"/>
                  </a:cubicBezTo>
                  <a:cubicBezTo>
                    <a:pt x="370" y="617"/>
                    <a:pt x="343" y="611"/>
                    <a:pt x="322" y="601"/>
                  </a:cubicBezTo>
                  <a:cubicBezTo>
                    <a:pt x="268" y="579"/>
                    <a:pt x="226" y="547"/>
                    <a:pt x="193" y="505"/>
                  </a:cubicBezTo>
                  <a:cubicBezTo>
                    <a:pt x="150" y="472"/>
                    <a:pt x="129" y="419"/>
                    <a:pt x="119" y="376"/>
                  </a:cubicBezTo>
                  <a:cubicBezTo>
                    <a:pt x="119" y="355"/>
                    <a:pt x="107" y="322"/>
                    <a:pt x="107" y="301"/>
                  </a:cubicBezTo>
                  <a:lnTo>
                    <a:pt x="107" y="290"/>
                  </a:lnTo>
                  <a:lnTo>
                    <a:pt x="107" y="279"/>
                  </a:lnTo>
                  <a:lnTo>
                    <a:pt x="107" y="269"/>
                  </a:lnTo>
                  <a:lnTo>
                    <a:pt x="107" y="236"/>
                  </a:lnTo>
                  <a:cubicBezTo>
                    <a:pt x="107" y="194"/>
                    <a:pt x="107" y="151"/>
                    <a:pt x="97" y="108"/>
                  </a:cubicBezTo>
                  <a:cubicBezTo>
                    <a:pt x="97" y="76"/>
                    <a:pt x="86" y="44"/>
                    <a:pt x="65" y="22"/>
                  </a:cubicBezTo>
                  <a:cubicBezTo>
                    <a:pt x="54" y="12"/>
                    <a:pt x="43" y="1"/>
                    <a:pt x="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26"/>
            <p:cNvSpPr/>
            <p:nvPr/>
          </p:nvSpPr>
          <p:spPr>
            <a:xfrm flipH="1">
              <a:off x="8293162" y="4032701"/>
              <a:ext cx="90525" cy="238790"/>
            </a:xfrm>
            <a:custGeom>
              <a:avLst/>
              <a:gdLst/>
              <a:ahLst/>
              <a:cxnLst/>
              <a:rect l="l" t="t" r="r" b="b"/>
              <a:pathLst>
                <a:path w="163" h="430" extrusionOk="0">
                  <a:moveTo>
                    <a:pt x="1" y="1"/>
                  </a:moveTo>
                  <a:lnTo>
                    <a:pt x="22" y="12"/>
                  </a:lnTo>
                  <a:lnTo>
                    <a:pt x="34" y="22"/>
                  </a:lnTo>
                  <a:cubicBezTo>
                    <a:pt x="44" y="33"/>
                    <a:pt x="44" y="33"/>
                    <a:pt x="55" y="33"/>
                  </a:cubicBezTo>
                  <a:cubicBezTo>
                    <a:pt x="55" y="33"/>
                    <a:pt x="55" y="44"/>
                    <a:pt x="65" y="44"/>
                  </a:cubicBezTo>
                  <a:cubicBezTo>
                    <a:pt x="65" y="44"/>
                    <a:pt x="65" y="55"/>
                    <a:pt x="76" y="55"/>
                  </a:cubicBezTo>
                  <a:cubicBezTo>
                    <a:pt x="76" y="65"/>
                    <a:pt x="76" y="65"/>
                    <a:pt x="87" y="65"/>
                  </a:cubicBezTo>
                  <a:cubicBezTo>
                    <a:pt x="87" y="76"/>
                    <a:pt x="98" y="86"/>
                    <a:pt x="98" y="98"/>
                  </a:cubicBezTo>
                  <a:cubicBezTo>
                    <a:pt x="108" y="108"/>
                    <a:pt x="108" y="119"/>
                    <a:pt x="108" y="119"/>
                  </a:cubicBezTo>
                  <a:lnTo>
                    <a:pt x="108" y="140"/>
                  </a:lnTo>
                  <a:lnTo>
                    <a:pt x="108" y="183"/>
                  </a:lnTo>
                  <a:lnTo>
                    <a:pt x="108" y="226"/>
                  </a:lnTo>
                  <a:cubicBezTo>
                    <a:pt x="108" y="236"/>
                    <a:pt x="98" y="258"/>
                    <a:pt x="98" y="269"/>
                  </a:cubicBezTo>
                  <a:cubicBezTo>
                    <a:pt x="98" y="290"/>
                    <a:pt x="108" y="301"/>
                    <a:pt x="108" y="322"/>
                  </a:cubicBezTo>
                  <a:cubicBezTo>
                    <a:pt x="108" y="333"/>
                    <a:pt x="108" y="343"/>
                    <a:pt x="119" y="355"/>
                  </a:cubicBezTo>
                  <a:lnTo>
                    <a:pt x="119" y="376"/>
                  </a:lnTo>
                  <a:lnTo>
                    <a:pt x="129" y="386"/>
                  </a:lnTo>
                  <a:cubicBezTo>
                    <a:pt x="129" y="397"/>
                    <a:pt x="129" y="397"/>
                    <a:pt x="141" y="408"/>
                  </a:cubicBezTo>
                  <a:cubicBezTo>
                    <a:pt x="151" y="429"/>
                    <a:pt x="162" y="429"/>
                    <a:pt x="162" y="429"/>
                  </a:cubicBezTo>
                  <a:cubicBezTo>
                    <a:pt x="162" y="429"/>
                    <a:pt x="151" y="419"/>
                    <a:pt x="151" y="408"/>
                  </a:cubicBezTo>
                  <a:lnTo>
                    <a:pt x="151" y="386"/>
                  </a:lnTo>
                  <a:lnTo>
                    <a:pt x="151" y="365"/>
                  </a:lnTo>
                  <a:lnTo>
                    <a:pt x="151" y="355"/>
                  </a:lnTo>
                  <a:cubicBezTo>
                    <a:pt x="141" y="343"/>
                    <a:pt x="151" y="333"/>
                    <a:pt x="151" y="312"/>
                  </a:cubicBezTo>
                  <a:lnTo>
                    <a:pt x="151" y="279"/>
                  </a:lnTo>
                  <a:cubicBezTo>
                    <a:pt x="151" y="258"/>
                    <a:pt x="151" y="248"/>
                    <a:pt x="162" y="236"/>
                  </a:cubicBezTo>
                  <a:lnTo>
                    <a:pt x="162" y="183"/>
                  </a:lnTo>
                  <a:lnTo>
                    <a:pt x="162" y="129"/>
                  </a:lnTo>
                  <a:cubicBezTo>
                    <a:pt x="162" y="119"/>
                    <a:pt x="151" y="98"/>
                    <a:pt x="141" y="86"/>
                  </a:cubicBezTo>
                  <a:cubicBezTo>
                    <a:pt x="141" y="65"/>
                    <a:pt x="129" y="55"/>
                    <a:pt x="119" y="44"/>
                  </a:cubicBezTo>
                  <a:cubicBezTo>
                    <a:pt x="108" y="33"/>
                    <a:pt x="87" y="22"/>
                    <a:pt x="76" y="22"/>
                  </a:cubicBezTo>
                  <a:cubicBezTo>
                    <a:pt x="65" y="12"/>
                    <a:pt x="55" y="12"/>
                    <a:pt x="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26"/>
            <p:cNvSpPr/>
            <p:nvPr/>
          </p:nvSpPr>
          <p:spPr>
            <a:xfrm flipH="1">
              <a:off x="8014369" y="4344792"/>
              <a:ext cx="36099" cy="38317"/>
            </a:xfrm>
            <a:custGeom>
              <a:avLst/>
              <a:gdLst/>
              <a:ahLst/>
              <a:cxnLst/>
              <a:rect l="l" t="t" r="r" b="b"/>
              <a:pathLst>
                <a:path w="65" h="69" extrusionOk="0">
                  <a:moveTo>
                    <a:pt x="33" y="1"/>
                  </a:moveTo>
                  <a:cubicBezTo>
                    <a:pt x="25" y="1"/>
                    <a:pt x="17" y="6"/>
                    <a:pt x="12" y="17"/>
                  </a:cubicBezTo>
                  <a:cubicBezTo>
                    <a:pt x="1" y="28"/>
                    <a:pt x="1" y="50"/>
                    <a:pt x="12" y="60"/>
                  </a:cubicBezTo>
                  <a:cubicBezTo>
                    <a:pt x="17" y="65"/>
                    <a:pt x="25" y="68"/>
                    <a:pt x="33" y="68"/>
                  </a:cubicBezTo>
                  <a:cubicBezTo>
                    <a:pt x="41" y="68"/>
                    <a:pt x="49" y="65"/>
                    <a:pt x="55" y="60"/>
                  </a:cubicBezTo>
                  <a:cubicBezTo>
                    <a:pt x="65" y="50"/>
                    <a:pt x="65" y="28"/>
                    <a:pt x="55" y="17"/>
                  </a:cubicBezTo>
                  <a:cubicBezTo>
                    <a:pt x="49" y="6"/>
                    <a:pt x="41" y="1"/>
                    <a:pt x="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26"/>
            <p:cNvSpPr/>
            <p:nvPr/>
          </p:nvSpPr>
          <p:spPr>
            <a:xfrm flipH="1">
              <a:off x="8180423" y="4178751"/>
              <a:ext cx="42208" cy="37762"/>
            </a:xfrm>
            <a:custGeom>
              <a:avLst/>
              <a:gdLst/>
              <a:ahLst/>
              <a:cxnLst/>
              <a:rect l="l" t="t" r="r" b="b"/>
              <a:pathLst>
                <a:path w="76" h="68" extrusionOk="0">
                  <a:moveTo>
                    <a:pt x="43" y="0"/>
                  </a:moveTo>
                  <a:cubicBezTo>
                    <a:pt x="35" y="0"/>
                    <a:pt x="27" y="6"/>
                    <a:pt x="22" y="16"/>
                  </a:cubicBezTo>
                  <a:cubicBezTo>
                    <a:pt x="1" y="27"/>
                    <a:pt x="1" y="49"/>
                    <a:pt x="22" y="59"/>
                  </a:cubicBezTo>
                  <a:cubicBezTo>
                    <a:pt x="27" y="65"/>
                    <a:pt x="35" y="67"/>
                    <a:pt x="43" y="67"/>
                  </a:cubicBezTo>
                  <a:cubicBezTo>
                    <a:pt x="51" y="67"/>
                    <a:pt x="59" y="65"/>
                    <a:pt x="65" y="59"/>
                  </a:cubicBezTo>
                  <a:cubicBezTo>
                    <a:pt x="75" y="49"/>
                    <a:pt x="75" y="27"/>
                    <a:pt x="65" y="16"/>
                  </a:cubicBezTo>
                  <a:cubicBezTo>
                    <a:pt x="59" y="6"/>
                    <a:pt x="51" y="0"/>
                    <a:pt x="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26"/>
            <p:cNvSpPr/>
            <p:nvPr/>
          </p:nvSpPr>
          <p:spPr>
            <a:xfrm flipH="1">
              <a:off x="8219736" y="4392966"/>
              <a:ext cx="211134" cy="211134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996" y="558"/>
                    <a:pt x="558" y="996"/>
                    <a:pt x="1" y="1125"/>
                  </a:cubicBezTo>
                  <a:cubicBezTo>
                    <a:pt x="558" y="1253"/>
                    <a:pt x="996" y="1693"/>
                    <a:pt x="1125" y="2249"/>
                  </a:cubicBezTo>
                  <a:cubicBezTo>
                    <a:pt x="1253" y="1693"/>
                    <a:pt x="1682" y="1253"/>
                    <a:pt x="2249" y="1125"/>
                  </a:cubicBezTo>
                  <a:cubicBezTo>
                    <a:pt x="1682" y="996"/>
                    <a:pt x="1253" y="558"/>
                    <a:pt x="11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1341353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Google Shape;409;p27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-237400" y="-118299"/>
            <a:ext cx="12666799" cy="711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"/>
            <a:ext cx="12191996" cy="6852025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27"/>
          <p:cNvSpPr txBox="1">
            <a:spLocks noGrp="1"/>
          </p:cNvSpPr>
          <p:nvPr>
            <p:ph type="title"/>
          </p:nvPr>
        </p:nvSpPr>
        <p:spPr>
          <a:xfrm>
            <a:off x="3232800" y="719216"/>
            <a:ext cx="5726400" cy="11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412" name="Google Shape;412;p27"/>
          <p:cNvSpPr txBox="1">
            <a:spLocks noGrp="1"/>
          </p:cNvSpPr>
          <p:nvPr>
            <p:ph type="subTitle" idx="1"/>
          </p:nvPr>
        </p:nvSpPr>
        <p:spPr>
          <a:xfrm>
            <a:off x="3806200" y="2140467"/>
            <a:ext cx="4579600" cy="17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413" name="Google Shape;413;p27"/>
          <p:cNvSpPr txBox="1"/>
          <p:nvPr/>
        </p:nvSpPr>
        <p:spPr>
          <a:xfrm>
            <a:off x="2950200" y="4777700"/>
            <a:ext cx="6291600" cy="8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67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lang="en" sz="1467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lang="en" sz="1467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lang="en" sz="1467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467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7741047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Google Shape;415;p28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 rot="10800000" flipH="1">
            <a:off x="-237400" y="-133159"/>
            <a:ext cx="12666799" cy="711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1" y="2976"/>
            <a:ext cx="12191996" cy="68520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7" name="Google Shape;417;p28"/>
          <p:cNvGrpSpPr/>
          <p:nvPr/>
        </p:nvGrpSpPr>
        <p:grpSpPr>
          <a:xfrm>
            <a:off x="950801" y="5240533"/>
            <a:ext cx="10290401" cy="872969"/>
            <a:chOff x="713100" y="3930399"/>
            <a:chExt cx="7717801" cy="654727"/>
          </a:xfrm>
        </p:grpSpPr>
        <p:sp>
          <p:nvSpPr>
            <p:cNvPr id="418" name="Google Shape;418;p28"/>
            <p:cNvSpPr/>
            <p:nvPr/>
          </p:nvSpPr>
          <p:spPr>
            <a:xfrm>
              <a:off x="8033246" y="4272790"/>
              <a:ext cx="32479" cy="103651"/>
            </a:xfrm>
            <a:custGeom>
              <a:avLst/>
              <a:gdLst/>
              <a:ahLst/>
              <a:cxnLst/>
              <a:rect l="l" t="t" r="r" b="b"/>
              <a:pathLst>
                <a:path w="141" h="450" extrusionOk="0">
                  <a:moveTo>
                    <a:pt x="1" y="0"/>
                  </a:moveTo>
                  <a:cubicBezTo>
                    <a:pt x="1" y="86"/>
                    <a:pt x="1" y="161"/>
                    <a:pt x="12" y="247"/>
                  </a:cubicBezTo>
                  <a:cubicBezTo>
                    <a:pt x="12" y="290"/>
                    <a:pt x="22" y="321"/>
                    <a:pt x="44" y="364"/>
                  </a:cubicBezTo>
                  <a:cubicBezTo>
                    <a:pt x="65" y="397"/>
                    <a:pt x="98" y="439"/>
                    <a:pt x="129" y="450"/>
                  </a:cubicBezTo>
                  <a:lnTo>
                    <a:pt x="140" y="450"/>
                  </a:lnTo>
                  <a:lnTo>
                    <a:pt x="140" y="439"/>
                  </a:lnTo>
                  <a:lnTo>
                    <a:pt x="76" y="343"/>
                  </a:lnTo>
                  <a:cubicBezTo>
                    <a:pt x="65" y="311"/>
                    <a:pt x="44" y="278"/>
                    <a:pt x="33" y="236"/>
                  </a:cubicBezTo>
                  <a:cubicBezTo>
                    <a:pt x="12" y="161"/>
                    <a:pt x="12" y="86"/>
                    <a:pt x="22" y="11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28"/>
            <p:cNvSpPr/>
            <p:nvPr/>
          </p:nvSpPr>
          <p:spPr>
            <a:xfrm>
              <a:off x="986339" y="4223609"/>
              <a:ext cx="375428" cy="349855"/>
            </a:xfrm>
            <a:custGeom>
              <a:avLst/>
              <a:gdLst/>
              <a:ahLst/>
              <a:cxnLst/>
              <a:rect l="l" t="t" r="r" b="b"/>
              <a:pathLst>
                <a:path w="676" h="630" extrusionOk="0">
                  <a:moveTo>
                    <a:pt x="215" y="1"/>
                  </a:moveTo>
                  <a:cubicBezTo>
                    <a:pt x="196" y="1"/>
                    <a:pt x="178" y="3"/>
                    <a:pt x="162" y="8"/>
                  </a:cubicBezTo>
                  <a:cubicBezTo>
                    <a:pt x="98" y="30"/>
                    <a:pt x="44" y="73"/>
                    <a:pt x="22" y="148"/>
                  </a:cubicBezTo>
                  <a:cubicBezTo>
                    <a:pt x="1" y="201"/>
                    <a:pt x="1" y="276"/>
                    <a:pt x="22" y="341"/>
                  </a:cubicBezTo>
                  <a:cubicBezTo>
                    <a:pt x="44" y="394"/>
                    <a:pt x="87" y="448"/>
                    <a:pt x="129" y="479"/>
                  </a:cubicBezTo>
                  <a:cubicBezTo>
                    <a:pt x="183" y="522"/>
                    <a:pt x="236" y="544"/>
                    <a:pt x="290" y="555"/>
                  </a:cubicBezTo>
                  <a:cubicBezTo>
                    <a:pt x="312" y="565"/>
                    <a:pt x="344" y="565"/>
                    <a:pt x="365" y="565"/>
                  </a:cubicBezTo>
                  <a:lnTo>
                    <a:pt x="408" y="565"/>
                  </a:lnTo>
                  <a:cubicBezTo>
                    <a:pt x="419" y="555"/>
                    <a:pt x="429" y="555"/>
                    <a:pt x="440" y="555"/>
                  </a:cubicBezTo>
                  <a:lnTo>
                    <a:pt x="558" y="555"/>
                  </a:lnTo>
                  <a:cubicBezTo>
                    <a:pt x="590" y="555"/>
                    <a:pt x="622" y="565"/>
                    <a:pt x="643" y="576"/>
                  </a:cubicBezTo>
                  <a:cubicBezTo>
                    <a:pt x="665" y="598"/>
                    <a:pt x="665" y="619"/>
                    <a:pt x="665" y="629"/>
                  </a:cubicBezTo>
                  <a:cubicBezTo>
                    <a:pt x="676" y="619"/>
                    <a:pt x="676" y="619"/>
                    <a:pt x="665" y="608"/>
                  </a:cubicBezTo>
                  <a:cubicBezTo>
                    <a:pt x="665" y="598"/>
                    <a:pt x="665" y="587"/>
                    <a:pt x="654" y="576"/>
                  </a:cubicBezTo>
                  <a:cubicBezTo>
                    <a:pt x="633" y="555"/>
                    <a:pt x="600" y="544"/>
                    <a:pt x="558" y="533"/>
                  </a:cubicBezTo>
                  <a:cubicBezTo>
                    <a:pt x="526" y="533"/>
                    <a:pt x="483" y="522"/>
                    <a:pt x="440" y="522"/>
                  </a:cubicBezTo>
                  <a:lnTo>
                    <a:pt x="365" y="522"/>
                  </a:lnTo>
                  <a:cubicBezTo>
                    <a:pt x="344" y="522"/>
                    <a:pt x="322" y="522"/>
                    <a:pt x="301" y="512"/>
                  </a:cubicBezTo>
                  <a:cubicBezTo>
                    <a:pt x="248" y="501"/>
                    <a:pt x="205" y="479"/>
                    <a:pt x="162" y="448"/>
                  </a:cubicBezTo>
                  <a:cubicBezTo>
                    <a:pt x="119" y="415"/>
                    <a:pt x="87" y="372"/>
                    <a:pt x="76" y="319"/>
                  </a:cubicBezTo>
                  <a:cubicBezTo>
                    <a:pt x="55" y="265"/>
                    <a:pt x="55" y="212"/>
                    <a:pt x="76" y="158"/>
                  </a:cubicBezTo>
                  <a:cubicBezTo>
                    <a:pt x="76" y="137"/>
                    <a:pt x="98" y="115"/>
                    <a:pt x="108" y="94"/>
                  </a:cubicBezTo>
                  <a:cubicBezTo>
                    <a:pt x="129" y="84"/>
                    <a:pt x="151" y="73"/>
                    <a:pt x="183" y="62"/>
                  </a:cubicBezTo>
                  <a:cubicBezTo>
                    <a:pt x="195" y="59"/>
                    <a:pt x="207" y="58"/>
                    <a:pt x="220" y="58"/>
                  </a:cubicBezTo>
                  <a:cubicBezTo>
                    <a:pt x="254" y="58"/>
                    <a:pt x="291" y="68"/>
                    <a:pt x="322" y="84"/>
                  </a:cubicBezTo>
                  <a:cubicBezTo>
                    <a:pt x="333" y="94"/>
                    <a:pt x="344" y="105"/>
                    <a:pt x="344" y="115"/>
                  </a:cubicBezTo>
                  <a:lnTo>
                    <a:pt x="355" y="115"/>
                  </a:lnTo>
                  <a:lnTo>
                    <a:pt x="355" y="127"/>
                  </a:lnTo>
                  <a:lnTo>
                    <a:pt x="365" y="137"/>
                  </a:lnTo>
                  <a:cubicBezTo>
                    <a:pt x="376" y="158"/>
                    <a:pt x="376" y="180"/>
                    <a:pt x="376" y="201"/>
                  </a:cubicBezTo>
                  <a:cubicBezTo>
                    <a:pt x="365" y="255"/>
                    <a:pt x="333" y="287"/>
                    <a:pt x="301" y="308"/>
                  </a:cubicBezTo>
                  <a:cubicBezTo>
                    <a:pt x="286" y="308"/>
                    <a:pt x="272" y="313"/>
                    <a:pt x="261" y="313"/>
                  </a:cubicBezTo>
                  <a:cubicBezTo>
                    <a:pt x="256" y="313"/>
                    <a:pt x="251" y="312"/>
                    <a:pt x="248" y="308"/>
                  </a:cubicBezTo>
                  <a:cubicBezTo>
                    <a:pt x="226" y="308"/>
                    <a:pt x="215" y="298"/>
                    <a:pt x="194" y="287"/>
                  </a:cubicBezTo>
                  <a:lnTo>
                    <a:pt x="194" y="276"/>
                  </a:lnTo>
                  <a:lnTo>
                    <a:pt x="183" y="276"/>
                  </a:lnTo>
                  <a:lnTo>
                    <a:pt x="183" y="265"/>
                  </a:lnTo>
                  <a:cubicBezTo>
                    <a:pt x="172" y="265"/>
                    <a:pt x="172" y="255"/>
                    <a:pt x="172" y="255"/>
                  </a:cubicBezTo>
                  <a:lnTo>
                    <a:pt x="172" y="212"/>
                  </a:lnTo>
                  <a:lnTo>
                    <a:pt x="194" y="191"/>
                  </a:lnTo>
                  <a:lnTo>
                    <a:pt x="236" y="191"/>
                  </a:lnTo>
                  <a:cubicBezTo>
                    <a:pt x="236" y="191"/>
                    <a:pt x="226" y="191"/>
                    <a:pt x="226" y="180"/>
                  </a:cubicBezTo>
                  <a:lnTo>
                    <a:pt x="194" y="180"/>
                  </a:lnTo>
                  <a:cubicBezTo>
                    <a:pt x="183" y="191"/>
                    <a:pt x="172" y="191"/>
                    <a:pt x="162" y="212"/>
                  </a:cubicBezTo>
                  <a:cubicBezTo>
                    <a:pt x="162" y="222"/>
                    <a:pt x="151" y="234"/>
                    <a:pt x="162" y="255"/>
                  </a:cubicBezTo>
                  <a:lnTo>
                    <a:pt x="162" y="276"/>
                  </a:lnTo>
                  <a:lnTo>
                    <a:pt x="172" y="287"/>
                  </a:lnTo>
                  <a:cubicBezTo>
                    <a:pt x="172" y="298"/>
                    <a:pt x="183" y="298"/>
                    <a:pt x="183" y="308"/>
                  </a:cubicBezTo>
                  <a:cubicBezTo>
                    <a:pt x="194" y="319"/>
                    <a:pt x="215" y="330"/>
                    <a:pt x="236" y="341"/>
                  </a:cubicBezTo>
                  <a:cubicBezTo>
                    <a:pt x="258" y="341"/>
                    <a:pt x="290" y="341"/>
                    <a:pt x="312" y="330"/>
                  </a:cubicBezTo>
                  <a:cubicBezTo>
                    <a:pt x="355" y="319"/>
                    <a:pt x="397" y="276"/>
                    <a:pt x="419" y="212"/>
                  </a:cubicBezTo>
                  <a:cubicBezTo>
                    <a:pt x="419" y="191"/>
                    <a:pt x="419" y="158"/>
                    <a:pt x="408" y="127"/>
                  </a:cubicBezTo>
                  <a:cubicBezTo>
                    <a:pt x="408" y="115"/>
                    <a:pt x="397" y="105"/>
                    <a:pt x="397" y="105"/>
                  </a:cubicBezTo>
                  <a:lnTo>
                    <a:pt x="397" y="94"/>
                  </a:lnTo>
                  <a:lnTo>
                    <a:pt x="386" y="94"/>
                  </a:lnTo>
                  <a:lnTo>
                    <a:pt x="386" y="84"/>
                  </a:lnTo>
                  <a:lnTo>
                    <a:pt x="355" y="51"/>
                  </a:lnTo>
                  <a:cubicBezTo>
                    <a:pt x="322" y="30"/>
                    <a:pt x="301" y="19"/>
                    <a:pt x="269" y="8"/>
                  </a:cubicBezTo>
                  <a:cubicBezTo>
                    <a:pt x="253" y="3"/>
                    <a:pt x="234" y="1"/>
                    <a:pt x="2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28"/>
            <p:cNvSpPr/>
            <p:nvPr/>
          </p:nvSpPr>
          <p:spPr>
            <a:xfrm>
              <a:off x="1040209" y="4436297"/>
              <a:ext cx="238253" cy="95516"/>
            </a:xfrm>
            <a:custGeom>
              <a:avLst/>
              <a:gdLst/>
              <a:ahLst/>
              <a:cxnLst/>
              <a:rect l="l" t="t" r="r" b="b"/>
              <a:pathLst>
                <a:path w="429" h="172" extrusionOk="0">
                  <a:moveTo>
                    <a:pt x="247" y="1"/>
                  </a:moveTo>
                  <a:cubicBezTo>
                    <a:pt x="225" y="1"/>
                    <a:pt x="215" y="11"/>
                    <a:pt x="204" y="11"/>
                  </a:cubicBezTo>
                  <a:cubicBezTo>
                    <a:pt x="182" y="11"/>
                    <a:pt x="172" y="11"/>
                    <a:pt x="161" y="22"/>
                  </a:cubicBezTo>
                  <a:lnTo>
                    <a:pt x="54" y="22"/>
                  </a:lnTo>
                  <a:cubicBezTo>
                    <a:pt x="44" y="22"/>
                    <a:pt x="32" y="22"/>
                    <a:pt x="22" y="11"/>
                  </a:cubicBezTo>
                  <a:lnTo>
                    <a:pt x="1" y="11"/>
                  </a:lnTo>
                  <a:cubicBezTo>
                    <a:pt x="1" y="11"/>
                    <a:pt x="11" y="22"/>
                    <a:pt x="22" y="22"/>
                  </a:cubicBezTo>
                  <a:cubicBezTo>
                    <a:pt x="22" y="32"/>
                    <a:pt x="22" y="32"/>
                    <a:pt x="32" y="32"/>
                  </a:cubicBezTo>
                  <a:lnTo>
                    <a:pt x="44" y="43"/>
                  </a:lnTo>
                  <a:lnTo>
                    <a:pt x="54" y="43"/>
                  </a:lnTo>
                  <a:cubicBezTo>
                    <a:pt x="65" y="54"/>
                    <a:pt x="65" y="54"/>
                    <a:pt x="75" y="54"/>
                  </a:cubicBezTo>
                  <a:cubicBezTo>
                    <a:pt x="86" y="65"/>
                    <a:pt x="97" y="65"/>
                    <a:pt x="118" y="65"/>
                  </a:cubicBezTo>
                  <a:lnTo>
                    <a:pt x="204" y="65"/>
                  </a:lnTo>
                  <a:cubicBezTo>
                    <a:pt x="225" y="65"/>
                    <a:pt x="236" y="65"/>
                    <a:pt x="258" y="54"/>
                  </a:cubicBezTo>
                  <a:lnTo>
                    <a:pt x="289" y="54"/>
                  </a:lnTo>
                  <a:cubicBezTo>
                    <a:pt x="300" y="65"/>
                    <a:pt x="311" y="65"/>
                    <a:pt x="311" y="65"/>
                  </a:cubicBezTo>
                  <a:lnTo>
                    <a:pt x="332" y="65"/>
                  </a:lnTo>
                  <a:cubicBezTo>
                    <a:pt x="343" y="75"/>
                    <a:pt x="354" y="75"/>
                    <a:pt x="365" y="86"/>
                  </a:cubicBezTo>
                  <a:cubicBezTo>
                    <a:pt x="365" y="86"/>
                    <a:pt x="375" y="86"/>
                    <a:pt x="375" y="96"/>
                  </a:cubicBezTo>
                  <a:cubicBezTo>
                    <a:pt x="386" y="96"/>
                    <a:pt x="386" y="108"/>
                    <a:pt x="386" y="108"/>
                  </a:cubicBezTo>
                  <a:cubicBezTo>
                    <a:pt x="396" y="108"/>
                    <a:pt x="396" y="118"/>
                    <a:pt x="396" y="118"/>
                  </a:cubicBezTo>
                  <a:cubicBezTo>
                    <a:pt x="408" y="118"/>
                    <a:pt x="408" y="129"/>
                    <a:pt x="408" y="129"/>
                  </a:cubicBezTo>
                  <a:cubicBezTo>
                    <a:pt x="418" y="139"/>
                    <a:pt x="418" y="150"/>
                    <a:pt x="418" y="150"/>
                  </a:cubicBezTo>
                  <a:cubicBezTo>
                    <a:pt x="429" y="161"/>
                    <a:pt x="429" y="172"/>
                    <a:pt x="429" y="172"/>
                  </a:cubicBezTo>
                  <a:lnTo>
                    <a:pt x="429" y="161"/>
                  </a:lnTo>
                  <a:lnTo>
                    <a:pt x="429" y="150"/>
                  </a:lnTo>
                  <a:lnTo>
                    <a:pt x="429" y="118"/>
                  </a:lnTo>
                  <a:cubicBezTo>
                    <a:pt x="429" y="108"/>
                    <a:pt x="418" y="96"/>
                    <a:pt x="418" y="86"/>
                  </a:cubicBezTo>
                  <a:lnTo>
                    <a:pt x="386" y="54"/>
                  </a:lnTo>
                  <a:lnTo>
                    <a:pt x="354" y="22"/>
                  </a:lnTo>
                  <a:cubicBezTo>
                    <a:pt x="332" y="11"/>
                    <a:pt x="322" y="11"/>
                    <a:pt x="300" y="11"/>
                  </a:cubicBezTo>
                  <a:cubicBezTo>
                    <a:pt x="279" y="1"/>
                    <a:pt x="268" y="1"/>
                    <a:pt x="2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28"/>
            <p:cNvSpPr/>
            <p:nvPr/>
          </p:nvSpPr>
          <p:spPr>
            <a:xfrm>
              <a:off x="713100" y="3930399"/>
              <a:ext cx="351548" cy="372068"/>
            </a:xfrm>
            <a:custGeom>
              <a:avLst/>
              <a:gdLst/>
              <a:ahLst/>
              <a:cxnLst/>
              <a:rect l="l" t="t" r="r" b="b"/>
              <a:pathLst>
                <a:path w="633" h="670" extrusionOk="0">
                  <a:moveTo>
                    <a:pt x="440" y="429"/>
                  </a:moveTo>
                  <a:lnTo>
                    <a:pt x="440" y="440"/>
                  </a:lnTo>
                  <a:cubicBezTo>
                    <a:pt x="450" y="440"/>
                    <a:pt x="450" y="440"/>
                    <a:pt x="450" y="451"/>
                  </a:cubicBezTo>
                  <a:lnTo>
                    <a:pt x="450" y="429"/>
                  </a:lnTo>
                  <a:close/>
                  <a:moveTo>
                    <a:pt x="0" y="1"/>
                  </a:moveTo>
                  <a:cubicBezTo>
                    <a:pt x="22" y="1"/>
                    <a:pt x="43" y="12"/>
                    <a:pt x="54" y="22"/>
                  </a:cubicBezTo>
                  <a:cubicBezTo>
                    <a:pt x="76" y="44"/>
                    <a:pt x="76" y="76"/>
                    <a:pt x="76" y="108"/>
                  </a:cubicBezTo>
                  <a:cubicBezTo>
                    <a:pt x="86" y="151"/>
                    <a:pt x="76" y="194"/>
                    <a:pt x="76" y="236"/>
                  </a:cubicBezTo>
                  <a:lnTo>
                    <a:pt x="76" y="269"/>
                  </a:lnTo>
                  <a:lnTo>
                    <a:pt x="76" y="279"/>
                  </a:lnTo>
                  <a:lnTo>
                    <a:pt x="76" y="290"/>
                  </a:lnTo>
                  <a:lnTo>
                    <a:pt x="76" y="301"/>
                  </a:lnTo>
                  <a:lnTo>
                    <a:pt x="76" y="386"/>
                  </a:lnTo>
                  <a:cubicBezTo>
                    <a:pt x="86" y="440"/>
                    <a:pt x="119" y="493"/>
                    <a:pt x="150" y="536"/>
                  </a:cubicBezTo>
                  <a:cubicBezTo>
                    <a:pt x="193" y="590"/>
                    <a:pt x="236" y="622"/>
                    <a:pt x="300" y="643"/>
                  </a:cubicBezTo>
                  <a:cubicBezTo>
                    <a:pt x="336" y="661"/>
                    <a:pt x="371" y="669"/>
                    <a:pt x="407" y="669"/>
                  </a:cubicBezTo>
                  <a:cubicBezTo>
                    <a:pt x="435" y="669"/>
                    <a:pt x="464" y="664"/>
                    <a:pt x="493" y="655"/>
                  </a:cubicBezTo>
                  <a:cubicBezTo>
                    <a:pt x="557" y="633"/>
                    <a:pt x="611" y="569"/>
                    <a:pt x="621" y="505"/>
                  </a:cubicBezTo>
                  <a:cubicBezTo>
                    <a:pt x="633" y="472"/>
                    <a:pt x="633" y="440"/>
                    <a:pt x="633" y="408"/>
                  </a:cubicBezTo>
                  <a:cubicBezTo>
                    <a:pt x="621" y="376"/>
                    <a:pt x="611" y="344"/>
                    <a:pt x="590" y="322"/>
                  </a:cubicBezTo>
                  <a:lnTo>
                    <a:pt x="557" y="290"/>
                  </a:lnTo>
                  <a:lnTo>
                    <a:pt x="547" y="279"/>
                  </a:lnTo>
                  <a:lnTo>
                    <a:pt x="536" y="269"/>
                  </a:lnTo>
                  <a:cubicBezTo>
                    <a:pt x="525" y="269"/>
                    <a:pt x="514" y="269"/>
                    <a:pt x="514" y="258"/>
                  </a:cubicBezTo>
                  <a:cubicBezTo>
                    <a:pt x="498" y="253"/>
                    <a:pt x="482" y="250"/>
                    <a:pt x="466" y="250"/>
                  </a:cubicBezTo>
                  <a:cubicBezTo>
                    <a:pt x="450" y="250"/>
                    <a:pt x="434" y="253"/>
                    <a:pt x="418" y="258"/>
                  </a:cubicBezTo>
                  <a:cubicBezTo>
                    <a:pt x="364" y="269"/>
                    <a:pt x="322" y="312"/>
                    <a:pt x="300" y="365"/>
                  </a:cubicBezTo>
                  <a:cubicBezTo>
                    <a:pt x="290" y="386"/>
                    <a:pt x="290" y="408"/>
                    <a:pt x="300" y="429"/>
                  </a:cubicBezTo>
                  <a:cubicBezTo>
                    <a:pt x="300" y="462"/>
                    <a:pt x="322" y="472"/>
                    <a:pt x="333" y="483"/>
                  </a:cubicBezTo>
                  <a:cubicBezTo>
                    <a:pt x="333" y="493"/>
                    <a:pt x="343" y="493"/>
                    <a:pt x="343" y="493"/>
                  </a:cubicBezTo>
                  <a:cubicBezTo>
                    <a:pt x="343" y="505"/>
                    <a:pt x="343" y="505"/>
                    <a:pt x="354" y="505"/>
                  </a:cubicBezTo>
                  <a:cubicBezTo>
                    <a:pt x="364" y="515"/>
                    <a:pt x="376" y="515"/>
                    <a:pt x="386" y="515"/>
                  </a:cubicBezTo>
                  <a:cubicBezTo>
                    <a:pt x="397" y="515"/>
                    <a:pt x="418" y="515"/>
                    <a:pt x="429" y="505"/>
                  </a:cubicBezTo>
                  <a:cubicBezTo>
                    <a:pt x="440" y="493"/>
                    <a:pt x="450" y="483"/>
                    <a:pt x="450" y="472"/>
                  </a:cubicBezTo>
                  <a:lnTo>
                    <a:pt x="450" y="451"/>
                  </a:lnTo>
                  <a:cubicBezTo>
                    <a:pt x="450" y="462"/>
                    <a:pt x="450" y="462"/>
                    <a:pt x="440" y="472"/>
                  </a:cubicBezTo>
                  <a:cubicBezTo>
                    <a:pt x="440" y="483"/>
                    <a:pt x="429" y="493"/>
                    <a:pt x="418" y="493"/>
                  </a:cubicBezTo>
                  <a:cubicBezTo>
                    <a:pt x="407" y="505"/>
                    <a:pt x="397" y="505"/>
                    <a:pt x="386" y="505"/>
                  </a:cubicBezTo>
                  <a:cubicBezTo>
                    <a:pt x="376" y="493"/>
                    <a:pt x="376" y="493"/>
                    <a:pt x="364" y="493"/>
                  </a:cubicBezTo>
                  <a:lnTo>
                    <a:pt x="364" y="483"/>
                  </a:lnTo>
                  <a:lnTo>
                    <a:pt x="354" y="483"/>
                  </a:lnTo>
                  <a:cubicBezTo>
                    <a:pt x="354" y="483"/>
                    <a:pt x="354" y="472"/>
                    <a:pt x="343" y="472"/>
                  </a:cubicBezTo>
                  <a:cubicBezTo>
                    <a:pt x="333" y="462"/>
                    <a:pt x="333" y="440"/>
                    <a:pt x="322" y="429"/>
                  </a:cubicBezTo>
                  <a:cubicBezTo>
                    <a:pt x="322" y="408"/>
                    <a:pt x="322" y="386"/>
                    <a:pt x="333" y="376"/>
                  </a:cubicBezTo>
                  <a:cubicBezTo>
                    <a:pt x="343" y="333"/>
                    <a:pt x="386" y="312"/>
                    <a:pt x="429" y="301"/>
                  </a:cubicBezTo>
                  <a:cubicBezTo>
                    <a:pt x="435" y="298"/>
                    <a:pt x="441" y="297"/>
                    <a:pt x="447" y="297"/>
                  </a:cubicBezTo>
                  <a:cubicBezTo>
                    <a:pt x="462" y="297"/>
                    <a:pt x="478" y="304"/>
                    <a:pt x="493" y="312"/>
                  </a:cubicBezTo>
                  <a:lnTo>
                    <a:pt x="504" y="312"/>
                  </a:lnTo>
                  <a:lnTo>
                    <a:pt x="514" y="322"/>
                  </a:lnTo>
                  <a:lnTo>
                    <a:pt x="525" y="322"/>
                  </a:lnTo>
                  <a:cubicBezTo>
                    <a:pt x="536" y="333"/>
                    <a:pt x="536" y="344"/>
                    <a:pt x="547" y="355"/>
                  </a:cubicBezTo>
                  <a:cubicBezTo>
                    <a:pt x="579" y="386"/>
                    <a:pt x="590" y="440"/>
                    <a:pt x="579" y="493"/>
                  </a:cubicBezTo>
                  <a:cubicBezTo>
                    <a:pt x="568" y="515"/>
                    <a:pt x="557" y="536"/>
                    <a:pt x="536" y="558"/>
                  </a:cubicBezTo>
                  <a:cubicBezTo>
                    <a:pt x="525" y="579"/>
                    <a:pt x="493" y="590"/>
                    <a:pt x="471" y="601"/>
                  </a:cubicBezTo>
                  <a:cubicBezTo>
                    <a:pt x="450" y="611"/>
                    <a:pt x="423" y="617"/>
                    <a:pt x="397" y="617"/>
                  </a:cubicBezTo>
                  <a:cubicBezTo>
                    <a:pt x="370" y="617"/>
                    <a:pt x="343" y="611"/>
                    <a:pt x="322" y="601"/>
                  </a:cubicBezTo>
                  <a:cubicBezTo>
                    <a:pt x="268" y="579"/>
                    <a:pt x="226" y="547"/>
                    <a:pt x="193" y="505"/>
                  </a:cubicBezTo>
                  <a:cubicBezTo>
                    <a:pt x="150" y="472"/>
                    <a:pt x="129" y="419"/>
                    <a:pt x="119" y="376"/>
                  </a:cubicBezTo>
                  <a:cubicBezTo>
                    <a:pt x="119" y="355"/>
                    <a:pt x="107" y="322"/>
                    <a:pt x="107" y="301"/>
                  </a:cubicBezTo>
                  <a:lnTo>
                    <a:pt x="107" y="290"/>
                  </a:lnTo>
                  <a:lnTo>
                    <a:pt x="107" y="279"/>
                  </a:lnTo>
                  <a:lnTo>
                    <a:pt x="107" y="269"/>
                  </a:lnTo>
                  <a:lnTo>
                    <a:pt x="107" y="236"/>
                  </a:lnTo>
                  <a:cubicBezTo>
                    <a:pt x="107" y="194"/>
                    <a:pt x="107" y="151"/>
                    <a:pt x="97" y="108"/>
                  </a:cubicBezTo>
                  <a:cubicBezTo>
                    <a:pt x="97" y="76"/>
                    <a:pt x="86" y="44"/>
                    <a:pt x="65" y="22"/>
                  </a:cubicBezTo>
                  <a:cubicBezTo>
                    <a:pt x="54" y="12"/>
                    <a:pt x="43" y="1"/>
                    <a:pt x="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28"/>
            <p:cNvSpPr/>
            <p:nvPr/>
          </p:nvSpPr>
          <p:spPr>
            <a:xfrm>
              <a:off x="760306" y="4013697"/>
              <a:ext cx="90525" cy="238790"/>
            </a:xfrm>
            <a:custGeom>
              <a:avLst/>
              <a:gdLst/>
              <a:ahLst/>
              <a:cxnLst/>
              <a:rect l="l" t="t" r="r" b="b"/>
              <a:pathLst>
                <a:path w="163" h="430" extrusionOk="0">
                  <a:moveTo>
                    <a:pt x="1" y="1"/>
                  </a:moveTo>
                  <a:lnTo>
                    <a:pt x="22" y="12"/>
                  </a:lnTo>
                  <a:lnTo>
                    <a:pt x="34" y="22"/>
                  </a:lnTo>
                  <a:cubicBezTo>
                    <a:pt x="44" y="33"/>
                    <a:pt x="44" y="33"/>
                    <a:pt x="55" y="33"/>
                  </a:cubicBezTo>
                  <a:cubicBezTo>
                    <a:pt x="55" y="33"/>
                    <a:pt x="55" y="44"/>
                    <a:pt x="65" y="44"/>
                  </a:cubicBezTo>
                  <a:cubicBezTo>
                    <a:pt x="65" y="44"/>
                    <a:pt x="65" y="55"/>
                    <a:pt x="76" y="55"/>
                  </a:cubicBezTo>
                  <a:cubicBezTo>
                    <a:pt x="76" y="65"/>
                    <a:pt x="76" y="65"/>
                    <a:pt x="87" y="65"/>
                  </a:cubicBezTo>
                  <a:cubicBezTo>
                    <a:pt x="87" y="76"/>
                    <a:pt x="98" y="86"/>
                    <a:pt x="98" y="98"/>
                  </a:cubicBezTo>
                  <a:cubicBezTo>
                    <a:pt x="108" y="108"/>
                    <a:pt x="108" y="119"/>
                    <a:pt x="108" y="119"/>
                  </a:cubicBezTo>
                  <a:lnTo>
                    <a:pt x="108" y="140"/>
                  </a:lnTo>
                  <a:lnTo>
                    <a:pt x="108" y="183"/>
                  </a:lnTo>
                  <a:lnTo>
                    <a:pt x="108" y="226"/>
                  </a:lnTo>
                  <a:cubicBezTo>
                    <a:pt x="108" y="236"/>
                    <a:pt x="98" y="258"/>
                    <a:pt x="98" y="269"/>
                  </a:cubicBezTo>
                  <a:cubicBezTo>
                    <a:pt x="98" y="290"/>
                    <a:pt x="108" y="301"/>
                    <a:pt x="108" y="322"/>
                  </a:cubicBezTo>
                  <a:cubicBezTo>
                    <a:pt x="108" y="333"/>
                    <a:pt x="108" y="343"/>
                    <a:pt x="119" y="355"/>
                  </a:cubicBezTo>
                  <a:lnTo>
                    <a:pt x="119" y="376"/>
                  </a:lnTo>
                  <a:lnTo>
                    <a:pt x="129" y="386"/>
                  </a:lnTo>
                  <a:cubicBezTo>
                    <a:pt x="129" y="397"/>
                    <a:pt x="129" y="397"/>
                    <a:pt x="141" y="408"/>
                  </a:cubicBezTo>
                  <a:cubicBezTo>
                    <a:pt x="151" y="429"/>
                    <a:pt x="162" y="429"/>
                    <a:pt x="162" y="429"/>
                  </a:cubicBezTo>
                  <a:cubicBezTo>
                    <a:pt x="162" y="429"/>
                    <a:pt x="151" y="419"/>
                    <a:pt x="151" y="408"/>
                  </a:cubicBezTo>
                  <a:lnTo>
                    <a:pt x="151" y="386"/>
                  </a:lnTo>
                  <a:lnTo>
                    <a:pt x="151" y="365"/>
                  </a:lnTo>
                  <a:lnTo>
                    <a:pt x="151" y="355"/>
                  </a:lnTo>
                  <a:cubicBezTo>
                    <a:pt x="141" y="343"/>
                    <a:pt x="151" y="333"/>
                    <a:pt x="151" y="312"/>
                  </a:cubicBezTo>
                  <a:lnTo>
                    <a:pt x="151" y="279"/>
                  </a:lnTo>
                  <a:cubicBezTo>
                    <a:pt x="151" y="258"/>
                    <a:pt x="151" y="248"/>
                    <a:pt x="162" y="236"/>
                  </a:cubicBezTo>
                  <a:lnTo>
                    <a:pt x="162" y="183"/>
                  </a:lnTo>
                  <a:lnTo>
                    <a:pt x="162" y="129"/>
                  </a:lnTo>
                  <a:cubicBezTo>
                    <a:pt x="162" y="119"/>
                    <a:pt x="151" y="98"/>
                    <a:pt x="141" y="86"/>
                  </a:cubicBezTo>
                  <a:cubicBezTo>
                    <a:pt x="141" y="65"/>
                    <a:pt x="129" y="55"/>
                    <a:pt x="119" y="44"/>
                  </a:cubicBezTo>
                  <a:cubicBezTo>
                    <a:pt x="108" y="33"/>
                    <a:pt x="87" y="22"/>
                    <a:pt x="76" y="22"/>
                  </a:cubicBezTo>
                  <a:cubicBezTo>
                    <a:pt x="65" y="12"/>
                    <a:pt x="55" y="12"/>
                    <a:pt x="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28"/>
            <p:cNvSpPr/>
            <p:nvPr/>
          </p:nvSpPr>
          <p:spPr>
            <a:xfrm>
              <a:off x="1093524" y="4325788"/>
              <a:ext cx="36099" cy="38317"/>
            </a:xfrm>
            <a:custGeom>
              <a:avLst/>
              <a:gdLst/>
              <a:ahLst/>
              <a:cxnLst/>
              <a:rect l="l" t="t" r="r" b="b"/>
              <a:pathLst>
                <a:path w="65" h="69" extrusionOk="0">
                  <a:moveTo>
                    <a:pt x="33" y="1"/>
                  </a:moveTo>
                  <a:cubicBezTo>
                    <a:pt x="25" y="1"/>
                    <a:pt x="17" y="6"/>
                    <a:pt x="12" y="17"/>
                  </a:cubicBezTo>
                  <a:cubicBezTo>
                    <a:pt x="1" y="28"/>
                    <a:pt x="1" y="50"/>
                    <a:pt x="12" y="60"/>
                  </a:cubicBezTo>
                  <a:cubicBezTo>
                    <a:pt x="17" y="65"/>
                    <a:pt x="25" y="68"/>
                    <a:pt x="33" y="68"/>
                  </a:cubicBezTo>
                  <a:cubicBezTo>
                    <a:pt x="41" y="68"/>
                    <a:pt x="49" y="65"/>
                    <a:pt x="55" y="60"/>
                  </a:cubicBezTo>
                  <a:cubicBezTo>
                    <a:pt x="65" y="50"/>
                    <a:pt x="65" y="28"/>
                    <a:pt x="55" y="17"/>
                  </a:cubicBezTo>
                  <a:cubicBezTo>
                    <a:pt x="49" y="6"/>
                    <a:pt x="41" y="1"/>
                    <a:pt x="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28"/>
            <p:cNvSpPr/>
            <p:nvPr/>
          </p:nvSpPr>
          <p:spPr>
            <a:xfrm>
              <a:off x="921362" y="4159747"/>
              <a:ext cx="42208" cy="37762"/>
            </a:xfrm>
            <a:custGeom>
              <a:avLst/>
              <a:gdLst/>
              <a:ahLst/>
              <a:cxnLst/>
              <a:rect l="l" t="t" r="r" b="b"/>
              <a:pathLst>
                <a:path w="76" h="68" extrusionOk="0">
                  <a:moveTo>
                    <a:pt x="43" y="0"/>
                  </a:moveTo>
                  <a:cubicBezTo>
                    <a:pt x="35" y="0"/>
                    <a:pt x="27" y="6"/>
                    <a:pt x="22" y="16"/>
                  </a:cubicBezTo>
                  <a:cubicBezTo>
                    <a:pt x="1" y="27"/>
                    <a:pt x="1" y="49"/>
                    <a:pt x="22" y="59"/>
                  </a:cubicBezTo>
                  <a:cubicBezTo>
                    <a:pt x="27" y="65"/>
                    <a:pt x="35" y="67"/>
                    <a:pt x="43" y="67"/>
                  </a:cubicBezTo>
                  <a:cubicBezTo>
                    <a:pt x="51" y="67"/>
                    <a:pt x="59" y="65"/>
                    <a:pt x="65" y="59"/>
                  </a:cubicBezTo>
                  <a:cubicBezTo>
                    <a:pt x="75" y="49"/>
                    <a:pt x="75" y="27"/>
                    <a:pt x="65" y="16"/>
                  </a:cubicBezTo>
                  <a:cubicBezTo>
                    <a:pt x="59" y="6"/>
                    <a:pt x="51" y="0"/>
                    <a:pt x="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28"/>
            <p:cNvSpPr/>
            <p:nvPr/>
          </p:nvSpPr>
          <p:spPr>
            <a:xfrm>
              <a:off x="8079908" y="3930399"/>
              <a:ext cx="350992" cy="372068"/>
            </a:xfrm>
            <a:custGeom>
              <a:avLst/>
              <a:gdLst/>
              <a:ahLst/>
              <a:cxnLst/>
              <a:rect l="l" t="t" r="r" b="b"/>
              <a:pathLst>
                <a:path w="632" h="670" extrusionOk="0">
                  <a:moveTo>
                    <a:pt x="193" y="429"/>
                  </a:moveTo>
                  <a:lnTo>
                    <a:pt x="193" y="440"/>
                  </a:lnTo>
                  <a:cubicBezTo>
                    <a:pt x="193" y="429"/>
                    <a:pt x="204" y="429"/>
                    <a:pt x="204" y="429"/>
                  </a:cubicBezTo>
                  <a:close/>
                  <a:moveTo>
                    <a:pt x="193" y="451"/>
                  </a:moveTo>
                  <a:cubicBezTo>
                    <a:pt x="182" y="462"/>
                    <a:pt x="182" y="462"/>
                    <a:pt x="193" y="472"/>
                  </a:cubicBezTo>
                  <a:lnTo>
                    <a:pt x="193" y="451"/>
                  </a:lnTo>
                  <a:close/>
                  <a:moveTo>
                    <a:pt x="610" y="1"/>
                  </a:moveTo>
                  <a:cubicBezTo>
                    <a:pt x="600" y="1"/>
                    <a:pt x="589" y="12"/>
                    <a:pt x="579" y="22"/>
                  </a:cubicBezTo>
                  <a:cubicBezTo>
                    <a:pt x="557" y="44"/>
                    <a:pt x="546" y="76"/>
                    <a:pt x="536" y="108"/>
                  </a:cubicBezTo>
                  <a:lnTo>
                    <a:pt x="536" y="236"/>
                  </a:lnTo>
                  <a:lnTo>
                    <a:pt x="536" y="269"/>
                  </a:lnTo>
                  <a:lnTo>
                    <a:pt x="536" y="279"/>
                  </a:lnTo>
                  <a:lnTo>
                    <a:pt x="536" y="290"/>
                  </a:lnTo>
                  <a:lnTo>
                    <a:pt x="536" y="301"/>
                  </a:lnTo>
                  <a:cubicBezTo>
                    <a:pt x="536" y="322"/>
                    <a:pt x="525" y="355"/>
                    <a:pt x="525" y="376"/>
                  </a:cubicBezTo>
                  <a:cubicBezTo>
                    <a:pt x="514" y="419"/>
                    <a:pt x="482" y="472"/>
                    <a:pt x="450" y="505"/>
                  </a:cubicBezTo>
                  <a:cubicBezTo>
                    <a:pt x="418" y="547"/>
                    <a:pt x="375" y="579"/>
                    <a:pt x="322" y="601"/>
                  </a:cubicBezTo>
                  <a:cubicBezTo>
                    <a:pt x="295" y="611"/>
                    <a:pt x="268" y="617"/>
                    <a:pt x="241" y="617"/>
                  </a:cubicBezTo>
                  <a:cubicBezTo>
                    <a:pt x="214" y="617"/>
                    <a:pt x="188" y="611"/>
                    <a:pt x="161" y="601"/>
                  </a:cubicBezTo>
                  <a:cubicBezTo>
                    <a:pt x="139" y="590"/>
                    <a:pt x="118" y="579"/>
                    <a:pt x="108" y="558"/>
                  </a:cubicBezTo>
                  <a:cubicBezTo>
                    <a:pt x="86" y="536"/>
                    <a:pt x="75" y="515"/>
                    <a:pt x="65" y="493"/>
                  </a:cubicBezTo>
                  <a:cubicBezTo>
                    <a:pt x="54" y="440"/>
                    <a:pt x="65" y="386"/>
                    <a:pt x="96" y="355"/>
                  </a:cubicBezTo>
                  <a:cubicBezTo>
                    <a:pt x="96" y="344"/>
                    <a:pt x="108" y="333"/>
                    <a:pt x="118" y="322"/>
                  </a:cubicBezTo>
                  <a:lnTo>
                    <a:pt x="129" y="322"/>
                  </a:lnTo>
                  <a:lnTo>
                    <a:pt x="129" y="312"/>
                  </a:lnTo>
                  <a:lnTo>
                    <a:pt x="150" y="312"/>
                  </a:lnTo>
                  <a:cubicBezTo>
                    <a:pt x="166" y="304"/>
                    <a:pt x="181" y="297"/>
                    <a:pt x="196" y="297"/>
                  </a:cubicBezTo>
                  <a:cubicBezTo>
                    <a:pt x="202" y="297"/>
                    <a:pt x="208" y="298"/>
                    <a:pt x="215" y="301"/>
                  </a:cubicBezTo>
                  <a:cubicBezTo>
                    <a:pt x="257" y="312"/>
                    <a:pt x="289" y="333"/>
                    <a:pt x="311" y="376"/>
                  </a:cubicBezTo>
                  <a:cubicBezTo>
                    <a:pt x="322" y="386"/>
                    <a:pt x="322" y="408"/>
                    <a:pt x="322" y="429"/>
                  </a:cubicBezTo>
                  <a:cubicBezTo>
                    <a:pt x="311" y="440"/>
                    <a:pt x="300" y="462"/>
                    <a:pt x="289" y="472"/>
                  </a:cubicBezTo>
                  <a:lnTo>
                    <a:pt x="289" y="483"/>
                  </a:lnTo>
                  <a:lnTo>
                    <a:pt x="279" y="483"/>
                  </a:lnTo>
                  <a:lnTo>
                    <a:pt x="279" y="493"/>
                  </a:lnTo>
                  <a:cubicBezTo>
                    <a:pt x="268" y="493"/>
                    <a:pt x="268" y="493"/>
                    <a:pt x="257" y="505"/>
                  </a:cubicBezTo>
                  <a:cubicBezTo>
                    <a:pt x="246" y="505"/>
                    <a:pt x="225" y="505"/>
                    <a:pt x="215" y="493"/>
                  </a:cubicBezTo>
                  <a:cubicBezTo>
                    <a:pt x="204" y="493"/>
                    <a:pt x="204" y="483"/>
                    <a:pt x="193" y="472"/>
                  </a:cubicBezTo>
                  <a:lnTo>
                    <a:pt x="193" y="472"/>
                  </a:lnTo>
                  <a:cubicBezTo>
                    <a:pt x="193" y="483"/>
                    <a:pt x="204" y="493"/>
                    <a:pt x="215" y="505"/>
                  </a:cubicBezTo>
                  <a:cubicBezTo>
                    <a:pt x="225" y="515"/>
                    <a:pt x="246" y="515"/>
                    <a:pt x="257" y="515"/>
                  </a:cubicBezTo>
                  <a:cubicBezTo>
                    <a:pt x="268" y="515"/>
                    <a:pt x="279" y="515"/>
                    <a:pt x="289" y="505"/>
                  </a:cubicBezTo>
                  <a:cubicBezTo>
                    <a:pt x="289" y="505"/>
                    <a:pt x="300" y="505"/>
                    <a:pt x="300" y="493"/>
                  </a:cubicBezTo>
                  <a:lnTo>
                    <a:pt x="311" y="483"/>
                  </a:lnTo>
                  <a:cubicBezTo>
                    <a:pt x="322" y="472"/>
                    <a:pt x="332" y="462"/>
                    <a:pt x="343" y="429"/>
                  </a:cubicBezTo>
                  <a:cubicBezTo>
                    <a:pt x="353" y="408"/>
                    <a:pt x="343" y="386"/>
                    <a:pt x="343" y="365"/>
                  </a:cubicBezTo>
                  <a:cubicBezTo>
                    <a:pt x="322" y="312"/>
                    <a:pt x="279" y="269"/>
                    <a:pt x="225" y="258"/>
                  </a:cubicBezTo>
                  <a:cubicBezTo>
                    <a:pt x="209" y="253"/>
                    <a:pt x="193" y="250"/>
                    <a:pt x="177" y="250"/>
                  </a:cubicBezTo>
                  <a:cubicBezTo>
                    <a:pt x="161" y="250"/>
                    <a:pt x="145" y="253"/>
                    <a:pt x="129" y="258"/>
                  </a:cubicBezTo>
                  <a:cubicBezTo>
                    <a:pt x="118" y="269"/>
                    <a:pt x="118" y="269"/>
                    <a:pt x="108" y="269"/>
                  </a:cubicBezTo>
                  <a:lnTo>
                    <a:pt x="96" y="279"/>
                  </a:lnTo>
                  <a:lnTo>
                    <a:pt x="86" y="290"/>
                  </a:lnTo>
                  <a:lnTo>
                    <a:pt x="54" y="322"/>
                  </a:lnTo>
                  <a:cubicBezTo>
                    <a:pt x="32" y="344"/>
                    <a:pt x="22" y="376"/>
                    <a:pt x="11" y="408"/>
                  </a:cubicBezTo>
                  <a:cubicBezTo>
                    <a:pt x="1" y="440"/>
                    <a:pt x="11" y="472"/>
                    <a:pt x="11" y="505"/>
                  </a:cubicBezTo>
                  <a:cubicBezTo>
                    <a:pt x="32" y="569"/>
                    <a:pt x="75" y="633"/>
                    <a:pt x="150" y="655"/>
                  </a:cubicBezTo>
                  <a:cubicBezTo>
                    <a:pt x="179" y="664"/>
                    <a:pt x="208" y="669"/>
                    <a:pt x="237" y="669"/>
                  </a:cubicBezTo>
                  <a:cubicBezTo>
                    <a:pt x="272" y="669"/>
                    <a:pt x="308" y="661"/>
                    <a:pt x="343" y="643"/>
                  </a:cubicBezTo>
                  <a:cubicBezTo>
                    <a:pt x="407" y="622"/>
                    <a:pt x="450" y="590"/>
                    <a:pt x="493" y="536"/>
                  </a:cubicBezTo>
                  <a:cubicBezTo>
                    <a:pt x="525" y="493"/>
                    <a:pt x="546" y="440"/>
                    <a:pt x="557" y="386"/>
                  </a:cubicBezTo>
                  <a:cubicBezTo>
                    <a:pt x="568" y="355"/>
                    <a:pt x="568" y="333"/>
                    <a:pt x="568" y="301"/>
                  </a:cubicBezTo>
                  <a:lnTo>
                    <a:pt x="568" y="290"/>
                  </a:lnTo>
                  <a:lnTo>
                    <a:pt x="568" y="279"/>
                  </a:lnTo>
                  <a:lnTo>
                    <a:pt x="568" y="269"/>
                  </a:lnTo>
                  <a:lnTo>
                    <a:pt x="568" y="236"/>
                  </a:lnTo>
                  <a:cubicBezTo>
                    <a:pt x="557" y="194"/>
                    <a:pt x="557" y="151"/>
                    <a:pt x="557" y="108"/>
                  </a:cubicBezTo>
                  <a:cubicBezTo>
                    <a:pt x="568" y="76"/>
                    <a:pt x="568" y="44"/>
                    <a:pt x="589" y="22"/>
                  </a:cubicBezTo>
                  <a:cubicBezTo>
                    <a:pt x="600" y="12"/>
                    <a:pt x="622" y="1"/>
                    <a:pt x="6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28"/>
            <p:cNvSpPr/>
            <p:nvPr/>
          </p:nvSpPr>
          <p:spPr>
            <a:xfrm>
              <a:off x="8293723" y="4008144"/>
              <a:ext cx="96079" cy="238234"/>
            </a:xfrm>
            <a:custGeom>
              <a:avLst/>
              <a:gdLst/>
              <a:ahLst/>
              <a:cxnLst/>
              <a:rect l="l" t="t" r="r" b="b"/>
              <a:pathLst>
                <a:path w="173" h="429" extrusionOk="0">
                  <a:moveTo>
                    <a:pt x="151" y="1"/>
                  </a:moveTo>
                  <a:cubicBezTo>
                    <a:pt x="140" y="1"/>
                    <a:pt x="140" y="1"/>
                    <a:pt x="129" y="11"/>
                  </a:cubicBezTo>
                  <a:cubicBezTo>
                    <a:pt x="118" y="11"/>
                    <a:pt x="108" y="11"/>
                    <a:pt x="97" y="22"/>
                  </a:cubicBezTo>
                  <a:cubicBezTo>
                    <a:pt x="76" y="22"/>
                    <a:pt x="65" y="32"/>
                    <a:pt x="54" y="43"/>
                  </a:cubicBezTo>
                  <a:cubicBezTo>
                    <a:pt x="44" y="54"/>
                    <a:pt x="33" y="65"/>
                    <a:pt x="22" y="86"/>
                  </a:cubicBezTo>
                  <a:cubicBezTo>
                    <a:pt x="22" y="96"/>
                    <a:pt x="11" y="118"/>
                    <a:pt x="11" y="129"/>
                  </a:cubicBezTo>
                  <a:cubicBezTo>
                    <a:pt x="1" y="150"/>
                    <a:pt x="1" y="172"/>
                    <a:pt x="11" y="182"/>
                  </a:cubicBezTo>
                  <a:lnTo>
                    <a:pt x="11" y="236"/>
                  </a:lnTo>
                  <a:cubicBezTo>
                    <a:pt x="11" y="246"/>
                    <a:pt x="22" y="268"/>
                    <a:pt x="22" y="279"/>
                  </a:cubicBezTo>
                  <a:lnTo>
                    <a:pt x="22" y="322"/>
                  </a:lnTo>
                  <a:cubicBezTo>
                    <a:pt x="22" y="332"/>
                    <a:pt x="33" y="343"/>
                    <a:pt x="22" y="353"/>
                  </a:cubicBezTo>
                  <a:lnTo>
                    <a:pt x="22" y="375"/>
                  </a:lnTo>
                  <a:lnTo>
                    <a:pt x="22" y="386"/>
                  </a:lnTo>
                  <a:lnTo>
                    <a:pt x="22" y="407"/>
                  </a:lnTo>
                  <a:cubicBezTo>
                    <a:pt x="22" y="418"/>
                    <a:pt x="11" y="429"/>
                    <a:pt x="11" y="429"/>
                  </a:cubicBezTo>
                  <a:cubicBezTo>
                    <a:pt x="11" y="429"/>
                    <a:pt x="22" y="429"/>
                    <a:pt x="33" y="418"/>
                  </a:cubicBezTo>
                  <a:lnTo>
                    <a:pt x="33" y="407"/>
                  </a:lnTo>
                  <a:lnTo>
                    <a:pt x="44" y="396"/>
                  </a:lnTo>
                  <a:cubicBezTo>
                    <a:pt x="44" y="386"/>
                    <a:pt x="54" y="386"/>
                    <a:pt x="54" y="375"/>
                  </a:cubicBezTo>
                  <a:lnTo>
                    <a:pt x="54" y="365"/>
                  </a:lnTo>
                  <a:cubicBezTo>
                    <a:pt x="65" y="343"/>
                    <a:pt x="65" y="332"/>
                    <a:pt x="65" y="322"/>
                  </a:cubicBezTo>
                  <a:cubicBezTo>
                    <a:pt x="65" y="300"/>
                    <a:pt x="76" y="289"/>
                    <a:pt x="76" y="279"/>
                  </a:cubicBezTo>
                  <a:cubicBezTo>
                    <a:pt x="76" y="258"/>
                    <a:pt x="65" y="246"/>
                    <a:pt x="65" y="225"/>
                  </a:cubicBezTo>
                  <a:lnTo>
                    <a:pt x="65" y="182"/>
                  </a:lnTo>
                  <a:lnTo>
                    <a:pt x="65" y="139"/>
                  </a:lnTo>
                  <a:lnTo>
                    <a:pt x="65" y="118"/>
                  </a:lnTo>
                  <a:cubicBezTo>
                    <a:pt x="65" y="118"/>
                    <a:pt x="65" y="108"/>
                    <a:pt x="76" y="108"/>
                  </a:cubicBezTo>
                  <a:cubicBezTo>
                    <a:pt x="76" y="96"/>
                    <a:pt x="76" y="86"/>
                    <a:pt x="87" y="75"/>
                  </a:cubicBezTo>
                  <a:cubicBezTo>
                    <a:pt x="87" y="65"/>
                    <a:pt x="97" y="65"/>
                    <a:pt x="97" y="54"/>
                  </a:cubicBezTo>
                  <a:cubicBezTo>
                    <a:pt x="97" y="54"/>
                    <a:pt x="108" y="54"/>
                    <a:pt x="108" y="43"/>
                  </a:cubicBezTo>
                  <a:cubicBezTo>
                    <a:pt x="118" y="43"/>
                    <a:pt x="118" y="43"/>
                    <a:pt x="118" y="32"/>
                  </a:cubicBezTo>
                  <a:cubicBezTo>
                    <a:pt x="129" y="32"/>
                    <a:pt x="129" y="32"/>
                    <a:pt x="129" y="22"/>
                  </a:cubicBezTo>
                  <a:cubicBezTo>
                    <a:pt x="140" y="22"/>
                    <a:pt x="151" y="22"/>
                    <a:pt x="151" y="11"/>
                  </a:cubicBezTo>
                  <a:cubicBezTo>
                    <a:pt x="161" y="11"/>
                    <a:pt x="172" y="1"/>
                    <a:pt x="1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28"/>
            <p:cNvSpPr/>
            <p:nvPr/>
          </p:nvSpPr>
          <p:spPr>
            <a:xfrm>
              <a:off x="7788342" y="4223609"/>
              <a:ext cx="375428" cy="361517"/>
            </a:xfrm>
            <a:custGeom>
              <a:avLst/>
              <a:gdLst/>
              <a:ahLst/>
              <a:cxnLst/>
              <a:rect l="l" t="t" r="r" b="b"/>
              <a:pathLst>
                <a:path w="676" h="651" extrusionOk="0">
                  <a:moveTo>
                    <a:pt x="450" y="180"/>
                  </a:moveTo>
                  <a:cubicBezTo>
                    <a:pt x="450" y="191"/>
                    <a:pt x="440" y="191"/>
                    <a:pt x="440" y="191"/>
                  </a:cubicBezTo>
                  <a:lnTo>
                    <a:pt x="472" y="191"/>
                  </a:lnTo>
                  <a:cubicBezTo>
                    <a:pt x="483" y="191"/>
                    <a:pt x="493" y="201"/>
                    <a:pt x="504" y="212"/>
                  </a:cubicBezTo>
                  <a:cubicBezTo>
                    <a:pt x="504" y="191"/>
                    <a:pt x="493" y="191"/>
                    <a:pt x="483" y="180"/>
                  </a:cubicBezTo>
                  <a:close/>
                  <a:moveTo>
                    <a:pt x="456" y="1"/>
                  </a:moveTo>
                  <a:cubicBezTo>
                    <a:pt x="440" y="1"/>
                    <a:pt x="424" y="3"/>
                    <a:pt x="407" y="8"/>
                  </a:cubicBezTo>
                  <a:cubicBezTo>
                    <a:pt x="376" y="19"/>
                    <a:pt x="343" y="30"/>
                    <a:pt x="322" y="51"/>
                  </a:cubicBezTo>
                  <a:lnTo>
                    <a:pt x="290" y="84"/>
                  </a:lnTo>
                  <a:lnTo>
                    <a:pt x="279" y="94"/>
                  </a:lnTo>
                  <a:lnTo>
                    <a:pt x="279" y="105"/>
                  </a:lnTo>
                  <a:cubicBezTo>
                    <a:pt x="269" y="105"/>
                    <a:pt x="269" y="115"/>
                    <a:pt x="269" y="127"/>
                  </a:cubicBezTo>
                  <a:cubicBezTo>
                    <a:pt x="257" y="158"/>
                    <a:pt x="257" y="191"/>
                    <a:pt x="257" y="212"/>
                  </a:cubicBezTo>
                  <a:cubicBezTo>
                    <a:pt x="279" y="276"/>
                    <a:pt x="322" y="319"/>
                    <a:pt x="364" y="330"/>
                  </a:cubicBezTo>
                  <a:cubicBezTo>
                    <a:pt x="386" y="341"/>
                    <a:pt x="418" y="341"/>
                    <a:pt x="440" y="341"/>
                  </a:cubicBezTo>
                  <a:cubicBezTo>
                    <a:pt x="461" y="330"/>
                    <a:pt x="483" y="319"/>
                    <a:pt x="493" y="308"/>
                  </a:cubicBezTo>
                  <a:cubicBezTo>
                    <a:pt x="493" y="298"/>
                    <a:pt x="493" y="298"/>
                    <a:pt x="504" y="287"/>
                  </a:cubicBezTo>
                  <a:lnTo>
                    <a:pt x="504" y="276"/>
                  </a:lnTo>
                  <a:cubicBezTo>
                    <a:pt x="514" y="276"/>
                    <a:pt x="514" y="265"/>
                    <a:pt x="514" y="255"/>
                  </a:cubicBezTo>
                  <a:cubicBezTo>
                    <a:pt x="526" y="234"/>
                    <a:pt x="514" y="222"/>
                    <a:pt x="504" y="212"/>
                  </a:cubicBezTo>
                  <a:lnTo>
                    <a:pt x="504" y="255"/>
                  </a:lnTo>
                  <a:lnTo>
                    <a:pt x="493" y="265"/>
                  </a:lnTo>
                  <a:lnTo>
                    <a:pt x="493" y="276"/>
                  </a:lnTo>
                  <a:lnTo>
                    <a:pt x="483" y="276"/>
                  </a:lnTo>
                  <a:cubicBezTo>
                    <a:pt x="483" y="287"/>
                    <a:pt x="483" y="287"/>
                    <a:pt x="472" y="287"/>
                  </a:cubicBezTo>
                  <a:cubicBezTo>
                    <a:pt x="461" y="298"/>
                    <a:pt x="450" y="308"/>
                    <a:pt x="429" y="308"/>
                  </a:cubicBezTo>
                  <a:cubicBezTo>
                    <a:pt x="425" y="312"/>
                    <a:pt x="421" y="313"/>
                    <a:pt x="415" y="313"/>
                  </a:cubicBezTo>
                  <a:cubicBezTo>
                    <a:pt x="404" y="313"/>
                    <a:pt x="390" y="308"/>
                    <a:pt x="376" y="308"/>
                  </a:cubicBezTo>
                  <a:cubicBezTo>
                    <a:pt x="343" y="287"/>
                    <a:pt x="311" y="255"/>
                    <a:pt x="300" y="201"/>
                  </a:cubicBezTo>
                  <a:cubicBezTo>
                    <a:pt x="300" y="180"/>
                    <a:pt x="300" y="158"/>
                    <a:pt x="311" y="137"/>
                  </a:cubicBezTo>
                  <a:lnTo>
                    <a:pt x="311" y="127"/>
                  </a:lnTo>
                  <a:lnTo>
                    <a:pt x="322" y="115"/>
                  </a:lnTo>
                  <a:lnTo>
                    <a:pt x="354" y="84"/>
                  </a:lnTo>
                  <a:cubicBezTo>
                    <a:pt x="377" y="68"/>
                    <a:pt x="418" y="58"/>
                    <a:pt x="455" y="58"/>
                  </a:cubicBezTo>
                  <a:cubicBezTo>
                    <a:pt x="468" y="58"/>
                    <a:pt x="481" y="59"/>
                    <a:pt x="493" y="62"/>
                  </a:cubicBezTo>
                  <a:cubicBezTo>
                    <a:pt x="514" y="73"/>
                    <a:pt x="547" y="84"/>
                    <a:pt x="557" y="94"/>
                  </a:cubicBezTo>
                  <a:cubicBezTo>
                    <a:pt x="579" y="115"/>
                    <a:pt x="590" y="137"/>
                    <a:pt x="600" y="158"/>
                  </a:cubicBezTo>
                  <a:cubicBezTo>
                    <a:pt x="621" y="212"/>
                    <a:pt x="621" y="265"/>
                    <a:pt x="600" y="319"/>
                  </a:cubicBezTo>
                  <a:cubicBezTo>
                    <a:pt x="579" y="372"/>
                    <a:pt x="547" y="415"/>
                    <a:pt x="514" y="448"/>
                  </a:cubicBezTo>
                  <a:cubicBezTo>
                    <a:pt x="472" y="479"/>
                    <a:pt x="429" y="501"/>
                    <a:pt x="376" y="512"/>
                  </a:cubicBezTo>
                  <a:cubicBezTo>
                    <a:pt x="354" y="522"/>
                    <a:pt x="333" y="522"/>
                    <a:pt x="311" y="522"/>
                  </a:cubicBezTo>
                  <a:lnTo>
                    <a:pt x="236" y="522"/>
                  </a:lnTo>
                  <a:cubicBezTo>
                    <a:pt x="193" y="522"/>
                    <a:pt x="150" y="533"/>
                    <a:pt x="107" y="533"/>
                  </a:cubicBezTo>
                  <a:cubicBezTo>
                    <a:pt x="76" y="544"/>
                    <a:pt x="43" y="555"/>
                    <a:pt x="22" y="576"/>
                  </a:cubicBezTo>
                  <a:cubicBezTo>
                    <a:pt x="12" y="587"/>
                    <a:pt x="12" y="598"/>
                    <a:pt x="0" y="608"/>
                  </a:cubicBezTo>
                  <a:lnTo>
                    <a:pt x="0" y="629"/>
                  </a:lnTo>
                  <a:cubicBezTo>
                    <a:pt x="0" y="640"/>
                    <a:pt x="0" y="640"/>
                    <a:pt x="12" y="651"/>
                  </a:cubicBezTo>
                  <a:lnTo>
                    <a:pt x="12" y="629"/>
                  </a:lnTo>
                  <a:cubicBezTo>
                    <a:pt x="12" y="619"/>
                    <a:pt x="12" y="598"/>
                    <a:pt x="33" y="576"/>
                  </a:cubicBezTo>
                  <a:cubicBezTo>
                    <a:pt x="43" y="565"/>
                    <a:pt x="76" y="555"/>
                    <a:pt x="119" y="555"/>
                  </a:cubicBezTo>
                  <a:lnTo>
                    <a:pt x="236" y="555"/>
                  </a:lnTo>
                  <a:cubicBezTo>
                    <a:pt x="247" y="555"/>
                    <a:pt x="257" y="555"/>
                    <a:pt x="269" y="565"/>
                  </a:cubicBezTo>
                  <a:lnTo>
                    <a:pt x="311" y="565"/>
                  </a:lnTo>
                  <a:cubicBezTo>
                    <a:pt x="333" y="565"/>
                    <a:pt x="354" y="565"/>
                    <a:pt x="386" y="555"/>
                  </a:cubicBezTo>
                  <a:cubicBezTo>
                    <a:pt x="440" y="544"/>
                    <a:pt x="493" y="522"/>
                    <a:pt x="536" y="479"/>
                  </a:cubicBezTo>
                  <a:cubicBezTo>
                    <a:pt x="590" y="448"/>
                    <a:pt x="633" y="394"/>
                    <a:pt x="654" y="341"/>
                  </a:cubicBezTo>
                  <a:cubicBezTo>
                    <a:pt x="675" y="276"/>
                    <a:pt x="675" y="201"/>
                    <a:pt x="654" y="148"/>
                  </a:cubicBezTo>
                  <a:cubicBezTo>
                    <a:pt x="633" y="73"/>
                    <a:pt x="568" y="30"/>
                    <a:pt x="504" y="8"/>
                  </a:cubicBezTo>
                  <a:cubicBezTo>
                    <a:pt x="488" y="3"/>
                    <a:pt x="472" y="1"/>
                    <a:pt x="4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28"/>
            <p:cNvSpPr/>
            <p:nvPr/>
          </p:nvSpPr>
          <p:spPr>
            <a:xfrm>
              <a:off x="7871647" y="4436297"/>
              <a:ext cx="238253" cy="95516"/>
            </a:xfrm>
            <a:custGeom>
              <a:avLst/>
              <a:gdLst/>
              <a:ahLst/>
              <a:cxnLst/>
              <a:rect l="l" t="t" r="r" b="b"/>
              <a:pathLst>
                <a:path w="429" h="172" extrusionOk="0">
                  <a:moveTo>
                    <a:pt x="129" y="1"/>
                  </a:moveTo>
                  <a:cubicBezTo>
                    <a:pt x="119" y="11"/>
                    <a:pt x="97" y="11"/>
                    <a:pt x="86" y="22"/>
                  </a:cubicBezTo>
                  <a:cubicBezTo>
                    <a:pt x="65" y="32"/>
                    <a:pt x="54" y="43"/>
                    <a:pt x="43" y="54"/>
                  </a:cubicBezTo>
                  <a:cubicBezTo>
                    <a:pt x="33" y="65"/>
                    <a:pt x="22" y="75"/>
                    <a:pt x="22" y="86"/>
                  </a:cubicBezTo>
                  <a:cubicBezTo>
                    <a:pt x="11" y="96"/>
                    <a:pt x="11" y="108"/>
                    <a:pt x="11" y="118"/>
                  </a:cubicBezTo>
                  <a:cubicBezTo>
                    <a:pt x="0" y="129"/>
                    <a:pt x="0" y="139"/>
                    <a:pt x="0" y="150"/>
                  </a:cubicBezTo>
                  <a:lnTo>
                    <a:pt x="0" y="161"/>
                  </a:lnTo>
                  <a:lnTo>
                    <a:pt x="0" y="172"/>
                  </a:lnTo>
                  <a:cubicBezTo>
                    <a:pt x="0" y="172"/>
                    <a:pt x="11" y="161"/>
                    <a:pt x="11" y="150"/>
                  </a:cubicBezTo>
                  <a:lnTo>
                    <a:pt x="33" y="129"/>
                  </a:lnTo>
                  <a:lnTo>
                    <a:pt x="33" y="118"/>
                  </a:lnTo>
                  <a:cubicBezTo>
                    <a:pt x="43" y="118"/>
                    <a:pt x="43" y="108"/>
                    <a:pt x="43" y="108"/>
                  </a:cubicBezTo>
                  <a:lnTo>
                    <a:pt x="54" y="96"/>
                  </a:lnTo>
                  <a:cubicBezTo>
                    <a:pt x="65" y="86"/>
                    <a:pt x="65" y="86"/>
                    <a:pt x="76" y="86"/>
                  </a:cubicBezTo>
                  <a:cubicBezTo>
                    <a:pt x="86" y="75"/>
                    <a:pt x="97" y="75"/>
                    <a:pt x="107" y="65"/>
                  </a:cubicBezTo>
                  <a:lnTo>
                    <a:pt x="119" y="65"/>
                  </a:lnTo>
                  <a:cubicBezTo>
                    <a:pt x="129" y="65"/>
                    <a:pt x="140" y="54"/>
                    <a:pt x="140" y="54"/>
                  </a:cubicBezTo>
                  <a:lnTo>
                    <a:pt x="183" y="54"/>
                  </a:lnTo>
                  <a:cubicBezTo>
                    <a:pt x="193" y="54"/>
                    <a:pt x="214" y="65"/>
                    <a:pt x="226" y="65"/>
                  </a:cubicBezTo>
                  <a:lnTo>
                    <a:pt x="322" y="65"/>
                  </a:lnTo>
                  <a:cubicBezTo>
                    <a:pt x="333" y="65"/>
                    <a:pt x="354" y="54"/>
                    <a:pt x="364" y="54"/>
                  </a:cubicBezTo>
                  <a:cubicBezTo>
                    <a:pt x="364" y="54"/>
                    <a:pt x="376" y="54"/>
                    <a:pt x="376" y="43"/>
                  </a:cubicBezTo>
                  <a:lnTo>
                    <a:pt x="397" y="43"/>
                  </a:lnTo>
                  <a:cubicBezTo>
                    <a:pt x="397" y="32"/>
                    <a:pt x="397" y="32"/>
                    <a:pt x="407" y="32"/>
                  </a:cubicBezTo>
                  <a:lnTo>
                    <a:pt x="418" y="22"/>
                  </a:lnTo>
                  <a:lnTo>
                    <a:pt x="429" y="11"/>
                  </a:lnTo>
                  <a:lnTo>
                    <a:pt x="407" y="11"/>
                  </a:lnTo>
                  <a:cubicBezTo>
                    <a:pt x="407" y="22"/>
                    <a:pt x="397" y="22"/>
                    <a:pt x="386" y="22"/>
                  </a:cubicBezTo>
                  <a:lnTo>
                    <a:pt x="279" y="22"/>
                  </a:lnTo>
                  <a:cubicBezTo>
                    <a:pt x="268" y="11"/>
                    <a:pt x="247" y="11"/>
                    <a:pt x="236" y="11"/>
                  </a:cubicBezTo>
                  <a:cubicBezTo>
                    <a:pt x="226" y="11"/>
                    <a:pt x="204" y="1"/>
                    <a:pt x="1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28"/>
            <p:cNvSpPr/>
            <p:nvPr/>
          </p:nvSpPr>
          <p:spPr>
            <a:xfrm>
              <a:off x="8187094" y="4158081"/>
              <a:ext cx="36099" cy="39428"/>
            </a:xfrm>
            <a:custGeom>
              <a:avLst/>
              <a:gdLst/>
              <a:ahLst/>
              <a:cxnLst/>
              <a:rect l="l" t="t" r="r" b="b"/>
              <a:pathLst>
                <a:path w="65" h="71" extrusionOk="0">
                  <a:moveTo>
                    <a:pt x="32" y="1"/>
                  </a:moveTo>
                  <a:cubicBezTo>
                    <a:pt x="24" y="1"/>
                    <a:pt x="16" y="3"/>
                    <a:pt x="11" y="9"/>
                  </a:cubicBezTo>
                  <a:cubicBezTo>
                    <a:pt x="0" y="30"/>
                    <a:pt x="0" y="52"/>
                    <a:pt x="11" y="62"/>
                  </a:cubicBezTo>
                  <a:cubicBezTo>
                    <a:pt x="16" y="68"/>
                    <a:pt x="24" y="70"/>
                    <a:pt x="32" y="70"/>
                  </a:cubicBezTo>
                  <a:cubicBezTo>
                    <a:pt x="40" y="70"/>
                    <a:pt x="48" y="68"/>
                    <a:pt x="53" y="62"/>
                  </a:cubicBezTo>
                  <a:cubicBezTo>
                    <a:pt x="64" y="52"/>
                    <a:pt x="64" y="30"/>
                    <a:pt x="53" y="9"/>
                  </a:cubicBezTo>
                  <a:cubicBezTo>
                    <a:pt x="48" y="3"/>
                    <a:pt x="40" y="1"/>
                    <a:pt x="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" name="Google Shape;430;p28"/>
            <p:cNvSpPr/>
            <p:nvPr/>
          </p:nvSpPr>
          <p:spPr>
            <a:xfrm>
              <a:off x="8020484" y="4325788"/>
              <a:ext cx="36099" cy="38317"/>
            </a:xfrm>
            <a:custGeom>
              <a:avLst/>
              <a:gdLst/>
              <a:ahLst/>
              <a:cxnLst/>
              <a:rect l="l" t="t" r="r" b="b"/>
              <a:pathLst>
                <a:path w="65" h="69" extrusionOk="0">
                  <a:moveTo>
                    <a:pt x="32" y="1"/>
                  </a:moveTo>
                  <a:cubicBezTo>
                    <a:pt x="24" y="1"/>
                    <a:pt x="16" y="6"/>
                    <a:pt x="11" y="17"/>
                  </a:cubicBezTo>
                  <a:cubicBezTo>
                    <a:pt x="0" y="28"/>
                    <a:pt x="0" y="50"/>
                    <a:pt x="11" y="60"/>
                  </a:cubicBezTo>
                  <a:cubicBezTo>
                    <a:pt x="16" y="65"/>
                    <a:pt x="24" y="68"/>
                    <a:pt x="32" y="68"/>
                  </a:cubicBezTo>
                  <a:cubicBezTo>
                    <a:pt x="40" y="68"/>
                    <a:pt x="48" y="65"/>
                    <a:pt x="54" y="60"/>
                  </a:cubicBezTo>
                  <a:cubicBezTo>
                    <a:pt x="65" y="50"/>
                    <a:pt x="65" y="28"/>
                    <a:pt x="54" y="17"/>
                  </a:cubicBezTo>
                  <a:cubicBezTo>
                    <a:pt x="48" y="6"/>
                    <a:pt x="40" y="1"/>
                    <a:pt x="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" name="Google Shape;431;p28"/>
            <p:cNvSpPr/>
            <p:nvPr/>
          </p:nvSpPr>
          <p:spPr>
            <a:xfrm>
              <a:off x="8219742" y="4373963"/>
              <a:ext cx="211134" cy="211134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996" y="558"/>
                    <a:pt x="558" y="996"/>
                    <a:pt x="1" y="1125"/>
                  </a:cubicBezTo>
                  <a:cubicBezTo>
                    <a:pt x="558" y="1253"/>
                    <a:pt x="996" y="1693"/>
                    <a:pt x="1125" y="2249"/>
                  </a:cubicBezTo>
                  <a:cubicBezTo>
                    <a:pt x="1253" y="1693"/>
                    <a:pt x="1682" y="1253"/>
                    <a:pt x="2249" y="1125"/>
                  </a:cubicBezTo>
                  <a:cubicBezTo>
                    <a:pt x="1682" y="996"/>
                    <a:pt x="1253" y="558"/>
                    <a:pt x="11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" name="Google Shape;432;p28"/>
            <p:cNvSpPr/>
            <p:nvPr/>
          </p:nvSpPr>
          <p:spPr>
            <a:xfrm>
              <a:off x="713122" y="4373963"/>
              <a:ext cx="211134" cy="211134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996" y="558"/>
                    <a:pt x="558" y="996"/>
                    <a:pt x="1" y="1125"/>
                  </a:cubicBezTo>
                  <a:cubicBezTo>
                    <a:pt x="558" y="1253"/>
                    <a:pt x="996" y="1693"/>
                    <a:pt x="1125" y="2249"/>
                  </a:cubicBezTo>
                  <a:cubicBezTo>
                    <a:pt x="1253" y="1693"/>
                    <a:pt x="1682" y="1253"/>
                    <a:pt x="2249" y="1125"/>
                  </a:cubicBezTo>
                  <a:cubicBezTo>
                    <a:pt x="1682" y="996"/>
                    <a:pt x="1253" y="558"/>
                    <a:pt x="11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33" name="Google Shape;433;p28"/>
          <p:cNvGrpSpPr/>
          <p:nvPr/>
        </p:nvGrpSpPr>
        <p:grpSpPr>
          <a:xfrm>
            <a:off x="950801" y="719200"/>
            <a:ext cx="10290401" cy="872969"/>
            <a:chOff x="713100" y="539399"/>
            <a:chExt cx="7717801" cy="654727"/>
          </a:xfrm>
        </p:grpSpPr>
        <p:sp>
          <p:nvSpPr>
            <p:cNvPr id="434" name="Google Shape;434;p28"/>
            <p:cNvSpPr/>
            <p:nvPr/>
          </p:nvSpPr>
          <p:spPr>
            <a:xfrm rot="10800000" flipH="1">
              <a:off x="8033246" y="748084"/>
              <a:ext cx="32479" cy="103651"/>
            </a:xfrm>
            <a:custGeom>
              <a:avLst/>
              <a:gdLst/>
              <a:ahLst/>
              <a:cxnLst/>
              <a:rect l="l" t="t" r="r" b="b"/>
              <a:pathLst>
                <a:path w="141" h="450" extrusionOk="0">
                  <a:moveTo>
                    <a:pt x="1" y="0"/>
                  </a:moveTo>
                  <a:cubicBezTo>
                    <a:pt x="1" y="86"/>
                    <a:pt x="1" y="161"/>
                    <a:pt x="12" y="247"/>
                  </a:cubicBezTo>
                  <a:cubicBezTo>
                    <a:pt x="12" y="290"/>
                    <a:pt x="22" y="321"/>
                    <a:pt x="44" y="364"/>
                  </a:cubicBezTo>
                  <a:cubicBezTo>
                    <a:pt x="65" y="397"/>
                    <a:pt x="98" y="439"/>
                    <a:pt x="129" y="450"/>
                  </a:cubicBezTo>
                  <a:lnTo>
                    <a:pt x="140" y="450"/>
                  </a:lnTo>
                  <a:lnTo>
                    <a:pt x="140" y="439"/>
                  </a:lnTo>
                  <a:lnTo>
                    <a:pt x="76" y="343"/>
                  </a:lnTo>
                  <a:cubicBezTo>
                    <a:pt x="65" y="311"/>
                    <a:pt x="44" y="278"/>
                    <a:pt x="33" y="236"/>
                  </a:cubicBezTo>
                  <a:cubicBezTo>
                    <a:pt x="12" y="161"/>
                    <a:pt x="12" y="86"/>
                    <a:pt x="22" y="11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" name="Google Shape;435;p28"/>
            <p:cNvSpPr/>
            <p:nvPr/>
          </p:nvSpPr>
          <p:spPr>
            <a:xfrm rot="10800000" flipH="1">
              <a:off x="986339" y="551061"/>
              <a:ext cx="375428" cy="349855"/>
            </a:xfrm>
            <a:custGeom>
              <a:avLst/>
              <a:gdLst/>
              <a:ahLst/>
              <a:cxnLst/>
              <a:rect l="l" t="t" r="r" b="b"/>
              <a:pathLst>
                <a:path w="676" h="630" extrusionOk="0">
                  <a:moveTo>
                    <a:pt x="215" y="1"/>
                  </a:moveTo>
                  <a:cubicBezTo>
                    <a:pt x="196" y="1"/>
                    <a:pt x="178" y="3"/>
                    <a:pt x="162" y="8"/>
                  </a:cubicBezTo>
                  <a:cubicBezTo>
                    <a:pt x="98" y="30"/>
                    <a:pt x="44" y="73"/>
                    <a:pt x="22" y="148"/>
                  </a:cubicBezTo>
                  <a:cubicBezTo>
                    <a:pt x="1" y="201"/>
                    <a:pt x="1" y="276"/>
                    <a:pt x="22" y="341"/>
                  </a:cubicBezTo>
                  <a:cubicBezTo>
                    <a:pt x="44" y="394"/>
                    <a:pt x="87" y="448"/>
                    <a:pt x="129" y="479"/>
                  </a:cubicBezTo>
                  <a:cubicBezTo>
                    <a:pt x="183" y="522"/>
                    <a:pt x="236" y="544"/>
                    <a:pt x="290" y="555"/>
                  </a:cubicBezTo>
                  <a:cubicBezTo>
                    <a:pt x="312" y="565"/>
                    <a:pt x="344" y="565"/>
                    <a:pt x="365" y="565"/>
                  </a:cubicBezTo>
                  <a:lnTo>
                    <a:pt x="408" y="565"/>
                  </a:lnTo>
                  <a:cubicBezTo>
                    <a:pt x="419" y="555"/>
                    <a:pt x="429" y="555"/>
                    <a:pt x="440" y="555"/>
                  </a:cubicBezTo>
                  <a:lnTo>
                    <a:pt x="558" y="555"/>
                  </a:lnTo>
                  <a:cubicBezTo>
                    <a:pt x="590" y="555"/>
                    <a:pt x="622" y="565"/>
                    <a:pt x="643" y="576"/>
                  </a:cubicBezTo>
                  <a:cubicBezTo>
                    <a:pt x="665" y="598"/>
                    <a:pt x="665" y="619"/>
                    <a:pt x="665" y="629"/>
                  </a:cubicBezTo>
                  <a:cubicBezTo>
                    <a:pt x="676" y="619"/>
                    <a:pt x="676" y="619"/>
                    <a:pt x="665" y="608"/>
                  </a:cubicBezTo>
                  <a:cubicBezTo>
                    <a:pt x="665" y="598"/>
                    <a:pt x="665" y="587"/>
                    <a:pt x="654" y="576"/>
                  </a:cubicBezTo>
                  <a:cubicBezTo>
                    <a:pt x="633" y="555"/>
                    <a:pt x="600" y="544"/>
                    <a:pt x="558" y="533"/>
                  </a:cubicBezTo>
                  <a:cubicBezTo>
                    <a:pt x="526" y="533"/>
                    <a:pt x="483" y="522"/>
                    <a:pt x="440" y="522"/>
                  </a:cubicBezTo>
                  <a:lnTo>
                    <a:pt x="365" y="522"/>
                  </a:lnTo>
                  <a:cubicBezTo>
                    <a:pt x="344" y="522"/>
                    <a:pt x="322" y="522"/>
                    <a:pt x="301" y="512"/>
                  </a:cubicBezTo>
                  <a:cubicBezTo>
                    <a:pt x="248" y="501"/>
                    <a:pt x="205" y="479"/>
                    <a:pt x="162" y="448"/>
                  </a:cubicBezTo>
                  <a:cubicBezTo>
                    <a:pt x="119" y="415"/>
                    <a:pt x="87" y="372"/>
                    <a:pt x="76" y="319"/>
                  </a:cubicBezTo>
                  <a:cubicBezTo>
                    <a:pt x="55" y="265"/>
                    <a:pt x="55" y="212"/>
                    <a:pt x="76" y="158"/>
                  </a:cubicBezTo>
                  <a:cubicBezTo>
                    <a:pt x="76" y="137"/>
                    <a:pt x="98" y="115"/>
                    <a:pt x="108" y="94"/>
                  </a:cubicBezTo>
                  <a:cubicBezTo>
                    <a:pt x="129" y="84"/>
                    <a:pt x="151" y="73"/>
                    <a:pt x="183" y="62"/>
                  </a:cubicBezTo>
                  <a:cubicBezTo>
                    <a:pt x="195" y="59"/>
                    <a:pt x="207" y="58"/>
                    <a:pt x="220" y="58"/>
                  </a:cubicBezTo>
                  <a:cubicBezTo>
                    <a:pt x="254" y="58"/>
                    <a:pt x="291" y="68"/>
                    <a:pt x="322" y="84"/>
                  </a:cubicBezTo>
                  <a:cubicBezTo>
                    <a:pt x="333" y="94"/>
                    <a:pt x="344" y="105"/>
                    <a:pt x="344" y="115"/>
                  </a:cubicBezTo>
                  <a:lnTo>
                    <a:pt x="355" y="115"/>
                  </a:lnTo>
                  <a:lnTo>
                    <a:pt x="355" y="127"/>
                  </a:lnTo>
                  <a:lnTo>
                    <a:pt x="365" y="137"/>
                  </a:lnTo>
                  <a:cubicBezTo>
                    <a:pt x="376" y="158"/>
                    <a:pt x="376" y="180"/>
                    <a:pt x="376" y="201"/>
                  </a:cubicBezTo>
                  <a:cubicBezTo>
                    <a:pt x="365" y="255"/>
                    <a:pt x="333" y="287"/>
                    <a:pt x="301" y="308"/>
                  </a:cubicBezTo>
                  <a:cubicBezTo>
                    <a:pt x="286" y="308"/>
                    <a:pt x="272" y="313"/>
                    <a:pt x="261" y="313"/>
                  </a:cubicBezTo>
                  <a:cubicBezTo>
                    <a:pt x="256" y="313"/>
                    <a:pt x="251" y="312"/>
                    <a:pt x="248" y="308"/>
                  </a:cubicBezTo>
                  <a:cubicBezTo>
                    <a:pt x="226" y="308"/>
                    <a:pt x="215" y="298"/>
                    <a:pt x="194" y="287"/>
                  </a:cubicBezTo>
                  <a:lnTo>
                    <a:pt x="194" y="276"/>
                  </a:lnTo>
                  <a:lnTo>
                    <a:pt x="183" y="276"/>
                  </a:lnTo>
                  <a:lnTo>
                    <a:pt x="183" y="265"/>
                  </a:lnTo>
                  <a:cubicBezTo>
                    <a:pt x="172" y="265"/>
                    <a:pt x="172" y="255"/>
                    <a:pt x="172" y="255"/>
                  </a:cubicBezTo>
                  <a:lnTo>
                    <a:pt x="172" y="212"/>
                  </a:lnTo>
                  <a:lnTo>
                    <a:pt x="194" y="191"/>
                  </a:lnTo>
                  <a:lnTo>
                    <a:pt x="236" y="191"/>
                  </a:lnTo>
                  <a:cubicBezTo>
                    <a:pt x="236" y="191"/>
                    <a:pt x="226" y="191"/>
                    <a:pt x="226" y="180"/>
                  </a:cubicBezTo>
                  <a:lnTo>
                    <a:pt x="194" y="180"/>
                  </a:lnTo>
                  <a:cubicBezTo>
                    <a:pt x="183" y="191"/>
                    <a:pt x="172" y="191"/>
                    <a:pt x="162" y="212"/>
                  </a:cubicBezTo>
                  <a:cubicBezTo>
                    <a:pt x="162" y="222"/>
                    <a:pt x="151" y="234"/>
                    <a:pt x="162" y="255"/>
                  </a:cubicBezTo>
                  <a:lnTo>
                    <a:pt x="162" y="276"/>
                  </a:lnTo>
                  <a:lnTo>
                    <a:pt x="172" y="287"/>
                  </a:lnTo>
                  <a:cubicBezTo>
                    <a:pt x="172" y="298"/>
                    <a:pt x="183" y="298"/>
                    <a:pt x="183" y="308"/>
                  </a:cubicBezTo>
                  <a:cubicBezTo>
                    <a:pt x="194" y="319"/>
                    <a:pt x="215" y="330"/>
                    <a:pt x="236" y="341"/>
                  </a:cubicBezTo>
                  <a:cubicBezTo>
                    <a:pt x="258" y="341"/>
                    <a:pt x="290" y="341"/>
                    <a:pt x="312" y="330"/>
                  </a:cubicBezTo>
                  <a:cubicBezTo>
                    <a:pt x="355" y="319"/>
                    <a:pt x="397" y="276"/>
                    <a:pt x="419" y="212"/>
                  </a:cubicBezTo>
                  <a:cubicBezTo>
                    <a:pt x="419" y="191"/>
                    <a:pt x="419" y="158"/>
                    <a:pt x="408" y="127"/>
                  </a:cubicBezTo>
                  <a:cubicBezTo>
                    <a:pt x="408" y="115"/>
                    <a:pt x="397" y="105"/>
                    <a:pt x="397" y="105"/>
                  </a:cubicBezTo>
                  <a:lnTo>
                    <a:pt x="397" y="94"/>
                  </a:lnTo>
                  <a:lnTo>
                    <a:pt x="386" y="94"/>
                  </a:lnTo>
                  <a:lnTo>
                    <a:pt x="386" y="84"/>
                  </a:lnTo>
                  <a:lnTo>
                    <a:pt x="355" y="51"/>
                  </a:lnTo>
                  <a:cubicBezTo>
                    <a:pt x="322" y="30"/>
                    <a:pt x="301" y="19"/>
                    <a:pt x="269" y="8"/>
                  </a:cubicBezTo>
                  <a:cubicBezTo>
                    <a:pt x="253" y="3"/>
                    <a:pt x="234" y="1"/>
                    <a:pt x="2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" name="Google Shape;436;p28"/>
            <p:cNvSpPr/>
            <p:nvPr/>
          </p:nvSpPr>
          <p:spPr>
            <a:xfrm rot="10800000" flipH="1">
              <a:off x="1040209" y="592711"/>
              <a:ext cx="238253" cy="95516"/>
            </a:xfrm>
            <a:custGeom>
              <a:avLst/>
              <a:gdLst/>
              <a:ahLst/>
              <a:cxnLst/>
              <a:rect l="l" t="t" r="r" b="b"/>
              <a:pathLst>
                <a:path w="429" h="172" extrusionOk="0">
                  <a:moveTo>
                    <a:pt x="247" y="1"/>
                  </a:moveTo>
                  <a:cubicBezTo>
                    <a:pt x="225" y="1"/>
                    <a:pt x="215" y="11"/>
                    <a:pt x="204" y="11"/>
                  </a:cubicBezTo>
                  <a:cubicBezTo>
                    <a:pt x="182" y="11"/>
                    <a:pt x="172" y="11"/>
                    <a:pt x="161" y="22"/>
                  </a:cubicBezTo>
                  <a:lnTo>
                    <a:pt x="54" y="22"/>
                  </a:lnTo>
                  <a:cubicBezTo>
                    <a:pt x="44" y="22"/>
                    <a:pt x="32" y="22"/>
                    <a:pt x="22" y="11"/>
                  </a:cubicBezTo>
                  <a:lnTo>
                    <a:pt x="1" y="11"/>
                  </a:lnTo>
                  <a:cubicBezTo>
                    <a:pt x="1" y="11"/>
                    <a:pt x="11" y="22"/>
                    <a:pt x="22" y="22"/>
                  </a:cubicBezTo>
                  <a:cubicBezTo>
                    <a:pt x="22" y="32"/>
                    <a:pt x="22" y="32"/>
                    <a:pt x="32" y="32"/>
                  </a:cubicBezTo>
                  <a:lnTo>
                    <a:pt x="44" y="43"/>
                  </a:lnTo>
                  <a:lnTo>
                    <a:pt x="54" y="43"/>
                  </a:lnTo>
                  <a:cubicBezTo>
                    <a:pt x="65" y="54"/>
                    <a:pt x="65" y="54"/>
                    <a:pt x="75" y="54"/>
                  </a:cubicBezTo>
                  <a:cubicBezTo>
                    <a:pt x="86" y="65"/>
                    <a:pt x="97" y="65"/>
                    <a:pt x="118" y="65"/>
                  </a:cubicBezTo>
                  <a:lnTo>
                    <a:pt x="204" y="65"/>
                  </a:lnTo>
                  <a:cubicBezTo>
                    <a:pt x="225" y="65"/>
                    <a:pt x="236" y="65"/>
                    <a:pt x="258" y="54"/>
                  </a:cubicBezTo>
                  <a:lnTo>
                    <a:pt x="289" y="54"/>
                  </a:lnTo>
                  <a:cubicBezTo>
                    <a:pt x="300" y="65"/>
                    <a:pt x="311" y="65"/>
                    <a:pt x="311" y="65"/>
                  </a:cubicBezTo>
                  <a:lnTo>
                    <a:pt x="332" y="65"/>
                  </a:lnTo>
                  <a:cubicBezTo>
                    <a:pt x="343" y="75"/>
                    <a:pt x="354" y="75"/>
                    <a:pt x="365" y="86"/>
                  </a:cubicBezTo>
                  <a:cubicBezTo>
                    <a:pt x="365" y="86"/>
                    <a:pt x="375" y="86"/>
                    <a:pt x="375" y="96"/>
                  </a:cubicBezTo>
                  <a:cubicBezTo>
                    <a:pt x="386" y="96"/>
                    <a:pt x="386" y="108"/>
                    <a:pt x="386" y="108"/>
                  </a:cubicBezTo>
                  <a:cubicBezTo>
                    <a:pt x="396" y="108"/>
                    <a:pt x="396" y="118"/>
                    <a:pt x="396" y="118"/>
                  </a:cubicBezTo>
                  <a:cubicBezTo>
                    <a:pt x="408" y="118"/>
                    <a:pt x="408" y="129"/>
                    <a:pt x="408" y="129"/>
                  </a:cubicBezTo>
                  <a:cubicBezTo>
                    <a:pt x="418" y="139"/>
                    <a:pt x="418" y="150"/>
                    <a:pt x="418" y="150"/>
                  </a:cubicBezTo>
                  <a:cubicBezTo>
                    <a:pt x="429" y="161"/>
                    <a:pt x="429" y="172"/>
                    <a:pt x="429" y="172"/>
                  </a:cubicBezTo>
                  <a:lnTo>
                    <a:pt x="429" y="161"/>
                  </a:lnTo>
                  <a:lnTo>
                    <a:pt x="429" y="150"/>
                  </a:lnTo>
                  <a:lnTo>
                    <a:pt x="429" y="118"/>
                  </a:lnTo>
                  <a:cubicBezTo>
                    <a:pt x="429" y="108"/>
                    <a:pt x="418" y="96"/>
                    <a:pt x="418" y="86"/>
                  </a:cubicBezTo>
                  <a:lnTo>
                    <a:pt x="386" y="54"/>
                  </a:lnTo>
                  <a:lnTo>
                    <a:pt x="354" y="22"/>
                  </a:lnTo>
                  <a:cubicBezTo>
                    <a:pt x="332" y="11"/>
                    <a:pt x="322" y="11"/>
                    <a:pt x="300" y="11"/>
                  </a:cubicBezTo>
                  <a:cubicBezTo>
                    <a:pt x="279" y="1"/>
                    <a:pt x="268" y="1"/>
                    <a:pt x="2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28"/>
            <p:cNvSpPr/>
            <p:nvPr/>
          </p:nvSpPr>
          <p:spPr>
            <a:xfrm rot="10800000" flipH="1">
              <a:off x="713100" y="822058"/>
              <a:ext cx="351548" cy="372068"/>
            </a:xfrm>
            <a:custGeom>
              <a:avLst/>
              <a:gdLst/>
              <a:ahLst/>
              <a:cxnLst/>
              <a:rect l="l" t="t" r="r" b="b"/>
              <a:pathLst>
                <a:path w="633" h="670" extrusionOk="0">
                  <a:moveTo>
                    <a:pt x="440" y="429"/>
                  </a:moveTo>
                  <a:lnTo>
                    <a:pt x="440" y="440"/>
                  </a:lnTo>
                  <a:cubicBezTo>
                    <a:pt x="450" y="440"/>
                    <a:pt x="450" y="440"/>
                    <a:pt x="450" y="451"/>
                  </a:cubicBezTo>
                  <a:lnTo>
                    <a:pt x="450" y="429"/>
                  </a:lnTo>
                  <a:close/>
                  <a:moveTo>
                    <a:pt x="0" y="1"/>
                  </a:moveTo>
                  <a:cubicBezTo>
                    <a:pt x="22" y="1"/>
                    <a:pt x="43" y="12"/>
                    <a:pt x="54" y="22"/>
                  </a:cubicBezTo>
                  <a:cubicBezTo>
                    <a:pt x="76" y="44"/>
                    <a:pt x="76" y="76"/>
                    <a:pt x="76" y="108"/>
                  </a:cubicBezTo>
                  <a:cubicBezTo>
                    <a:pt x="86" y="151"/>
                    <a:pt x="76" y="194"/>
                    <a:pt x="76" y="236"/>
                  </a:cubicBezTo>
                  <a:lnTo>
                    <a:pt x="76" y="269"/>
                  </a:lnTo>
                  <a:lnTo>
                    <a:pt x="76" y="279"/>
                  </a:lnTo>
                  <a:lnTo>
                    <a:pt x="76" y="290"/>
                  </a:lnTo>
                  <a:lnTo>
                    <a:pt x="76" y="301"/>
                  </a:lnTo>
                  <a:lnTo>
                    <a:pt x="76" y="386"/>
                  </a:lnTo>
                  <a:cubicBezTo>
                    <a:pt x="86" y="440"/>
                    <a:pt x="119" y="493"/>
                    <a:pt x="150" y="536"/>
                  </a:cubicBezTo>
                  <a:cubicBezTo>
                    <a:pt x="193" y="590"/>
                    <a:pt x="236" y="622"/>
                    <a:pt x="300" y="643"/>
                  </a:cubicBezTo>
                  <a:cubicBezTo>
                    <a:pt x="336" y="661"/>
                    <a:pt x="371" y="669"/>
                    <a:pt x="407" y="669"/>
                  </a:cubicBezTo>
                  <a:cubicBezTo>
                    <a:pt x="435" y="669"/>
                    <a:pt x="464" y="664"/>
                    <a:pt x="493" y="655"/>
                  </a:cubicBezTo>
                  <a:cubicBezTo>
                    <a:pt x="557" y="633"/>
                    <a:pt x="611" y="569"/>
                    <a:pt x="621" y="505"/>
                  </a:cubicBezTo>
                  <a:cubicBezTo>
                    <a:pt x="633" y="472"/>
                    <a:pt x="633" y="440"/>
                    <a:pt x="633" y="408"/>
                  </a:cubicBezTo>
                  <a:cubicBezTo>
                    <a:pt x="621" y="376"/>
                    <a:pt x="611" y="344"/>
                    <a:pt x="590" y="322"/>
                  </a:cubicBezTo>
                  <a:lnTo>
                    <a:pt x="557" y="290"/>
                  </a:lnTo>
                  <a:lnTo>
                    <a:pt x="547" y="279"/>
                  </a:lnTo>
                  <a:lnTo>
                    <a:pt x="536" y="269"/>
                  </a:lnTo>
                  <a:cubicBezTo>
                    <a:pt x="525" y="269"/>
                    <a:pt x="514" y="269"/>
                    <a:pt x="514" y="258"/>
                  </a:cubicBezTo>
                  <a:cubicBezTo>
                    <a:pt x="498" y="253"/>
                    <a:pt x="482" y="250"/>
                    <a:pt x="466" y="250"/>
                  </a:cubicBezTo>
                  <a:cubicBezTo>
                    <a:pt x="450" y="250"/>
                    <a:pt x="434" y="253"/>
                    <a:pt x="418" y="258"/>
                  </a:cubicBezTo>
                  <a:cubicBezTo>
                    <a:pt x="364" y="269"/>
                    <a:pt x="322" y="312"/>
                    <a:pt x="300" y="365"/>
                  </a:cubicBezTo>
                  <a:cubicBezTo>
                    <a:pt x="290" y="386"/>
                    <a:pt x="290" y="408"/>
                    <a:pt x="300" y="429"/>
                  </a:cubicBezTo>
                  <a:cubicBezTo>
                    <a:pt x="300" y="462"/>
                    <a:pt x="322" y="472"/>
                    <a:pt x="333" y="483"/>
                  </a:cubicBezTo>
                  <a:cubicBezTo>
                    <a:pt x="333" y="493"/>
                    <a:pt x="343" y="493"/>
                    <a:pt x="343" y="493"/>
                  </a:cubicBezTo>
                  <a:cubicBezTo>
                    <a:pt x="343" y="505"/>
                    <a:pt x="343" y="505"/>
                    <a:pt x="354" y="505"/>
                  </a:cubicBezTo>
                  <a:cubicBezTo>
                    <a:pt x="364" y="515"/>
                    <a:pt x="376" y="515"/>
                    <a:pt x="386" y="515"/>
                  </a:cubicBezTo>
                  <a:cubicBezTo>
                    <a:pt x="397" y="515"/>
                    <a:pt x="418" y="515"/>
                    <a:pt x="429" y="505"/>
                  </a:cubicBezTo>
                  <a:cubicBezTo>
                    <a:pt x="440" y="493"/>
                    <a:pt x="450" y="483"/>
                    <a:pt x="450" y="472"/>
                  </a:cubicBezTo>
                  <a:lnTo>
                    <a:pt x="450" y="451"/>
                  </a:lnTo>
                  <a:cubicBezTo>
                    <a:pt x="450" y="462"/>
                    <a:pt x="450" y="462"/>
                    <a:pt x="440" y="472"/>
                  </a:cubicBezTo>
                  <a:cubicBezTo>
                    <a:pt x="440" y="483"/>
                    <a:pt x="429" y="493"/>
                    <a:pt x="418" y="493"/>
                  </a:cubicBezTo>
                  <a:cubicBezTo>
                    <a:pt x="407" y="505"/>
                    <a:pt x="397" y="505"/>
                    <a:pt x="386" y="505"/>
                  </a:cubicBezTo>
                  <a:cubicBezTo>
                    <a:pt x="376" y="493"/>
                    <a:pt x="376" y="493"/>
                    <a:pt x="364" y="493"/>
                  </a:cubicBezTo>
                  <a:lnTo>
                    <a:pt x="364" y="483"/>
                  </a:lnTo>
                  <a:lnTo>
                    <a:pt x="354" y="483"/>
                  </a:lnTo>
                  <a:cubicBezTo>
                    <a:pt x="354" y="483"/>
                    <a:pt x="354" y="472"/>
                    <a:pt x="343" y="472"/>
                  </a:cubicBezTo>
                  <a:cubicBezTo>
                    <a:pt x="333" y="462"/>
                    <a:pt x="333" y="440"/>
                    <a:pt x="322" y="429"/>
                  </a:cubicBezTo>
                  <a:cubicBezTo>
                    <a:pt x="322" y="408"/>
                    <a:pt x="322" y="386"/>
                    <a:pt x="333" y="376"/>
                  </a:cubicBezTo>
                  <a:cubicBezTo>
                    <a:pt x="343" y="333"/>
                    <a:pt x="386" y="312"/>
                    <a:pt x="429" y="301"/>
                  </a:cubicBezTo>
                  <a:cubicBezTo>
                    <a:pt x="435" y="298"/>
                    <a:pt x="441" y="297"/>
                    <a:pt x="447" y="297"/>
                  </a:cubicBezTo>
                  <a:cubicBezTo>
                    <a:pt x="462" y="297"/>
                    <a:pt x="478" y="304"/>
                    <a:pt x="493" y="312"/>
                  </a:cubicBezTo>
                  <a:lnTo>
                    <a:pt x="504" y="312"/>
                  </a:lnTo>
                  <a:lnTo>
                    <a:pt x="514" y="322"/>
                  </a:lnTo>
                  <a:lnTo>
                    <a:pt x="525" y="322"/>
                  </a:lnTo>
                  <a:cubicBezTo>
                    <a:pt x="536" y="333"/>
                    <a:pt x="536" y="344"/>
                    <a:pt x="547" y="355"/>
                  </a:cubicBezTo>
                  <a:cubicBezTo>
                    <a:pt x="579" y="386"/>
                    <a:pt x="590" y="440"/>
                    <a:pt x="579" y="493"/>
                  </a:cubicBezTo>
                  <a:cubicBezTo>
                    <a:pt x="568" y="515"/>
                    <a:pt x="557" y="536"/>
                    <a:pt x="536" y="558"/>
                  </a:cubicBezTo>
                  <a:cubicBezTo>
                    <a:pt x="525" y="579"/>
                    <a:pt x="493" y="590"/>
                    <a:pt x="471" y="601"/>
                  </a:cubicBezTo>
                  <a:cubicBezTo>
                    <a:pt x="450" y="611"/>
                    <a:pt x="423" y="617"/>
                    <a:pt x="397" y="617"/>
                  </a:cubicBezTo>
                  <a:cubicBezTo>
                    <a:pt x="370" y="617"/>
                    <a:pt x="343" y="611"/>
                    <a:pt x="322" y="601"/>
                  </a:cubicBezTo>
                  <a:cubicBezTo>
                    <a:pt x="268" y="579"/>
                    <a:pt x="226" y="547"/>
                    <a:pt x="193" y="505"/>
                  </a:cubicBezTo>
                  <a:cubicBezTo>
                    <a:pt x="150" y="472"/>
                    <a:pt x="129" y="419"/>
                    <a:pt x="119" y="376"/>
                  </a:cubicBezTo>
                  <a:cubicBezTo>
                    <a:pt x="119" y="355"/>
                    <a:pt x="107" y="322"/>
                    <a:pt x="107" y="301"/>
                  </a:cubicBezTo>
                  <a:lnTo>
                    <a:pt x="107" y="290"/>
                  </a:lnTo>
                  <a:lnTo>
                    <a:pt x="107" y="279"/>
                  </a:lnTo>
                  <a:lnTo>
                    <a:pt x="107" y="269"/>
                  </a:lnTo>
                  <a:lnTo>
                    <a:pt x="107" y="236"/>
                  </a:lnTo>
                  <a:cubicBezTo>
                    <a:pt x="107" y="194"/>
                    <a:pt x="107" y="151"/>
                    <a:pt x="97" y="108"/>
                  </a:cubicBezTo>
                  <a:cubicBezTo>
                    <a:pt x="97" y="76"/>
                    <a:pt x="86" y="44"/>
                    <a:pt x="65" y="22"/>
                  </a:cubicBezTo>
                  <a:cubicBezTo>
                    <a:pt x="54" y="12"/>
                    <a:pt x="43" y="1"/>
                    <a:pt x="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28"/>
            <p:cNvSpPr/>
            <p:nvPr/>
          </p:nvSpPr>
          <p:spPr>
            <a:xfrm rot="10800000" flipH="1">
              <a:off x="760306" y="872038"/>
              <a:ext cx="90525" cy="238790"/>
            </a:xfrm>
            <a:custGeom>
              <a:avLst/>
              <a:gdLst/>
              <a:ahLst/>
              <a:cxnLst/>
              <a:rect l="l" t="t" r="r" b="b"/>
              <a:pathLst>
                <a:path w="163" h="430" extrusionOk="0">
                  <a:moveTo>
                    <a:pt x="1" y="1"/>
                  </a:moveTo>
                  <a:lnTo>
                    <a:pt x="22" y="12"/>
                  </a:lnTo>
                  <a:lnTo>
                    <a:pt x="34" y="22"/>
                  </a:lnTo>
                  <a:cubicBezTo>
                    <a:pt x="44" y="33"/>
                    <a:pt x="44" y="33"/>
                    <a:pt x="55" y="33"/>
                  </a:cubicBezTo>
                  <a:cubicBezTo>
                    <a:pt x="55" y="33"/>
                    <a:pt x="55" y="44"/>
                    <a:pt x="65" y="44"/>
                  </a:cubicBezTo>
                  <a:cubicBezTo>
                    <a:pt x="65" y="44"/>
                    <a:pt x="65" y="55"/>
                    <a:pt x="76" y="55"/>
                  </a:cubicBezTo>
                  <a:cubicBezTo>
                    <a:pt x="76" y="65"/>
                    <a:pt x="76" y="65"/>
                    <a:pt x="87" y="65"/>
                  </a:cubicBezTo>
                  <a:cubicBezTo>
                    <a:pt x="87" y="76"/>
                    <a:pt x="98" y="86"/>
                    <a:pt x="98" y="98"/>
                  </a:cubicBezTo>
                  <a:cubicBezTo>
                    <a:pt x="108" y="108"/>
                    <a:pt x="108" y="119"/>
                    <a:pt x="108" y="119"/>
                  </a:cubicBezTo>
                  <a:lnTo>
                    <a:pt x="108" y="140"/>
                  </a:lnTo>
                  <a:lnTo>
                    <a:pt x="108" y="183"/>
                  </a:lnTo>
                  <a:lnTo>
                    <a:pt x="108" y="226"/>
                  </a:lnTo>
                  <a:cubicBezTo>
                    <a:pt x="108" y="236"/>
                    <a:pt x="98" y="258"/>
                    <a:pt x="98" y="269"/>
                  </a:cubicBezTo>
                  <a:cubicBezTo>
                    <a:pt x="98" y="290"/>
                    <a:pt x="108" y="301"/>
                    <a:pt x="108" y="322"/>
                  </a:cubicBezTo>
                  <a:cubicBezTo>
                    <a:pt x="108" y="333"/>
                    <a:pt x="108" y="343"/>
                    <a:pt x="119" y="355"/>
                  </a:cubicBezTo>
                  <a:lnTo>
                    <a:pt x="119" y="376"/>
                  </a:lnTo>
                  <a:lnTo>
                    <a:pt x="129" y="386"/>
                  </a:lnTo>
                  <a:cubicBezTo>
                    <a:pt x="129" y="397"/>
                    <a:pt x="129" y="397"/>
                    <a:pt x="141" y="408"/>
                  </a:cubicBezTo>
                  <a:cubicBezTo>
                    <a:pt x="151" y="429"/>
                    <a:pt x="162" y="429"/>
                    <a:pt x="162" y="429"/>
                  </a:cubicBezTo>
                  <a:cubicBezTo>
                    <a:pt x="162" y="429"/>
                    <a:pt x="151" y="419"/>
                    <a:pt x="151" y="408"/>
                  </a:cubicBezTo>
                  <a:lnTo>
                    <a:pt x="151" y="386"/>
                  </a:lnTo>
                  <a:lnTo>
                    <a:pt x="151" y="365"/>
                  </a:lnTo>
                  <a:lnTo>
                    <a:pt x="151" y="355"/>
                  </a:lnTo>
                  <a:cubicBezTo>
                    <a:pt x="141" y="343"/>
                    <a:pt x="151" y="333"/>
                    <a:pt x="151" y="312"/>
                  </a:cubicBezTo>
                  <a:lnTo>
                    <a:pt x="151" y="279"/>
                  </a:lnTo>
                  <a:cubicBezTo>
                    <a:pt x="151" y="258"/>
                    <a:pt x="151" y="248"/>
                    <a:pt x="162" y="236"/>
                  </a:cubicBezTo>
                  <a:lnTo>
                    <a:pt x="162" y="183"/>
                  </a:lnTo>
                  <a:lnTo>
                    <a:pt x="162" y="129"/>
                  </a:lnTo>
                  <a:cubicBezTo>
                    <a:pt x="162" y="119"/>
                    <a:pt x="151" y="98"/>
                    <a:pt x="141" y="86"/>
                  </a:cubicBezTo>
                  <a:cubicBezTo>
                    <a:pt x="141" y="65"/>
                    <a:pt x="129" y="55"/>
                    <a:pt x="119" y="44"/>
                  </a:cubicBezTo>
                  <a:cubicBezTo>
                    <a:pt x="108" y="33"/>
                    <a:pt x="87" y="22"/>
                    <a:pt x="76" y="22"/>
                  </a:cubicBezTo>
                  <a:cubicBezTo>
                    <a:pt x="65" y="12"/>
                    <a:pt x="55" y="12"/>
                    <a:pt x="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28"/>
            <p:cNvSpPr/>
            <p:nvPr/>
          </p:nvSpPr>
          <p:spPr>
            <a:xfrm rot="10800000" flipH="1">
              <a:off x="1093524" y="760419"/>
              <a:ext cx="36099" cy="38317"/>
            </a:xfrm>
            <a:custGeom>
              <a:avLst/>
              <a:gdLst/>
              <a:ahLst/>
              <a:cxnLst/>
              <a:rect l="l" t="t" r="r" b="b"/>
              <a:pathLst>
                <a:path w="65" h="69" extrusionOk="0">
                  <a:moveTo>
                    <a:pt x="33" y="1"/>
                  </a:moveTo>
                  <a:cubicBezTo>
                    <a:pt x="25" y="1"/>
                    <a:pt x="17" y="6"/>
                    <a:pt x="12" y="17"/>
                  </a:cubicBezTo>
                  <a:cubicBezTo>
                    <a:pt x="1" y="28"/>
                    <a:pt x="1" y="50"/>
                    <a:pt x="12" y="60"/>
                  </a:cubicBezTo>
                  <a:cubicBezTo>
                    <a:pt x="17" y="65"/>
                    <a:pt x="25" y="68"/>
                    <a:pt x="33" y="68"/>
                  </a:cubicBezTo>
                  <a:cubicBezTo>
                    <a:pt x="41" y="68"/>
                    <a:pt x="49" y="65"/>
                    <a:pt x="55" y="60"/>
                  </a:cubicBezTo>
                  <a:cubicBezTo>
                    <a:pt x="65" y="50"/>
                    <a:pt x="65" y="28"/>
                    <a:pt x="55" y="17"/>
                  </a:cubicBezTo>
                  <a:cubicBezTo>
                    <a:pt x="49" y="6"/>
                    <a:pt x="41" y="1"/>
                    <a:pt x="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28"/>
            <p:cNvSpPr/>
            <p:nvPr/>
          </p:nvSpPr>
          <p:spPr>
            <a:xfrm rot="10800000" flipH="1">
              <a:off x="921362" y="927016"/>
              <a:ext cx="42208" cy="37762"/>
            </a:xfrm>
            <a:custGeom>
              <a:avLst/>
              <a:gdLst/>
              <a:ahLst/>
              <a:cxnLst/>
              <a:rect l="l" t="t" r="r" b="b"/>
              <a:pathLst>
                <a:path w="76" h="68" extrusionOk="0">
                  <a:moveTo>
                    <a:pt x="43" y="0"/>
                  </a:moveTo>
                  <a:cubicBezTo>
                    <a:pt x="35" y="0"/>
                    <a:pt x="27" y="6"/>
                    <a:pt x="22" y="16"/>
                  </a:cubicBezTo>
                  <a:cubicBezTo>
                    <a:pt x="1" y="27"/>
                    <a:pt x="1" y="49"/>
                    <a:pt x="22" y="59"/>
                  </a:cubicBezTo>
                  <a:cubicBezTo>
                    <a:pt x="27" y="65"/>
                    <a:pt x="35" y="67"/>
                    <a:pt x="43" y="67"/>
                  </a:cubicBezTo>
                  <a:cubicBezTo>
                    <a:pt x="51" y="67"/>
                    <a:pt x="59" y="65"/>
                    <a:pt x="65" y="59"/>
                  </a:cubicBezTo>
                  <a:cubicBezTo>
                    <a:pt x="75" y="49"/>
                    <a:pt x="75" y="27"/>
                    <a:pt x="65" y="16"/>
                  </a:cubicBezTo>
                  <a:cubicBezTo>
                    <a:pt x="59" y="6"/>
                    <a:pt x="51" y="0"/>
                    <a:pt x="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28"/>
            <p:cNvSpPr/>
            <p:nvPr/>
          </p:nvSpPr>
          <p:spPr>
            <a:xfrm rot="10800000" flipH="1">
              <a:off x="8079908" y="822058"/>
              <a:ext cx="350992" cy="372068"/>
            </a:xfrm>
            <a:custGeom>
              <a:avLst/>
              <a:gdLst/>
              <a:ahLst/>
              <a:cxnLst/>
              <a:rect l="l" t="t" r="r" b="b"/>
              <a:pathLst>
                <a:path w="632" h="670" extrusionOk="0">
                  <a:moveTo>
                    <a:pt x="193" y="429"/>
                  </a:moveTo>
                  <a:lnTo>
                    <a:pt x="193" y="440"/>
                  </a:lnTo>
                  <a:cubicBezTo>
                    <a:pt x="193" y="429"/>
                    <a:pt x="204" y="429"/>
                    <a:pt x="204" y="429"/>
                  </a:cubicBezTo>
                  <a:close/>
                  <a:moveTo>
                    <a:pt x="193" y="451"/>
                  </a:moveTo>
                  <a:cubicBezTo>
                    <a:pt x="182" y="462"/>
                    <a:pt x="182" y="462"/>
                    <a:pt x="193" y="472"/>
                  </a:cubicBezTo>
                  <a:lnTo>
                    <a:pt x="193" y="451"/>
                  </a:lnTo>
                  <a:close/>
                  <a:moveTo>
                    <a:pt x="610" y="1"/>
                  </a:moveTo>
                  <a:cubicBezTo>
                    <a:pt x="600" y="1"/>
                    <a:pt x="589" y="12"/>
                    <a:pt x="579" y="22"/>
                  </a:cubicBezTo>
                  <a:cubicBezTo>
                    <a:pt x="557" y="44"/>
                    <a:pt x="546" y="76"/>
                    <a:pt x="536" y="108"/>
                  </a:cubicBezTo>
                  <a:lnTo>
                    <a:pt x="536" y="236"/>
                  </a:lnTo>
                  <a:lnTo>
                    <a:pt x="536" y="269"/>
                  </a:lnTo>
                  <a:lnTo>
                    <a:pt x="536" y="279"/>
                  </a:lnTo>
                  <a:lnTo>
                    <a:pt x="536" y="290"/>
                  </a:lnTo>
                  <a:lnTo>
                    <a:pt x="536" y="301"/>
                  </a:lnTo>
                  <a:cubicBezTo>
                    <a:pt x="536" y="322"/>
                    <a:pt x="525" y="355"/>
                    <a:pt x="525" y="376"/>
                  </a:cubicBezTo>
                  <a:cubicBezTo>
                    <a:pt x="514" y="419"/>
                    <a:pt x="482" y="472"/>
                    <a:pt x="450" y="505"/>
                  </a:cubicBezTo>
                  <a:cubicBezTo>
                    <a:pt x="418" y="547"/>
                    <a:pt x="375" y="579"/>
                    <a:pt x="322" y="601"/>
                  </a:cubicBezTo>
                  <a:cubicBezTo>
                    <a:pt x="295" y="611"/>
                    <a:pt x="268" y="617"/>
                    <a:pt x="241" y="617"/>
                  </a:cubicBezTo>
                  <a:cubicBezTo>
                    <a:pt x="214" y="617"/>
                    <a:pt x="188" y="611"/>
                    <a:pt x="161" y="601"/>
                  </a:cubicBezTo>
                  <a:cubicBezTo>
                    <a:pt x="139" y="590"/>
                    <a:pt x="118" y="579"/>
                    <a:pt x="108" y="558"/>
                  </a:cubicBezTo>
                  <a:cubicBezTo>
                    <a:pt x="86" y="536"/>
                    <a:pt x="75" y="515"/>
                    <a:pt x="65" y="493"/>
                  </a:cubicBezTo>
                  <a:cubicBezTo>
                    <a:pt x="54" y="440"/>
                    <a:pt x="65" y="386"/>
                    <a:pt x="96" y="355"/>
                  </a:cubicBezTo>
                  <a:cubicBezTo>
                    <a:pt x="96" y="344"/>
                    <a:pt x="108" y="333"/>
                    <a:pt x="118" y="322"/>
                  </a:cubicBezTo>
                  <a:lnTo>
                    <a:pt x="129" y="322"/>
                  </a:lnTo>
                  <a:lnTo>
                    <a:pt x="129" y="312"/>
                  </a:lnTo>
                  <a:lnTo>
                    <a:pt x="150" y="312"/>
                  </a:lnTo>
                  <a:cubicBezTo>
                    <a:pt x="166" y="304"/>
                    <a:pt x="181" y="297"/>
                    <a:pt x="196" y="297"/>
                  </a:cubicBezTo>
                  <a:cubicBezTo>
                    <a:pt x="202" y="297"/>
                    <a:pt x="208" y="298"/>
                    <a:pt x="215" y="301"/>
                  </a:cubicBezTo>
                  <a:cubicBezTo>
                    <a:pt x="257" y="312"/>
                    <a:pt x="289" y="333"/>
                    <a:pt x="311" y="376"/>
                  </a:cubicBezTo>
                  <a:cubicBezTo>
                    <a:pt x="322" y="386"/>
                    <a:pt x="322" y="408"/>
                    <a:pt x="322" y="429"/>
                  </a:cubicBezTo>
                  <a:cubicBezTo>
                    <a:pt x="311" y="440"/>
                    <a:pt x="300" y="462"/>
                    <a:pt x="289" y="472"/>
                  </a:cubicBezTo>
                  <a:lnTo>
                    <a:pt x="289" y="483"/>
                  </a:lnTo>
                  <a:lnTo>
                    <a:pt x="279" y="483"/>
                  </a:lnTo>
                  <a:lnTo>
                    <a:pt x="279" y="493"/>
                  </a:lnTo>
                  <a:cubicBezTo>
                    <a:pt x="268" y="493"/>
                    <a:pt x="268" y="493"/>
                    <a:pt x="257" y="505"/>
                  </a:cubicBezTo>
                  <a:cubicBezTo>
                    <a:pt x="246" y="505"/>
                    <a:pt x="225" y="505"/>
                    <a:pt x="215" y="493"/>
                  </a:cubicBezTo>
                  <a:cubicBezTo>
                    <a:pt x="204" y="493"/>
                    <a:pt x="204" y="483"/>
                    <a:pt x="193" y="472"/>
                  </a:cubicBezTo>
                  <a:lnTo>
                    <a:pt x="193" y="472"/>
                  </a:lnTo>
                  <a:cubicBezTo>
                    <a:pt x="193" y="483"/>
                    <a:pt x="204" y="493"/>
                    <a:pt x="215" y="505"/>
                  </a:cubicBezTo>
                  <a:cubicBezTo>
                    <a:pt x="225" y="515"/>
                    <a:pt x="246" y="515"/>
                    <a:pt x="257" y="515"/>
                  </a:cubicBezTo>
                  <a:cubicBezTo>
                    <a:pt x="268" y="515"/>
                    <a:pt x="279" y="515"/>
                    <a:pt x="289" y="505"/>
                  </a:cubicBezTo>
                  <a:cubicBezTo>
                    <a:pt x="289" y="505"/>
                    <a:pt x="300" y="505"/>
                    <a:pt x="300" y="493"/>
                  </a:cubicBezTo>
                  <a:lnTo>
                    <a:pt x="311" y="483"/>
                  </a:lnTo>
                  <a:cubicBezTo>
                    <a:pt x="322" y="472"/>
                    <a:pt x="332" y="462"/>
                    <a:pt x="343" y="429"/>
                  </a:cubicBezTo>
                  <a:cubicBezTo>
                    <a:pt x="353" y="408"/>
                    <a:pt x="343" y="386"/>
                    <a:pt x="343" y="365"/>
                  </a:cubicBezTo>
                  <a:cubicBezTo>
                    <a:pt x="322" y="312"/>
                    <a:pt x="279" y="269"/>
                    <a:pt x="225" y="258"/>
                  </a:cubicBezTo>
                  <a:cubicBezTo>
                    <a:pt x="209" y="253"/>
                    <a:pt x="193" y="250"/>
                    <a:pt x="177" y="250"/>
                  </a:cubicBezTo>
                  <a:cubicBezTo>
                    <a:pt x="161" y="250"/>
                    <a:pt x="145" y="253"/>
                    <a:pt x="129" y="258"/>
                  </a:cubicBezTo>
                  <a:cubicBezTo>
                    <a:pt x="118" y="269"/>
                    <a:pt x="118" y="269"/>
                    <a:pt x="108" y="269"/>
                  </a:cubicBezTo>
                  <a:lnTo>
                    <a:pt x="96" y="279"/>
                  </a:lnTo>
                  <a:lnTo>
                    <a:pt x="86" y="290"/>
                  </a:lnTo>
                  <a:lnTo>
                    <a:pt x="54" y="322"/>
                  </a:lnTo>
                  <a:cubicBezTo>
                    <a:pt x="32" y="344"/>
                    <a:pt x="22" y="376"/>
                    <a:pt x="11" y="408"/>
                  </a:cubicBezTo>
                  <a:cubicBezTo>
                    <a:pt x="1" y="440"/>
                    <a:pt x="11" y="472"/>
                    <a:pt x="11" y="505"/>
                  </a:cubicBezTo>
                  <a:cubicBezTo>
                    <a:pt x="32" y="569"/>
                    <a:pt x="75" y="633"/>
                    <a:pt x="150" y="655"/>
                  </a:cubicBezTo>
                  <a:cubicBezTo>
                    <a:pt x="179" y="664"/>
                    <a:pt x="208" y="669"/>
                    <a:pt x="237" y="669"/>
                  </a:cubicBezTo>
                  <a:cubicBezTo>
                    <a:pt x="272" y="669"/>
                    <a:pt x="308" y="661"/>
                    <a:pt x="343" y="643"/>
                  </a:cubicBezTo>
                  <a:cubicBezTo>
                    <a:pt x="407" y="622"/>
                    <a:pt x="450" y="590"/>
                    <a:pt x="493" y="536"/>
                  </a:cubicBezTo>
                  <a:cubicBezTo>
                    <a:pt x="525" y="493"/>
                    <a:pt x="546" y="440"/>
                    <a:pt x="557" y="386"/>
                  </a:cubicBezTo>
                  <a:cubicBezTo>
                    <a:pt x="568" y="355"/>
                    <a:pt x="568" y="333"/>
                    <a:pt x="568" y="301"/>
                  </a:cubicBezTo>
                  <a:lnTo>
                    <a:pt x="568" y="290"/>
                  </a:lnTo>
                  <a:lnTo>
                    <a:pt x="568" y="279"/>
                  </a:lnTo>
                  <a:lnTo>
                    <a:pt x="568" y="269"/>
                  </a:lnTo>
                  <a:lnTo>
                    <a:pt x="568" y="236"/>
                  </a:lnTo>
                  <a:cubicBezTo>
                    <a:pt x="557" y="194"/>
                    <a:pt x="557" y="151"/>
                    <a:pt x="557" y="108"/>
                  </a:cubicBezTo>
                  <a:cubicBezTo>
                    <a:pt x="568" y="76"/>
                    <a:pt x="568" y="44"/>
                    <a:pt x="589" y="22"/>
                  </a:cubicBezTo>
                  <a:cubicBezTo>
                    <a:pt x="600" y="12"/>
                    <a:pt x="622" y="1"/>
                    <a:pt x="6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" name="Google Shape;442;p28"/>
            <p:cNvSpPr/>
            <p:nvPr/>
          </p:nvSpPr>
          <p:spPr>
            <a:xfrm rot="10800000" flipH="1">
              <a:off x="8293723" y="878146"/>
              <a:ext cx="96079" cy="238234"/>
            </a:xfrm>
            <a:custGeom>
              <a:avLst/>
              <a:gdLst/>
              <a:ahLst/>
              <a:cxnLst/>
              <a:rect l="l" t="t" r="r" b="b"/>
              <a:pathLst>
                <a:path w="173" h="429" extrusionOk="0">
                  <a:moveTo>
                    <a:pt x="151" y="1"/>
                  </a:moveTo>
                  <a:cubicBezTo>
                    <a:pt x="140" y="1"/>
                    <a:pt x="140" y="1"/>
                    <a:pt x="129" y="11"/>
                  </a:cubicBezTo>
                  <a:cubicBezTo>
                    <a:pt x="118" y="11"/>
                    <a:pt x="108" y="11"/>
                    <a:pt x="97" y="22"/>
                  </a:cubicBezTo>
                  <a:cubicBezTo>
                    <a:pt x="76" y="22"/>
                    <a:pt x="65" y="32"/>
                    <a:pt x="54" y="43"/>
                  </a:cubicBezTo>
                  <a:cubicBezTo>
                    <a:pt x="44" y="54"/>
                    <a:pt x="33" y="65"/>
                    <a:pt x="22" y="86"/>
                  </a:cubicBezTo>
                  <a:cubicBezTo>
                    <a:pt x="22" y="96"/>
                    <a:pt x="11" y="118"/>
                    <a:pt x="11" y="129"/>
                  </a:cubicBezTo>
                  <a:cubicBezTo>
                    <a:pt x="1" y="150"/>
                    <a:pt x="1" y="172"/>
                    <a:pt x="11" y="182"/>
                  </a:cubicBezTo>
                  <a:lnTo>
                    <a:pt x="11" y="236"/>
                  </a:lnTo>
                  <a:cubicBezTo>
                    <a:pt x="11" y="246"/>
                    <a:pt x="22" y="268"/>
                    <a:pt x="22" y="279"/>
                  </a:cubicBezTo>
                  <a:lnTo>
                    <a:pt x="22" y="322"/>
                  </a:lnTo>
                  <a:cubicBezTo>
                    <a:pt x="22" y="332"/>
                    <a:pt x="33" y="343"/>
                    <a:pt x="22" y="353"/>
                  </a:cubicBezTo>
                  <a:lnTo>
                    <a:pt x="22" y="375"/>
                  </a:lnTo>
                  <a:lnTo>
                    <a:pt x="22" y="386"/>
                  </a:lnTo>
                  <a:lnTo>
                    <a:pt x="22" y="407"/>
                  </a:lnTo>
                  <a:cubicBezTo>
                    <a:pt x="22" y="418"/>
                    <a:pt x="11" y="429"/>
                    <a:pt x="11" y="429"/>
                  </a:cubicBezTo>
                  <a:cubicBezTo>
                    <a:pt x="11" y="429"/>
                    <a:pt x="22" y="429"/>
                    <a:pt x="33" y="418"/>
                  </a:cubicBezTo>
                  <a:lnTo>
                    <a:pt x="33" y="407"/>
                  </a:lnTo>
                  <a:lnTo>
                    <a:pt x="44" y="396"/>
                  </a:lnTo>
                  <a:cubicBezTo>
                    <a:pt x="44" y="386"/>
                    <a:pt x="54" y="386"/>
                    <a:pt x="54" y="375"/>
                  </a:cubicBezTo>
                  <a:lnTo>
                    <a:pt x="54" y="365"/>
                  </a:lnTo>
                  <a:cubicBezTo>
                    <a:pt x="65" y="343"/>
                    <a:pt x="65" y="332"/>
                    <a:pt x="65" y="322"/>
                  </a:cubicBezTo>
                  <a:cubicBezTo>
                    <a:pt x="65" y="300"/>
                    <a:pt x="76" y="289"/>
                    <a:pt x="76" y="279"/>
                  </a:cubicBezTo>
                  <a:cubicBezTo>
                    <a:pt x="76" y="258"/>
                    <a:pt x="65" y="246"/>
                    <a:pt x="65" y="225"/>
                  </a:cubicBezTo>
                  <a:lnTo>
                    <a:pt x="65" y="182"/>
                  </a:lnTo>
                  <a:lnTo>
                    <a:pt x="65" y="139"/>
                  </a:lnTo>
                  <a:lnTo>
                    <a:pt x="65" y="118"/>
                  </a:lnTo>
                  <a:cubicBezTo>
                    <a:pt x="65" y="118"/>
                    <a:pt x="65" y="108"/>
                    <a:pt x="76" y="108"/>
                  </a:cubicBezTo>
                  <a:cubicBezTo>
                    <a:pt x="76" y="96"/>
                    <a:pt x="76" y="86"/>
                    <a:pt x="87" y="75"/>
                  </a:cubicBezTo>
                  <a:cubicBezTo>
                    <a:pt x="87" y="65"/>
                    <a:pt x="97" y="65"/>
                    <a:pt x="97" y="54"/>
                  </a:cubicBezTo>
                  <a:cubicBezTo>
                    <a:pt x="97" y="54"/>
                    <a:pt x="108" y="54"/>
                    <a:pt x="108" y="43"/>
                  </a:cubicBezTo>
                  <a:cubicBezTo>
                    <a:pt x="118" y="43"/>
                    <a:pt x="118" y="43"/>
                    <a:pt x="118" y="32"/>
                  </a:cubicBezTo>
                  <a:cubicBezTo>
                    <a:pt x="129" y="32"/>
                    <a:pt x="129" y="32"/>
                    <a:pt x="129" y="22"/>
                  </a:cubicBezTo>
                  <a:cubicBezTo>
                    <a:pt x="140" y="22"/>
                    <a:pt x="151" y="22"/>
                    <a:pt x="151" y="11"/>
                  </a:cubicBezTo>
                  <a:cubicBezTo>
                    <a:pt x="161" y="11"/>
                    <a:pt x="172" y="1"/>
                    <a:pt x="1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28"/>
            <p:cNvSpPr/>
            <p:nvPr/>
          </p:nvSpPr>
          <p:spPr>
            <a:xfrm rot="10800000" flipH="1">
              <a:off x="7788342" y="539399"/>
              <a:ext cx="375428" cy="361517"/>
            </a:xfrm>
            <a:custGeom>
              <a:avLst/>
              <a:gdLst/>
              <a:ahLst/>
              <a:cxnLst/>
              <a:rect l="l" t="t" r="r" b="b"/>
              <a:pathLst>
                <a:path w="676" h="651" extrusionOk="0">
                  <a:moveTo>
                    <a:pt x="450" y="180"/>
                  </a:moveTo>
                  <a:cubicBezTo>
                    <a:pt x="450" y="191"/>
                    <a:pt x="440" y="191"/>
                    <a:pt x="440" y="191"/>
                  </a:cubicBezTo>
                  <a:lnTo>
                    <a:pt x="472" y="191"/>
                  </a:lnTo>
                  <a:cubicBezTo>
                    <a:pt x="483" y="191"/>
                    <a:pt x="493" y="201"/>
                    <a:pt x="504" y="212"/>
                  </a:cubicBezTo>
                  <a:cubicBezTo>
                    <a:pt x="504" y="191"/>
                    <a:pt x="493" y="191"/>
                    <a:pt x="483" y="180"/>
                  </a:cubicBezTo>
                  <a:close/>
                  <a:moveTo>
                    <a:pt x="456" y="1"/>
                  </a:moveTo>
                  <a:cubicBezTo>
                    <a:pt x="440" y="1"/>
                    <a:pt x="424" y="3"/>
                    <a:pt x="407" y="8"/>
                  </a:cubicBezTo>
                  <a:cubicBezTo>
                    <a:pt x="376" y="19"/>
                    <a:pt x="343" y="30"/>
                    <a:pt x="322" y="51"/>
                  </a:cubicBezTo>
                  <a:lnTo>
                    <a:pt x="290" y="84"/>
                  </a:lnTo>
                  <a:lnTo>
                    <a:pt x="279" y="94"/>
                  </a:lnTo>
                  <a:lnTo>
                    <a:pt x="279" y="105"/>
                  </a:lnTo>
                  <a:cubicBezTo>
                    <a:pt x="269" y="105"/>
                    <a:pt x="269" y="115"/>
                    <a:pt x="269" y="127"/>
                  </a:cubicBezTo>
                  <a:cubicBezTo>
                    <a:pt x="257" y="158"/>
                    <a:pt x="257" y="191"/>
                    <a:pt x="257" y="212"/>
                  </a:cubicBezTo>
                  <a:cubicBezTo>
                    <a:pt x="279" y="276"/>
                    <a:pt x="322" y="319"/>
                    <a:pt x="364" y="330"/>
                  </a:cubicBezTo>
                  <a:cubicBezTo>
                    <a:pt x="386" y="341"/>
                    <a:pt x="418" y="341"/>
                    <a:pt x="440" y="341"/>
                  </a:cubicBezTo>
                  <a:cubicBezTo>
                    <a:pt x="461" y="330"/>
                    <a:pt x="483" y="319"/>
                    <a:pt x="493" y="308"/>
                  </a:cubicBezTo>
                  <a:cubicBezTo>
                    <a:pt x="493" y="298"/>
                    <a:pt x="493" y="298"/>
                    <a:pt x="504" y="287"/>
                  </a:cubicBezTo>
                  <a:lnTo>
                    <a:pt x="504" y="276"/>
                  </a:lnTo>
                  <a:cubicBezTo>
                    <a:pt x="514" y="276"/>
                    <a:pt x="514" y="265"/>
                    <a:pt x="514" y="255"/>
                  </a:cubicBezTo>
                  <a:cubicBezTo>
                    <a:pt x="526" y="234"/>
                    <a:pt x="514" y="222"/>
                    <a:pt x="504" y="212"/>
                  </a:cubicBezTo>
                  <a:lnTo>
                    <a:pt x="504" y="255"/>
                  </a:lnTo>
                  <a:lnTo>
                    <a:pt x="493" y="265"/>
                  </a:lnTo>
                  <a:lnTo>
                    <a:pt x="493" y="276"/>
                  </a:lnTo>
                  <a:lnTo>
                    <a:pt x="483" y="276"/>
                  </a:lnTo>
                  <a:cubicBezTo>
                    <a:pt x="483" y="287"/>
                    <a:pt x="483" y="287"/>
                    <a:pt x="472" y="287"/>
                  </a:cubicBezTo>
                  <a:cubicBezTo>
                    <a:pt x="461" y="298"/>
                    <a:pt x="450" y="308"/>
                    <a:pt x="429" y="308"/>
                  </a:cubicBezTo>
                  <a:cubicBezTo>
                    <a:pt x="425" y="312"/>
                    <a:pt x="421" y="313"/>
                    <a:pt x="415" y="313"/>
                  </a:cubicBezTo>
                  <a:cubicBezTo>
                    <a:pt x="404" y="313"/>
                    <a:pt x="390" y="308"/>
                    <a:pt x="376" y="308"/>
                  </a:cubicBezTo>
                  <a:cubicBezTo>
                    <a:pt x="343" y="287"/>
                    <a:pt x="311" y="255"/>
                    <a:pt x="300" y="201"/>
                  </a:cubicBezTo>
                  <a:cubicBezTo>
                    <a:pt x="300" y="180"/>
                    <a:pt x="300" y="158"/>
                    <a:pt x="311" y="137"/>
                  </a:cubicBezTo>
                  <a:lnTo>
                    <a:pt x="311" y="127"/>
                  </a:lnTo>
                  <a:lnTo>
                    <a:pt x="322" y="115"/>
                  </a:lnTo>
                  <a:lnTo>
                    <a:pt x="354" y="84"/>
                  </a:lnTo>
                  <a:cubicBezTo>
                    <a:pt x="377" y="68"/>
                    <a:pt x="418" y="58"/>
                    <a:pt x="455" y="58"/>
                  </a:cubicBezTo>
                  <a:cubicBezTo>
                    <a:pt x="468" y="58"/>
                    <a:pt x="481" y="59"/>
                    <a:pt x="493" y="62"/>
                  </a:cubicBezTo>
                  <a:cubicBezTo>
                    <a:pt x="514" y="73"/>
                    <a:pt x="547" y="84"/>
                    <a:pt x="557" y="94"/>
                  </a:cubicBezTo>
                  <a:cubicBezTo>
                    <a:pt x="579" y="115"/>
                    <a:pt x="590" y="137"/>
                    <a:pt x="600" y="158"/>
                  </a:cubicBezTo>
                  <a:cubicBezTo>
                    <a:pt x="621" y="212"/>
                    <a:pt x="621" y="265"/>
                    <a:pt x="600" y="319"/>
                  </a:cubicBezTo>
                  <a:cubicBezTo>
                    <a:pt x="579" y="372"/>
                    <a:pt x="547" y="415"/>
                    <a:pt x="514" y="448"/>
                  </a:cubicBezTo>
                  <a:cubicBezTo>
                    <a:pt x="472" y="479"/>
                    <a:pt x="429" y="501"/>
                    <a:pt x="376" y="512"/>
                  </a:cubicBezTo>
                  <a:cubicBezTo>
                    <a:pt x="354" y="522"/>
                    <a:pt x="333" y="522"/>
                    <a:pt x="311" y="522"/>
                  </a:cubicBezTo>
                  <a:lnTo>
                    <a:pt x="236" y="522"/>
                  </a:lnTo>
                  <a:cubicBezTo>
                    <a:pt x="193" y="522"/>
                    <a:pt x="150" y="533"/>
                    <a:pt x="107" y="533"/>
                  </a:cubicBezTo>
                  <a:cubicBezTo>
                    <a:pt x="76" y="544"/>
                    <a:pt x="43" y="555"/>
                    <a:pt x="22" y="576"/>
                  </a:cubicBezTo>
                  <a:cubicBezTo>
                    <a:pt x="12" y="587"/>
                    <a:pt x="12" y="598"/>
                    <a:pt x="0" y="608"/>
                  </a:cubicBezTo>
                  <a:lnTo>
                    <a:pt x="0" y="629"/>
                  </a:lnTo>
                  <a:cubicBezTo>
                    <a:pt x="0" y="640"/>
                    <a:pt x="0" y="640"/>
                    <a:pt x="12" y="651"/>
                  </a:cubicBezTo>
                  <a:lnTo>
                    <a:pt x="12" y="629"/>
                  </a:lnTo>
                  <a:cubicBezTo>
                    <a:pt x="12" y="619"/>
                    <a:pt x="12" y="598"/>
                    <a:pt x="33" y="576"/>
                  </a:cubicBezTo>
                  <a:cubicBezTo>
                    <a:pt x="43" y="565"/>
                    <a:pt x="76" y="555"/>
                    <a:pt x="119" y="555"/>
                  </a:cubicBezTo>
                  <a:lnTo>
                    <a:pt x="236" y="555"/>
                  </a:lnTo>
                  <a:cubicBezTo>
                    <a:pt x="247" y="555"/>
                    <a:pt x="257" y="555"/>
                    <a:pt x="269" y="565"/>
                  </a:cubicBezTo>
                  <a:lnTo>
                    <a:pt x="311" y="565"/>
                  </a:lnTo>
                  <a:cubicBezTo>
                    <a:pt x="333" y="565"/>
                    <a:pt x="354" y="565"/>
                    <a:pt x="386" y="555"/>
                  </a:cubicBezTo>
                  <a:cubicBezTo>
                    <a:pt x="440" y="544"/>
                    <a:pt x="493" y="522"/>
                    <a:pt x="536" y="479"/>
                  </a:cubicBezTo>
                  <a:cubicBezTo>
                    <a:pt x="590" y="448"/>
                    <a:pt x="633" y="394"/>
                    <a:pt x="654" y="341"/>
                  </a:cubicBezTo>
                  <a:cubicBezTo>
                    <a:pt x="675" y="276"/>
                    <a:pt x="675" y="201"/>
                    <a:pt x="654" y="148"/>
                  </a:cubicBezTo>
                  <a:cubicBezTo>
                    <a:pt x="633" y="73"/>
                    <a:pt x="568" y="30"/>
                    <a:pt x="504" y="8"/>
                  </a:cubicBezTo>
                  <a:cubicBezTo>
                    <a:pt x="488" y="3"/>
                    <a:pt x="472" y="1"/>
                    <a:pt x="4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28"/>
            <p:cNvSpPr/>
            <p:nvPr/>
          </p:nvSpPr>
          <p:spPr>
            <a:xfrm rot="10800000" flipH="1">
              <a:off x="7871647" y="592711"/>
              <a:ext cx="238253" cy="95516"/>
            </a:xfrm>
            <a:custGeom>
              <a:avLst/>
              <a:gdLst/>
              <a:ahLst/>
              <a:cxnLst/>
              <a:rect l="l" t="t" r="r" b="b"/>
              <a:pathLst>
                <a:path w="429" h="172" extrusionOk="0">
                  <a:moveTo>
                    <a:pt x="129" y="1"/>
                  </a:moveTo>
                  <a:cubicBezTo>
                    <a:pt x="119" y="11"/>
                    <a:pt x="97" y="11"/>
                    <a:pt x="86" y="22"/>
                  </a:cubicBezTo>
                  <a:cubicBezTo>
                    <a:pt x="65" y="32"/>
                    <a:pt x="54" y="43"/>
                    <a:pt x="43" y="54"/>
                  </a:cubicBezTo>
                  <a:cubicBezTo>
                    <a:pt x="33" y="65"/>
                    <a:pt x="22" y="75"/>
                    <a:pt x="22" y="86"/>
                  </a:cubicBezTo>
                  <a:cubicBezTo>
                    <a:pt x="11" y="96"/>
                    <a:pt x="11" y="108"/>
                    <a:pt x="11" y="118"/>
                  </a:cubicBezTo>
                  <a:cubicBezTo>
                    <a:pt x="0" y="129"/>
                    <a:pt x="0" y="139"/>
                    <a:pt x="0" y="150"/>
                  </a:cubicBezTo>
                  <a:lnTo>
                    <a:pt x="0" y="161"/>
                  </a:lnTo>
                  <a:lnTo>
                    <a:pt x="0" y="172"/>
                  </a:lnTo>
                  <a:cubicBezTo>
                    <a:pt x="0" y="172"/>
                    <a:pt x="11" y="161"/>
                    <a:pt x="11" y="150"/>
                  </a:cubicBezTo>
                  <a:lnTo>
                    <a:pt x="33" y="129"/>
                  </a:lnTo>
                  <a:lnTo>
                    <a:pt x="33" y="118"/>
                  </a:lnTo>
                  <a:cubicBezTo>
                    <a:pt x="43" y="118"/>
                    <a:pt x="43" y="108"/>
                    <a:pt x="43" y="108"/>
                  </a:cubicBezTo>
                  <a:lnTo>
                    <a:pt x="54" y="96"/>
                  </a:lnTo>
                  <a:cubicBezTo>
                    <a:pt x="65" y="86"/>
                    <a:pt x="65" y="86"/>
                    <a:pt x="76" y="86"/>
                  </a:cubicBezTo>
                  <a:cubicBezTo>
                    <a:pt x="86" y="75"/>
                    <a:pt x="97" y="75"/>
                    <a:pt x="107" y="65"/>
                  </a:cubicBezTo>
                  <a:lnTo>
                    <a:pt x="119" y="65"/>
                  </a:lnTo>
                  <a:cubicBezTo>
                    <a:pt x="129" y="65"/>
                    <a:pt x="140" y="54"/>
                    <a:pt x="140" y="54"/>
                  </a:cubicBezTo>
                  <a:lnTo>
                    <a:pt x="183" y="54"/>
                  </a:lnTo>
                  <a:cubicBezTo>
                    <a:pt x="193" y="54"/>
                    <a:pt x="214" y="65"/>
                    <a:pt x="226" y="65"/>
                  </a:cubicBezTo>
                  <a:lnTo>
                    <a:pt x="322" y="65"/>
                  </a:lnTo>
                  <a:cubicBezTo>
                    <a:pt x="333" y="65"/>
                    <a:pt x="354" y="54"/>
                    <a:pt x="364" y="54"/>
                  </a:cubicBezTo>
                  <a:cubicBezTo>
                    <a:pt x="364" y="54"/>
                    <a:pt x="376" y="54"/>
                    <a:pt x="376" y="43"/>
                  </a:cubicBezTo>
                  <a:lnTo>
                    <a:pt x="397" y="43"/>
                  </a:lnTo>
                  <a:cubicBezTo>
                    <a:pt x="397" y="32"/>
                    <a:pt x="397" y="32"/>
                    <a:pt x="407" y="32"/>
                  </a:cubicBezTo>
                  <a:lnTo>
                    <a:pt x="418" y="22"/>
                  </a:lnTo>
                  <a:lnTo>
                    <a:pt x="429" y="11"/>
                  </a:lnTo>
                  <a:lnTo>
                    <a:pt x="407" y="11"/>
                  </a:lnTo>
                  <a:cubicBezTo>
                    <a:pt x="407" y="22"/>
                    <a:pt x="397" y="22"/>
                    <a:pt x="386" y="22"/>
                  </a:cubicBezTo>
                  <a:lnTo>
                    <a:pt x="279" y="22"/>
                  </a:lnTo>
                  <a:cubicBezTo>
                    <a:pt x="268" y="11"/>
                    <a:pt x="247" y="11"/>
                    <a:pt x="236" y="11"/>
                  </a:cubicBezTo>
                  <a:cubicBezTo>
                    <a:pt x="226" y="11"/>
                    <a:pt x="204" y="1"/>
                    <a:pt x="1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" name="Google Shape;445;p28"/>
            <p:cNvSpPr/>
            <p:nvPr/>
          </p:nvSpPr>
          <p:spPr>
            <a:xfrm rot="10800000" flipH="1">
              <a:off x="8187094" y="927016"/>
              <a:ext cx="36099" cy="39428"/>
            </a:xfrm>
            <a:custGeom>
              <a:avLst/>
              <a:gdLst/>
              <a:ahLst/>
              <a:cxnLst/>
              <a:rect l="l" t="t" r="r" b="b"/>
              <a:pathLst>
                <a:path w="65" h="71" extrusionOk="0">
                  <a:moveTo>
                    <a:pt x="32" y="1"/>
                  </a:moveTo>
                  <a:cubicBezTo>
                    <a:pt x="24" y="1"/>
                    <a:pt x="16" y="3"/>
                    <a:pt x="11" y="9"/>
                  </a:cubicBezTo>
                  <a:cubicBezTo>
                    <a:pt x="0" y="30"/>
                    <a:pt x="0" y="52"/>
                    <a:pt x="11" y="62"/>
                  </a:cubicBezTo>
                  <a:cubicBezTo>
                    <a:pt x="16" y="68"/>
                    <a:pt x="24" y="70"/>
                    <a:pt x="32" y="70"/>
                  </a:cubicBezTo>
                  <a:cubicBezTo>
                    <a:pt x="40" y="70"/>
                    <a:pt x="48" y="68"/>
                    <a:pt x="53" y="62"/>
                  </a:cubicBezTo>
                  <a:cubicBezTo>
                    <a:pt x="64" y="52"/>
                    <a:pt x="64" y="30"/>
                    <a:pt x="53" y="9"/>
                  </a:cubicBezTo>
                  <a:cubicBezTo>
                    <a:pt x="48" y="3"/>
                    <a:pt x="40" y="1"/>
                    <a:pt x="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28"/>
            <p:cNvSpPr/>
            <p:nvPr/>
          </p:nvSpPr>
          <p:spPr>
            <a:xfrm rot="10800000" flipH="1">
              <a:off x="8020484" y="760419"/>
              <a:ext cx="36099" cy="38317"/>
            </a:xfrm>
            <a:custGeom>
              <a:avLst/>
              <a:gdLst/>
              <a:ahLst/>
              <a:cxnLst/>
              <a:rect l="l" t="t" r="r" b="b"/>
              <a:pathLst>
                <a:path w="65" h="69" extrusionOk="0">
                  <a:moveTo>
                    <a:pt x="32" y="1"/>
                  </a:moveTo>
                  <a:cubicBezTo>
                    <a:pt x="24" y="1"/>
                    <a:pt x="16" y="6"/>
                    <a:pt x="11" y="17"/>
                  </a:cubicBezTo>
                  <a:cubicBezTo>
                    <a:pt x="0" y="28"/>
                    <a:pt x="0" y="50"/>
                    <a:pt x="11" y="60"/>
                  </a:cubicBezTo>
                  <a:cubicBezTo>
                    <a:pt x="16" y="65"/>
                    <a:pt x="24" y="68"/>
                    <a:pt x="32" y="68"/>
                  </a:cubicBezTo>
                  <a:cubicBezTo>
                    <a:pt x="40" y="68"/>
                    <a:pt x="48" y="65"/>
                    <a:pt x="54" y="60"/>
                  </a:cubicBezTo>
                  <a:cubicBezTo>
                    <a:pt x="65" y="50"/>
                    <a:pt x="65" y="28"/>
                    <a:pt x="54" y="17"/>
                  </a:cubicBezTo>
                  <a:cubicBezTo>
                    <a:pt x="48" y="6"/>
                    <a:pt x="40" y="1"/>
                    <a:pt x="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28"/>
            <p:cNvSpPr/>
            <p:nvPr/>
          </p:nvSpPr>
          <p:spPr>
            <a:xfrm rot="10800000" flipH="1">
              <a:off x="8219742" y="539428"/>
              <a:ext cx="211134" cy="211134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996" y="558"/>
                    <a:pt x="558" y="996"/>
                    <a:pt x="1" y="1125"/>
                  </a:cubicBezTo>
                  <a:cubicBezTo>
                    <a:pt x="558" y="1253"/>
                    <a:pt x="996" y="1693"/>
                    <a:pt x="1125" y="2249"/>
                  </a:cubicBezTo>
                  <a:cubicBezTo>
                    <a:pt x="1253" y="1693"/>
                    <a:pt x="1682" y="1253"/>
                    <a:pt x="2249" y="1125"/>
                  </a:cubicBezTo>
                  <a:cubicBezTo>
                    <a:pt x="1682" y="996"/>
                    <a:pt x="1253" y="558"/>
                    <a:pt x="11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" name="Google Shape;448;p28"/>
            <p:cNvSpPr/>
            <p:nvPr/>
          </p:nvSpPr>
          <p:spPr>
            <a:xfrm rot="10800000" flipH="1">
              <a:off x="713122" y="539428"/>
              <a:ext cx="211134" cy="211134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996" y="558"/>
                    <a:pt x="558" y="996"/>
                    <a:pt x="1" y="1125"/>
                  </a:cubicBezTo>
                  <a:cubicBezTo>
                    <a:pt x="558" y="1253"/>
                    <a:pt x="996" y="1693"/>
                    <a:pt x="1125" y="2249"/>
                  </a:cubicBezTo>
                  <a:cubicBezTo>
                    <a:pt x="1253" y="1693"/>
                    <a:pt x="1682" y="1253"/>
                    <a:pt x="2249" y="1125"/>
                  </a:cubicBezTo>
                  <a:cubicBezTo>
                    <a:pt x="1682" y="996"/>
                    <a:pt x="1253" y="558"/>
                    <a:pt x="11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4191800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Google Shape;450;p29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 rot="10800000">
            <a:off x="-237400" y="-118299"/>
            <a:ext cx="12666799" cy="711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2" y="30275"/>
            <a:ext cx="12191996" cy="68520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2" name="Google Shape;452;p29"/>
          <p:cNvGrpSpPr/>
          <p:nvPr/>
        </p:nvGrpSpPr>
        <p:grpSpPr>
          <a:xfrm>
            <a:off x="1084997" y="5517697"/>
            <a:ext cx="10022343" cy="595817"/>
            <a:chOff x="500210" y="4475281"/>
            <a:chExt cx="4478525" cy="266259"/>
          </a:xfrm>
        </p:grpSpPr>
        <p:sp>
          <p:nvSpPr>
            <p:cNvPr id="453" name="Google Shape;453;p29"/>
            <p:cNvSpPr/>
            <p:nvPr/>
          </p:nvSpPr>
          <p:spPr>
            <a:xfrm>
              <a:off x="4817033" y="4614523"/>
              <a:ext cx="13207" cy="42151"/>
            </a:xfrm>
            <a:custGeom>
              <a:avLst/>
              <a:gdLst/>
              <a:ahLst/>
              <a:cxnLst/>
              <a:rect l="l" t="t" r="r" b="b"/>
              <a:pathLst>
                <a:path w="141" h="450" extrusionOk="0">
                  <a:moveTo>
                    <a:pt x="1" y="0"/>
                  </a:moveTo>
                  <a:cubicBezTo>
                    <a:pt x="1" y="86"/>
                    <a:pt x="1" y="161"/>
                    <a:pt x="12" y="247"/>
                  </a:cubicBezTo>
                  <a:cubicBezTo>
                    <a:pt x="12" y="290"/>
                    <a:pt x="22" y="321"/>
                    <a:pt x="44" y="364"/>
                  </a:cubicBezTo>
                  <a:cubicBezTo>
                    <a:pt x="65" y="397"/>
                    <a:pt x="98" y="439"/>
                    <a:pt x="129" y="450"/>
                  </a:cubicBezTo>
                  <a:lnTo>
                    <a:pt x="140" y="450"/>
                  </a:lnTo>
                  <a:lnTo>
                    <a:pt x="140" y="439"/>
                  </a:lnTo>
                  <a:lnTo>
                    <a:pt x="76" y="343"/>
                  </a:lnTo>
                  <a:cubicBezTo>
                    <a:pt x="65" y="311"/>
                    <a:pt x="44" y="278"/>
                    <a:pt x="33" y="236"/>
                  </a:cubicBezTo>
                  <a:cubicBezTo>
                    <a:pt x="12" y="161"/>
                    <a:pt x="12" y="86"/>
                    <a:pt x="22" y="11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679071" y="4567196"/>
              <a:ext cx="181797" cy="65718"/>
            </a:xfrm>
            <a:custGeom>
              <a:avLst/>
              <a:gdLst/>
              <a:ahLst/>
              <a:cxnLst/>
              <a:rect l="l" t="t" r="r" b="b"/>
              <a:pathLst>
                <a:path w="805" h="291" extrusionOk="0">
                  <a:moveTo>
                    <a:pt x="676" y="1"/>
                  </a:moveTo>
                  <a:cubicBezTo>
                    <a:pt x="643" y="1"/>
                    <a:pt x="622" y="12"/>
                    <a:pt x="590" y="22"/>
                  </a:cubicBezTo>
                  <a:cubicBezTo>
                    <a:pt x="569" y="33"/>
                    <a:pt x="536" y="44"/>
                    <a:pt x="515" y="65"/>
                  </a:cubicBezTo>
                  <a:cubicBezTo>
                    <a:pt x="493" y="76"/>
                    <a:pt x="462" y="98"/>
                    <a:pt x="440" y="119"/>
                  </a:cubicBezTo>
                  <a:cubicBezTo>
                    <a:pt x="419" y="129"/>
                    <a:pt x="386" y="151"/>
                    <a:pt x="365" y="172"/>
                  </a:cubicBezTo>
                  <a:cubicBezTo>
                    <a:pt x="343" y="183"/>
                    <a:pt x="322" y="205"/>
                    <a:pt x="290" y="215"/>
                  </a:cubicBezTo>
                  <a:cubicBezTo>
                    <a:pt x="279" y="215"/>
                    <a:pt x="269" y="226"/>
                    <a:pt x="247" y="226"/>
                  </a:cubicBezTo>
                  <a:lnTo>
                    <a:pt x="129" y="226"/>
                  </a:lnTo>
                  <a:cubicBezTo>
                    <a:pt x="108" y="226"/>
                    <a:pt x="86" y="215"/>
                    <a:pt x="65" y="205"/>
                  </a:cubicBezTo>
                  <a:cubicBezTo>
                    <a:pt x="55" y="194"/>
                    <a:pt x="33" y="183"/>
                    <a:pt x="22" y="172"/>
                  </a:cubicBezTo>
                  <a:cubicBezTo>
                    <a:pt x="12" y="162"/>
                    <a:pt x="12" y="140"/>
                    <a:pt x="22" y="129"/>
                  </a:cubicBezTo>
                  <a:cubicBezTo>
                    <a:pt x="22" y="122"/>
                    <a:pt x="28" y="114"/>
                    <a:pt x="31" y="114"/>
                  </a:cubicBezTo>
                  <a:cubicBezTo>
                    <a:pt x="32" y="114"/>
                    <a:pt x="33" y="116"/>
                    <a:pt x="33" y="119"/>
                  </a:cubicBezTo>
                  <a:lnTo>
                    <a:pt x="44" y="119"/>
                  </a:lnTo>
                  <a:cubicBezTo>
                    <a:pt x="44" y="119"/>
                    <a:pt x="44" y="108"/>
                    <a:pt x="33" y="108"/>
                  </a:cubicBezTo>
                  <a:cubicBezTo>
                    <a:pt x="33" y="108"/>
                    <a:pt x="12" y="108"/>
                    <a:pt x="1" y="129"/>
                  </a:cubicBezTo>
                  <a:lnTo>
                    <a:pt x="1" y="183"/>
                  </a:lnTo>
                  <a:cubicBezTo>
                    <a:pt x="12" y="205"/>
                    <a:pt x="33" y="226"/>
                    <a:pt x="55" y="236"/>
                  </a:cubicBezTo>
                  <a:cubicBezTo>
                    <a:pt x="65" y="248"/>
                    <a:pt x="97" y="269"/>
                    <a:pt x="129" y="269"/>
                  </a:cubicBezTo>
                  <a:cubicBezTo>
                    <a:pt x="151" y="279"/>
                    <a:pt x="183" y="290"/>
                    <a:pt x="215" y="290"/>
                  </a:cubicBezTo>
                  <a:cubicBezTo>
                    <a:pt x="226" y="290"/>
                    <a:pt x="247" y="279"/>
                    <a:pt x="269" y="279"/>
                  </a:cubicBezTo>
                  <a:cubicBezTo>
                    <a:pt x="279" y="279"/>
                    <a:pt x="300" y="279"/>
                    <a:pt x="312" y="269"/>
                  </a:cubicBezTo>
                  <a:cubicBezTo>
                    <a:pt x="343" y="258"/>
                    <a:pt x="376" y="236"/>
                    <a:pt x="397" y="226"/>
                  </a:cubicBezTo>
                  <a:cubicBezTo>
                    <a:pt x="429" y="205"/>
                    <a:pt x="450" y="183"/>
                    <a:pt x="472" y="162"/>
                  </a:cubicBezTo>
                  <a:cubicBezTo>
                    <a:pt x="504" y="140"/>
                    <a:pt x="526" y="119"/>
                    <a:pt x="547" y="108"/>
                  </a:cubicBezTo>
                  <a:cubicBezTo>
                    <a:pt x="569" y="86"/>
                    <a:pt x="590" y="76"/>
                    <a:pt x="611" y="65"/>
                  </a:cubicBezTo>
                  <a:lnTo>
                    <a:pt x="676" y="33"/>
                  </a:lnTo>
                  <a:cubicBezTo>
                    <a:pt x="697" y="33"/>
                    <a:pt x="719" y="22"/>
                    <a:pt x="740" y="22"/>
                  </a:cubicBezTo>
                  <a:cubicBezTo>
                    <a:pt x="750" y="33"/>
                    <a:pt x="772" y="33"/>
                    <a:pt x="783" y="33"/>
                  </a:cubicBezTo>
                  <a:cubicBezTo>
                    <a:pt x="793" y="44"/>
                    <a:pt x="793" y="55"/>
                    <a:pt x="804" y="55"/>
                  </a:cubicBezTo>
                  <a:cubicBezTo>
                    <a:pt x="804" y="55"/>
                    <a:pt x="804" y="44"/>
                    <a:pt x="793" y="33"/>
                  </a:cubicBezTo>
                  <a:cubicBezTo>
                    <a:pt x="783" y="22"/>
                    <a:pt x="761" y="12"/>
                    <a:pt x="7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778439" y="4567196"/>
              <a:ext cx="183830" cy="65718"/>
            </a:xfrm>
            <a:custGeom>
              <a:avLst/>
              <a:gdLst/>
              <a:ahLst/>
              <a:cxnLst/>
              <a:rect l="l" t="t" r="r" b="b"/>
              <a:pathLst>
                <a:path w="814" h="291" extrusionOk="0">
                  <a:moveTo>
                    <a:pt x="793" y="33"/>
                  </a:moveTo>
                  <a:cubicBezTo>
                    <a:pt x="803" y="44"/>
                    <a:pt x="803" y="55"/>
                    <a:pt x="803" y="55"/>
                  </a:cubicBezTo>
                  <a:lnTo>
                    <a:pt x="814" y="65"/>
                  </a:lnTo>
                  <a:lnTo>
                    <a:pt x="814" y="55"/>
                  </a:lnTo>
                  <a:lnTo>
                    <a:pt x="793" y="33"/>
                  </a:lnTo>
                  <a:close/>
                  <a:moveTo>
                    <a:pt x="674" y="1"/>
                  </a:moveTo>
                  <a:cubicBezTo>
                    <a:pt x="653" y="1"/>
                    <a:pt x="631" y="12"/>
                    <a:pt x="600" y="22"/>
                  </a:cubicBezTo>
                  <a:cubicBezTo>
                    <a:pt x="578" y="33"/>
                    <a:pt x="546" y="44"/>
                    <a:pt x="524" y="65"/>
                  </a:cubicBezTo>
                  <a:cubicBezTo>
                    <a:pt x="493" y="76"/>
                    <a:pt x="471" y="98"/>
                    <a:pt x="450" y="119"/>
                  </a:cubicBezTo>
                  <a:cubicBezTo>
                    <a:pt x="417" y="129"/>
                    <a:pt x="396" y="151"/>
                    <a:pt x="374" y="172"/>
                  </a:cubicBezTo>
                  <a:cubicBezTo>
                    <a:pt x="353" y="183"/>
                    <a:pt x="321" y="205"/>
                    <a:pt x="300" y="215"/>
                  </a:cubicBezTo>
                  <a:cubicBezTo>
                    <a:pt x="289" y="215"/>
                    <a:pt x="267" y="226"/>
                    <a:pt x="257" y="226"/>
                  </a:cubicBezTo>
                  <a:lnTo>
                    <a:pt x="139" y="226"/>
                  </a:lnTo>
                  <a:cubicBezTo>
                    <a:pt x="117" y="226"/>
                    <a:pt x="96" y="215"/>
                    <a:pt x="75" y="205"/>
                  </a:cubicBezTo>
                  <a:cubicBezTo>
                    <a:pt x="53" y="194"/>
                    <a:pt x="43" y="183"/>
                    <a:pt x="32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9" y="122"/>
                    <a:pt x="31" y="114"/>
                    <a:pt x="35" y="114"/>
                  </a:cubicBezTo>
                  <a:cubicBezTo>
                    <a:pt x="37" y="114"/>
                    <a:pt x="40" y="116"/>
                    <a:pt x="43" y="119"/>
                  </a:cubicBezTo>
                  <a:lnTo>
                    <a:pt x="53" y="119"/>
                  </a:lnTo>
                  <a:cubicBezTo>
                    <a:pt x="53" y="119"/>
                    <a:pt x="53" y="108"/>
                    <a:pt x="43" y="108"/>
                  </a:cubicBezTo>
                  <a:cubicBezTo>
                    <a:pt x="43" y="108"/>
                    <a:pt x="22" y="108"/>
                    <a:pt x="10" y="129"/>
                  </a:cubicBezTo>
                  <a:cubicBezTo>
                    <a:pt x="10" y="140"/>
                    <a:pt x="0" y="162"/>
                    <a:pt x="10" y="183"/>
                  </a:cubicBezTo>
                  <a:cubicBezTo>
                    <a:pt x="22" y="205"/>
                    <a:pt x="32" y="226"/>
                    <a:pt x="53" y="236"/>
                  </a:cubicBezTo>
                  <a:cubicBezTo>
                    <a:pt x="75" y="248"/>
                    <a:pt x="107" y="269"/>
                    <a:pt x="129" y="269"/>
                  </a:cubicBezTo>
                  <a:cubicBezTo>
                    <a:pt x="160" y="279"/>
                    <a:pt x="193" y="290"/>
                    <a:pt x="225" y="290"/>
                  </a:cubicBezTo>
                  <a:cubicBezTo>
                    <a:pt x="236" y="290"/>
                    <a:pt x="257" y="279"/>
                    <a:pt x="267" y="279"/>
                  </a:cubicBezTo>
                  <a:cubicBezTo>
                    <a:pt x="289" y="279"/>
                    <a:pt x="300" y="279"/>
                    <a:pt x="321" y="269"/>
                  </a:cubicBezTo>
                  <a:cubicBezTo>
                    <a:pt x="353" y="258"/>
                    <a:pt x="386" y="236"/>
                    <a:pt x="407" y="226"/>
                  </a:cubicBezTo>
                  <a:cubicBezTo>
                    <a:pt x="439" y="205"/>
                    <a:pt x="460" y="183"/>
                    <a:pt x="482" y="162"/>
                  </a:cubicBezTo>
                  <a:cubicBezTo>
                    <a:pt x="514" y="140"/>
                    <a:pt x="536" y="119"/>
                    <a:pt x="557" y="108"/>
                  </a:cubicBezTo>
                  <a:cubicBezTo>
                    <a:pt x="578" y="86"/>
                    <a:pt x="600" y="76"/>
                    <a:pt x="621" y="65"/>
                  </a:cubicBezTo>
                  <a:lnTo>
                    <a:pt x="685" y="33"/>
                  </a:lnTo>
                  <a:cubicBezTo>
                    <a:pt x="707" y="33"/>
                    <a:pt x="728" y="22"/>
                    <a:pt x="750" y="22"/>
                  </a:cubicBezTo>
                  <a:cubicBezTo>
                    <a:pt x="760" y="33"/>
                    <a:pt x="781" y="33"/>
                    <a:pt x="792" y="33"/>
                  </a:cubicBezTo>
                  <a:cubicBezTo>
                    <a:pt x="781" y="22"/>
                    <a:pt x="771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879838" y="4567196"/>
              <a:ext cx="184056" cy="65718"/>
            </a:xfrm>
            <a:custGeom>
              <a:avLst/>
              <a:gdLst/>
              <a:ahLst/>
              <a:cxnLst/>
              <a:rect l="l" t="t" r="r" b="b"/>
              <a:pathLst>
                <a:path w="815" h="291" extrusionOk="0">
                  <a:moveTo>
                    <a:pt x="803" y="55"/>
                  </a:moveTo>
                  <a:lnTo>
                    <a:pt x="803" y="65"/>
                  </a:lnTo>
                  <a:cubicBezTo>
                    <a:pt x="803" y="65"/>
                    <a:pt x="815" y="65"/>
                    <a:pt x="803" y="55"/>
                  </a:cubicBezTo>
                  <a:close/>
                  <a:moveTo>
                    <a:pt x="675" y="1"/>
                  </a:moveTo>
                  <a:cubicBezTo>
                    <a:pt x="654" y="1"/>
                    <a:pt x="622" y="12"/>
                    <a:pt x="600" y="22"/>
                  </a:cubicBezTo>
                  <a:cubicBezTo>
                    <a:pt x="568" y="33"/>
                    <a:pt x="547" y="44"/>
                    <a:pt x="515" y="65"/>
                  </a:cubicBezTo>
                  <a:cubicBezTo>
                    <a:pt x="493" y="76"/>
                    <a:pt x="472" y="98"/>
                    <a:pt x="451" y="119"/>
                  </a:cubicBezTo>
                  <a:cubicBezTo>
                    <a:pt x="418" y="129"/>
                    <a:pt x="397" y="151"/>
                    <a:pt x="375" y="172"/>
                  </a:cubicBezTo>
                  <a:cubicBezTo>
                    <a:pt x="343" y="183"/>
                    <a:pt x="322" y="205"/>
                    <a:pt x="301" y="215"/>
                  </a:cubicBezTo>
                  <a:cubicBezTo>
                    <a:pt x="279" y="215"/>
                    <a:pt x="268" y="226"/>
                    <a:pt x="258" y="226"/>
                  </a:cubicBezTo>
                  <a:lnTo>
                    <a:pt x="140" y="226"/>
                  </a:lnTo>
                  <a:cubicBezTo>
                    <a:pt x="118" y="226"/>
                    <a:pt x="97" y="215"/>
                    <a:pt x="75" y="205"/>
                  </a:cubicBezTo>
                  <a:cubicBezTo>
                    <a:pt x="54" y="194"/>
                    <a:pt x="44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2" y="122"/>
                    <a:pt x="27" y="114"/>
                    <a:pt x="34" y="114"/>
                  </a:cubicBezTo>
                  <a:cubicBezTo>
                    <a:pt x="37" y="114"/>
                    <a:pt x="40" y="116"/>
                    <a:pt x="44" y="119"/>
                  </a:cubicBezTo>
                  <a:lnTo>
                    <a:pt x="54" y="119"/>
                  </a:lnTo>
                  <a:cubicBezTo>
                    <a:pt x="54" y="119"/>
                    <a:pt x="54" y="108"/>
                    <a:pt x="44" y="108"/>
                  </a:cubicBezTo>
                  <a:cubicBezTo>
                    <a:pt x="33" y="108"/>
                    <a:pt x="22" y="108"/>
                    <a:pt x="11" y="129"/>
                  </a:cubicBezTo>
                  <a:cubicBezTo>
                    <a:pt x="1" y="140"/>
                    <a:pt x="1" y="162"/>
                    <a:pt x="11" y="183"/>
                  </a:cubicBezTo>
                  <a:cubicBezTo>
                    <a:pt x="22" y="205"/>
                    <a:pt x="33" y="226"/>
                    <a:pt x="54" y="236"/>
                  </a:cubicBezTo>
                  <a:cubicBezTo>
                    <a:pt x="75" y="248"/>
                    <a:pt x="97" y="269"/>
                    <a:pt x="129" y="269"/>
                  </a:cubicBezTo>
                  <a:cubicBezTo>
                    <a:pt x="161" y="279"/>
                    <a:pt x="182" y="290"/>
                    <a:pt x="225" y="290"/>
                  </a:cubicBezTo>
                  <a:cubicBezTo>
                    <a:pt x="236" y="290"/>
                    <a:pt x="258" y="279"/>
                    <a:pt x="268" y="279"/>
                  </a:cubicBezTo>
                  <a:cubicBezTo>
                    <a:pt x="290" y="279"/>
                    <a:pt x="301" y="279"/>
                    <a:pt x="322" y="269"/>
                  </a:cubicBezTo>
                  <a:cubicBezTo>
                    <a:pt x="354" y="258"/>
                    <a:pt x="375" y="236"/>
                    <a:pt x="408" y="226"/>
                  </a:cubicBezTo>
                  <a:cubicBezTo>
                    <a:pt x="439" y="205"/>
                    <a:pt x="461" y="183"/>
                    <a:pt x="482" y="162"/>
                  </a:cubicBezTo>
                  <a:cubicBezTo>
                    <a:pt x="504" y="140"/>
                    <a:pt x="525" y="119"/>
                    <a:pt x="558" y="108"/>
                  </a:cubicBezTo>
                  <a:cubicBezTo>
                    <a:pt x="579" y="86"/>
                    <a:pt x="600" y="76"/>
                    <a:pt x="622" y="65"/>
                  </a:cubicBezTo>
                  <a:lnTo>
                    <a:pt x="686" y="33"/>
                  </a:lnTo>
                  <a:cubicBezTo>
                    <a:pt x="708" y="33"/>
                    <a:pt x="729" y="22"/>
                    <a:pt x="739" y="22"/>
                  </a:cubicBezTo>
                  <a:cubicBezTo>
                    <a:pt x="761" y="33"/>
                    <a:pt x="772" y="33"/>
                    <a:pt x="782" y="33"/>
                  </a:cubicBezTo>
                  <a:lnTo>
                    <a:pt x="803" y="55"/>
                  </a:lnTo>
                  <a:cubicBezTo>
                    <a:pt x="803" y="55"/>
                    <a:pt x="803" y="44"/>
                    <a:pt x="793" y="33"/>
                  </a:cubicBezTo>
                  <a:cubicBezTo>
                    <a:pt x="782" y="22"/>
                    <a:pt x="772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981464" y="4567196"/>
              <a:ext cx="181571" cy="65718"/>
            </a:xfrm>
            <a:custGeom>
              <a:avLst/>
              <a:gdLst/>
              <a:ahLst/>
              <a:cxnLst/>
              <a:rect l="l" t="t" r="r" b="b"/>
              <a:pathLst>
                <a:path w="804" h="291" extrusionOk="0">
                  <a:moveTo>
                    <a:pt x="675" y="1"/>
                  </a:moveTo>
                  <a:cubicBezTo>
                    <a:pt x="653" y="1"/>
                    <a:pt x="622" y="12"/>
                    <a:pt x="600" y="22"/>
                  </a:cubicBezTo>
                  <a:cubicBezTo>
                    <a:pt x="568" y="33"/>
                    <a:pt x="546" y="44"/>
                    <a:pt x="515" y="65"/>
                  </a:cubicBezTo>
                  <a:cubicBezTo>
                    <a:pt x="493" y="76"/>
                    <a:pt x="472" y="98"/>
                    <a:pt x="439" y="119"/>
                  </a:cubicBezTo>
                  <a:cubicBezTo>
                    <a:pt x="418" y="129"/>
                    <a:pt x="396" y="151"/>
                    <a:pt x="375" y="172"/>
                  </a:cubicBezTo>
                  <a:cubicBezTo>
                    <a:pt x="343" y="183"/>
                    <a:pt x="322" y="205"/>
                    <a:pt x="289" y="215"/>
                  </a:cubicBezTo>
                  <a:cubicBezTo>
                    <a:pt x="279" y="215"/>
                    <a:pt x="268" y="226"/>
                    <a:pt x="258" y="226"/>
                  </a:cubicBezTo>
                  <a:lnTo>
                    <a:pt x="139" y="226"/>
                  </a:lnTo>
                  <a:cubicBezTo>
                    <a:pt x="118" y="226"/>
                    <a:pt x="97" y="215"/>
                    <a:pt x="75" y="205"/>
                  </a:cubicBezTo>
                  <a:cubicBezTo>
                    <a:pt x="54" y="194"/>
                    <a:pt x="43" y="183"/>
                    <a:pt x="32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2" y="122"/>
                    <a:pt x="27" y="114"/>
                    <a:pt x="34" y="114"/>
                  </a:cubicBezTo>
                  <a:cubicBezTo>
                    <a:pt x="37" y="114"/>
                    <a:pt x="40" y="116"/>
                    <a:pt x="43" y="119"/>
                  </a:cubicBezTo>
                  <a:lnTo>
                    <a:pt x="54" y="119"/>
                  </a:lnTo>
                  <a:lnTo>
                    <a:pt x="43" y="108"/>
                  </a:lnTo>
                  <a:cubicBezTo>
                    <a:pt x="32" y="108"/>
                    <a:pt x="22" y="108"/>
                    <a:pt x="11" y="129"/>
                  </a:cubicBezTo>
                  <a:cubicBezTo>
                    <a:pt x="1" y="140"/>
                    <a:pt x="1" y="162"/>
                    <a:pt x="11" y="183"/>
                  </a:cubicBezTo>
                  <a:cubicBezTo>
                    <a:pt x="22" y="205"/>
                    <a:pt x="32" y="226"/>
                    <a:pt x="54" y="236"/>
                  </a:cubicBezTo>
                  <a:cubicBezTo>
                    <a:pt x="75" y="248"/>
                    <a:pt x="97" y="269"/>
                    <a:pt x="129" y="269"/>
                  </a:cubicBezTo>
                  <a:cubicBezTo>
                    <a:pt x="161" y="279"/>
                    <a:pt x="182" y="290"/>
                    <a:pt x="215" y="290"/>
                  </a:cubicBezTo>
                  <a:cubicBezTo>
                    <a:pt x="236" y="290"/>
                    <a:pt x="246" y="279"/>
                    <a:pt x="268" y="279"/>
                  </a:cubicBezTo>
                  <a:cubicBezTo>
                    <a:pt x="279" y="279"/>
                    <a:pt x="300" y="279"/>
                    <a:pt x="322" y="269"/>
                  </a:cubicBezTo>
                  <a:cubicBezTo>
                    <a:pt x="353" y="258"/>
                    <a:pt x="375" y="236"/>
                    <a:pt x="407" y="226"/>
                  </a:cubicBezTo>
                  <a:cubicBezTo>
                    <a:pt x="429" y="205"/>
                    <a:pt x="461" y="183"/>
                    <a:pt x="482" y="162"/>
                  </a:cubicBezTo>
                  <a:cubicBezTo>
                    <a:pt x="503" y="140"/>
                    <a:pt x="525" y="119"/>
                    <a:pt x="546" y="108"/>
                  </a:cubicBezTo>
                  <a:cubicBezTo>
                    <a:pt x="568" y="86"/>
                    <a:pt x="589" y="76"/>
                    <a:pt x="622" y="65"/>
                  </a:cubicBezTo>
                  <a:lnTo>
                    <a:pt x="686" y="33"/>
                  </a:lnTo>
                  <a:cubicBezTo>
                    <a:pt x="707" y="33"/>
                    <a:pt x="718" y="22"/>
                    <a:pt x="739" y="22"/>
                  </a:cubicBezTo>
                  <a:cubicBezTo>
                    <a:pt x="760" y="33"/>
                    <a:pt x="772" y="33"/>
                    <a:pt x="782" y="33"/>
                  </a:cubicBezTo>
                  <a:lnTo>
                    <a:pt x="803" y="55"/>
                  </a:lnTo>
                  <a:cubicBezTo>
                    <a:pt x="803" y="55"/>
                    <a:pt x="803" y="44"/>
                    <a:pt x="793" y="33"/>
                  </a:cubicBezTo>
                  <a:cubicBezTo>
                    <a:pt x="782" y="22"/>
                    <a:pt x="760" y="12"/>
                    <a:pt x="7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1083089" y="4567196"/>
              <a:ext cx="181346" cy="65718"/>
            </a:xfrm>
            <a:custGeom>
              <a:avLst/>
              <a:gdLst/>
              <a:ahLst/>
              <a:cxnLst/>
              <a:rect l="l" t="t" r="r" b="b"/>
              <a:pathLst>
                <a:path w="803" h="291" extrusionOk="0">
                  <a:moveTo>
                    <a:pt x="674" y="1"/>
                  </a:moveTo>
                  <a:cubicBezTo>
                    <a:pt x="643" y="1"/>
                    <a:pt x="621" y="12"/>
                    <a:pt x="589" y="22"/>
                  </a:cubicBezTo>
                  <a:cubicBezTo>
                    <a:pt x="567" y="33"/>
                    <a:pt x="536" y="44"/>
                    <a:pt x="514" y="65"/>
                  </a:cubicBezTo>
                  <a:cubicBezTo>
                    <a:pt x="493" y="76"/>
                    <a:pt x="460" y="98"/>
                    <a:pt x="439" y="119"/>
                  </a:cubicBezTo>
                  <a:cubicBezTo>
                    <a:pt x="417" y="129"/>
                    <a:pt x="396" y="151"/>
                    <a:pt x="364" y="172"/>
                  </a:cubicBezTo>
                  <a:cubicBezTo>
                    <a:pt x="343" y="183"/>
                    <a:pt x="322" y="205"/>
                    <a:pt x="289" y="215"/>
                  </a:cubicBezTo>
                  <a:cubicBezTo>
                    <a:pt x="279" y="215"/>
                    <a:pt x="268" y="226"/>
                    <a:pt x="257" y="226"/>
                  </a:cubicBezTo>
                  <a:lnTo>
                    <a:pt x="139" y="226"/>
                  </a:lnTo>
                  <a:cubicBezTo>
                    <a:pt x="107" y="226"/>
                    <a:pt x="86" y="215"/>
                    <a:pt x="75" y="205"/>
                  </a:cubicBezTo>
                  <a:cubicBezTo>
                    <a:pt x="53" y="194"/>
                    <a:pt x="32" y="183"/>
                    <a:pt x="32" y="172"/>
                  </a:cubicBezTo>
                  <a:cubicBezTo>
                    <a:pt x="22" y="162"/>
                    <a:pt x="11" y="140"/>
                    <a:pt x="22" y="129"/>
                  </a:cubicBezTo>
                  <a:cubicBezTo>
                    <a:pt x="22" y="122"/>
                    <a:pt x="27" y="114"/>
                    <a:pt x="30" y="114"/>
                  </a:cubicBezTo>
                  <a:cubicBezTo>
                    <a:pt x="31" y="114"/>
                    <a:pt x="32" y="116"/>
                    <a:pt x="32" y="119"/>
                  </a:cubicBezTo>
                  <a:lnTo>
                    <a:pt x="53" y="119"/>
                  </a:lnTo>
                  <a:cubicBezTo>
                    <a:pt x="43" y="119"/>
                    <a:pt x="43" y="108"/>
                    <a:pt x="43" y="108"/>
                  </a:cubicBezTo>
                  <a:cubicBezTo>
                    <a:pt x="32" y="108"/>
                    <a:pt x="11" y="108"/>
                    <a:pt x="11" y="129"/>
                  </a:cubicBezTo>
                  <a:cubicBezTo>
                    <a:pt x="0" y="140"/>
                    <a:pt x="0" y="162"/>
                    <a:pt x="11" y="183"/>
                  </a:cubicBezTo>
                  <a:cubicBezTo>
                    <a:pt x="11" y="205"/>
                    <a:pt x="32" y="226"/>
                    <a:pt x="53" y="236"/>
                  </a:cubicBezTo>
                  <a:cubicBezTo>
                    <a:pt x="75" y="248"/>
                    <a:pt x="96" y="269"/>
                    <a:pt x="129" y="269"/>
                  </a:cubicBezTo>
                  <a:cubicBezTo>
                    <a:pt x="150" y="279"/>
                    <a:pt x="182" y="290"/>
                    <a:pt x="214" y="290"/>
                  </a:cubicBezTo>
                  <a:cubicBezTo>
                    <a:pt x="225" y="290"/>
                    <a:pt x="246" y="279"/>
                    <a:pt x="268" y="279"/>
                  </a:cubicBezTo>
                  <a:cubicBezTo>
                    <a:pt x="279" y="279"/>
                    <a:pt x="300" y="279"/>
                    <a:pt x="310" y="269"/>
                  </a:cubicBezTo>
                  <a:cubicBezTo>
                    <a:pt x="343" y="258"/>
                    <a:pt x="375" y="236"/>
                    <a:pt x="407" y="226"/>
                  </a:cubicBezTo>
                  <a:cubicBezTo>
                    <a:pt x="429" y="205"/>
                    <a:pt x="450" y="183"/>
                    <a:pt x="482" y="162"/>
                  </a:cubicBezTo>
                  <a:cubicBezTo>
                    <a:pt x="503" y="140"/>
                    <a:pt x="525" y="119"/>
                    <a:pt x="546" y="108"/>
                  </a:cubicBezTo>
                  <a:cubicBezTo>
                    <a:pt x="567" y="86"/>
                    <a:pt x="589" y="76"/>
                    <a:pt x="610" y="65"/>
                  </a:cubicBezTo>
                  <a:lnTo>
                    <a:pt x="674" y="33"/>
                  </a:lnTo>
                  <a:cubicBezTo>
                    <a:pt x="696" y="33"/>
                    <a:pt x="717" y="22"/>
                    <a:pt x="739" y="22"/>
                  </a:cubicBezTo>
                  <a:cubicBezTo>
                    <a:pt x="760" y="33"/>
                    <a:pt x="771" y="33"/>
                    <a:pt x="782" y="33"/>
                  </a:cubicBezTo>
                  <a:cubicBezTo>
                    <a:pt x="793" y="44"/>
                    <a:pt x="793" y="55"/>
                    <a:pt x="803" y="55"/>
                  </a:cubicBezTo>
                  <a:cubicBezTo>
                    <a:pt x="803" y="55"/>
                    <a:pt x="803" y="44"/>
                    <a:pt x="793" y="33"/>
                  </a:cubicBezTo>
                  <a:cubicBezTo>
                    <a:pt x="782" y="22"/>
                    <a:pt x="760" y="12"/>
                    <a:pt x="7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1182005" y="4567196"/>
              <a:ext cx="184056" cy="65718"/>
            </a:xfrm>
            <a:custGeom>
              <a:avLst/>
              <a:gdLst/>
              <a:ahLst/>
              <a:cxnLst/>
              <a:rect l="l" t="t" r="r" b="b"/>
              <a:pathLst>
                <a:path w="815" h="291" extrusionOk="0">
                  <a:moveTo>
                    <a:pt x="793" y="33"/>
                  </a:moveTo>
                  <a:cubicBezTo>
                    <a:pt x="804" y="44"/>
                    <a:pt x="804" y="55"/>
                    <a:pt x="815" y="55"/>
                  </a:cubicBezTo>
                  <a:cubicBezTo>
                    <a:pt x="815" y="55"/>
                    <a:pt x="815" y="44"/>
                    <a:pt x="793" y="33"/>
                  </a:cubicBezTo>
                  <a:close/>
                  <a:moveTo>
                    <a:pt x="686" y="1"/>
                  </a:moveTo>
                  <a:cubicBezTo>
                    <a:pt x="654" y="1"/>
                    <a:pt x="633" y="12"/>
                    <a:pt x="600" y="22"/>
                  </a:cubicBezTo>
                  <a:cubicBezTo>
                    <a:pt x="579" y="33"/>
                    <a:pt x="547" y="44"/>
                    <a:pt x="526" y="65"/>
                  </a:cubicBezTo>
                  <a:cubicBezTo>
                    <a:pt x="505" y="76"/>
                    <a:pt x="472" y="98"/>
                    <a:pt x="451" y="119"/>
                  </a:cubicBezTo>
                  <a:cubicBezTo>
                    <a:pt x="429" y="129"/>
                    <a:pt x="397" y="151"/>
                    <a:pt x="376" y="172"/>
                  </a:cubicBezTo>
                  <a:cubicBezTo>
                    <a:pt x="355" y="183"/>
                    <a:pt x="322" y="205"/>
                    <a:pt x="301" y="215"/>
                  </a:cubicBezTo>
                  <a:cubicBezTo>
                    <a:pt x="290" y="215"/>
                    <a:pt x="279" y="226"/>
                    <a:pt x="258" y="226"/>
                  </a:cubicBezTo>
                  <a:lnTo>
                    <a:pt x="140" y="226"/>
                  </a:lnTo>
                  <a:cubicBezTo>
                    <a:pt x="119" y="226"/>
                    <a:pt x="98" y="215"/>
                    <a:pt x="76" y="205"/>
                  </a:cubicBezTo>
                  <a:cubicBezTo>
                    <a:pt x="65" y="194"/>
                    <a:pt x="44" y="183"/>
                    <a:pt x="33" y="172"/>
                  </a:cubicBezTo>
                  <a:cubicBezTo>
                    <a:pt x="22" y="162"/>
                    <a:pt x="22" y="140"/>
                    <a:pt x="33" y="129"/>
                  </a:cubicBezTo>
                  <a:cubicBezTo>
                    <a:pt x="33" y="122"/>
                    <a:pt x="39" y="114"/>
                    <a:pt x="42" y="114"/>
                  </a:cubicBezTo>
                  <a:cubicBezTo>
                    <a:pt x="43" y="114"/>
                    <a:pt x="44" y="116"/>
                    <a:pt x="44" y="119"/>
                  </a:cubicBezTo>
                  <a:lnTo>
                    <a:pt x="55" y="119"/>
                  </a:lnTo>
                  <a:cubicBezTo>
                    <a:pt x="55" y="119"/>
                    <a:pt x="55" y="108"/>
                    <a:pt x="44" y="108"/>
                  </a:cubicBezTo>
                  <a:cubicBezTo>
                    <a:pt x="44" y="108"/>
                    <a:pt x="22" y="108"/>
                    <a:pt x="12" y="129"/>
                  </a:cubicBezTo>
                  <a:cubicBezTo>
                    <a:pt x="12" y="140"/>
                    <a:pt x="1" y="162"/>
                    <a:pt x="12" y="183"/>
                  </a:cubicBezTo>
                  <a:cubicBezTo>
                    <a:pt x="22" y="205"/>
                    <a:pt x="44" y="226"/>
                    <a:pt x="65" y="236"/>
                  </a:cubicBezTo>
                  <a:cubicBezTo>
                    <a:pt x="76" y="248"/>
                    <a:pt x="108" y="269"/>
                    <a:pt x="129" y="269"/>
                  </a:cubicBezTo>
                  <a:cubicBezTo>
                    <a:pt x="162" y="279"/>
                    <a:pt x="194" y="290"/>
                    <a:pt x="226" y="290"/>
                  </a:cubicBezTo>
                  <a:cubicBezTo>
                    <a:pt x="236" y="290"/>
                    <a:pt x="258" y="279"/>
                    <a:pt x="279" y="279"/>
                  </a:cubicBezTo>
                  <a:cubicBezTo>
                    <a:pt x="290" y="279"/>
                    <a:pt x="312" y="279"/>
                    <a:pt x="322" y="269"/>
                  </a:cubicBezTo>
                  <a:cubicBezTo>
                    <a:pt x="355" y="258"/>
                    <a:pt x="386" y="236"/>
                    <a:pt x="408" y="226"/>
                  </a:cubicBezTo>
                  <a:cubicBezTo>
                    <a:pt x="440" y="205"/>
                    <a:pt x="462" y="183"/>
                    <a:pt x="483" y="162"/>
                  </a:cubicBezTo>
                  <a:cubicBezTo>
                    <a:pt x="515" y="140"/>
                    <a:pt x="536" y="119"/>
                    <a:pt x="558" y="108"/>
                  </a:cubicBezTo>
                  <a:cubicBezTo>
                    <a:pt x="579" y="86"/>
                    <a:pt x="600" y="76"/>
                    <a:pt x="622" y="65"/>
                  </a:cubicBezTo>
                  <a:lnTo>
                    <a:pt x="686" y="33"/>
                  </a:lnTo>
                  <a:cubicBezTo>
                    <a:pt x="708" y="33"/>
                    <a:pt x="729" y="22"/>
                    <a:pt x="750" y="22"/>
                  </a:cubicBezTo>
                  <a:cubicBezTo>
                    <a:pt x="762" y="33"/>
                    <a:pt x="783" y="33"/>
                    <a:pt x="793" y="33"/>
                  </a:cubicBezTo>
                  <a:cubicBezTo>
                    <a:pt x="783" y="22"/>
                    <a:pt x="772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1283630" y="4567196"/>
              <a:ext cx="184056" cy="65718"/>
            </a:xfrm>
            <a:custGeom>
              <a:avLst/>
              <a:gdLst/>
              <a:ahLst/>
              <a:cxnLst/>
              <a:rect l="l" t="t" r="r" b="b"/>
              <a:pathLst>
                <a:path w="815" h="291" extrusionOk="0">
                  <a:moveTo>
                    <a:pt x="793" y="33"/>
                  </a:moveTo>
                  <a:lnTo>
                    <a:pt x="795" y="36"/>
                  </a:lnTo>
                  <a:lnTo>
                    <a:pt x="795" y="36"/>
                  </a:lnTo>
                  <a:cubicBezTo>
                    <a:pt x="795" y="35"/>
                    <a:pt x="794" y="34"/>
                    <a:pt x="793" y="33"/>
                  </a:cubicBezTo>
                  <a:close/>
                  <a:moveTo>
                    <a:pt x="795" y="36"/>
                  </a:moveTo>
                  <a:cubicBezTo>
                    <a:pt x="804" y="45"/>
                    <a:pt x="804" y="55"/>
                    <a:pt x="804" y="55"/>
                  </a:cubicBezTo>
                  <a:lnTo>
                    <a:pt x="814" y="65"/>
                  </a:lnTo>
                  <a:lnTo>
                    <a:pt x="814" y="55"/>
                  </a:lnTo>
                  <a:lnTo>
                    <a:pt x="795" y="36"/>
                  </a:lnTo>
                  <a:close/>
                  <a:moveTo>
                    <a:pt x="676" y="1"/>
                  </a:moveTo>
                  <a:cubicBezTo>
                    <a:pt x="654" y="1"/>
                    <a:pt x="633" y="12"/>
                    <a:pt x="600" y="22"/>
                  </a:cubicBezTo>
                  <a:cubicBezTo>
                    <a:pt x="579" y="33"/>
                    <a:pt x="547" y="44"/>
                    <a:pt x="526" y="65"/>
                  </a:cubicBezTo>
                  <a:cubicBezTo>
                    <a:pt x="493" y="76"/>
                    <a:pt x="472" y="98"/>
                    <a:pt x="450" y="119"/>
                  </a:cubicBezTo>
                  <a:cubicBezTo>
                    <a:pt x="419" y="129"/>
                    <a:pt x="397" y="151"/>
                    <a:pt x="376" y="172"/>
                  </a:cubicBezTo>
                  <a:cubicBezTo>
                    <a:pt x="354" y="183"/>
                    <a:pt x="322" y="205"/>
                    <a:pt x="300" y="215"/>
                  </a:cubicBezTo>
                  <a:cubicBezTo>
                    <a:pt x="290" y="215"/>
                    <a:pt x="269" y="226"/>
                    <a:pt x="258" y="226"/>
                  </a:cubicBezTo>
                  <a:lnTo>
                    <a:pt x="140" y="226"/>
                  </a:lnTo>
                  <a:cubicBezTo>
                    <a:pt x="119" y="226"/>
                    <a:pt x="97" y="215"/>
                    <a:pt x="76" y="205"/>
                  </a:cubicBezTo>
                  <a:cubicBezTo>
                    <a:pt x="55" y="194"/>
                    <a:pt x="43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30" y="122"/>
                    <a:pt x="32" y="114"/>
                    <a:pt x="36" y="114"/>
                  </a:cubicBezTo>
                  <a:cubicBezTo>
                    <a:pt x="38" y="114"/>
                    <a:pt x="40" y="116"/>
                    <a:pt x="43" y="119"/>
                  </a:cubicBezTo>
                  <a:lnTo>
                    <a:pt x="55" y="119"/>
                  </a:lnTo>
                  <a:cubicBezTo>
                    <a:pt x="55" y="119"/>
                    <a:pt x="55" y="108"/>
                    <a:pt x="43" y="108"/>
                  </a:cubicBezTo>
                  <a:cubicBezTo>
                    <a:pt x="33" y="108"/>
                    <a:pt x="22" y="108"/>
                    <a:pt x="12" y="129"/>
                  </a:cubicBezTo>
                  <a:cubicBezTo>
                    <a:pt x="12" y="140"/>
                    <a:pt x="1" y="162"/>
                    <a:pt x="12" y="183"/>
                  </a:cubicBezTo>
                  <a:cubicBezTo>
                    <a:pt x="22" y="205"/>
                    <a:pt x="33" y="226"/>
                    <a:pt x="55" y="236"/>
                  </a:cubicBezTo>
                  <a:cubicBezTo>
                    <a:pt x="76" y="248"/>
                    <a:pt x="108" y="269"/>
                    <a:pt x="129" y="269"/>
                  </a:cubicBezTo>
                  <a:cubicBezTo>
                    <a:pt x="162" y="279"/>
                    <a:pt x="193" y="290"/>
                    <a:pt x="226" y="290"/>
                  </a:cubicBezTo>
                  <a:cubicBezTo>
                    <a:pt x="236" y="290"/>
                    <a:pt x="258" y="279"/>
                    <a:pt x="269" y="279"/>
                  </a:cubicBezTo>
                  <a:cubicBezTo>
                    <a:pt x="290" y="279"/>
                    <a:pt x="300" y="279"/>
                    <a:pt x="322" y="269"/>
                  </a:cubicBezTo>
                  <a:cubicBezTo>
                    <a:pt x="354" y="258"/>
                    <a:pt x="386" y="236"/>
                    <a:pt x="407" y="226"/>
                  </a:cubicBezTo>
                  <a:cubicBezTo>
                    <a:pt x="440" y="205"/>
                    <a:pt x="461" y="183"/>
                    <a:pt x="483" y="162"/>
                  </a:cubicBezTo>
                  <a:cubicBezTo>
                    <a:pt x="515" y="140"/>
                    <a:pt x="536" y="119"/>
                    <a:pt x="557" y="108"/>
                  </a:cubicBezTo>
                  <a:cubicBezTo>
                    <a:pt x="579" y="86"/>
                    <a:pt x="600" y="76"/>
                    <a:pt x="622" y="65"/>
                  </a:cubicBezTo>
                  <a:lnTo>
                    <a:pt x="686" y="33"/>
                  </a:lnTo>
                  <a:cubicBezTo>
                    <a:pt x="707" y="33"/>
                    <a:pt x="729" y="22"/>
                    <a:pt x="740" y="22"/>
                  </a:cubicBezTo>
                  <a:cubicBezTo>
                    <a:pt x="761" y="33"/>
                    <a:pt x="783" y="33"/>
                    <a:pt x="793" y="33"/>
                  </a:cubicBezTo>
                  <a:cubicBezTo>
                    <a:pt x="783" y="22"/>
                    <a:pt x="772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1385256" y="4567196"/>
              <a:ext cx="184056" cy="65718"/>
            </a:xfrm>
            <a:custGeom>
              <a:avLst/>
              <a:gdLst/>
              <a:ahLst/>
              <a:cxnLst/>
              <a:rect l="l" t="t" r="r" b="b"/>
              <a:pathLst>
                <a:path w="815" h="291" extrusionOk="0">
                  <a:moveTo>
                    <a:pt x="804" y="55"/>
                  </a:moveTo>
                  <a:lnTo>
                    <a:pt x="804" y="65"/>
                  </a:lnTo>
                  <a:cubicBezTo>
                    <a:pt x="804" y="65"/>
                    <a:pt x="814" y="65"/>
                    <a:pt x="804" y="55"/>
                  </a:cubicBezTo>
                  <a:close/>
                  <a:moveTo>
                    <a:pt x="675" y="1"/>
                  </a:moveTo>
                  <a:cubicBezTo>
                    <a:pt x="654" y="1"/>
                    <a:pt x="621" y="12"/>
                    <a:pt x="600" y="22"/>
                  </a:cubicBezTo>
                  <a:cubicBezTo>
                    <a:pt x="568" y="33"/>
                    <a:pt x="547" y="44"/>
                    <a:pt x="514" y="65"/>
                  </a:cubicBezTo>
                  <a:cubicBezTo>
                    <a:pt x="493" y="76"/>
                    <a:pt x="471" y="98"/>
                    <a:pt x="450" y="119"/>
                  </a:cubicBezTo>
                  <a:cubicBezTo>
                    <a:pt x="418" y="129"/>
                    <a:pt x="397" y="151"/>
                    <a:pt x="376" y="172"/>
                  </a:cubicBezTo>
                  <a:cubicBezTo>
                    <a:pt x="343" y="183"/>
                    <a:pt x="322" y="205"/>
                    <a:pt x="300" y="215"/>
                  </a:cubicBezTo>
                  <a:cubicBezTo>
                    <a:pt x="279" y="215"/>
                    <a:pt x="268" y="226"/>
                    <a:pt x="257" y="226"/>
                  </a:cubicBezTo>
                  <a:lnTo>
                    <a:pt x="140" y="226"/>
                  </a:lnTo>
                  <a:cubicBezTo>
                    <a:pt x="119" y="226"/>
                    <a:pt x="97" y="215"/>
                    <a:pt x="76" y="205"/>
                  </a:cubicBezTo>
                  <a:cubicBezTo>
                    <a:pt x="54" y="194"/>
                    <a:pt x="43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2" y="122"/>
                    <a:pt x="27" y="114"/>
                    <a:pt x="34" y="114"/>
                  </a:cubicBezTo>
                  <a:cubicBezTo>
                    <a:pt x="37" y="114"/>
                    <a:pt x="40" y="116"/>
                    <a:pt x="43" y="119"/>
                  </a:cubicBezTo>
                  <a:lnTo>
                    <a:pt x="54" y="119"/>
                  </a:lnTo>
                  <a:cubicBezTo>
                    <a:pt x="54" y="119"/>
                    <a:pt x="54" y="108"/>
                    <a:pt x="43" y="108"/>
                  </a:cubicBezTo>
                  <a:cubicBezTo>
                    <a:pt x="33" y="108"/>
                    <a:pt x="22" y="108"/>
                    <a:pt x="11" y="129"/>
                  </a:cubicBezTo>
                  <a:cubicBezTo>
                    <a:pt x="0" y="140"/>
                    <a:pt x="0" y="162"/>
                    <a:pt x="11" y="183"/>
                  </a:cubicBezTo>
                  <a:cubicBezTo>
                    <a:pt x="22" y="205"/>
                    <a:pt x="33" y="226"/>
                    <a:pt x="54" y="236"/>
                  </a:cubicBezTo>
                  <a:cubicBezTo>
                    <a:pt x="76" y="248"/>
                    <a:pt x="97" y="269"/>
                    <a:pt x="129" y="269"/>
                  </a:cubicBezTo>
                  <a:cubicBezTo>
                    <a:pt x="161" y="279"/>
                    <a:pt x="183" y="290"/>
                    <a:pt x="226" y="290"/>
                  </a:cubicBezTo>
                  <a:cubicBezTo>
                    <a:pt x="236" y="290"/>
                    <a:pt x="257" y="279"/>
                    <a:pt x="268" y="279"/>
                  </a:cubicBezTo>
                  <a:cubicBezTo>
                    <a:pt x="290" y="279"/>
                    <a:pt x="300" y="279"/>
                    <a:pt x="322" y="269"/>
                  </a:cubicBezTo>
                  <a:cubicBezTo>
                    <a:pt x="354" y="258"/>
                    <a:pt x="376" y="236"/>
                    <a:pt x="407" y="226"/>
                  </a:cubicBezTo>
                  <a:cubicBezTo>
                    <a:pt x="440" y="205"/>
                    <a:pt x="461" y="183"/>
                    <a:pt x="483" y="162"/>
                  </a:cubicBezTo>
                  <a:cubicBezTo>
                    <a:pt x="504" y="140"/>
                    <a:pt x="525" y="119"/>
                    <a:pt x="547" y="108"/>
                  </a:cubicBezTo>
                  <a:cubicBezTo>
                    <a:pt x="579" y="86"/>
                    <a:pt x="600" y="76"/>
                    <a:pt x="621" y="65"/>
                  </a:cubicBezTo>
                  <a:lnTo>
                    <a:pt x="686" y="33"/>
                  </a:lnTo>
                  <a:cubicBezTo>
                    <a:pt x="707" y="33"/>
                    <a:pt x="728" y="22"/>
                    <a:pt x="740" y="22"/>
                  </a:cubicBezTo>
                  <a:cubicBezTo>
                    <a:pt x="761" y="33"/>
                    <a:pt x="771" y="33"/>
                    <a:pt x="782" y="33"/>
                  </a:cubicBezTo>
                  <a:lnTo>
                    <a:pt x="804" y="55"/>
                  </a:lnTo>
                  <a:cubicBezTo>
                    <a:pt x="804" y="55"/>
                    <a:pt x="804" y="44"/>
                    <a:pt x="793" y="33"/>
                  </a:cubicBezTo>
                  <a:cubicBezTo>
                    <a:pt x="782" y="22"/>
                    <a:pt x="771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1486881" y="4567196"/>
              <a:ext cx="181571" cy="65718"/>
            </a:xfrm>
            <a:custGeom>
              <a:avLst/>
              <a:gdLst/>
              <a:ahLst/>
              <a:cxnLst/>
              <a:rect l="l" t="t" r="r" b="b"/>
              <a:pathLst>
                <a:path w="804" h="291" extrusionOk="0">
                  <a:moveTo>
                    <a:pt x="675" y="1"/>
                  </a:moveTo>
                  <a:cubicBezTo>
                    <a:pt x="654" y="1"/>
                    <a:pt x="621" y="12"/>
                    <a:pt x="600" y="22"/>
                  </a:cubicBezTo>
                  <a:cubicBezTo>
                    <a:pt x="568" y="33"/>
                    <a:pt x="547" y="44"/>
                    <a:pt x="514" y="65"/>
                  </a:cubicBezTo>
                  <a:cubicBezTo>
                    <a:pt x="493" y="76"/>
                    <a:pt x="471" y="98"/>
                    <a:pt x="439" y="119"/>
                  </a:cubicBezTo>
                  <a:cubicBezTo>
                    <a:pt x="418" y="129"/>
                    <a:pt x="397" y="151"/>
                    <a:pt x="364" y="172"/>
                  </a:cubicBezTo>
                  <a:cubicBezTo>
                    <a:pt x="343" y="183"/>
                    <a:pt x="321" y="205"/>
                    <a:pt x="290" y="215"/>
                  </a:cubicBezTo>
                  <a:cubicBezTo>
                    <a:pt x="278" y="215"/>
                    <a:pt x="268" y="226"/>
                    <a:pt x="257" y="226"/>
                  </a:cubicBezTo>
                  <a:lnTo>
                    <a:pt x="140" y="226"/>
                  </a:lnTo>
                  <a:cubicBezTo>
                    <a:pt x="118" y="226"/>
                    <a:pt x="86" y="215"/>
                    <a:pt x="75" y="205"/>
                  </a:cubicBezTo>
                  <a:cubicBezTo>
                    <a:pt x="54" y="194"/>
                    <a:pt x="43" y="183"/>
                    <a:pt x="33" y="172"/>
                  </a:cubicBezTo>
                  <a:cubicBezTo>
                    <a:pt x="21" y="162"/>
                    <a:pt x="21" y="140"/>
                    <a:pt x="21" y="129"/>
                  </a:cubicBezTo>
                  <a:cubicBezTo>
                    <a:pt x="21" y="122"/>
                    <a:pt x="27" y="114"/>
                    <a:pt x="34" y="114"/>
                  </a:cubicBezTo>
                  <a:cubicBezTo>
                    <a:pt x="37" y="114"/>
                    <a:pt x="40" y="116"/>
                    <a:pt x="43" y="119"/>
                  </a:cubicBezTo>
                  <a:lnTo>
                    <a:pt x="54" y="119"/>
                  </a:lnTo>
                  <a:lnTo>
                    <a:pt x="43" y="108"/>
                  </a:lnTo>
                  <a:cubicBezTo>
                    <a:pt x="33" y="108"/>
                    <a:pt x="21" y="108"/>
                    <a:pt x="11" y="129"/>
                  </a:cubicBezTo>
                  <a:cubicBezTo>
                    <a:pt x="0" y="140"/>
                    <a:pt x="0" y="162"/>
                    <a:pt x="11" y="183"/>
                  </a:cubicBezTo>
                  <a:cubicBezTo>
                    <a:pt x="21" y="205"/>
                    <a:pt x="33" y="226"/>
                    <a:pt x="54" y="236"/>
                  </a:cubicBezTo>
                  <a:cubicBezTo>
                    <a:pt x="75" y="248"/>
                    <a:pt x="97" y="269"/>
                    <a:pt x="129" y="269"/>
                  </a:cubicBezTo>
                  <a:cubicBezTo>
                    <a:pt x="161" y="279"/>
                    <a:pt x="182" y="290"/>
                    <a:pt x="214" y="290"/>
                  </a:cubicBezTo>
                  <a:cubicBezTo>
                    <a:pt x="236" y="290"/>
                    <a:pt x="247" y="279"/>
                    <a:pt x="268" y="279"/>
                  </a:cubicBezTo>
                  <a:cubicBezTo>
                    <a:pt x="278" y="279"/>
                    <a:pt x="300" y="279"/>
                    <a:pt x="311" y="269"/>
                  </a:cubicBezTo>
                  <a:cubicBezTo>
                    <a:pt x="343" y="258"/>
                    <a:pt x="375" y="236"/>
                    <a:pt x="407" y="226"/>
                  </a:cubicBezTo>
                  <a:cubicBezTo>
                    <a:pt x="428" y="205"/>
                    <a:pt x="461" y="183"/>
                    <a:pt x="482" y="162"/>
                  </a:cubicBezTo>
                  <a:cubicBezTo>
                    <a:pt x="504" y="140"/>
                    <a:pt x="525" y="119"/>
                    <a:pt x="547" y="108"/>
                  </a:cubicBezTo>
                  <a:cubicBezTo>
                    <a:pt x="568" y="86"/>
                    <a:pt x="589" y="76"/>
                    <a:pt x="611" y="65"/>
                  </a:cubicBezTo>
                  <a:cubicBezTo>
                    <a:pt x="642" y="55"/>
                    <a:pt x="664" y="44"/>
                    <a:pt x="685" y="33"/>
                  </a:cubicBezTo>
                  <a:cubicBezTo>
                    <a:pt x="707" y="33"/>
                    <a:pt x="718" y="22"/>
                    <a:pt x="739" y="22"/>
                  </a:cubicBezTo>
                  <a:cubicBezTo>
                    <a:pt x="761" y="33"/>
                    <a:pt x="771" y="33"/>
                    <a:pt x="782" y="33"/>
                  </a:cubicBezTo>
                  <a:lnTo>
                    <a:pt x="804" y="55"/>
                  </a:lnTo>
                  <a:cubicBezTo>
                    <a:pt x="804" y="55"/>
                    <a:pt x="804" y="44"/>
                    <a:pt x="792" y="33"/>
                  </a:cubicBezTo>
                  <a:cubicBezTo>
                    <a:pt x="782" y="22"/>
                    <a:pt x="761" y="12"/>
                    <a:pt x="7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3" name="Google Shape;463;p29"/>
            <p:cNvSpPr/>
            <p:nvPr/>
          </p:nvSpPr>
          <p:spPr>
            <a:xfrm>
              <a:off x="1588281" y="4567196"/>
              <a:ext cx="181797" cy="65718"/>
            </a:xfrm>
            <a:custGeom>
              <a:avLst/>
              <a:gdLst/>
              <a:ahLst/>
              <a:cxnLst/>
              <a:rect l="l" t="t" r="r" b="b"/>
              <a:pathLst>
                <a:path w="805" h="291" extrusionOk="0">
                  <a:moveTo>
                    <a:pt x="676" y="1"/>
                  </a:moveTo>
                  <a:cubicBezTo>
                    <a:pt x="643" y="1"/>
                    <a:pt x="622" y="12"/>
                    <a:pt x="590" y="22"/>
                  </a:cubicBezTo>
                  <a:cubicBezTo>
                    <a:pt x="569" y="33"/>
                    <a:pt x="536" y="44"/>
                    <a:pt x="515" y="65"/>
                  </a:cubicBezTo>
                  <a:cubicBezTo>
                    <a:pt x="493" y="76"/>
                    <a:pt x="462" y="98"/>
                    <a:pt x="440" y="119"/>
                  </a:cubicBezTo>
                  <a:cubicBezTo>
                    <a:pt x="419" y="129"/>
                    <a:pt x="397" y="151"/>
                    <a:pt x="365" y="172"/>
                  </a:cubicBezTo>
                  <a:cubicBezTo>
                    <a:pt x="343" y="183"/>
                    <a:pt x="322" y="205"/>
                    <a:pt x="290" y="215"/>
                  </a:cubicBezTo>
                  <a:cubicBezTo>
                    <a:pt x="279" y="215"/>
                    <a:pt x="269" y="226"/>
                    <a:pt x="258" y="226"/>
                  </a:cubicBezTo>
                  <a:lnTo>
                    <a:pt x="140" y="226"/>
                  </a:lnTo>
                  <a:cubicBezTo>
                    <a:pt x="108" y="226"/>
                    <a:pt x="86" y="215"/>
                    <a:pt x="76" y="205"/>
                  </a:cubicBezTo>
                  <a:cubicBezTo>
                    <a:pt x="55" y="194"/>
                    <a:pt x="33" y="183"/>
                    <a:pt x="33" y="172"/>
                  </a:cubicBezTo>
                  <a:cubicBezTo>
                    <a:pt x="22" y="162"/>
                    <a:pt x="12" y="140"/>
                    <a:pt x="22" y="129"/>
                  </a:cubicBezTo>
                  <a:cubicBezTo>
                    <a:pt x="22" y="122"/>
                    <a:pt x="28" y="114"/>
                    <a:pt x="31" y="114"/>
                  </a:cubicBezTo>
                  <a:cubicBezTo>
                    <a:pt x="32" y="114"/>
                    <a:pt x="33" y="116"/>
                    <a:pt x="33" y="119"/>
                  </a:cubicBezTo>
                  <a:lnTo>
                    <a:pt x="44" y="119"/>
                  </a:lnTo>
                  <a:lnTo>
                    <a:pt x="44" y="108"/>
                  </a:lnTo>
                  <a:cubicBezTo>
                    <a:pt x="33" y="108"/>
                    <a:pt x="12" y="108"/>
                    <a:pt x="12" y="129"/>
                  </a:cubicBezTo>
                  <a:cubicBezTo>
                    <a:pt x="1" y="140"/>
                    <a:pt x="1" y="162"/>
                    <a:pt x="12" y="183"/>
                  </a:cubicBezTo>
                  <a:cubicBezTo>
                    <a:pt x="12" y="205"/>
                    <a:pt x="33" y="226"/>
                    <a:pt x="55" y="236"/>
                  </a:cubicBezTo>
                  <a:cubicBezTo>
                    <a:pt x="76" y="248"/>
                    <a:pt x="98" y="269"/>
                    <a:pt x="129" y="269"/>
                  </a:cubicBezTo>
                  <a:cubicBezTo>
                    <a:pt x="151" y="279"/>
                    <a:pt x="183" y="290"/>
                    <a:pt x="215" y="290"/>
                  </a:cubicBezTo>
                  <a:cubicBezTo>
                    <a:pt x="226" y="290"/>
                    <a:pt x="247" y="279"/>
                    <a:pt x="269" y="279"/>
                  </a:cubicBezTo>
                  <a:cubicBezTo>
                    <a:pt x="279" y="279"/>
                    <a:pt x="301" y="279"/>
                    <a:pt x="312" y="269"/>
                  </a:cubicBezTo>
                  <a:cubicBezTo>
                    <a:pt x="343" y="258"/>
                    <a:pt x="376" y="236"/>
                    <a:pt x="408" y="226"/>
                  </a:cubicBezTo>
                  <a:cubicBezTo>
                    <a:pt x="429" y="205"/>
                    <a:pt x="450" y="183"/>
                    <a:pt x="483" y="162"/>
                  </a:cubicBezTo>
                  <a:cubicBezTo>
                    <a:pt x="504" y="140"/>
                    <a:pt x="526" y="119"/>
                    <a:pt x="547" y="108"/>
                  </a:cubicBezTo>
                  <a:cubicBezTo>
                    <a:pt x="569" y="86"/>
                    <a:pt x="590" y="76"/>
                    <a:pt x="612" y="65"/>
                  </a:cubicBezTo>
                  <a:lnTo>
                    <a:pt x="676" y="33"/>
                  </a:lnTo>
                  <a:cubicBezTo>
                    <a:pt x="697" y="33"/>
                    <a:pt x="719" y="22"/>
                    <a:pt x="740" y="22"/>
                  </a:cubicBezTo>
                  <a:cubicBezTo>
                    <a:pt x="761" y="33"/>
                    <a:pt x="772" y="33"/>
                    <a:pt x="783" y="33"/>
                  </a:cubicBezTo>
                  <a:cubicBezTo>
                    <a:pt x="793" y="44"/>
                    <a:pt x="793" y="55"/>
                    <a:pt x="804" y="55"/>
                  </a:cubicBezTo>
                  <a:cubicBezTo>
                    <a:pt x="804" y="55"/>
                    <a:pt x="804" y="44"/>
                    <a:pt x="793" y="33"/>
                  </a:cubicBezTo>
                  <a:cubicBezTo>
                    <a:pt x="783" y="22"/>
                    <a:pt x="761" y="12"/>
                    <a:pt x="7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29"/>
            <p:cNvSpPr/>
            <p:nvPr/>
          </p:nvSpPr>
          <p:spPr>
            <a:xfrm>
              <a:off x="1687648" y="4567196"/>
              <a:ext cx="183830" cy="65718"/>
            </a:xfrm>
            <a:custGeom>
              <a:avLst/>
              <a:gdLst/>
              <a:ahLst/>
              <a:cxnLst/>
              <a:rect l="l" t="t" r="r" b="b"/>
              <a:pathLst>
                <a:path w="814" h="291" extrusionOk="0">
                  <a:moveTo>
                    <a:pt x="793" y="33"/>
                  </a:moveTo>
                  <a:cubicBezTo>
                    <a:pt x="803" y="44"/>
                    <a:pt x="803" y="55"/>
                    <a:pt x="814" y="55"/>
                  </a:cubicBezTo>
                  <a:lnTo>
                    <a:pt x="793" y="33"/>
                  </a:lnTo>
                  <a:close/>
                  <a:moveTo>
                    <a:pt x="685" y="1"/>
                  </a:moveTo>
                  <a:cubicBezTo>
                    <a:pt x="653" y="1"/>
                    <a:pt x="632" y="12"/>
                    <a:pt x="600" y="22"/>
                  </a:cubicBezTo>
                  <a:cubicBezTo>
                    <a:pt x="578" y="33"/>
                    <a:pt x="546" y="44"/>
                    <a:pt x="524" y="65"/>
                  </a:cubicBezTo>
                  <a:cubicBezTo>
                    <a:pt x="503" y="76"/>
                    <a:pt x="471" y="98"/>
                    <a:pt x="450" y="119"/>
                  </a:cubicBezTo>
                  <a:cubicBezTo>
                    <a:pt x="428" y="129"/>
                    <a:pt x="396" y="151"/>
                    <a:pt x="375" y="172"/>
                  </a:cubicBezTo>
                  <a:cubicBezTo>
                    <a:pt x="353" y="183"/>
                    <a:pt x="321" y="205"/>
                    <a:pt x="300" y="215"/>
                  </a:cubicBezTo>
                  <a:cubicBezTo>
                    <a:pt x="289" y="215"/>
                    <a:pt x="279" y="226"/>
                    <a:pt x="257" y="226"/>
                  </a:cubicBezTo>
                  <a:lnTo>
                    <a:pt x="139" y="226"/>
                  </a:lnTo>
                  <a:cubicBezTo>
                    <a:pt x="118" y="226"/>
                    <a:pt x="96" y="215"/>
                    <a:pt x="75" y="205"/>
                  </a:cubicBezTo>
                  <a:cubicBezTo>
                    <a:pt x="64" y="194"/>
                    <a:pt x="43" y="183"/>
                    <a:pt x="32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9" y="122"/>
                    <a:pt x="37" y="114"/>
                    <a:pt x="40" y="114"/>
                  </a:cubicBezTo>
                  <a:cubicBezTo>
                    <a:pt x="42" y="114"/>
                    <a:pt x="43" y="116"/>
                    <a:pt x="43" y="119"/>
                  </a:cubicBezTo>
                  <a:lnTo>
                    <a:pt x="53" y="119"/>
                  </a:lnTo>
                  <a:cubicBezTo>
                    <a:pt x="53" y="119"/>
                    <a:pt x="53" y="108"/>
                    <a:pt x="43" y="108"/>
                  </a:cubicBezTo>
                  <a:cubicBezTo>
                    <a:pt x="43" y="108"/>
                    <a:pt x="22" y="108"/>
                    <a:pt x="10" y="129"/>
                  </a:cubicBezTo>
                  <a:cubicBezTo>
                    <a:pt x="10" y="140"/>
                    <a:pt x="0" y="162"/>
                    <a:pt x="10" y="183"/>
                  </a:cubicBezTo>
                  <a:cubicBezTo>
                    <a:pt x="22" y="205"/>
                    <a:pt x="43" y="226"/>
                    <a:pt x="53" y="236"/>
                  </a:cubicBezTo>
                  <a:cubicBezTo>
                    <a:pt x="75" y="248"/>
                    <a:pt x="107" y="269"/>
                    <a:pt x="129" y="269"/>
                  </a:cubicBezTo>
                  <a:cubicBezTo>
                    <a:pt x="160" y="279"/>
                    <a:pt x="193" y="290"/>
                    <a:pt x="225" y="290"/>
                  </a:cubicBezTo>
                  <a:cubicBezTo>
                    <a:pt x="236" y="290"/>
                    <a:pt x="257" y="279"/>
                    <a:pt x="279" y="279"/>
                  </a:cubicBezTo>
                  <a:cubicBezTo>
                    <a:pt x="289" y="279"/>
                    <a:pt x="310" y="279"/>
                    <a:pt x="321" y="269"/>
                  </a:cubicBezTo>
                  <a:cubicBezTo>
                    <a:pt x="353" y="258"/>
                    <a:pt x="386" y="236"/>
                    <a:pt x="407" y="226"/>
                  </a:cubicBezTo>
                  <a:cubicBezTo>
                    <a:pt x="439" y="205"/>
                    <a:pt x="460" y="183"/>
                    <a:pt x="482" y="162"/>
                  </a:cubicBezTo>
                  <a:cubicBezTo>
                    <a:pt x="514" y="140"/>
                    <a:pt x="536" y="119"/>
                    <a:pt x="557" y="108"/>
                  </a:cubicBezTo>
                  <a:cubicBezTo>
                    <a:pt x="578" y="86"/>
                    <a:pt x="600" y="76"/>
                    <a:pt x="621" y="65"/>
                  </a:cubicBezTo>
                  <a:lnTo>
                    <a:pt x="685" y="33"/>
                  </a:lnTo>
                  <a:cubicBezTo>
                    <a:pt x="707" y="33"/>
                    <a:pt x="728" y="22"/>
                    <a:pt x="750" y="22"/>
                  </a:cubicBezTo>
                  <a:cubicBezTo>
                    <a:pt x="760" y="33"/>
                    <a:pt x="781" y="33"/>
                    <a:pt x="793" y="33"/>
                  </a:cubicBezTo>
                  <a:cubicBezTo>
                    <a:pt x="781" y="22"/>
                    <a:pt x="771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5" name="Google Shape;465;p29"/>
            <p:cNvSpPr/>
            <p:nvPr/>
          </p:nvSpPr>
          <p:spPr>
            <a:xfrm>
              <a:off x="1789048" y="4567196"/>
              <a:ext cx="184056" cy="65718"/>
            </a:xfrm>
            <a:custGeom>
              <a:avLst/>
              <a:gdLst/>
              <a:ahLst/>
              <a:cxnLst/>
              <a:rect l="l" t="t" r="r" b="b"/>
              <a:pathLst>
                <a:path w="815" h="291" extrusionOk="0">
                  <a:moveTo>
                    <a:pt x="793" y="33"/>
                  </a:moveTo>
                  <a:cubicBezTo>
                    <a:pt x="793" y="44"/>
                    <a:pt x="804" y="55"/>
                    <a:pt x="804" y="55"/>
                  </a:cubicBezTo>
                  <a:lnTo>
                    <a:pt x="815" y="65"/>
                  </a:lnTo>
                  <a:lnTo>
                    <a:pt x="815" y="55"/>
                  </a:lnTo>
                  <a:lnTo>
                    <a:pt x="793" y="33"/>
                  </a:lnTo>
                  <a:close/>
                  <a:moveTo>
                    <a:pt x="675" y="1"/>
                  </a:moveTo>
                  <a:cubicBezTo>
                    <a:pt x="654" y="1"/>
                    <a:pt x="622" y="12"/>
                    <a:pt x="601" y="22"/>
                  </a:cubicBezTo>
                  <a:cubicBezTo>
                    <a:pt x="579" y="33"/>
                    <a:pt x="547" y="44"/>
                    <a:pt x="525" y="65"/>
                  </a:cubicBezTo>
                  <a:cubicBezTo>
                    <a:pt x="493" y="76"/>
                    <a:pt x="472" y="98"/>
                    <a:pt x="451" y="119"/>
                  </a:cubicBezTo>
                  <a:cubicBezTo>
                    <a:pt x="418" y="129"/>
                    <a:pt x="397" y="151"/>
                    <a:pt x="375" y="172"/>
                  </a:cubicBezTo>
                  <a:cubicBezTo>
                    <a:pt x="354" y="183"/>
                    <a:pt x="322" y="205"/>
                    <a:pt x="301" y="215"/>
                  </a:cubicBezTo>
                  <a:cubicBezTo>
                    <a:pt x="290" y="215"/>
                    <a:pt x="268" y="226"/>
                    <a:pt x="258" y="226"/>
                  </a:cubicBezTo>
                  <a:lnTo>
                    <a:pt x="140" y="226"/>
                  </a:lnTo>
                  <a:cubicBezTo>
                    <a:pt x="118" y="226"/>
                    <a:pt x="97" y="215"/>
                    <a:pt x="75" y="205"/>
                  </a:cubicBezTo>
                  <a:cubicBezTo>
                    <a:pt x="54" y="194"/>
                    <a:pt x="44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30" y="122"/>
                    <a:pt x="32" y="114"/>
                    <a:pt x="36" y="114"/>
                  </a:cubicBezTo>
                  <a:cubicBezTo>
                    <a:pt x="38" y="114"/>
                    <a:pt x="40" y="116"/>
                    <a:pt x="44" y="119"/>
                  </a:cubicBezTo>
                  <a:lnTo>
                    <a:pt x="54" y="119"/>
                  </a:lnTo>
                  <a:cubicBezTo>
                    <a:pt x="54" y="119"/>
                    <a:pt x="54" y="108"/>
                    <a:pt x="44" y="108"/>
                  </a:cubicBezTo>
                  <a:cubicBezTo>
                    <a:pt x="33" y="108"/>
                    <a:pt x="22" y="108"/>
                    <a:pt x="11" y="129"/>
                  </a:cubicBezTo>
                  <a:cubicBezTo>
                    <a:pt x="11" y="140"/>
                    <a:pt x="1" y="162"/>
                    <a:pt x="11" y="183"/>
                  </a:cubicBezTo>
                  <a:cubicBezTo>
                    <a:pt x="22" y="205"/>
                    <a:pt x="33" y="226"/>
                    <a:pt x="54" y="236"/>
                  </a:cubicBezTo>
                  <a:cubicBezTo>
                    <a:pt x="75" y="248"/>
                    <a:pt x="108" y="269"/>
                    <a:pt x="129" y="269"/>
                  </a:cubicBezTo>
                  <a:cubicBezTo>
                    <a:pt x="161" y="279"/>
                    <a:pt x="194" y="290"/>
                    <a:pt x="225" y="290"/>
                  </a:cubicBezTo>
                  <a:cubicBezTo>
                    <a:pt x="236" y="290"/>
                    <a:pt x="258" y="279"/>
                    <a:pt x="268" y="279"/>
                  </a:cubicBezTo>
                  <a:cubicBezTo>
                    <a:pt x="290" y="279"/>
                    <a:pt x="301" y="279"/>
                    <a:pt x="322" y="269"/>
                  </a:cubicBezTo>
                  <a:cubicBezTo>
                    <a:pt x="354" y="258"/>
                    <a:pt x="386" y="236"/>
                    <a:pt x="408" y="226"/>
                  </a:cubicBezTo>
                  <a:cubicBezTo>
                    <a:pt x="439" y="205"/>
                    <a:pt x="461" y="183"/>
                    <a:pt x="482" y="162"/>
                  </a:cubicBezTo>
                  <a:cubicBezTo>
                    <a:pt x="504" y="140"/>
                    <a:pt x="536" y="119"/>
                    <a:pt x="558" y="108"/>
                  </a:cubicBezTo>
                  <a:cubicBezTo>
                    <a:pt x="579" y="86"/>
                    <a:pt x="601" y="76"/>
                    <a:pt x="622" y="65"/>
                  </a:cubicBezTo>
                  <a:lnTo>
                    <a:pt x="686" y="33"/>
                  </a:lnTo>
                  <a:cubicBezTo>
                    <a:pt x="708" y="33"/>
                    <a:pt x="729" y="22"/>
                    <a:pt x="739" y="22"/>
                  </a:cubicBezTo>
                  <a:cubicBezTo>
                    <a:pt x="761" y="33"/>
                    <a:pt x="782" y="33"/>
                    <a:pt x="793" y="33"/>
                  </a:cubicBezTo>
                  <a:cubicBezTo>
                    <a:pt x="782" y="22"/>
                    <a:pt x="772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6" name="Google Shape;466;p29"/>
            <p:cNvSpPr/>
            <p:nvPr/>
          </p:nvSpPr>
          <p:spPr>
            <a:xfrm>
              <a:off x="1890674" y="4567196"/>
              <a:ext cx="184056" cy="65718"/>
            </a:xfrm>
            <a:custGeom>
              <a:avLst/>
              <a:gdLst/>
              <a:ahLst/>
              <a:cxnLst/>
              <a:rect l="l" t="t" r="r" b="b"/>
              <a:pathLst>
                <a:path w="815" h="291" extrusionOk="0">
                  <a:moveTo>
                    <a:pt x="803" y="55"/>
                  </a:moveTo>
                  <a:lnTo>
                    <a:pt x="803" y="65"/>
                  </a:lnTo>
                  <a:cubicBezTo>
                    <a:pt x="803" y="65"/>
                    <a:pt x="814" y="65"/>
                    <a:pt x="803" y="55"/>
                  </a:cubicBezTo>
                  <a:close/>
                  <a:moveTo>
                    <a:pt x="675" y="1"/>
                  </a:moveTo>
                  <a:cubicBezTo>
                    <a:pt x="653" y="1"/>
                    <a:pt x="622" y="12"/>
                    <a:pt x="600" y="22"/>
                  </a:cubicBezTo>
                  <a:cubicBezTo>
                    <a:pt x="568" y="33"/>
                    <a:pt x="546" y="44"/>
                    <a:pt x="515" y="65"/>
                  </a:cubicBezTo>
                  <a:cubicBezTo>
                    <a:pt x="493" y="76"/>
                    <a:pt x="472" y="98"/>
                    <a:pt x="439" y="119"/>
                  </a:cubicBezTo>
                  <a:cubicBezTo>
                    <a:pt x="418" y="129"/>
                    <a:pt x="396" y="151"/>
                    <a:pt x="375" y="172"/>
                  </a:cubicBezTo>
                  <a:cubicBezTo>
                    <a:pt x="343" y="183"/>
                    <a:pt x="322" y="205"/>
                    <a:pt x="300" y="215"/>
                  </a:cubicBezTo>
                  <a:cubicBezTo>
                    <a:pt x="279" y="215"/>
                    <a:pt x="268" y="226"/>
                    <a:pt x="258" y="226"/>
                  </a:cubicBezTo>
                  <a:lnTo>
                    <a:pt x="139" y="226"/>
                  </a:lnTo>
                  <a:cubicBezTo>
                    <a:pt x="118" y="226"/>
                    <a:pt x="97" y="215"/>
                    <a:pt x="75" y="205"/>
                  </a:cubicBezTo>
                  <a:cubicBezTo>
                    <a:pt x="54" y="194"/>
                    <a:pt x="43" y="183"/>
                    <a:pt x="32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2" y="122"/>
                    <a:pt x="27" y="114"/>
                    <a:pt x="34" y="114"/>
                  </a:cubicBezTo>
                  <a:cubicBezTo>
                    <a:pt x="37" y="114"/>
                    <a:pt x="40" y="116"/>
                    <a:pt x="43" y="119"/>
                  </a:cubicBezTo>
                  <a:lnTo>
                    <a:pt x="54" y="119"/>
                  </a:lnTo>
                  <a:cubicBezTo>
                    <a:pt x="54" y="119"/>
                    <a:pt x="54" y="108"/>
                    <a:pt x="43" y="108"/>
                  </a:cubicBezTo>
                  <a:cubicBezTo>
                    <a:pt x="32" y="108"/>
                    <a:pt x="22" y="108"/>
                    <a:pt x="11" y="129"/>
                  </a:cubicBezTo>
                  <a:cubicBezTo>
                    <a:pt x="1" y="140"/>
                    <a:pt x="1" y="162"/>
                    <a:pt x="11" y="183"/>
                  </a:cubicBezTo>
                  <a:cubicBezTo>
                    <a:pt x="22" y="205"/>
                    <a:pt x="32" y="226"/>
                    <a:pt x="54" y="236"/>
                  </a:cubicBezTo>
                  <a:cubicBezTo>
                    <a:pt x="75" y="248"/>
                    <a:pt x="97" y="269"/>
                    <a:pt x="129" y="269"/>
                  </a:cubicBezTo>
                  <a:cubicBezTo>
                    <a:pt x="161" y="279"/>
                    <a:pt x="182" y="290"/>
                    <a:pt x="215" y="290"/>
                  </a:cubicBezTo>
                  <a:cubicBezTo>
                    <a:pt x="236" y="290"/>
                    <a:pt x="258" y="279"/>
                    <a:pt x="268" y="279"/>
                  </a:cubicBezTo>
                  <a:cubicBezTo>
                    <a:pt x="289" y="279"/>
                    <a:pt x="300" y="279"/>
                    <a:pt x="322" y="269"/>
                  </a:cubicBezTo>
                  <a:cubicBezTo>
                    <a:pt x="354" y="258"/>
                    <a:pt x="375" y="236"/>
                    <a:pt x="408" y="226"/>
                  </a:cubicBezTo>
                  <a:cubicBezTo>
                    <a:pt x="429" y="205"/>
                    <a:pt x="461" y="183"/>
                    <a:pt x="482" y="162"/>
                  </a:cubicBezTo>
                  <a:cubicBezTo>
                    <a:pt x="503" y="140"/>
                    <a:pt x="525" y="119"/>
                    <a:pt x="546" y="108"/>
                  </a:cubicBezTo>
                  <a:cubicBezTo>
                    <a:pt x="579" y="86"/>
                    <a:pt x="600" y="76"/>
                    <a:pt x="622" y="65"/>
                  </a:cubicBezTo>
                  <a:lnTo>
                    <a:pt x="686" y="33"/>
                  </a:lnTo>
                  <a:cubicBezTo>
                    <a:pt x="707" y="33"/>
                    <a:pt x="729" y="22"/>
                    <a:pt x="739" y="22"/>
                  </a:cubicBezTo>
                  <a:cubicBezTo>
                    <a:pt x="760" y="33"/>
                    <a:pt x="772" y="33"/>
                    <a:pt x="782" y="33"/>
                  </a:cubicBezTo>
                  <a:lnTo>
                    <a:pt x="803" y="55"/>
                  </a:lnTo>
                  <a:cubicBezTo>
                    <a:pt x="803" y="55"/>
                    <a:pt x="803" y="44"/>
                    <a:pt x="793" y="33"/>
                  </a:cubicBezTo>
                  <a:cubicBezTo>
                    <a:pt x="782" y="22"/>
                    <a:pt x="760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7" name="Google Shape;467;p29"/>
            <p:cNvSpPr/>
            <p:nvPr/>
          </p:nvSpPr>
          <p:spPr>
            <a:xfrm>
              <a:off x="1992299" y="4567196"/>
              <a:ext cx="181346" cy="65718"/>
            </a:xfrm>
            <a:custGeom>
              <a:avLst/>
              <a:gdLst/>
              <a:ahLst/>
              <a:cxnLst/>
              <a:rect l="l" t="t" r="r" b="b"/>
              <a:pathLst>
                <a:path w="803" h="291" extrusionOk="0">
                  <a:moveTo>
                    <a:pt x="675" y="1"/>
                  </a:moveTo>
                  <a:cubicBezTo>
                    <a:pt x="653" y="1"/>
                    <a:pt x="621" y="12"/>
                    <a:pt x="600" y="22"/>
                  </a:cubicBezTo>
                  <a:cubicBezTo>
                    <a:pt x="567" y="33"/>
                    <a:pt x="546" y="44"/>
                    <a:pt x="514" y="65"/>
                  </a:cubicBezTo>
                  <a:cubicBezTo>
                    <a:pt x="493" y="76"/>
                    <a:pt x="471" y="98"/>
                    <a:pt x="439" y="119"/>
                  </a:cubicBezTo>
                  <a:cubicBezTo>
                    <a:pt x="418" y="129"/>
                    <a:pt x="396" y="151"/>
                    <a:pt x="364" y="172"/>
                  </a:cubicBezTo>
                  <a:cubicBezTo>
                    <a:pt x="343" y="183"/>
                    <a:pt x="322" y="205"/>
                    <a:pt x="289" y="215"/>
                  </a:cubicBezTo>
                  <a:cubicBezTo>
                    <a:pt x="279" y="215"/>
                    <a:pt x="268" y="226"/>
                    <a:pt x="257" y="226"/>
                  </a:cubicBezTo>
                  <a:lnTo>
                    <a:pt x="139" y="226"/>
                  </a:lnTo>
                  <a:cubicBezTo>
                    <a:pt x="118" y="226"/>
                    <a:pt x="86" y="215"/>
                    <a:pt x="75" y="205"/>
                  </a:cubicBezTo>
                  <a:cubicBezTo>
                    <a:pt x="53" y="194"/>
                    <a:pt x="43" y="183"/>
                    <a:pt x="32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2" y="122"/>
                    <a:pt x="27" y="114"/>
                    <a:pt x="34" y="114"/>
                  </a:cubicBezTo>
                  <a:cubicBezTo>
                    <a:pt x="37" y="114"/>
                    <a:pt x="40" y="116"/>
                    <a:pt x="43" y="119"/>
                  </a:cubicBezTo>
                  <a:lnTo>
                    <a:pt x="53" y="119"/>
                  </a:lnTo>
                  <a:lnTo>
                    <a:pt x="43" y="108"/>
                  </a:lnTo>
                  <a:cubicBezTo>
                    <a:pt x="32" y="108"/>
                    <a:pt x="22" y="108"/>
                    <a:pt x="11" y="129"/>
                  </a:cubicBezTo>
                  <a:cubicBezTo>
                    <a:pt x="0" y="140"/>
                    <a:pt x="0" y="162"/>
                    <a:pt x="11" y="183"/>
                  </a:cubicBezTo>
                  <a:cubicBezTo>
                    <a:pt x="22" y="205"/>
                    <a:pt x="32" y="226"/>
                    <a:pt x="53" y="236"/>
                  </a:cubicBezTo>
                  <a:cubicBezTo>
                    <a:pt x="75" y="248"/>
                    <a:pt x="96" y="269"/>
                    <a:pt x="129" y="269"/>
                  </a:cubicBezTo>
                  <a:cubicBezTo>
                    <a:pt x="161" y="279"/>
                    <a:pt x="182" y="290"/>
                    <a:pt x="215" y="290"/>
                  </a:cubicBezTo>
                  <a:cubicBezTo>
                    <a:pt x="236" y="290"/>
                    <a:pt x="246" y="279"/>
                    <a:pt x="268" y="279"/>
                  </a:cubicBezTo>
                  <a:cubicBezTo>
                    <a:pt x="279" y="279"/>
                    <a:pt x="300" y="279"/>
                    <a:pt x="310" y="269"/>
                  </a:cubicBezTo>
                  <a:cubicBezTo>
                    <a:pt x="343" y="258"/>
                    <a:pt x="375" y="236"/>
                    <a:pt x="407" y="226"/>
                  </a:cubicBezTo>
                  <a:cubicBezTo>
                    <a:pt x="429" y="205"/>
                    <a:pt x="460" y="183"/>
                    <a:pt x="482" y="162"/>
                  </a:cubicBezTo>
                  <a:cubicBezTo>
                    <a:pt x="503" y="140"/>
                    <a:pt x="525" y="119"/>
                    <a:pt x="546" y="108"/>
                  </a:cubicBezTo>
                  <a:cubicBezTo>
                    <a:pt x="567" y="86"/>
                    <a:pt x="589" y="76"/>
                    <a:pt x="610" y="65"/>
                  </a:cubicBezTo>
                  <a:cubicBezTo>
                    <a:pt x="643" y="55"/>
                    <a:pt x="664" y="44"/>
                    <a:pt x="686" y="33"/>
                  </a:cubicBezTo>
                  <a:cubicBezTo>
                    <a:pt x="707" y="33"/>
                    <a:pt x="717" y="22"/>
                    <a:pt x="739" y="22"/>
                  </a:cubicBezTo>
                  <a:cubicBezTo>
                    <a:pt x="760" y="33"/>
                    <a:pt x="771" y="33"/>
                    <a:pt x="782" y="33"/>
                  </a:cubicBezTo>
                  <a:lnTo>
                    <a:pt x="803" y="55"/>
                  </a:lnTo>
                  <a:cubicBezTo>
                    <a:pt x="803" y="55"/>
                    <a:pt x="803" y="44"/>
                    <a:pt x="793" y="33"/>
                  </a:cubicBezTo>
                  <a:cubicBezTo>
                    <a:pt x="782" y="22"/>
                    <a:pt x="760" y="12"/>
                    <a:pt x="7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8" name="Google Shape;468;p29"/>
            <p:cNvSpPr/>
            <p:nvPr/>
          </p:nvSpPr>
          <p:spPr>
            <a:xfrm>
              <a:off x="2093925" y="4567196"/>
              <a:ext cx="181346" cy="65718"/>
            </a:xfrm>
            <a:custGeom>
              <a:avLst/>
              <a:gdLst/>
              <a:ahLst/>
              <a:cxnLst/>
              <a:rect l="l" t="t" r="r" b="b"/>
              <a:pathLst>
                <a:path w="803" h="291" extrusionOk="0">
                  <a:moveTo>
                    <a:pt x="674" y="1"/>
                  </a:moveTo>
                  <a:cubicBezTo>
                    <a:pt x="643" y="1"/>
                    <a:pt x="621" y="12"/>
                    <a:pt x="589" y="22"/>
                  </a:cubicBezTo>
                  <a:cubicBezTo>
                    <a:pt x="567" y="33"/>
                    <a:pt x="535" y="44"/>
                    <a:pt x="514" y="65"/>
                  </a:cubicBezTo>
                  <a:cubicBezTo>
                    <a:pt x="493" y="76"/>
                    <a:pt x="460" y="98"/>
                    <a:pt x="439" y="119"/>
                  </a:cubicBezTo>
                  <a:cubicBezTo>
                    <a:pt x="417" y="129"/>
                    <a:pt x="396" y="151"/>
                    <a:pt x="364" y="172"/>
                  </a:cubicBezTo>
                  <a:cubicBezTo>
                    <a:pt x="343" y="183"/>
                    <a:pt x="321" y="205"/>
                    <a:pt x="289" y="215"/>
                  </a:cubicBezTo>
                  <a:cubicBezTo>
                    <a:pt x="278" y="215"/>
                    <a:pt x="267" y="226"/>
                    <a:pt x="257" y="226"/>
                  </a:cubicBezTo>
                  <a:lnTo>
                    <a:pt x="139" y="226"/>
                  </a:lnTo>
                  <a:cubicBezTo>
                    <a:pt x="107" y="226"/>
                    <a:pt x="86" y="215"/>
                    <a:pt x="75" y="205"/>
                  </a:cubicBezTo>
                  <a:cubicBezTo>
                    <a:pt x="53" y="194"/>
                    <a:pt x="32" y="183"/>
                    <a:pt x="21" y="172"/>
                  </a:cubicBezTo>
                  <a:cubicBezTo>
                    <a:pt x="21" y="162"/>
                    <a:pt x="10" y="140"/>
                    <a:pt x="21" y="129"/>
                  </a:cubicBezTo>
                  <a:cubicBezTo>
                    <a:pt x="21" y="122"/>
                    <a:pt x="27" y="114"/>
                    <a:pt x="30" y="114"/>
                  </a:cubicBezTo>
                  <a:cubicBezTo>
                    <a:pt x="31" y="114"/>
                    <a:pt x="32" y="116"/>
                    <a:pt x="32" y="119"/>
                  </a:cubicBezTo>
                  <a:lnTo>
                    <a:pt x="43" y="119"/>
                  </a:lnTo>
                  <a:cubicBezTo>
                    <a:pt x="43" y="119"/>
                    <a:pt x="43" y="108"/>
                    <a:pt x="32" y="108"/>
                  </a:cubicBezTo>
                  <a:cubicBezTo>
                    <a:pt x="32" y="108"/>
                    <a:pt x="10" y="108"/>
                    <a:pt x="10" y="129"/>
                  </a:cubicBezTo>
                  <a:cubicBezTo>
                    <a:pt x="0" y="140"/>
                    <a:pt x="0" y="162"/>
                    <a:pt x="10" y="183"/>
                  </a:cubicBezTo>
                  <a:cubicBezTo>
                    <a:pt x="10" y="205"/>
                    <a:pt x="32" y="226"/>
                    <a:pt x="53" y="236"/>
                  </a:cubicBezTo>
                  <a:cubicBezTo>
                    <a:pt x="75" y="248"/>
                    <a:pt x="96" y="269"/>
                    <a:pt x="129" y="269"/>
                  </a:cubicBezTo>
                  <a:cubicBezTo>
                    <a:pt x="150" y="279"/>
                    <a:pt x="182" y="290"/>
                    <a:pt x="214" y="290"/>
                  </a:cubicBezTo>
                  <a:cubicBezTo>
                    <a:pt x="225" y="290"/>
                    <a:pt x="246" y="279"/>
                    <a:pt x="267" y="279"/>
                  </a:cubicBezTo>
                  <a:cubicBezTo>
                    <a:pt x="278" y="279"/>
                    <a:pt x="300" y="279"/>
                    <a:pt x="310" y="269"/>
                  </a:cubicBezTo>
                  <a:cubicBezTo>
                    <a:pt x="343" y="258"/>
                    <a:pt x="374" y="236"/>
                    <a:pt x="407" y="226"/>
                  </a:cubicBezTo>
                  <a:cubicBezTo>
                    <a:pt x="428" y="205"/>
                    <a:pt x="450" y="183"/>
                    <a:pt x="481" y="162"/>
                  </a:cubicBezTo>
                  <a:cubicBezTo>
                    <a:pt x="503" y="140"/>
                    <a:pt x="524" y="119"/>
                    <a:pt x="546" y="108"/>
                  </a:cubicBezTo>
                  <a:cubicBezTo>
                    <a:pt x="567" y="86"/>
                    <a:pt x="589" y="76"/>
                    <a:pt x="610" y="65"/>
                  </a:cubicBezTo>
                  <a:lnTo>
                    <a:pt x="674" y="33"/>
                  </a:lnTo>
                  <a:cubicBezTo>
                    <a:pt x="696" y="33"/>
                    <a:pt x="717" y="22"/>
                    <a:pt x="738" y="22"/>
                  </a:cubicBezTo>
                  <a:cubicBezTo>
                    <a:pt x="750" y="33"/>
                    <a:pt x="771" y="33"/>
                    <a:pt x="781" y="33"/>
                  </a:cubicBezTo>
                  <a:cubicBezTo>
                    <a:pt x="792" y="44"/>
                    <a:pt x="792" y="55"/>
                    <a:pt x="803" y="55"/>
                  </a:cubicBezTo>
                  <a:cubicBezTo>
                    <a:pt x="803" y="55"/>
                    <a:pt x="803" y="44"/>
                    <a:pt x="792" y="33"/>
                  </a:cubicBezTo>
                  <a:cubicBezTo>
                    <a:pt x="781" y="22"/>
                    <a:pt x="760" y="12"/>
                    <a:pt x="7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29"/>
            <p:cNvSpPr/>
            <p:nvPr/>
          </p:nvSpPr>
          <p:spPr>
            <a:xfrm>
              <a:off x="2192840" y="4567196"/>
              <a:ext cx="184056" cy="65718"/>
            </a:xfrm>
            <a:custGeom>
              <a:avLst/>
              <a:gdLst/>
              <a:ahLst/>
              <a:cxnLst/>
              <a:rect l="l" t="t" r="r" b="b"/>
              <a:pathLst>
                <a:path w="815" h="291" extrusionOk="0">
                  <a:moveTo>
                    <a:pt x="793" y="33"/>
                  </a:moveTo>
                  <a:lnTo>
                    <a:pt x="795" y="36"/>
                  </a:lnTo>
                  <a:lnTo>
                    <a:pt x="795" y="36"/>
                  </a:lnTo>
                  <a:cubicBezTo>
                    <a:pt x="795" y="35"/>
                    <a:pt x="794" y="34"/>
                    <a:pt x="793" y="33"/>
                  </a:cubicBezTo>
                  <a:close/>
                  <a:moveTo>
                    <a:pt x="795" y="36"/>
                  </a:moveTo>
                  <a:cubicBezTo>
                    <a:pt x="804" y="45"/>
                    <a:pt x="805" y="55"/>
                    <a:pt x="814" y="55"/>
                  </a:cubicBezTo>
                  <a:lnTo>
                    <a:pt x="795" y="36"/>
                  </a:lnTo>
                  <a:close/>
                  <a:moveTo>
                    <a:pt x="686" y="1"/>
                  </a:moveTo>
                  <a:cubicBezTo>
                    <a:pt x="654" y="1"/>
                    <a:pt x="633" y="12"/>
                    <a:pt x="600" y="22"/>
                  </a:cubicBezTo>
                  <a:cubicBezTo>
                    <a:pt x="579" y="33"/>
                    <a:pt x="547" y="44"/>
                    <a:pt x="526" y="65"/>
                  </a:cubicBezTo>
                  <a:cubicBezTo>
                    <a:pt x="493" y="76"/>
                    <a:pt x="472" y="98"/>
                    <a:pt x="450" y="119"/>
                  </a:cubicBezTo>
                  <a:cubicBezTo>
                    <a:pt x="429" y="129"/>
                    <a:pt x="397" y="151"/>
                    <a:pt x="376" y="172"/>
                  </a:cubicBezTo>
                  <a:cubicBezTo>
                    <a:pt x="354" y="183"/>
                    <a:pt x="322" y="205"/>
                    <a:pt x="300" y="215"/>
                  </a:cubicBezTo>
                  <a:cubicBezTo>
                    <a:pt x="290" y="215"/>
                    <a:pt x="279" y="226"/>
                    <a:pt x="258" y="226"/>
                  </a:cubicBezTo>
                  <a:lnTo>
                    <a:pt x="140" y="226"/>
                  </a:lnTo>
                  <a:cubicBezTo>
                    <a:pt x="119" y="226"/>
                    <a:pt x="97" y="215"/>
                    <a:pt x="76" y="205"/>
                  </a:cubicBezTo>
                  <a:cubicBezTo>
                    <a:pt x="65" y="194"/>
                    <a:pt x="43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30" y="122"/>
                    <a:pt x="37" y="114"/>
                    <a:pt x="41" y="114"/>
                  </a:cubicBezTo>
                  <a:cubicBezTo>
                    <a:pt x="43" y="114"/>
                    <a:pt x="43" y="116"/>
                    <a:pt x="43" y="119"/>
                  </a:cubicBezTo>
                  <a:lnTo>
                    <a:pt x="55" y="119"/>
                  </a:lnTo>
                  <a:cubicBezTo>
                    <a:pt x="55" y="119"/>
                    <a:pt x="55" y="108"/>
                    <a:pt x="43" y="108"/>
                  </a:cubicBezTo>
                  <a:cubicBezTo>
                    <a:pt x="43" y="108"/>
                    <a:pt x="22" y="108"/>
                    <a:pt x="12" y="129"/>
                  </a:cubicBezTo>
                  <a:cubicBezTo>
                    <a:pt x="12" y="140"/>
                    <a:pt x="1" y="162"/>
                    <a:pt x="12" y="183"/>
                  </a:cubicBezTo>
                  <a:cubicBezTo>
                    <a:pt x="22" y="205"/>
                    <a:pt x="43" y="226"/>
                    <a:pt x="55" y="236"/>
                  </a:cubicBezTo>
                  <a:cubicBezTo>
                    <a:pt x="76" y="248"/>
                    <a:pt x="108" y="269"/>
                    <a:pt x="129" y="269"/>
                  </a:cubicBezTo>
                  <a:cubicBezTo>
                    <a:pt x="162" y="279"/>
                    <a:pt x="193" y="290"/>
                    <a:pt x="226" y="290"/>
                  </a:cubicBezTo>
                  <a:cubicBezTo>
                    <a:pt x="236" y="290"/>
                    <a:pt x="258" y="279"/>
                    <a:pt x="269" y="279"/>
                  </a:cubicBezTo>
                  <a:cubicBezTo>
                    <a:pt x="290" y="279"/>
                    <a:pt x="312" y="279"/>
                    <a:pt x="322" y="269"/>
                  </a:cubicBezTo>
                  <a:cubicBezTo>
                    <a:pt x="354" y="258"/>
                    <a:pt x="386" y="236"/>
                    <a:pt x="408" y="226"/>
                  </a:cubicBezTo>
                  <a:cubicBezTo>
                    <a:pt x="440" y="205"/>
                    <a:pt x="462" y="183"/>
                    <a:pt x="483" y="162"/>
                  </a:cubicBezTo>
                  <a:cubicBezTo>
                    <a:pt x="515" y="140"/>
                    <a:pt x="536" y="119"/>
                    <a:pt x="557" y="108"/>
                  </a:cubicBezTo>
                  <a:cubicBezTo>
                    <a:pt x="579" y="86"/>
                    <a:pt x="600" y="76"/>
                    <a:pt x="622" y="65"/>
                  </a:cubicBezTo>
                  <a:lnTo>
                    <a:pt x="686" y="33"/>
                  </a:lnTo>
                  <a:cubicBezTo>
                    <a:pt x="707" y="33"/>
                    <a:pt x="729" y="22"/>
                    <a:pt x="750" y="22"/>
                  </a:cubicBezTo>
                  <a:cubicBezTo>
                    <a:pt x="761" y="33"/>
                    <a:pt x="783" y="33"/>
                    <a:pt x="793" y="33"/>
                  </a:cubicBezTo>
                  <a:cubicBezTo>
                    <a:pt x="783" y="22"/>
                    <a:pt x="772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0" name="Google Shape;470;p29"/>
            <p:cNvSpPr/>
            <p:nvPr/>
          </p:nvSpPr>
          <p:spPr>
            <a:xfrm>
              <a:off x="2294466" y="4567196"/>
              <a:ext cx="184056" cy="65718"/>
            </a:xfrm>
            <a:custGeom>
              <a:avLst/>
              <a:gdLst/>
              <a:ahLst/>
              <a:cxnLst/>
              <a:rect l="l" t="t" r="r" b="b"/>
              <a:pathLst>
                <a:path w="815" h="291" extrusionOk="0">
                  <a:moveTo>
                    <a:pt x="675" y="1"/>
                  </a:moveTo>
                  <a:cubicBezTo>
                    <a:pt x="654" y="1"/>
                    <a:pt x="621" y="12"/>
                    <a:pt x="600" y="22"/>
                  </a:cubicBezTo>
                  <a:cubicBezTo>
                    <a:pt x="568" y="33"/>
                    <a:pt x="547" y="44"/>
                    <a:pt x="525" y="65"/>
                  </a:cubicBezTo>
                  <a:cubicBezTo>
                    <a:pt x="493" y="76"/>
                    <a:pt x="472" y="98"/>
                    <a:pt x="450" y="119"/>
                  </a:cubicBezTo>
                  <a:cubicBezTo>
                    <a:pt x="418" y="129"/>
                    <a:pt x="397" y="151"/>
                    <a:pt x="376" y="172"/>
                  </a:cubicBezTo>
                  <a:cubicBezTo>
                    <a:pt x="354" y="183"/>
                    <a:pt x="322" y="205"/>
                    <a:pt x="300" y="215"/>
                  </a:cubicBezTo>
                  <a:cubicBezTo>
                    <a:pt x="290" y="215"/>
                    <a:pt x="268" y="226"/>
                    <a:pt x="257" y="226"/>
                  </a:cubicBezTo>
                  <a:lnTo>
                    <a:pt x="140" y="226"/>
                  </a:lnTo>
                  <a:cubicBezTo>
                    <a:pt x="119" y="226"/>
                    <a:pt x="97" y="215"/>
                    <a:pt x="76" y="205"/>
                  </a:cubicBezTo>
                  <a:cubicBezTo>
                    <a:pt x="54" y="194"/>
                    <a:pt x="43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30" y="122"/>
                    <a:pt x="32" y="114"/>
                    <a:pt x="36" y="114"/>
                  </a:cubicBezTo>
                  <a:cubicBezTo>
                    <a:pt x="38" y="114"/>
                    <a:pt x="40" y="116"/>
                    <a:pt x="43" y="119"/>
                  </a:cubicBezTo>
                  <a:lnTo>
                    <a:pt x="54" y="119"/>
                  </a:lnTo>
                  <a:cubicBezTo>
                    <a:pt x="54" y="119"/>
                    <a:pt x="54" y="108"/>
                    <a:pt x="43" y="108"/>
                  </a:cubicBezTo>
                  <a:cubicBezTo>
                    <a:pt x="33" y="108"/>
                    <a:pt x="22" y="108"/>
                    <a:pt x="12" y="129"/>
                  </a:cubicBezTo>
                  <a:cubicBezTo>
                    <a:pt x="12" y="140"/>
                    <a:pt x="0" y="162"/>
                    <a:pt x="12" y="183"/>
                  </a:cubicBezTo>
                  <a:cubicBezTo>
                    <a:pt x="22" y="205"/>
                    <a:pt x="33" y="226"/>
                    <a:pt x="54" y="236"/>
                  </a:cubicBezTo>
                  <a:cubicBezTo>
                    <a:pt x="76" y="248"/>
                    <a:pt x="107" y="269"/>
                    <a:pt x="129" y="269"/>
                  </a:cubicBezTo>
                  <a:cubicBezTo>
                    <a:pt x="161" y="279"/>
                    <a:pt x="193" y="290"/>
                    <a:pt x="226" y="290"/>
                  </a:cubicBezTo>
                  <a:cubicBezTo>
                    <a:pt x="236" y="290"/>
                    <a:pt x="257" y="279"/>
                    <a:pt x="268" y="279"/>
                  </a:cubicBezTo>
                  <a:cubicBezTo>
                    <a:pt x="290" y="279"/>
                    <a:pt x="300" y="279"/>
                    <a:pt x="322" y="269"/>
                  </a:cubicBezTo>
                  <a:cubicBezTo>
                    <a:pt x="354" y="258"/>
                    <a:pt x="386" y="236"/>
                    <a:pt x="407" y="226"/>
                  </a:cubicBezTo>
                  <a:cubicBezTo>
                    <a:pt x="440" y="205"/>
                    <a:pt x="461" y="183"/>
                    <a:pt x="483" y="162"/>
                  </a:cubicBezTo>
                  <a:cubicBezTo>
                    <a:pt x="504" y="140"/>
                    <a:pt x="536" y="119"/>
                    <a:pt x="557" y="108"/>
                  </a:cubicBezTo>
                  <a:cubicBezTo>
                    <a:pt x="579" y="86"/>
                    <a:pt x="600" y="76"/>
                    <a:pt x="621" y="65"/>
                  </a:cubicBezTo>
                  <a:lnTo>
                    <a:pt x="686" y="33"/>
                  </a:lnTo>
                  <a:cubicBezTo>
                    <a:pt x="707" y="33"/>
                    <a:pt x="728" y="22"/>
                    <a:pt x="740" y="22"/>
                  </a:cubicBezTo>
                  <a:cubicBezTo>
                    <a:pt x="761" y="33"/>
                    <a:pt x="771" y="33"/>
                    <a:pt x="782" y="33"/>
                  </a:cubicBezTo>
                  <a:lnTo>
                    <a:pt x="804" y="55"/>
                  </a:lnTo>
                  <a:lnTo>
                    <a:pt x="814" y="65"/>
                  </a:lnTo>
                  <a:lnTo>
                    <a:pt x="814" y="55"/>
                  </a:lnTo>
                  <a:lnTo>
                    <a:pt x="793" y="33"/>
                  </a:lnTo>
                  <a:cubicBezTo>
                    <a:pt x="782" y="22"/>
                    <a:pt x="771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1" name="Google Shape;471;p29"/>
            <p:cNvSpPr/>
            <p:nvPr/>
          </p:nvSpPr>
          <p:spPr>
            <a:xfrm>
              <a:off x="2396091" y="4567196"/>
              <a:ext cx="181571" cy="65718"/>
            </a:xfrm>
            <a:custGeom>
              <a:avLst/>
              <a:gdLst/>
              <a:ahLst/>
              <a:cxnLst/>
              <a:rect l="l" t="t" r="r" b="b"/>
              <a:pathLst>
                <a:path w="804" h="291" extrusionOk="0">
                  <a:moveTo>
                    <a:pt x="675" y="1"/>
                  </a:moveTo>
                  <a:cubicBezTo>
                    <a:pt x="654" y="1"/>
                    <a:pt x="621" y="12"/>
                    <a:pt x="600" y="22"/>
                  </a:cubicBezTo>
                  <a:cubicBezTo>
                    <a:pt x="568" y="33"/>
                    <a:pt x="547" y="44"/>
                    <a:pt x="514" y="65"/>
                  </a:cubicBezTo>
                  <a:cubicBezTo>
                    <a:pt x="493" y="76"/>
                    <a:pt x="471" y="98"/>
                    <a:pt x="440" y="119"/>
                  </a:cubicBezTo>
                  <a:cubicBezTo>
                    <a:pt x="418" y="129"/>
                    <a:pt x="397" y="151"/>
                    <a:pt x="375" y="172"/>
                  </a:cubicBezTo>
                  <a:cubicBezTo>
                    <a:pt x="343" y="183"/>
                    <a:pt x="321" y="205"/>
                    <a:pt x="300" y="215"/>
                  </a:cubicBezTo>
                  <a:cubicBezTo>
                    <a:pt x="278" y="215"/>
                    <a:pt x="268" y="226"/>
                    <a:pt x="257" y="226"/>
                  </a:cubicBezTo>
                  <a:lnTo>
                    <a:pt x="140" y="226"/>
                  </a:lnTo>
                  <a:cubicBezTo>
                    <a:pt x="118" y="226"/>
                    <a:pt x="97" y="215"/>
                    <a:pt x="75" y="205"/>
                  </a:cubicBezTo>
                  <a:cubicBezTo>
                    <a:pt x="54" y="194"/>
                    <a:pt x="43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2" y="122"/>
                    <a:pt x="27" y="114"/>
                    <a:pt x="34" y="114"/>
                  </a:cubicBezTo>
                  <a:cubicBezTo>
                    <a:pt x="37" y="114"/>
                    <a:pt x="40" y="116"/>
                    <a:pt x="43" y="119"/>
                  </a:cubicBezTo>
                  <a:lnTo>
                    <a:pt x="54" y="119"/>
                  </a:lnTo>
                  <a:cubicBezTo>
                    <a:pt x="54" y="119"/>
                    <a:pt x="54" y="108"/>
                    <a:pt x="43" y="108"/>
                  </a:cubicBezTo>
                  <a:cubicBezTo>
                    <a:pt x="33" y="108"/>
                    <a:pt x="22" y="108"/>
                    <a:pt x="11" y="129"/>
                  </a:cubicBezTo>
                  <a:cubicBezTo>
                    <a:pt x="0" y="140"/>
                    <a:pt x="0" y="162"/>
                    <a:pt x="11" y="183"/>
                  </a:cubicBezTo>
                  <a:cubicBezTo>
                    <a:pt x="22" y="205"/>
                    <a:pt x="33" y="226"/>
                    <a:pt x="54" y="236"/>
                  </a:cubicBezTo>
                  <a:cubicBezTo>
                    <a:pt x="75" y="248"/>
                    <a:pt x="97" y="269"/>
                    <a:pt x="129" y="269"/>
                  </a:cubicBezTo>
                  <a:cubicBezTo>
                    <a:pt x="161" y="279"/>
                    <a:pt x="183" y="290"/>
                    <a:pt x="214" y="290"/>
                  </a:cubicBezTo>
                  <a:cubicBezTo>
                    <a:pt x="236" y="290"/>
                    <a:pt x="257" y="279"/>
                    <a:pt x="268" y="279"/>
                  </a:cubicBezTo>
                  <a:cubicBezTo>
                    <a:pt x="290" y="279"/>
                    <a:pt x="300" y="279"/>
                    <a:pt x="321" y="269"/>
                  </a:cubicBezTo>
                  <a:cubicBezTo>
                    <a:pt x="354" y="258"/>
                    <a:pt x="375" y="236"/>
                    <a:pt x="407" y="226"/>
                  </a:cubicBezTo>
                  <a:cubicBezTo>
                    <a:pt x="428" y="205"/>
                    <a:pt x="461" y="183"/>
                    <a:pt x="482" y="162"/>
                  </a:cubicBezTo>
                  <a:cubicBezTo>
                    <a:pt x="504" y="140"/>
                    <a:pt x="525" y="119"/>
                    <a:pt x="547" y="108"/>
                  </a:cubicBezTo>
                  <a:cubicBezTo>
                    <a:pt x="578" y="86"/>
                    <a:pt x="600" y="76"/>
                    <a:pt x="621" y="65"/>
                  </a:cubicBezTo>
                  <a:lnTo>
                    <a:pt x="685" y="33"/>
                  </a:lnTo>
                  <a:cubicBezTo>
                    <a:pt x="707" y="33"/>
                    <a:pt x="728" y="22"/>
                    <a:pt x="739" y="22"/>
                  </a:cubicBezTo>
                  <a:cubicBezTo>
                    <a:pt x="761" y="33"/>
                    <a:pt x="771" y="33"/>
                    <a:pt x="782" y="33"/>
                  </a:cubicBezTo>
                  <a:lnTo>
                    <a:pt x="804" y="55"/>
                  </a:lnTo>
                  <a:cubicBezTo>
                    <a:pt x="804" y="55"/>
                    <a:pt x="804" y="44"/>
                    <a:pt x="792" y="33"/>
                  </a:cubicBezTo>
                  <a:cubicBezTo>
                    <a:pt x="782" y="22"/>
                    <a:pt x="761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" name="Google Shape;472;p29"/>
            <p:cNvSpPr/>
            <p:nvPr/>
          </p:nvSpPr>
          <p:spPr>
            <a:xfrm>
              <a:off x="2497491" y="4567196"/>
              <a:ext cx="181797" cy="65718"/>
            </a:xfrm>
            <a:custGeom>
              <a:avLst/>
              <a:gdLst/>
              <a:ahLst/>
              <a:cxnLst/>
              <a:rect l="l" t="t" r="r" b="b"/>
              <a:pathLst>
                <a:path w="805" h="291" extrusionOk="0">
                  <a:moveTo>
                    <a:pt x="676" y="1"/>
                  </a:moveTo>
                  <a:cubicBezTo>
                    <a:pt x="654" y="1"/>
                    <a:pt x="622" y="12"/>
                    <a:pt x="600" y="22"/>
                  </a:cubicBezTo>
                  <a:cubicBezTo>
                    <a:pt x="569" y="33"/>
                    <a:pt x="547" y="44"/>
                    <a:pt x="515" y="65"/>
                  </a:cubicBezTo>
                  <a:cubicBezTo>
                    <a:pt x="493" y="76"/>
                    <a:pt x="472" y="98"/>
                    <a:pt x="440" y="119"/>
                  </a:cubicBezTo>
                  <a:cubicBezTo>
                    <a:pt x="419" y="129"/>
                    <a:pt x="397" y="151"/>
                    <a:pt x="365" y="172"/>
                  </a:cubicBezTo>
                  <a:cubicBezTo>
                    <a:pt x="343" y="183"/>
                    <a:pt x="322" y="205"/>
                    <a:pt x="290" y="215"/>
                  </a:cubicBezTo>
                  <a:cubicBezTo>
                    <a:pt x="279" y="215"/>
                    <a:pt x="269" y="226"/>
                    <a:pt x="258" y="226"/>
                  </a:cubicBezTo>
                  <a:lnTo>
                    <a:pt x="140" y="226"/>
                  </a:lnTo>
                  <a:cubicBezTo>
                    <a:pt x="119" y="226"/>
                    <a:pt x="86" y="215"/>
                    <a:pt x="76" y="205"/>
                  </a:cubicBezTo>
                  <a:cubicBezTo>
                    <a:pt x="55" y="194"/>
                    <a:pt x="44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2" y="122"/>
                    <a:pt x="28" y="114"/>
                    <a:pt x="35" y="114"/>
                  </a:cubicBezTo>
                  <a:cubicBezTo>
                    <a:pt x="37" y="114"/>
                    <a:pt x="41" y="116"/>
                    <a:pt x="44" y="119"/>
                  </a:cubicBezTo>
                  <a:lnTo>
                    <a:pt x="55" y="119"/>
                  </a:lnTo>
                  <a:lnTo>
                    <a:pt x="44" y="108"/>
                  </a:lnTo>
                  <a:cubicBezTo>
                    <a:pt x="33" y="108"/>
                    <a:pt x="22" y="108"/>
                    <a:pt x="12" y="129"/>
                  </a:cubicBezTo>
                  <a:cubicBezTo>
                    <a:pt x="1" y="140"/>
                    <a:pt x="1" y="162"/>
                    <a:pt x="12" y="183"/>
                  </a:cubicBezTo>
                  <a:cubicBezTo>
                    <a:pt x="12" y="205"/>
                    <a:pt x="33" y="226"/>
                    <a:pt x="55" y="236"/>
                  </a:cubicBezTo>
                  <a:cubicBezTo>
                    <a:pt x="76" y="248"/>
                    <a:pt x="98" y="269"/>
                    <a:pt x="129" y="269"/>
                  </a:cubicBezTo>
                  <a:cubicBezTo>
                    <a:pt x="151" y="279"/>
                    <a:pt x="183" y="290"/>
                    <a:pt x="215" y="290"/>
                  </a:cubicBezTo>
                  <a:cubicBezTo>
                    <a:pt x="236" y="290"/>
                    <a:pt x="248" y="279"/>
                    <a:pt x="269" y="279"/>
                  </a:cubicBezTo>
                  <a:cubicBezTo>
                    <a:pt x="279" y="279"/>
                    <a:pt x="301" y="279"/>
                    <a:pt x="312" y="269"/>
                  </a:cubicBezTo>
                  <a:cubicBezTo>
                    <a:pt x="343" y="258"/>
                    <a:pt x="376" y="236"/>
                    <a:pt x="408" y="226"/>
                  </a:cubicBezTo>
                  <a:cubicBezTo>
                    <a:pt x="429" y="205"/>
                    <a:pt x="462" y="183"/>
                    <a:pt x="483" y="162"/>
                  </a:cubicBezTo>
                  <a:cubicBezTo>
                    <a:pt x="504" y="140"/>
                    <a:pt x="526" y="119"/>
                    <a:pt x="547" y="108"/>
                  </a:cubicBezTo>
                  <a:cubicBezTo>
                    <a:pt x="569" y="86"/>
                    <a:pt x="590" y="76"/>
                    <a:pt x="612" y="65"/>
                  </a:cubicBezTo>
                  <a:cubicBezTo>
                    <a:pt x="643" y="55"/>
                    <a:pt x="665" y="44"/>
                    <a:pt x="686" y="33"/>
                  </a:cubicBezTo>
                  <a:cubicBezTo>
                    <a:pt x="708" y="33"/>
                    <a:pt x="719" y="22"/>
                    <a:pt x="740" y="22"/>
                  </a:cubicBezTo>
                  <a:cubicBezTo>
                    <a:pt x="761" y="33"/>
                    <a:pt x="772" y="33"/>
                    <a:pt x="783" y="33"/>
                  </a:cubicBezTo>
                  <a:lnTo>
                    <a:pt x="804" y="55"/>
                  </a:lnTo>
                  <a:cubicBezTo>
                    <a:pt x="804" y="55"/>
                    <a:pt x="804" y="44"/>
                    <a:pt x="793" y="33"/>
                  </a:cubicBezTo>
                  <a:cubicBezTo>
                    <a:pt x="783" y="22"/>
                    <a:pt x="761" y="12"/>
                    <a:pt x="7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3" name="Google Shape;473;p29"/>
            <p:cNvSpPr/>
            <p:nvPr/>
          </p:nvSpPr>
          <p:spPr>
            <a:xfrm>
              <a:off x="2599117" y="4567196"/>
              <a:ext cx="181797" cy="65718"/>
            </a:xfrm>
            <a:custGeom>
              <a:avLst/>
              <a:gdLst/>
              <a:ahLst/>
              <a:cxnLst/>
              <a:rect l="l" t="t" r="r" b="b"/>
              <a:pathLst>
                <a:path w="805" h="291" extrusionOk="0">
                  <a:moveTo>
                    <a:pt x="676" y="1"/>
                  </a:moveTo>
                  <a:cubicBezTo>
                    <a:pt x="643" y="1"/>
                    <a:pt x="622" y="12"/>
                    <a:pt x="590" y="22"/>
                  </a:cubicBezTo>
                  <a:cubicBezTo>
                    <a:pt x="568" y="33"/>
                    <a:pt x="536" y="44"/>
                    <a:pt x="514" y="65"/>
                  </a:cubicBezTo>
                  <a:cubicBezTo>
                    <a:pt x="493" y="76"/>
                    <a:pt x="461" y="98"/>
                    <a:pt x="440" y="119"/>
                  </a:cubicBezTo>
                  <a:cubicBezTo>
                    <a:pt x="419" y="129"/>
                    <a:pt x="397" y="151"/>
                    <a:pt x="365" y="172"/>
                  </a:cubicBezTo>
                  <a:cubicBezTo>
                    <a:pt x="343" y="183"/>
                    <a:pt x="322" y="205"/>
                    <a:pt x="290" y="215"/>
                  </a:cubicBezTo>
                  <a:cubicBezTo>
                    <a:pt x="279" y="215"/>
                    <a:pt x="269" y="226"/>
                    <a:pt x="258" y="226"/>
                  </a:cubicBezTo>
                  <a:lnTo>
                    <a:pt x="140" y="226"/>
                  </a:lnTo>
                  <a:cubicBezTo>
                    <a:pt x="108" y="226"/>
                    <a:pt x="86" y="215"/>
                    <a:pt x="76" y="205"/>
                  </a:cubicBezTo>
                  <a:cubicBezTo>
                    <a:pt x="54" y="194"/>
                    <a:pt x="33" y="183"/>
                    <a:pt x="22" y="172"/>
                  </a:cubicBezTo>
                  <a:cubicBezTo>
                    <a:pt x="22" y="162"/>
                    <a:pt x="12" y="140"/>
                    <a:pt x="22" y="129"/>
                  </a:cubicBezTo>
                  <a:cubicBezTo>
                    <a:pt x="22" y="122"/>
                    <a:pt x="27" y="114"/>
                    <a:pt x="31" y="114"/>
                  </a:cubicBezTo>
                  <a:cubicBezTo>
                    <a:pt x="32" y="114"/>
                    <a:pt x="33" y="116"/>
                    <a:pt x="33" y="119"/>
                  </a:cubicBezTo>
                  <a:lnTo>
                    <a:pt x="43" y="119"/>
                  </a:lnTo>
                  <a:cubicBezTo>
                    <a:pt x="43" y="119"/>
                    <a:pt x="43" y="108"/>
                    <a:pt x="33" y="108"/>
                  </a:cubicBezTo>
                  <a:cubicBezTo>
                    <a:pt x="33" y="108"/>
                    <a:pt x="12" y="108"/>
                    <a:pt x="12" y="129"/>
                  </a:cubicBezTo>
                  <a:cubicBezTo>
                    <a:pt x="1" y="140"/>
                    <a:pt x="1" y="162"/>
                    <a:pt x="12" y="183"/>
                  </a:cubicBezTo>
                  <a:cubicBezTo>
                    <a:pt x="12" y="205"/>
                    <a:pt x="33" y="226"/>
                    <a:pt x="54" y="236"/>
                  </a:cubicBezTo>
                  <a:cubicBezTo>
                    <a:pt x="76" y="248"/>
                    <a:pt x="97" y="269"/>
                    <a:pt x="129" y="269"/>
                  </a:cubicBezTo>
                  <a:cubicBezTo>
                    <a:pt x="150" y="279"/>
                    <a:pt x="183" y="290"/>
                    <a:pt x="215" y="290"/>
                  </a:cubicBezTo>
                  <a:cubicBezTo>
                    <a:pt x="226" y="290"/>
                    <a:pt x="247" y="279"/>
                    <a:pt x="269" y="279"/>
                  </a:cubicBezTo>
                  <a:cubicBezTo>
                    <a:pt x="279" y="279"/>
                    <a:pt x="300" y="279"/>
                    <a:pt x="311" y="269"/>
                  </a:cubicBezTo>
                  <a:cubicBezTo>
                    <a:pt x="343" y="258"/>
                    <a:pt x="376" y="236"/>
                    <a:pt x="407" y="226"/>
                  </a:cubicBezTo>
                  <a:cubicBezTo>
                    <a:pt x="429" y="205"/>
                    <a:pt x="450" y="183"/>
                    <a:pt x="483" y="162"/>
                  </a:cubicBezTo>
                  <a:cubicBezTo>
                    <a:pt x="504" y="140"/>
                    <a:pt x="526" y="119"/>
                    <a:pt x="547" y="108"/>
                  </a:cubicBezTo>
                  <a:cubicBezTo>
                    <a:pt x="568" y="86"/>
                    <a:pt x="590" y="76"/>
                    <a:pt x="611" y="65"/>
                  </a:cubicBezTo>
                  <a:lnTo>
                    <a:pt x="676" y="33"/>
                  </a:lnTo>
                  <a:cubicBezTo>
                    <a:pt x="697" y="33"/>
                    <a:pt x="718" y="22"/>
                    <a:pt x="740" y="22"/>
                  </a:cubicBezTo>
                  <a:cubicBezTo>
                    <a:pt x="750" y="33"/>
                    <a:pt x="771" y="33"/>
                    <a:pt x="783" y="33"/>
                  </a:cubicBezTo>
                  <a:cubicBezTo>
                    <a:pt x="793" y="44"/>
                    <a:pt x="793" y="55"/>
                    <a:pt x="804" y="55"/>
                  </a:cubicBezTo>
                  <a:cubicBezTo>
                    <a:pt x="804" y="55"/>
                    <a:pt x="804" y="44"/>
                    <a:pt x="793" y="33"/>
                  </a:cubicBezTo>
                  <a:cubicBezTo>
                    <a:pt x="783" y="22"/>
                    <a:pt x="761" y="12"/>
                    <a:pt x="7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4" name="Google Shape;474;p29"/>
            <p:cNvSpPr/>
            <p:nvPr/>
          </p:nvSpPr>
          <p:spPr>
            <a:xfrm>
              <a:off x="2698258" y="4567196"/>
              <a:ext cx="184056" cy="65718"/>
            </a:xfrm>
            <a:custGeom>
              <a:avLst/>
              <a:gdLst/>
              <a:ahLst/>
              <a:cxnLst/>
              <a:rect l="l" t="t" r="r" b="b"/>
              <a:pathLst>
                <a:path w="815" h="291" extrusionOk="0">
                  <a:moveTo>
                    <a:pt x="793" y="33"/>
                  </a:moveTo>
                  <a:lnTo>
                    <a:pt x="793" y="33"/>
                  </a:lnTo>
                  <a:cubicBezTo>
                    <a:pt x="804" y="44"/>
                    <a:pt x="804" y="55"/>
                    <a:pt x="804" y="55"/>
                  </a:cubicBezTo>
                  <a:lnTo>
                    <a:pt x="815" y="65"/>
                  </a:lnTo>
                  <a:lnTo>
                    <a:pt x="815" y="55"/>
                  </a:lnTo>
                  <a:lnTo>
                    <a:pt x="793" y="33"/>
                  </a:lnTo>
                  <a:close/>
                  <a:moveTo>
                    <a:pt x="686" y="1"/>
                  </a:moveTo>
                  <a:cubicBezTo>
                    <a:pt x="654" y="1"/>
                    <a:pt x="632" y="12"/>
                    <a:pt x="601" y="22"/>
                  </a:cubicBezTo>
                  <a:cubicBezTo>
                    <a:pt x="579" y="33"/>
                    <a:pt x="547" y="44"/>
                    <a:pt x="525" y="65"/>
                  </a:cubicBezTo>
                  <a:cubicBezTo>
                    <a:pt x="494" y="76"/>
                    <a:pt x="472" y="98"/>
                    <a:pt x="451" y="119"/>
                  </a:cubicBezTo>
                  <a:cubicBezTo>
                    <a:pt x="429" y="129"/>
                    <a:pt x="397" y="151"/>
                    <a:pt x="375" y="172"/>
                  </a:cubicBezTo>
                  <a:cubicBezTo>
                    <a:pt x="354" y="183"/>
                    <a:pt x="322" y="205"/>
                    <a:pt x="301" y="215"/>
                  </a:cubicBezTo>
                  <a:cubicBezTo>
                    <a:pt x="290" y="215"/>
                    <a:pt x="279" y="226"/>
                    <a:pt x="258" y="226"/>
                  </a:cubicBezTo>
                  <a:lnTo>
                    <a:pt x="140" y="226"/>
                  </a:lnTo>
                  <a:cubicBezTo>
                    <a:pt x="118" y="226"/>
                    <a:pt x="97" y="215"/>
                    <a:pt x="75" y="205"/>
                  </a:cubicBezTo>
                  <a:cubicBezTo>
                    <a:pt x="65" y="194"/>
                    <a:pt x="44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30" y="122"/>
                    <a:pt x="37" y="114"/>
                    <a:pt x="41" y="114"/>
                  </a:cubicBezTo>
                  <a:cubicBezTo>
                    <a:pt x="43" y="114"/>
                    <a:pt x="44" y="116"/>
                    <a:pt x="44" y="119"/>
                  </a:cubicBezTo>
                  <a:lnTo>
                    <a:pt x="54" y="119"/>
                  </a:lnTo>
                  <a:cubicBezTo>
                    <a:pt x="54" y="119"/>
                    <a:pt x="54" y="108"/>
                    <a:pt x="44" y="108"/>
                  </a:cubicBezTo>
                  <a:cubicBezTo>
                    <a:pt x="44" y="108"/>
                    <a:pt x="22" y="108"/>
                    <a:pt x="11" y="129"/>
                  </a:cubicBezTo>
                  <a:cubicBezTo>
                    <a:pt x="11" y="140"/>
                    <a:pt x="1" y="162"/>
                    <a:pt x="11" y="183"/>
                  </a:cubicBezTo>
                  <a:cubicBezTo>
                    <a:pt x="22" y="205"/>
                    <a:pt x="33" y="226"/>
                    <a:pt x="54" y="236"/>
                  </a:cubicBezTo>
                  <a:cubicBezTo>
                    <a:pt x="75" y="248"/>
                    <a:pt x="108" y="269"/>
                    <a:pt x="129" y="269"/>
                  </a:cubicBezTo>
                  <a:cubicBezTo>
                    <a:pt x="161" y="279"/>
                    <a:pt x="194" y="290"/>
                    <a:pt x="225" y="290"/>
                  </a:cubicBezTo>
                  <a:cubicBezTo>
                    <a:pt x="237" y="290"/>
                    <a:pt x="258" y="279"/>
                    <a:pt x="268" y="279"/>
                  </a:cubicBezTo>
                  <a:cubicBezTo>
                    <a:pt x="290" y="279"/>
                    <a:pt x="311" y="279"/>
                    <a:pt x="322" y="269"/>
                  </a:cubicBezTo>
                  <a:cubicBezTo>
                    <a:pt x="354" y="258"/>
                    <a:pt x="386" y="236"/>
                    <a:pt x="408" y="226"/>
                  </a:cubicBezTo>
                  <a:cubicBezTo>
                    <a:pt x="440" y="205"/>
                    <a:pt x="461" y="183"/>
                    <a:pt x="482" y="162"/>
                  </a:cubicBezTo>
                  <a:cubicBezTo>
                    <a:pt x="515" y="140"/>
                    <a:pt x="536" y="119"/>
                    <a:pt x="558" y="108"/>
                  </a:cubicBezTo>
                  <a:cubicBezTo>
                    <a:pt x="579" y="86"/>
                    <a:pt x="601" y="76"/>
                    <a:pt x="622" y="65"/>
                  </a:cubicBezTo>
                  <a:lnTo>
                    <a:pt x="686" y="33"/>
                  </a:lnTo>
                  <a:cubicBezTo>
                    <a:pt x="708" y="33"/>
                    <a:pt x="729" y="22"/>
                    <a:pt x="751" y="22"/>
                  </a:cubicBezTo>
                  <a:cubicBezTo>
                    <a:pt x="761" y="33"/>
                    <a:pt x="782" y="33"/>
                    <a:pt x="793" y="33"/>
                  </a:cubicBezTo>
                  <a:cubicBezTo>
                    <a:pt x="782" y="22"/>
                    <a:pt x="772" y="12"/>
                    <a:pt x="7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" name="Google Shape;475;p29"/>
            <p:cNvSpPr/>
            <p:nvPr/>
          </p:nvSpPr>
          <p:spPr>
            <a:xfrm>
              <a:off x="2799884" y="4567196"/>
              <a:ext cx="184056" cy="65718"/>
            </a:xfrm>
            <a:custGeom>
              <a:avLst/>
              <a:gdLst/>
              <a:ahLst/>
              <a:cxnLst/>
              <a:rect l="l" t="t" r="r" b="b"/>
              <a:pathLst>
                <a:path w="815" h="291" extrusionOk="0">
                  <a:moveTo>
                    <a:pt x="675" y="1"/>
                  </a:moveTo>
                  <a:cubicBezTo>
                    <a:pt x="653" y="1"/>
                    <a:pt x="622" y="12"/>
                    <a:pt x="600" y="22"/>
                  </a:cubicBezTo>
                  <a:cubicBezTo>
                    <a:pt x="568" y="33"/>
                    <a:pt x="546" y="44"/>
                    <a:pt x="525" y="65"/>
                  </a:cubicBezTo>
                  <a:cubicBezTo>
                    <a:pt x="493" y="76"/>
                    <a:pt x="472" y="98"/>
                    <a:pt x="450" y="119"/>
                  </a:cubicBezTo>
                  <a:cubicBezTo>
                    <a:pt x="418" y="129"/>
                    <a:pt x="396" y="151"/>
                    <a:pt x="375" y="172"/>
                  </a:cubicBezTo>
                  <a:cubicBezTo>
                    <a:pt x="354" y="183"/>
                    <a:pt x="322" y="205"/>
                    <a:pt x="301" y="215"/>
                  </a:cubicBezTo>
                  <a:cubicBezTo>
                    <a:pt x="289" y="215"/>
                    <a:pt x="268" y="226"/>
                    <a:pt x="258" y="226"/>
                  </a:cubicBezTo>
                  <a:lnTo>
                    <a:pt x="139" y="226"/>
                  </a:lnTo>
                  <a:cubicBezTo>
                    <a:pt x="118" y="226"/>
                    <a:pt x="97" y="215"/>
                    <a:pt x="75" y="205"/>
                  </a:cubicBezTo>
                  <a:cubicBezTo>
                    <a:pt x="54" y="194"/>
                    <a:pt x="44" y="183"/>
                    <a:pt x="32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9" y="122"/>
                    <a:pt x="31" y="114"/>
                    <a:pt x="36" y="114"/>
                  </a:cubicBezTo>
                  <a:cubicBezTo>
                    <a:pt x="38" y="114"/>
                    <a:pt x="40" y="116"/>
                    <a:pt x="44" y="119"/>
                  </a:cubicBezTo>
                  <a:lnTo>
                    <a:pt x="54" y="119"/>
                  </a:lnTo>
                  <a:cubicBezTo>
                    <a:pt x="54" y="119"/>
                    <a:pt x="54" y="108"/>
                    <a:pt x="44" y="108"/>
                  </a:cubicBezTo>
                  <a:cubicBezTo>
                    <a:pt x="32" y="108"/>
                    <a:pt x="22" y="108"/>
                    <a:pt x="11" y="129"/>
                  </a:cubicBezTo>
                  <a:cubicBezTo>
                    <a:pt x="1" y="140"/>
                    <a:pt x="1" y="162"/>
                    <a:pt x="11" y="183"/>
                  </a:cubicBezTo>
                  <a:cubicBezTo>
                    <a:pt x="22" y="205"/>
                    <a:pt x="32" y="226"/>
                    <a:pt x="54" y="236"/>
                  </a:cubicBezTo>
                  <a:cubicBezTo>
                    <a:pt x="75" y="248"/>
                    <a:pt x="108" y="269"/>
                    <a:pt x="129" y="269"/>
                  </a:cubicBezTo>
                  <a:cubicBezTo>
                    <a:pt x="161" y="279"/>
                    <a:pt x="193" y="290"/>
                    <a:pt x="225" y="290"/>
                  </a:cubicBezTo>
                  <a:cubicBezTo>
                    <a:pt x="236" y="290"/>
                    <a:pt x="258" y="279"/>
                    <a:pt x="268" y="279"/>
                  </a:cubicBezTo>
                  <a:cubicBezTo>
                    <a:pt x="289" y="279"/>
                    <a:pt x="301" y="279"/>
                    <a:pt x="322" y="269"/>
                  </a:cubicBezTo>
                  <a:cubicBezTo>
                    <a:pt x="354" y="258"/>
                    <a:pt x="386" y="236"/>
                    <a:pt x="408" y="226"/>
                  </a:cubicBezTo>
                  <a:cubicBezTo>
                    <a:pt x="439" y="205"/>
                    <a:pt x="461" y="183"/>
                    <a:pt x="482" y="162"/>
                  </a:cubicBezTo>
                  <a:cubicBezTo>
                    <a:pt x="504" y="140"/>
                    <a:pt x="536" y="119"/>
                    <a:pt x="557" y="108"/>
                  </a:cubicBezTo>
                  <a:cubicBezTo>
                    <a:pt x="579" y="86"/>
                    <a:pt x="600" y="76"/>
                    <a:pt x="622" y="65"/>
                  </a:cubicBezTo>
                  <a:lnTo>
                    <a:pt x="686" y="33"/>
                  </a:lnTo>
                  <a:cubicBezTo>
                    <a:pt x="707" y="33"/>
                    <a:pt x="729" y="22"/>
                    <a:pt x="739" y="22"/>
                  </a:cubicBezTo>
                  <a:cubicBezTo>
                    <a:pt x="761" y="33"/>
                    <a:pt x="772" y="33"/>
                    <a:pt x="782" y="33"/>
                  </a:cubicBezTo>
                  <a:lnTo>
                    <a:pt x="803" y="55"/>
                  </a:lnTo>
                  <a:lnTo>
                    <a:pt x="814" y="65"/>
                  </a:lnTo>
                  <a:lnTo>
                    <a:pt x="814" y="55"/>
                  </a:lnTo>
                  <a:lnTo>
                    <a:pt x="793" y="33"/>
                  </a:lnTo>
                  <a:cubicBezTo>
                    <a:pt x="782" y="22"/>
                    <a:pt x="772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6" name="Google Shape;476;p29"/>
            <p:cNvSpPr/>
            <p:nvPr/>
          </p:nvSpPr>
          <p:spPr>
            <a:xfrm>
              <a:off x="2901509" y="4567196"/>
              <a:ext cx="181571" cy="65718"/>
            </a:xfrm>
            <a:custGeom>
              <a:avLst/>
              <a:gdLst/>
              <a:ahLst/>
              <a:cxnLst/>
              <a:rect l="l" t="t" r="r" b="b"/>
              <a:pathLst>
                <a:path w="804" h="291" extrusionOk="0">
                  <a:moveTo>
                    <a:pt x="675" y="1"/>
                  </a:moveTo>
                  <a:cubicBezTo>
                    <a:pt x="653" y="1"/>
                    <a:pt x="621" y="12"/>
                    <a:pt x="600" y="22"/>
                  </a:cubicBezTo>
                  <a:cubicBezTo>
                    <a:pt x="567" y="33"/>
                    <a:pt x="546" y="44"/>
                    <a:pt x="514" y="65"/>
                  </a:cubicBezTo>
                  <a:cubicBezTo>
                    <a:pt x="493" y="76"/>
                    <a:pt x="472" y="98"/>
                    <a:pt x="439" y="119"/>
                  </a:cubicBezTo>
                  <a:cubicBezTo>
                    <a:pt x="418" y="129"/>
                    <a:pt x="396" y="151"/>
                    <a:pt x="375" y="172"/>
                  </a:cubicBezTo>
                  <a:cubicBezTo>
                    <a:pt x="343" y="183"/>
                    <a:pt x="322" y="205"/>
                    <a:pt x="300" y="215"/>
                  </a:cubicBezTo>
                  <a:cubicBezTo>
                    <a:pt x="279" y="215"/>
                    <a:pt x="268" y="226"/>
                    <a:pt x="257" y="226"/>
                  </a:cubicBezTo>
                  <a:lnTo>
                    <a:pt x="139" y="226"/>
                  </a:lnTo>
                  <a:cubicBezTo>
                    <a:pt x="118" y="226"/>
                    <a:pt x="96" y="215"/>
                    <a:pt x="75" y="205"/>
                  </a:cubicBezTo>
                  <a:cubicBezTo>
                    <a:pt x="54" y="194"/>
                    <a:pt x="43" y="183"/>
                    <a:pt x="32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2" y="122"/>
                    <a:pt x="27" y="114"/>
                    <a:pt x="34" y="114"/>
                  </a:cubicBezTo>
                  <a:cubicBezTo>
                    <a:pt x="37" y="114"/>
                    <a:pt x="40" y="116"/>
                    <a:pt x="43" y="119"/>
                  </a:cubicBezTo>
                  <a:lnTo>
                    <a:pt x="54" y="119"/>
                  </a:lnTo>
                  <a:cubicBezTo>
                    <a:pt x="54" y="119"/>
                    <a:pt x="54" y="108"/>
                    <a:pt x="43" y="108"/>
                  </a:cubicBezTo>
                  <a:cubicBezTo>
                    <a:pt x="32" y="108"/>
                    <a:pt x="22" y="108"/>
                    <a:pt x="11" y="129"/>
                  </a:cubicBezTo>
                  <a:cubicBezTo>
                    <a:pt x="0" y="140"/>
                    <a:pt x="0" y="162"/>
                    <a:pt x="11" y="183"/>
                  </a:cubicBezTo>
                  <a:cubicBezTo>
                    <a:pt x="22" y="205"/>
                    <a:pt x="32" y="226"/>
                    <a:pt x="54" y="236"/>
                  </a:cubicBezTo>
                  <a:cubicBezTo>
                    <a:pt x="75" y="248"/>
                    <a:pt x="96" y="269"/>
                    <a:pt x="129" y="269"/>
                  </a:cubicBezTo>
                  <a:cubicBezTo>
                    <a:pt x="161" y="279"/>
                    <a:pt x="182" y="290"/>
                    <a:pt x="215" y="290"/>
                  </a:cubicBezTo>
                  <a:cubicBezTo>
                    <a:pt x="236" y="290"/>
                    <a:pt x="257" y="279"/>
                    <a:pt x="268" y="279"/>
                  </a:cubicBezTo>
                  <a:cubicBezTo>
                    <a:pt x="289" y="279"/>
                    <a:pt x="300" y="279"/>
                    <a:pt x="322" y="269"/>
                  </a:cubicBezTo>
                  <a:cubicBezTo>
                    <a:pt x="353" y="258"/>
                    <a:pt x="375" y="236"/>
                    <a:pt x="407" y="226"/>
                  </a:cubicBezTo>
                  <a:cubicBezTo>
                    <a:pt x="429" y="205"/>
                    <a:pt x="460" y="183"/>
                    <a:pt x="482" y="162"/>
                  </a:cubicBezTo>
                  <a:cubicBezTo>
                    <a:pt x="503" y="140"/>
                    <a:pt x="525" y="119"/>
                    <a:pt x="546" y="108"/>
                  </a:cubicBezTo>
                  <a:cubicBezTo>
                    <a:pt x="579" y="86"/>
                    <a:pt x="600" y="76"/>
                    <a:pt x="621" y="65"/>
                  </a:cubicBezTo>
                  <a:lnTo>
                    <a:pt x="686" y="33"/>
                  </a:lnTo>
                  <a:cubicBezTo>
                    <a:pt x="707" y="33"/>
                    <a:pt x="729" y="22"/>
                    <a:pt x="739" y="22"/>
                  </a:cubicBezTo>
                  <a:cubicBezTo>
                    <a:pt x="760" y="33"/>
                    <a:pt x="771" y="33"/>
                    <a:pt x="782" y="33"/>
                  </a:cubicBezTo>
                  <a:lnTo>
                    <a:pt x="803" y="55"/>
                  </a:lnTo>
                  <a:cubicBezTo>
                    <a:pt x="803" y="55"/>
                    <a:pt x="803" y="44"/>
                    <a:pt x="793" y="33"/>
                  </a:cubicBezTo>
                  <a:cubicBezTo>
                    <a:pt x="782" y="22"/>
                    <a:pt x="760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7" name="Google Shape;477;p29"/>
            <p:cNvSpPr/>
            <p:nvPr/>
          </p:nvSpPr>
          <p:spPr>
            <a:xfrm>
              <a:off x="3003135" y="4567196"/>
              <a:ext cx="181346" cy="65718"/>
            </a:xfrm>
            <a:custGeom>
              <a:avLst/>
              <a:gdLst/>
              <a:ahLst/>
              <a:cxnLst/>
              <a:rect l="l" t="t" r="r" b="b"/>
              <a:pathLst>
                <a:path w="803" h="291" extrusionOk="0">
                  <a:moveTo>
                    <a:pt x="674" y="1"/>
                  </a:moveTo>
                  <a:cubicBezTo>
                    <a:pt x="653" y="1"/>
                    <a:pt x="621" y="12"/>
                    <a:pt x="600" y="22"/>
                  </a:cubicBezTo>
                  <a:cubicBezTo>
                    <a:pt x="567" y="33"/>
                    <a:pt x="546" y="44"/>
                    <a:pt x="514" y="65"/>
                  </a:cubicBezTo>
                  <a:cubicBezTo>
                    <a:pt x="493" y="76"/>
                    <a:pt x="460" y="98"/>
                    <a:pt x="439" y="119"/>
                  </a:cubicBezTo>
                  <a:cubicBezTo>
                    <a:pt x="417" y="129"/>
                    <a:pt x="396" y="151"/>
                    <a:pt x="364" y="172"/>
                  </a:cubicBezTo>
                  <a:cubicBezTo>
                    <a:pt x="343" y="183"/>
                    <a:pt x="321" y="205"/>
                    <a:pt x="289" y="215"/>
                  </a:cubicBezTo>
                  <a:cubicBezTo>
                    <a:pt x="279" y="215"/>
                    <a:pt x="267" y="226"/>
                    <a:pt x="257" y="226"/>
                  </a:cubicBezTo>
                  <a:lnTo>
                    <a:pt x="139" y="226"/>
                  </a:lnTo>
                  <a:cubicBezTo>
                    <a:pt x="117" y="226"/>
                    <a:pt x="86" y="215"/>
                    <a:pt x="75" y="205"/>
                  </a:cubicBezTo>
                  <a:cubicBezTo>
                    <a:pt x="53" y="194"/>
                    <a:pt x="43" y="183"/>
                    <a:pt x="32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2" y="122"/>
                    <a:pt x="27" y="114"/>
                    <a:pt x="34" y="114"/>
                  </a:cubicBezTo>
                  <a:cubicBezTo>
                    <a:pt x="36" y="114"/>
                    <a:pt x="40" y="116"/>
                    <a:pt x="43" y="119"/>
                  </a:cubicBezTo>
                  <a:lnTo>
                    <a:pt x="53" y="119"/>
                  </a:lnTo>
                  <a:lnTo>
                    <a:pt x="43" y="108"/>
                  </a:lnTo>
                  <a:cubicBezTo>
                    <a:pt x="32" y="108"/>
                    <a:pt x="22" y="108"/>
                    <a:pt x="10" y="129"/>
                  </a:cubicBezTo>
                  <a:cubicBezTo>
                    <a:pt x="0" y="140"/>
                    <a:pt x="0" y="162"/>
                    <a:pt x="10" y="183"/>
                  </a:cubicBezTo>
                  <a:cubicBezTo>
                    <a:pt x="10" y="205"/>
                    <a:pt x="32" y="226"/>
                    <a:pt x="53" y="236"/>
                  </a:cubicBezTo>
                  <a:cubicBezTo>
                    <a:pt x="75" y="248"/>
                    <a:pt x="96" y="269"/>
                    <a:pt x="129" y="269"/>
                  </a:cubicBezTo>
                  <a:cubicBezTo>
                    <a:pt x="150" y="279"/>
                    <a:pt x="182" y="290"/>
                    <a:pt x="214" y="290"/>
                  </a:cubicBezTo>
                  <a:cubicBezTo>
                    <a:pt x="236" y="290"/>
                    <a:pt x="246" y="279"/>
                    <a:pt x="267" y="279"/>
                  </a:cubicBezTo>
                  <a:cubicBezTo>
                    <a:pt x="279" y="279"/>
                    <a:pt x="300" y="279"/>
                    <a:pt x="310" y="269"/>
                  </a:cubicBezTo>
                  <a:cubicBezTo>
                    <a:pt x="343" y="258"/>
                    <a:pt x="374" y="236"/>
                    <a:pt x="407" y="226"/>
                  </a:cubicBezTo>
                  <a:cubicBezTo>
                    <a:pt x="428" y="205"/>
                    <a:pt x="460" y="183"/>
                    <a:pt x="482" y="162"/>
                  </a:cubicBezTo>
                  <a:cubicBezTo>
                    <a:pt x="503" y="140"/>
                    <a:pt x="524" y="119"/>
                    <a:pt x="546" y="108"/>
                  </a:cubicBezTo>
                  <a:cubicBezTo>
                    <a:pt x="567" y="86"/>
                    <a:pt x="589" y="76"/>
                    <a:pt x="610" y="65"/>
                  </a:cubicBezTo>
                  <a:cubicBezTo>
                    <a:pt x="631" y="55"/>
                    <a:pt x="664" y="44"/>
                    <a:pt x="685" y="33"/>
                  </a:cubicBezTo>
                  <a:cubicBezTo>
                    <a:pt x="707" y="33"/>
                    <a:pt x="717" y="22"/>
                    <a:pt x="739" y="22"/>
                  </a:cubicBezTo>
                  <a:cubicBezTo>
                    <a:pt x="760" y="33"/>
                    <a:pt x="771" y="33"/>
                    <a:pt x="781" y="33"/>
                  </a:cubicBezTo>
                  <a:lnTo>
                    <a:pt x="803" y="55"/>
                  </a:lnTo>
                  <a:cubicBezTo>
                    <a:pt x="803" y="55"/>
                    <a:pt x="803" y="44"/>
                    <a:pt x="792" y="33"/>
                  </a:cubicBezTo>
                  <a:cubicBezTo>
                    <a:pt x="781" y="22"/>
                    <a:pt x="760" y="12"/>
                    <a:pt x="7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29"/>
            <p:cNvSpPr/>
            <p:nvPr/>
          </p:nvSpPr>
          <p:spPr>
            <a:xfrm>
              <a:off x="3104534" y="4567196"/>
              <a:ext cx="181571" cy="65718"/>
            </a:xfrm>
            <a:custGeom>
              <a:avLst/>
              <a:gdLst/>
              <a:ahLst/>
              <a:cxnLst/>
              <a:rect l="l" t="t" r="r" b="b"/>
              <a:pathLst>
                <a:path w="804" h="291" extrusionOk="0">
                  <a:moveTo>
                    <a:pt x="675" y="1"/>
                  </a:moveTo>
                  <a:cubicBezTo>
                    <a:pt x="643" y="1"/>
                    <a:pt x="622" y="12"/>
                    <a:pt x="589" y="22"/>
                  </a:cubicBezTo>
                  <a:cubicBezTo>
                    <a:pt x="568" y="33"/>
                    <a:pt x="536" y="44"/>
                    <a:pt x="515" y="65"/>
                  </a:cubicBezTo>
                  <a:cubicBezTo>
                    <a:pt x="493" y="76"/>
                    <a:pt x="461" y="98"/>
                    <a:pt x="439" y="119"/>
                  </a:cubicBezTo>
                  <a:cubicBezTo>
                    <a:pt x="418" y="129"/>
                    <a:pt x="397" y="151"/>
                    <a:pt x="365" y="172"/>
                  </a:cubicBezTo>
                  <a:cubicBezTo>
                    <a:pt x="343" y="183"/>
                    <a:pt x="322" y="205"/>
                    <a:pt x="290" y="215"/>
                  </a:cubicBezTo>
                  <a:cubicBezTo>
                    <a:pt x="279" y="215"/>
                    <a:pt x="268" y="226"/>
                    <a:pt x="258" y="226"/>
                  </a:cubicBezTo>
                  <a:lnTo>
                    <a:pt x="140" y="226"/>
                  </a:lnTo>
                  <a:cubicBezTo>
                    <a:pt x="108" y="226"/>
                    <a:pt x="87" y="215"/>
                    <a:pt x="65" y="205"/>
                  </a:cubicBezTo>
                  <a:cubicBezTo>
                    <a:pt x="54" y="194"/>
                    <a:pt x="33" y="183"/>
                    <a:pt x="22" y="172"/>
                  </a:cubicBezTo>
                  <a:cubicBezTo>
                    <a:pt x="22" y="162"/>
                    <a:pt x="11" y="140"/>
                    <a:pt x="22" y="129"/>
                  </a:cubicBezTo>
                  <a:cubicBezTo>
                    <a:pt x="22" y="122"/>
                    <a:pt x="27" y="114"/>
                    <a:pt x="30" y="114"/>
                  </a:cubicBezTo>
                  <a:cubicBezTo>
                    <a:pt x="32" y="114"/>
                    <a:pt x="33" y="116"/>
                    <a:pt x="33" y="119"/>
                  </a:cubicBezTo>
                  <a:lnTo>
                    <a:pt x="44" y="119"/>
                  </a:lnTo>
                  <a:cubicBezTo>
                    <a:pt x="44" y="119"/>
                    <a:pt x="44" y="108"/>
                    <a:pt x="33" y="108"/>
                  </a:cubicBezTo>
                  <a:cubicBezTo>
                    <a:pt x="33" y="108"/>
                    <a:pt x="11" y="108"/>
                    <a:pt x="11" y="129"/>
                  </a:cubicBezTo>
                  <a:cubicBezTo>
                    <a:pt x="1" y="140"/>
                    <a:pt x="1" y="162"/>
                    <a:pt x="1" y="183"/>
                  </a:cubicBezTo>
                  <a:cubicBezTo>
                    <a:pt x="11" y="205"/>
                    <a:pt x="33" y="226"/>
                    <a:pt x="54" y="236"/>
                  </a:cubicBezTo>
                  <a:cubicBezTo>
                    <a:pt x="75" y="248"/>
                    <a:pt x="97" y="269"/>
                    <a:pt x="129" y="269"/>
                  </a:cubicBezTo>
                  <a:cubicBezTo>
                    <a:pt x="151" y="279"/>
                    <a:pt x="182" y="290"/>
                    <a:pt x="215" y="290"/>
                  </a:cubicBezTo>
                  <a:cubicBezTo>
                    <a:pt x="225" y="290"/>
                    <a:pt x="247" y="279"/>
                    <a:pt x="268" y="279"/>
                  </a:cubicBezTo>
                  <a:cubicBezTo>
                    <a:pt x="279" y="279"/>
                    <a:pt x="301" y="279"/>
                    <a:pt x="311" y="269"/>
                  </a:cubicBezTo>
                  <a:cubicBezTo>
                    <a:pt x="343" y="258"/>
                    <a:pt x="375" y="236"/>
                    <a:pt x="408" y="226"/>
                  </a:cubicBezTo>
                  <a:cubicBezTo>
                    <a:pt x="429" y="205"/>
                    <a:pt x="451" y="183"/>
                    <a:pt x="482" y="162"/>
                  </a:cubicBezTo>
                  <a:cubicBezTo>
                    <a:pt x="504" y="140"/>
                    <a:pt x="525" y="119"/>
                    <a:pt x="547" y="108"/>
                  </a:cubicBezTo>
                  <a:cubicBezTo>
                    <a:pt x="568" y="86"/>
                    <a:pt x="589" y="76"/>
                    <a:pt x="611" y="65"/>
                  </a:cubicBezTo>
                  <a:lnTo>
                    <a:pt x="675" y="33"/>
                  </a:lnTo>
                  <a:cubicBezTo>
                    <a:pt x="696" y="33"/>
                    <a:pt x="718" y="22"/>
                    <a:pt x="739" y="22"/>
                  </a:cubicBezTo>
                  <a:cubicBezTo>
                    <a:pt x="750" y="33"/>
                    <a:pt x="772" y="33"/>
                    <a:pt x="782" y="33"/>
                  </a:cubicBezTo>
                  <a:cubicBezTo>
                    <a:pt x="793" y="44"/>
                    <a:pt x="793" y="55"/>
                    <a:pt x="803" y="55"/>
                  </a:cubicBezTo>
                  <a:cubicBezTo>
                    <a:pt x="803" y="55"/>
                    <a:pt x="803" y="44"/>
                    <a:pt x="793" y="33"/>
                  </a:cubicBezTo>
                  <a:cubicBezTo>
                    <a:pt x="782" y="22"/>
                    <a:pt x="761" y="12"/>
                    <a:pt x="7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" name="Google Shape;479;p29"/>
            <p:cNvSpPr/>
            <p:nvPr/>
          </p:nvSpPr>
          <p:spPr>
            <a:xfrm>
              <a:off x="3203676" y="4567196"/>
              <a:ext cx="184056" cy="65718"/>
            </a:xfrm>
            <a:custGeom>
              <a:avLst/>
              <a:gdLst/>
              <a:ahLst/>
              <a:cxnLst/>
              <a:rect l="l" t="t" r="r" b="b"/>
              <a:pathLst>
                <a:path w="815" h="291" extrusionOk="0">
                  <a:moveTo>
                    <a:pt x="793" y="33"/>
                  </a:moveTo>
                  <a:lnTo>
                    <a:pt x="795" y="36"/>
                  </a:lnTo>
                  <a:lnTo>
                    <a:pt x="795" y="36"/>
                  </a:lnTo>
                  <a:cubicBezTo>
                    <a:pt x="794" y="35"/>
                    <a:pt x="794" y="34"/>
                    <a:pt x="793" y="33"/>
                  </a:cubicBezTo>
                  <a:close/>
                  <a:moveTo>
                    <a:pt x="795" y="36"/>
                  </a:moveTo>
                  <a:cubicBezTo>
                    <a:pt x="804" y="45"/>
                    <a:pt x="804" y="55"/>
                    <a:pt x="804" y="55"/>
                  </a:cubicBezTo>
                  <a:lnTo>
                    <a:pt x="814" y="65"/>
                  </a:lnTo>
                  <a:lnTo>
                    <a:pt x="814" y="55"/>
                  </a:lnTo>
                  <a:lnTo>
                    <a:pt x="795" y="36"/>
                  </a:lnTo>
                  <a:close/>
                  <a:moveTo>
                    <a:pt x="686" y="1"/>
                  </a:moveTo>
                  <a:cubicBezTo>
                    <a:pt x="654" y="1"/>
                    <a:pt x="633" y="12"/>
                    <a:pt x="600" y="22"/>
                  </a:cubicBezTo>
                  <a:cubicBezTo>
                    <a:pt x="579" y="33"/>
                    <a:pt x="547" y="44"/>
                    <a:pt x="526" y="65"/>
                  </a:cubicBezTo>
                  <a:cubicBezTo>
                    <a:pt x="493" y="76"/>
                    <a:pt x="472" y="98"/>
                    <a:pt x="450" y="119"/>
                  </a:cubicBezTo>
                  <a:cubicBezTo>
                    <a:pt x="429" y="129"/>
                    <a:pt x="397" y="151"/>
                    <a:pt x="376" y="172"/>
                  </a:cubicBezTo>
                  <a:cubicBezTo>
                    <a:pt x="354" y="183"/>
                    <a:pt x="322" y="205"/>
                    <a:pt x="300" y="215"/>
                  </a:cubicBezTo>
                  <a:cubicBezTo>
                    <a:pt x="290" y="215"/>
                    <a:pt x="279" y="226"/>
                    <a:pt x="257" y="226"/>
                  </a:cubicBezTo>
                  <a:lnTo>
                    <a:pt x="140" y="226"/>
                  </a:lnTo>
                  <a:cubicBezTo>
                    <a:pt x="119" y="226"/>
                    <a:pt x="97" y="215"/>
                    <a:pt x="76" y="205"/>
                  </a:cubicBezTo>
                  <a:cubicBezTo>
                    <a:pt x="65" y="194"/>
                    <a:pt x="43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30" y="122"/>
                    <a:pt x="37" y="114"/>
                    <a:pt x="41" y="114"/>
                  </a:cubicBezTo>
                  <a:cubicBezTo>
                    <a:pt x="42" y="114"/>
                    <a:pt x="43" y="116"/>
                    <a:pt x="43" y="119"/>
                  </a:cubicBezTo>
                  <a:lnTo>
                    <a:pt x="54" y="119"/>
                  </a:lnTo>
                  <a:cubicBezTo>
                    <a:pt x="54" y="119"/>
                    <a:pt x="54" y="108"/>
                    <a:pt x="43" y="108"/>
                  </a:cubicBezTo>
                  <a:cubicBezTo>
                    <a:pt x="43" y="108"/>
                    <a:pt x="22" y="108"/>
                    <a:pt x="12" y="129"/>
                  </a:cubicBezTo>
                  <a:cubicBezTo>
                    <a:pt x="12" y="140"/>
                    <a:pt x="0" y="162"/>
                    <a:pt x="12" y="183"/>
                  </a:cubicBezTo>
                  <a:cubicBezTo>
                    <a:pt x="22" y="205"/>
                    <a:pt x="33" y="226"/>
                    <a:pt x="54" y="236"/>
                  </a:cubicBezTo>
                  <a:cubicBezTo>
                    <a:pt x="76" y="248"/>
                    <a:pt x="108" y="269"/>
                    <a:pt x="129" y="269"/>
                  </a:cubicBezTo>
                  <a:cubicBezTo>
                    <a:pt x="161" y="279"/>
                    <a:pt x="193" y="290"/>
                    <a:pt x="226" y="290"/>
                  </a:cubicBezTo>
                  <a:cubicBezTo>
                    <a:pt x="236" y="290"/>
                    <a:pt x="257" y="279"/>
                    <a:pt x="269" y="279"/>
                  </a:cubicBezTo>
                  <a:cubicBezTo>
                    <a:pt x="290" y="279"/>
                    <a:pt x="311" y="279"/>
                    <a:pt x="322" y="269"/>
                  </a:cubicBezTo>
                  <a:cubicBezTo>
                    <a:pt x="354" y="258"/>
                    <a:pt x="386" y="236"/>
                    <a:pt x="407" y="226"/>
                  </a:cubicBezTo>
                  <a:cubicBezTo>
                    <a:pt x="440" y="205"/>
                    <a:pt x="461" y="183"/>
                    <a:pt x="483" y="162"/>
                  </a:cubicBezTo>
                  <a:cubicBezTo>
                    <a:pt x="514" y="140"/>
                    <a:pt x="536" y="119"/>
                    <a:pt x="557" y="108"/>
                  </a:cubicBezTo>
                  <a:cubicBezTo>
                    <a:pt x="579" y="86"/>
                    <a:pt x="600" y="76"/>
                    <a:pt x="621" y="65"/>
                  </a:cubicBezTo>
                  <a:lnTo>
                    <a:pt x="686" y="33"/>
                  </a:lnTo>
                  <a:cubicBezTo>
                    <a:pt x="707" y="33"/>
                    <a:pt x="729" y="22"/>
                    <a:pt x="750" y="22"/>
                  </a:cubicBezTo>
                  <a:cubicBezTo>
                    <a:pt x="761" y="33"/>
                    <a:pt x="783" y="33"/>
                    <a:pt x="793" y="33"/>
                  </a:cubicBezTo>
                  <a:cubicBezTo>
                    <a:pt x="783" y="22"/>
                    <a:pt x="771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" name="Google Shape;480;p29"/>
            <p:cNvSpPr/>
            <p:nvPr/>
          </p:nvSpPr>
          <p:spPr>
            <a:xfrm>
              <a:off x="3305301" y="4567196"/>
              <a:ext cx="183830" cy="65718"/>
            </a:xfrm>
            <a:custGeom>
              <a:avLst/>
              <a:gdLst/>
              <a:ahLst/>
              <a:cxnLst/>
              <a:rect l="l" t="t" r="r" b="b"/>
              <a:pathLst>
                <a:path w="814" h="291" extrusionOk="0">
                  <a:moveTo>
                    <a:pt x="675" y="1"/>
                  </a:moveTo>
                  <a:cubicBezTo>
                    <a:pt x="654" y="1"/>
                    <a:pt x="621" y="12"/>
                    <a:pt x="600" y="22"/>
                  </a:cubicBezTo>
                  <a:cubicBezTo>
                    <a:pt x="568" y="33"/>
                    <a:pt x="547" y="44"/>
                    <a:pt x="525" y="65"/>
                  </a:cubicBezTo>
                  <a:cubicBezTo>
                    <a:pt x="493" y="76"/>
                    <a:pt x="471" y="98"/>
                    <a:pt x="450" y="119"/>
                  </a:cubicBezTo>
                  <a:cubicBezTo>
                    <a:pt x="418" y="129"/>
                    <a:pt x="397" y="151"/>
                    <a:pt x="375" y="172"/>
                  </a:cubicBezTo>
                  <a:cubicBezTo>
                    <a:pt x="354" y="183"/>
                    <a:pt x="321" y="205"/>
                    <a:pt x="300" y="215"/>
                  </a:cubicBezTo>
                  <a:cubicBezTo>
                    <a:pt x="290" y="215"/>
                    <a:pt x="268" y="226"/>
                    <a:pt x="257" y="226"/>
                  </a:cubicBezTo>
                  <a:lnTo>
                    <a:pt x="140" y="226"/>
                  </a:lnTo>
                  <a:cubicBezTo>
                    <a:pt x="118" y="226"/>
                    <a:pt x="97" y="215"/>
                    <a:pt x="76" y="205"/>
                  </a:cubicBezTo>
                  <a:cubicBezTo>
                    <a:pt x="54" y="194"/>
                    <a:pt x="43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9" y="122"/>
                    <a:pt x="32" y="114"/>
                    <a:pt x="36" y="114"/>
                  </a:cubicBezTo>
                  <a:cubicBezTo>
                    <a:pt x="38" y="114"/>
                    <a:pt x="40" y="116"/>
                    <a:pt x="43" y="119"/>
                  </a:cubicBezTo>
                  <a:lnTo>
                    <a:pt x="54" y="119"/>
                  </a:lnTo>
                  <a:cubicBezTo>
                    <a:pt x="54" y="119"/>
                    <a:pt x="54" y="108"/>
                    <a:pt x="43" y="108"/>
                  </a:cubicBezTo>
                  <a:cubicBezTo>
                    <a:pt x="33" y="108"/>
                    <a:pt x="22" y="108"/>
                    <a:pt x="11" y="129"/>
                  </a:cubicBezTo>
                  <a:cubicBezTo>
                    <a:pt x="0" y="140"/>
                    <a:pt x="0" y="162"/>
                    <a:pt x="11" y="183"/>
                  </a:cubicBezTo>
                  <a:cubicBezTo>
                    <a:pt x="22" y="205"/>
                    <a:pt x="33" y="226"/>
                    <a:pt x="54" y="236"/>
                  </a:cubicBezTo>
                  <a:cubicBezTo>
                    <a:pt x="76" y="248"/>
                    <a:pt x="107" y="269"/>
                    <a:pt x="129" y="269"/>
                  </a:cubicBezTo>
                  <a:cubicBezTo>
                    <a:pt x="161" y="279"/>
                    <a:pt x="193" y="290"/>
                    <a:pt x="225" y="290"/>
                  </a:cubicBezTo>
                  <a:cubicBezTo>
                    <a:pt x="236" y="290"/>
                    <a:pt x="257" y="279"/>
                    <a:pt x="268" y="279"/>
                  </a:cubicBezTo>
                  <a:cubicBezTo>
                    <a:pt x="290" y="279"/>
                    <a:pt x="300" y="279"/>
                    <a:pt x="321" y="269"/>
                  </a:cubicBezTo>
                  <a:cubicBezTo>
                    <a:pt x="354" y="258"/>
                    <a:pt x="386" y="236"/>
                    <a:pt x="407" y="226"/>
                  </a:cubicBezTo>
                  <a:cubicBezTo>
                    <a:pt x="440" y="205"/>
                    <a:pt x="461" y="183"/>
                    <a:pt x="482" y="162"/>
                  </a:cubicBezTo>
                  <a:cubicBezTo>
                    <a:pt x="504" y="140"/>
                    <a:pt x="525" y="119"/>
                    <a:pt x="557" y="108"/>
                  </a:cubicBezTo>
                  <a:cubicBezTo>
                    <a:pt x="578" y="86"/>
                    <a:pt x="600" y="76"/>
                    <a:pt x="621" y="65"/>
                  </a:cubicBezTo>
                  <a:lnTo>
                    <a:pt x="685" y="33"/>
                  </a:lnTo>
                  <a:cubicBezTo>
                    <a:pt x="707" y="33"/>
                    <a:pt x="728" y="22"/>
                    <a:pt x="739" y="22"/>
                  </a:cubicBezTo>
                  <a:cubicBezTo>
                    <a:pt x="761" y="33"/>
                    <a:pt x="771" y="33"/>
                    <a:pt x="782" y="33"/>
                  </a:cubicBezTo>
                  <a:lnTo>
                    <a:pt x="804" y="55"/>
                  </a:lnTo>
                  <a:lnTo>
                    <a:pt x="814" y="65"/>
                  </a:lnTo>
                  <a:lnTo>
                    <a:pt x="814" y="55"/>
                  </a:lnTo>
                  <a:cubicBezTo>
                    <a:pt x="804" y="55"/>
                    <a:pt x="804" y="44"/>
                    <a:pt x="793" y="33"/>
                  </a:cubicBezTo>
                  <a:cubicBezTo>
                    <a:pt x="782" y="22"/>
                    <a:pt x="771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29"/>
            <p:cNvSpPr/>
            <p:nvPr/>
          </p:nvSpPr>
          <p:spPr>
            <a:xfrm>
              <a:off x="3406701" y="4567196"/>
              <a:ext cx="181797" cy="65718"/>
            </a:xfrm>
            <a:custGeom>
              <a:avLst/>
              <a:gdLst/>
              <a:ahLst/>
              <a:cxnLst/>
              <a:rect l="l" t="t" r="r" b="b"/>
              <a:pathLst>
                <a:path w="805" h="291" extrusionOk="0">
                  <a:moveTo>
                    <a:pt x="676" y="1"/>
                  </a:moveTo>
                  <a:cubicBezTo>
                    <a:pt x="654" y="1"/>
                    <a:pt x="622" y="12"/>
                    <a:pt x="601" y="22"/>
                  </a:cubicBezTo>
                  <a:cubicBezTo>
                    <a:pt x="569" y="33"/>
                    <a:pt x="547" y="44"/>
                    <a:pt x="515" y="65"/>
                  </a:cubicBezTo>
                  <a:cubicBezTo>
                    <a:pt x="493" y="76"/>
                    <a:pt x="472" y="98"/>
                    <a:pt x="440" y="119"/>
                  </a:cubicBezTo>
                  <a:cubicBezTo>
                    <a:pt x="419" y="129"/>
                    <a:pt x="397" y="151"/>
                    <a:pt x="376" y="172"/>
                  </a:cubicBezTo>
                  <a:cubicBezTo>
                    <a:pt x="344" y="183"/>
                    <a:pt x="322" y="205"/>
                    <a:pt x="301" y="215"/>
                  </a:cubicBezTo>
                  <a:cubicBezTo>
                    <a:pt x="279" y="215"/>
                    <a:pt x="269" y="226"/>
                    <a:pt x="258" y="226"/>
                  </a:cubicBezTo>
                  <a:lnTo>
                    <a:pt x="141" y="226"/>
                  </a:lnTo>
                  <a:cubicBezTo>
                    <a:pt x="119" y="226"/>
                    <a:pt x="98" y="215"/>
                    <a:pt x="76" y="205"/>
                  </a:cubicBezTo>
                  <a:cubicBezTo>
                    <a:pt x="55" y="194"/>
                    <a:pt x="44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2" y="122"/>
                    <a:pt x="28" y="114"/>
                    <a:pt x="35" y="114"/>
                  </a:cubicBezTo>
                  <a:cubicBezTo>
                    <a:pt x="38" y="114"/>
                    <a:pt x="41" y="116"/>
                    <a:pt x="44" y="119"/>
                  </a:cubicBezTo>
                  <a:lnTo>
                    <a:pt x="55" y="119"/>
                  </a:lnTo>
                  <a:cubicBezTo>
                    <a:pt x="55" y="119"/>
                    <a:pt x="55" y="108"/>
                    <a:pt x="44" y="108"/>
                  </a:cubicBezTo>
                  <a:cubicBezTo>
                    <a:pt x="33" y="108"/>
                    <a:pt x="22" y="108"/>
                    <a:pt x="12" y="129"/>
                  </a:cubicBezTo>
                  <a:cubicBezTo>
                    <a:pt x="1" y="140"/>
                    <a:pt x="1" y="162"/>
                    <a:pt x="12" y="183"/>
                  </a:cubicBezTo>
                  <a:cubicBezTo>
                    <a:pt x="22" y="205"/>
                    <a:pt x="33" y="226"/>
                    <a:pt x="55" y="236"/>
                  </a:cubicBezTo>
                  <a:cubicBezTo>
                    <a:pt x="76" y="248"/>
                    <a:pt x="98" y="269"/>
                    <a:pt x="129" y="269"/>
                  </a:cubicBezTo>
                  <a:cubicBezTo>
                    <a:pt x="162" y="279"/>
                    <a:pt x="183" y="290"/>
                    <a:pt x="215" y="290"/>
                  </a:cubicBezTo>
                  <a:cubicBezTo>
                    <a:pt x="236" y="290"/>
                    <a:pt x="258" y="279"/>
                    <a:pt x="269" y="279"/>
                  </a:cubicBezTo>
                  <a:cubicBezTo>
                    <a:pt x="290" y="279"/>
                    <a:pt x="301" y="279"/>
                    <a:pt x="322" y="269"/>
                  </a:cubicBezTo>
                  <a:cubicBezTo>
                    <a:pt x="355" y="258"/>
                    <a:pt x="376" y="236"/>
                    <a:pt x="408" y="226"/>
                  </a:cubicBezTo>
                  <a:cubicBezTo>
                    <a:pt x="429" y="205"/>
                    <a:pt x="462" y="183"/>
                    <a:pt x="483" y="162"/>
                  </a:cubicBezTo>
                  <a:cubicBezTo>
                    <a:pt x="505" y="140"/>
                    <a:pt x="526" y="119"/>
                    <a:pt x="547" y="108"/>
                  </a:cubicBezTo>
                  <a:cubicBezTo>
                    <a:pt x="569" y="86"/>
                    <a:pt x="601" y="76"/>
                    <a:pt x="622" y="65"/>
                  </a:cubicBezTo>
                  <a:lnTo>
                    <a:pt x="686" y="33"/>
                  </a:lnTo>
                  <a:cubicBezTo>
                    <a:pt x="708" y="33"/>
                    <a:pt x="719" y="22"/>
                    <a:pt x="740" y="22"/>
                  </a:cubicBezTo>
                  <a:cubicBezTo>
                    <a:pt x="762" y="33"/>
                    <a:pt x="772" y="33"/>
                    <a:pt x="783" y="33"/>
                  </a:cubicBezTo>
                  <a:lnTo>
                    <a:pt x="804" y="55"/>
                  </a:lnTo>
                  <a:cubicBezTo>
                    <a:pt x="804" y="55"/>
                    <a:pt x="804" y="44"/>
                    <a:pt x="793" y="33"/>
                  </a:cubicBezTo>
                  <a:cubicBezTo>
                    <a:pt x="783" y="22"/>
                    <a:pt x="762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29"/>
            <p:cNvSpPr/>
            <p:nvPr/>
          </p:nvSpPr>
          <p:spPr>
            <a:xfrm>
              <a:off x="3508327" y="4567196"/>
              <a:ext cx="181797" cy="65718"/>
            </a:xfrm>
            <a:custGeom>
              <a:avLst/>
              <a:gdLst/>
              <a:ahLst/>
              <a:cxnLst/>
              <a:rect l="l" t="t" r="r" b="b"/>
              <a:pathLst>
                <a:path w="805" h="291" extrusionOk="0">
                  <a:moveTo>
                    <a:pt x="676" y="1"/>
                  </a:moveTo>
                  <a:cubicBezTo>
                    <a:pt x="654" y="1"/>
                    <a:pt x="622" y="12"/>
                    <a:pt x="600" y="22"/>
                  </a:cubicBezTo>
                  <a:cubicBezTo>
                    <a:pt x="569" y="33"/>
                    <a:pt x="547" y="44"/>
                    <a:pt x="515" y="65"/>
                  </a:cubicBezTo>
                  <a:cubicBezTo>
                    <a:pt x="493" y="76"/>
                    <a:pt x="461" y="98"/>
                    <a:pt x="440" y="119"/>
                  </a:cubicBezTo>
                  <a:cubicBezTo>
                    <a:pt x="419" y="129"/>
                    <a:pt x="397" y="151"/>
                    <a:pt x="365" y="172"/>
                  </a:cubicBezTo>
                  <a:cubicBezTo>
                    <a:pt x="343" y="183"/>
                    <a:pt x="322" y="205"/>
                    <a:pt x="290" y="215"/>
                  </a:cubicBezTo>
                  <a:cubicBezTo>
                    <a:pt x="279" y="215"/>
                    <a:pt x="269" y="226"/>
                    <a:pt x="258" y="226"/>
                  </a:cubicBezTo>
                  <a:lnTo>
                    <a:pt x="140" y="226"/>
                  </a:lnTo>
                  <a:cubicBezTo>
                    <a:pt x="108" y="226"/>
                    <a:pt x="86" y="215"/>
                    <a:pt x="76" y="205"/>
                  </a:cubicBezTo>
                  <a:cubicBezTo>
                    <a:pt x="55" y="194"/>
                    <a:pt x="43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2" y="122"/>
                    <a:pt x="28" y="114"/>
                    <a:pt x="34" y="114"/>
                  </a:cubicBezTo>
                  <a:cubicBezTo>
                    <a:pt x="37" y="114"/>
                    <a:pt x="40" y="116"/>
                    <a:pt x="43" y="119"/>
                  </a:cubicBezTo>
                  <a:lnTo>
                    <a:pt x="55" y="119"/>
                  </a:lnTo>
                  <a:lnTo>
                    <a:pt x="43" y="108"/>
                  </a:lnTo>
                  <a:cubicBezTo>
                    <a:pt x="33" y="108"/>
                    <a:pt x="12" y="108"/>
                    <a:pt x="12" y="129"/>
                  </a:cubicBezTo>
                  <a:cubicBezTo>
                    <a:pt x="1" y="140"/>
                    <a:pt x="1" y="162"/>
                    <a:pt x="12" y="183"/>
                  </a:cubicBezTo>
                  <a:cubicBezTo>
                    <a:pt x="12" y="205"/>
                    <a:pt x="33" y="226"/>
                    <a:pt x="55" y="236"/>
                  </a:cubicBezTo>
                  <a:cubicBezTo>
                    <a:pt x="76" y="248"/>
                    <a:pt x="97" y="269"/>
                    <a:pt x="129" y="269"/>
                  </a:cubicBezTo>
                  <a:cubicBezTo>
                    <a:pt x="151" y="279"/>
                    <a:pt x="183" y="290"/>
                    <a:pt x="215" y="290"/>
                  </a:cubicBezTo>
                  <a:cubicBezTo>
                    <a:pt x="226" y="290"/>
                    <a:pt x="247" y="279"/>
                    <a:pt x="269" y="279"/>
                  </a:cubicBezTo>
                  <a:cubicBezTo>
                    <a:pt x="279" y="279"/>
                    <a:pt x="300" y="279"/>
                    <a:pt x="312" y="269"/>
                  </a:cubicBezTo>
                  <a:cubicBezTo>
                    <a:pt x="343" y="258"/>
                    <a:pt x="376" y="236"/>
                    <a:pt x="407" y="226"/>
                  </a:cubicBezTo>
                  <a:cubicBezTo>
                    <a:pt x="429" y="205"/>
                    <a:pt x="461" y="183"/>
                    <a:pt x="483" y="162"/>
                  </a:cubicBezTo>
                  <a:cubicBezTo>
                    <a:pt x="504" y="140"/>
                    <a:pt x="526" y="119"/>
                    <a:pt x="547" y="108"/>
                  </a:cubicBezTo>
                  <a:cubicBezTo>
                    <a:pt x="569" y="86"/>
                    <a:pt x="590" y="76"/>
                    <a:pt x="611" y="65"/>
                  </a:cubicBezTo>
                  <a:cubicBezTo>
                    <a:pt x="633" y="55"/>
                    <a:pt x="664" y="44"/>
                    <a:pt x="676" y="33"/>
                  </a:cubicBezTo>
                  <a:cubicBezTo>
                    <a:pt x="707" y="33"/>
                    <a:pt x="718" y="22"/>
                    <a:pt x="740" y="22"/>
                  </a:cubicBezTo>
                  <a:cubicBezTo>
                    <a:pt x="761" y="33"/>
                    <a:pt x="772" y="33"/>
                    <a:pt x="783" y="33"/>
                  </a:cubicBezTo>
                  <a:lnTo>
                    <a:pt x="804" y="55"/>
                  </a:lnTo>
                  <a:cubicBezTo>
                    <a:pt x="804" y="55"/>
                    <a:pt x="804" y="44"/>
                    <a:pt x="793" y="33"/>
                  </a:cubicBezTo>
                  <a:cubicBezTo>
                    <a:pt x="783" y="22"/>
                    <a:pt x="761" y="12"/>
                    <a:pt x="7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3" name="Google Shape;483;p29"/>
            <p:cNvSpPr/>
            <p:nvPr/>
          </p:nvSpPr>
          <p:spPr>
            <a:xfrm>
              <a:off x="3609952" y="4567196"/>
              <a:ext cx="181571" cy="65718"/>
            </a:xfrm>
            <a:custGeom>
              <a:avLst/>
              <a:gdLst/>
              <a:ahLst/>
              <a:cxnLst/>
              <a:rect l="l" t="t" r="r" b="b"/>
              <a:pathLst>
                <a:path w="804" h="291" extrusionOk="0">
                  <a:moveTo>
                    <a:pt x="675" y="1"/>
                  </a:moveTo>
                  <a:cubicBezTo>
                    <a:pt x="643" y="1"/>
                    <a:pt x="621" y="12"/>
                    <a:pt x="590" y="22"/>
                  </a:cubicBezTo>
                  <a:cubicBezTo>
                    <a:pt x="568" y="33"/>
                    <a:pt x="536" y="44"/>
                    <a:pt x="514" y="65"/>
                  </a:cubicBezTo>
                  <a:cubicBezTo>
                    <a:pt x="493" y="76"/>
                    <a:pt x="461" y="98"/>
                    <a:pt x="440" y="119"/>
                  </a:cubicBezTo>
                  <a:cubicBezTo>
                    <a:pt x="418" y="129"/>
                    <a:pt x="386" y="151"/>
                    <a:pt x="364" y="172"/>
                  </a:cubicBezTo>
                  <a:cubicBezTo>
                    <a:pt x="343" y="183"/>
                    <a:pt x="322" y="205"/>
                    <a:pt x="290" y="215"/>
                  </a:cubicBezTo>
                  <a:cubicBezTo>
                    <a:pt x="279" y="215"/>
                    <a:pt x="268" y="226"/>
                    <a:pt x="257" y="226"/>
                  </a:cubicBezTo>
                  <a:lnTo>
                    <a:pt x="140" y="226"/>
                  </a:lnTo>
                  <a:cubicBezTo>
                    <a:pt x="107" y="226"/>
                    <a:pt x="86" y="215"/>
                    <a:pt x="65" y="205"/>
                  </a:cubicBezTo>
                  <a:cubicBezTo>
                    <a:pt x="54" y="194"/>
                    <a:pt x="33" y="183"/>
                    <a:pt x="22" y="172"/>
                  </a:cubicBezTo>
                  <a:cubicBezTo>
                    <a:pt x="22" y="162"/>
                    <a:pt x="11" y="140"/>
                    <a:pt x="22" y="129"/>
                  </a:cubicBezTo>
                  <a:cubicBezTo>
                    <a:pt x="22" y="122"/>
                    <a:pt x="27" y="114"/>
                    <a:pt x="31" y="114"/>
                  </a:cubicBezTo>
                  <a:cubicBezTo>
                    <a:pt x="32" y="114"/>
                    <a:pt x="33" y="116"/>
                    <a:pt x="33" y="119"/>
                  </a:cubicBezTo>
                  <a:lnTo>
                    <a:pt x="43" y="119"/>
                  </a:lnTo>
                  <a:cubicBezTo>
                    <a:pt x="43" y="119"/>
                    <a:pt x="43" y="108"/>
                    <a:pt x="33" y="108"/>
                  </a:cubicBezTo>
                  <a:cubicBezTo>
                    <a:pt x="33" y="108"/>
                    <a:pt x="11" y="108"/>
                    <a:pt x="11" y="129"/>
                  </a:cubicBezTo>
                  <a:cubicBezTo>
                    <a:pt x="0" y="140"/>
                    <a:pt x="0" y="162"/>
                    <a:pt x="0" y="183"/>
                  </a:cubicBezTo>
                  <a:cubicBezTo>
                    <a:pt x="11" y="205"/>
                    <a:pt x="33" y="226"/>
                    <a:pt x="54" y="236"/>
                  </a:cubicBezTo>
                  <a:cubicBezTo>
                    <a:pt x="76" y="248"/>
                    <a:pt x="97" y="269"/>
                    <a:pt x="129" y="269"/>
                  </a:cubicBezTo>
                  <a:cubicBezTo>
                    <a:pt x="150" y="279"/>
                    <a:pt x="183" y="290"/>
                    <a:pt x="214" y="290"/>
                  </a:cubicBezTo>
                  <a:cubicBezTo>
                    <a:pt x="226" y="290"/>
                    <a:pt x="247" y="279"/>
                    <a:pt x="268" y="279"/>
                  </a:cubicBezTo>
                  <a:cubicBezTo>
                    <a:pt x="279" y="279"/>
                    <a:pt x="300" y="279"/>
                    <a:pt x="311" y="269"/>
                  </a:cubicBezTo>
                  <a:cubicBezTo>
                    <a:pt x="343" y="258"/>
                    <a:pt x="376" y="236"/>
                    <a:pt x="407" y="226"/>
                  </a:cubicBezTo>
                  <a:cubicBezTo>
                    <a:pt x="429" y="205"/>
                    <a:pt x="450" y="183"/>
                    <a:pt x="483" y="162"/>
                  </a:cubicBezTo>
                  <a:cubicBezTo>
                    <a:pt x="504" y="140"/>
                    <a:pt x="525" y="119"/>
                    <a:pt x="547" y="108"/>
                  </a:cubicBezTo>
                  <a:cubicBezTo>
                    <a:pt x="568" y="86"/>
                    <a:pt x="590" y="76"/>
                    <a:pt x="611" y="65"/>
                  </a:cubicBezTo>
                  <a:lnTo>
                    <a:pt x="675" y="33"/>
                  </a:lnTo>
                  <a:cubicBezTo>
                    <a:pt x="697" y="33"/>
                    <a:pt x="718" y="22"/>
                    <a:pt x="740" y="22"/>
                  </a:cubicBezTo>
                  <a:cubicBezTo>
                    <a:pt x="750" y="33"/>
                    <a:pt x="771" y="33"/>
                    <a:pt x="782" y="33"/>
                  </a:cubicBezTo>
                  <a:cubicBezTo>
                    <a:pt x="793" y="44"/>
                    <a:pt x="793" y="55"/>
                    <a:pt x="804" y="55"/>
                  </a:cubicBezTo>
                  <a:cubicBezTo>
                    <a:pt x="804" y="55"/>
                    <a:pt x="804" y="44"/>
                    <a:pt x="793" y="33"/>
                  </a:cubicBezTo>
                  <a:cubicBezTo>
                    <a:pt x="782" y="22"/>
                    <a:pt x="761" y="12"/>
                    <a:pt x="7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29"/>
            <p:cNvSpPr/>
            <p:nvPr/>
          </p:nvSpPr>
          <p:spPr>
            <a:xfrm>
              <a:off x="3709093" y="4567196"/>
              <a:ext cx="184056" cy="65718"/>
            </a:xfrm>
            <a:custGeom>
              <a:avLst/>
              <a:gdLst/>
              <a:ahLst/>
              <a:cxnLst/>
              <a:rect l="l" t="t" r="r" b="b"/>
              <a:pathLst>
                <a:path w="815" h="291" extrusionOk="0">
                  <a:moveTo>
                    <a:pt x="793" y="33"/>
                  </a:moveTo>
                  <a:cubicBezTo>
                    <a:pt x="803" y="44"/>
                    <a:pt x="803" y="55"/>
                    <a:pt x="803" y="55"/>
                  </a:cubicBezTo>
                  <a:lnTo>
                    <a:pt x="815" y="65"/>
                  </a:lnTo>
                  <a:lnTo>
                    <a:pt x="815" y="55"/>
                  </a:lnTo>
                  <a:lnTo>
                    <a:pt x="793" y="33"/>
                  </a:lnTo>
                  <a:close/>
                  <a:moveTo>
                    <a:pt x="686" y="1"/>
                  </a:moveTo>
                  <a:cubicBezTo>
                    <a:pt x="653" y="1"/>
                    <a:pt x="632" y="12"/>
                    <a:pt x="600" y="22"/>
                  </a:cubicBezTo>
                  <a:cubicBezTo>
                    <a:pt x="579" y="33"/>
                    <a:pt x="546" y="44"/>
                    <a:pt x="525" y="65"/>
                  </a:cubicBezTo>
                  <a:cubicBezTo>
                    <a:pt x="493" y="76"/>
                    <a:pt x="472" y="98"/>
                    <a:pt x="450" y="119"/>
                  </a:cubicBezTo>
                  <a:cubicBezTo>
                    <a:pt x="429" y="129"/>
                    <a:pt x="397" y="151"/>
                    <a:pt x="375" y="172"/>
                  </a:cubicBezTo>
                  <a:cubicBezTo>
                    <a:pt x="354" y="183"/>
                    <a:pt x="322" y="205"/>
                    <a:pt x="301" y="215"/>
                  </a:cubicBezTo>
                  <a:cubicBezTo>
                    <a:pt x="289" y="215"/>
                    <a:pt x="279" y="226"/>
                    <a:pt x="258" y="226"/>
                  </a:cubicBezTo>
                  <a:lnTo>
                    <a:pt x="140" y="226"/>
                  </a:lnTo>
                  <a:cubicBezTo>
                    <a:pt x="118" y="226"/>
                    <a:pt x="97" y="215"/>
                    <a:pt x="75" y="205"/>
                  </a:cubicBezTo>
                  <a:cubicBezTo>
                    <a:pt x="65" y="194"/>
                    <a:pt x="44" y="183"/>
                    <a:pt x="32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9" y="122"/>
                    <a:pt x="37" y="114"/>
                    <a:pt x="41" y="114"/>
                  </a:cubicBezTo>
                  <a:cubicBezTo>
                    <a:pt x="43" y="114"/>
                    <a:pt x="44" y="116"/>
                    <a:pt x="44" y="119"/>
                  </a:cubicBezTo>
                  <a:lnTo>
                    <a:pt x="54" y="119"/>
                  </a:lnTo>
                  <a:cubicBezTo>
                    <a:pt x="54" y="119"/>
                    <a:pt x="54" y="108"/>
                    <a:pt x="44" y="108"/>
                  </a:cubicBezTo>
                  <a:cubicBezTo>
                    <a:pt x="44" y="108"/>
                    <a:pt x="22" y="108"/>
                    <a:pt x="11" y="129"/>
                  </a:cubicBezTo>
                  <a:cubicBezTo>
                    <a:pt x="11" y="140"/>
                    <a:pt x="1" y="162"/>
                    <a:pt x="11" y="183"/>
                  </a:cubicBezTo>
                  <a:cubicBezTo>
                    <a:pt x="22" y="205"/>
                    <a:pt x="32" y="226"/>
                    <a:pt x="54" y="236"/>
                  </a:cubicBezTo>
                  <a:cubicBezTo>
                    <a:pt x="75" y="248"/>
                    <a:pt x="108" y="269"/>
                    <a:pt x="129" y="269"/>
                  </a:cubicBezTo>
                  <a:cubicBezTo>
                    <a:pt x="161" y="279"/>
                    <a:pt x="193" y="290"/>
                    <a:pt x="225" y="290"/>
                  </a:cubicBezTo>
                  <a:cubicBezTo>
                    <a:pt x="236" y="290"/>
                    <a:pt x="258" y="279"/>
                    <a:pt x="268" y="279"/>
                  </a:cubicBezTo>
                  <a:cubicBezTo>
                    <a:pt x="289" y="279"/>
                    <a:pt x="311" y="279"/>
                    <a:pt x="322" y="269"/>
                  </a:cubicBezTo>
                  <a:cubicBezTo>
                    <a:pt x="354" y="258"/>
                    <a:pt x="386" y="236"/>
                    <a:pt x="408" y="226"/>
                  </a:cubicBezTo>
                  <a:cubicBezTo>
                    <a:pt x="439" y="205"/>
                    <a:pt x="461" y="183"/>
                    <a:pt x="482" y="162"/>
                  </a:cubicBezTo>
                  <a:cubicBezTo>
                    <a:pt x="515" y="140"/>
                    <a:pt x="536" y="119"/>
                    <a:pt x="558" y="108"/>
                  </a:cubicBezTo>
                  <a:cubicBezTo>
                    <a:pt x="579" y="86"/>
                    <a:pt x="600" y="76"/>
                    <a:pt x="622" y="65"/>
                  </a:cubicBezTo>
                  <a:lnTo>
                    <a:pt x="686" y="33"/>
                  </a:lnTo>
                  <a:cubicBezTo>
                    <a:pt x="707" y="33"/>
                    <a:pt x="729" y="22"/>
                    <a:pt x="750" y="22"/>
                  </a:cubicBezTo>
                  <a:cubicBezTo>
                    <a:pt x="761" y="33"/>
                    <a:pt x="782" y="33"/>
                    <a:pt x="793" y="33"/>
                  </a:cubicBezTo>
                  <a:cubicBezTo>
                    <a:pt x="782" y="22"/>
                    <a:pt x="772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" name="Google Shape;485;p29"/>
            <p:cNvSpPr/>
            <p:nvPr/>
          </p:nvSpPr>
          <p:spPr>
            <a:xfrm>
              <a:off x="3810719" y="4567196"/>
              <a:ext cx="184056" cy="65718"/>
            </a:xfrm>
            <a:custGeom>
              <a:avLst/>
              <a:gdLst/>
              <a:ahLst/>
              <a:cxnLst/>
              <a:rect l="l" t="t" r="r" b="b"/>
              <a:pathLst>
                <a:path w="815" h="291" extrusionOk="0">
                  <a:moveTo>
                    <a:pt x="675" y="1"/>
                  </a:moveTo>
                  <a:cubicBezTo>
                    <a:pt x="653" y="1"/>
                    <a:pt x="622" y="12"/>
                    <a:pt x="600" y="22"/>
                  </a:cubicBezTo>
                  <a:cubicBezTo>
                    <a:pt x="568" y="33"/>
                    <a:pt x="546" y="44"/>
                    <a:pt x="525" y="65"/>
                  </a:cubicBezTo>
                  <a:cubicBezTo>
                    <a:pt x="493" y="76"/>
                    <a:pt x="472" y="98"/>
                    <a:pt x="450" y="119"/>
                  </a:cubicBezTo>
                  <a:cubicBezTo>
                    <a:pt x="418" y="129"/>
                    <a:pt x="396" y="151"/>
                    <a:pt x="375" y="172"/>
                  </a:cubicBezTo>
                  <a:cubicBezTo>
                    <a:pt x="353" y="183"/>
                    <a:pt x="322" y="205"/>
                    <a:pt x="300" y="215"/>
                  </a:cubicBezTo>
                  <a:cubicBezTo>
                    <a:pt x="289" y="215"/>
                    <a:pt x="268" y="226"/>
                    <a:pt x="257" y="226"/>
                  </a:cubicBezTo>
                  <a:lnTo>
                    <a:pt x="139" y="226"/>
                  </a:lnTo>
                  <a:cubicBezTo>
                    <a:pt x="118" y="226"/>
                    <a:pt x="96" y="215"/>
                    <a:pt x="75" y="205"/>
                  </a:cubicBezTo>
                  <a:cubicBezTo>
                    <a:pt x="54" y="194"/>
                    <a:pt x="43" y="183"/>
                    <a:pt x="32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2" y="122"/>
                    <a:pt x="27" y="114"/>
                    <a:pt x="34" y="114"/>
                  </a:cubicBezTo>
                  <a:cubicBezTo>
                    <a:pt x="37" y="114"/>
                    <a:pt x="40" y="116"/>
                    <a:pt x="43" y="119"/>
                  </a:cubicBezTo>
                  <a:lnTo>
                    <a:pt x="54" y="119"/>
                  </a:lnTo>
                  <a:cubicBezTo>
                    <a:pt x="54" y="119"/>
                    <a:pt x="54" y="108"/>
                    <a:pt x="43" y="108"/>
                  </a:cubicBezTo>
                  <a:cubicBezTo>
                    <a:pt x="32" y="108"/>
                    <a:pt x="22" y="108"/>
                    <a:pt x="11" y="129"/>
                  </a:cubicBezTo>
                  <a:cubicBezTo>
                    <a:pt x="0" y="140"/>
                    <a:pt x="0" y="162"/>
                    <a:pt x="11" y="183"/>
                  </a:cubicBezTo>
                  <a:cubicBezTo>
                    <a:pt x="22" y="205"/>
                    <a:pt x="32" y="226"/>
                    <a:pt x="54" y="236"/>
                  </a:cubicBezTo>
                  <a:cubicBezTo>
                    <a:pt x="75" y="248"/>
                    <a:pt x="108" y="269"/>
                    <a:pt x="129" y="269"/>
                  </a:cubicBezTo>
                  <a:cubicBezTo>
                    <a:pt x="161" y="279"/>
                    <a:pt x="193" y="290"/>
                    <a:pt x="225" y="290"/>
                  </a:cubicBezTo>
                  <a:cubicBezTo>
                    <a:pt x="236" y="290"/>
                    <a:pt x="257" y="279"/>
                    <a:pt x="268" y="279"/>
                  </a:cubicBezTo>
                  <a:cubicBezTo>
                    <a:pt x="289" y="279"/>
                    <a:pt x="300" y="279"/>
                    <a:pt x="322" y="269"/>
                  </a:cubicBezTo>
                  <a:cubicBezTo>
                    <a:pt x="353" y="258"/>
                    <a:pt x="386" y="236"/>
                    <a:pt x="407" y="226"/>
                  </a:cubicBezTo>
                  <a:cubicBezTo>
                    <a:pt x="439" y="205"/>
                    <a:pt x="460" y="183"/>
                    <a:pt x="482" y="162"/>
                  </a:cubicBezTo>
                  <a:cubicBezTo>
                    <a:pt x="503" y="140"/>
                    <a:pt x="525" y="119"/>
                    <a:pt x="557" y="108"/>
                  </a:cubicBezTo>
                  <a:cubicBezTo>
                    <a:pt x="579" y="86"/>
                    <a:pt x="600" y="76"/>
                    <a:pt x="622" y="65"/>
                  </a:cubicBezTo>
                  <a:lnTo>
                    <a:pt x="686" y="33"/>
                  </a:lnTo>
                  <a:cubicBezTo>
                    <a:pt x="707" y="33"/>
                    <a:pt x="729" y="22"/>
                    <a:pt x="739" y="22"/>
                  </a:cubicBezTo>
                  <a:cubicBezTo>
                    <a:pt x="760" y="33"/>
                    <a:pt x="771" y="33"/>
                    <a:pt x="782" y="33"/>
                  </a:cubicBezTo>
                  <a:lnTo>
                    <a:pt x="803" y="55"/>
                  </a:lnTo>
                  <a:cubicBezTo>
                    <a:pt x="803" y="65"/>
                    <a:pt x="814" y="65"/>
                    <a:pt x="814" y="65"/>
                  </a:cubicBezTo>
                  <a:lnTo>
                    <a:pt x="814" y="55"/>
                  </a:lnTo>
                  <a:cubicBezTo>
                    <a:pt x="803" y="55"/>
                    <a:pt x="803" y="44"/>
                    <a:pt x="793" y="33"/>
                  </a:cubicBezTo>
                  <a:cubicBezTo>
                    <a:pt x="782" y="22"/>
                    <a:pt x="771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6" name="Google Shape;486;p29"/>
            <p:cNvSpPr/>
            <p:nvPr/>
          </p:nvSpPr>
          <p:spPr>
            <a:xfrm>
              <a:off x="3912345" y="4567196"/>
              <a:ext cx="181346" cy="65718"/>
            </a:xfrm>
            <a:custGeom>
              <a:avLst/>
              <a:gdLst/>
              <a:ahLst/>
              <a:cxnLst/>
              <a:rect l="l" t="t" r="r" b="b"/>
              <a:pathLst>
                <a:path w="803" h="291" extrusionOk="0">
                  <a:moveTo>
                    <a:pt x="674" y="1"/>
                  </a:moveTo>
                  <a:cubicBezTo>
                    <a:pt x="653" y="1"/>
                    <a:pt x="621" y="12"/>
                    <a:pt x="600" y="22"/>
                  </a:cubicBezTo>
                  <a:cubicBezTo>
                    <a:pt x="567" y="33"/>
                    <a:pt x="546" y="44"/>
                    <a:pt x="514" y="65"/>
                  </a:cubicBezTo>
                  <a:cubicBezTo>
                    <a:pt x="493" y="76"/>
                    <a:pt x="471" y="98"/>
                    <a:pt x="439" y="119"/>
                  </a:cubicBezTo>
                  <a:cubicBezTo>
                    <a:pt x="417" y="129"/>
                    <a:pt x="396" y="151"/>
                    <a:pt x="375" y="172"/>
                  </a:cubicBezTo>
                  <a:cubicBezTo>
                    <a:pt x="343" y="183"/>
                    <a:pt x="321" y="205"/>
                    <a:pt x="300" y="215"/>
                  </a:cubicBezTo>
                  <a:cubicBezTo>
                    <a:pt x="279" y="215"/>
                    <a:pt x="267" y="226"/>
                    <a:pt x="257" y="226"/>
                  </a:cubicBezTo>
                  <a:lnTo>
                    <a:pt x="139" y="226"/>
                  </a:lnTo>
                  <a:cubicBezTo>
                    <a:pt x="118" y="226"/>
                    <a:pt x="96" y="215"/>
                    <a:pt x="75" y="205"/>
                  </a:cubicBezTo>
                  <a:cubicBezTo>
                    <a:pt x="53" y="194"/>
                    <a:pt x="43" y="183"/>
                    <a:pt x="32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2" y="122"/>
                    <a:pt x="27" y="114"/>
                    <a:pt x="34" y="114"/>
                  </a:cubicBezTo>
                  <a:cubicBezTo>
                    <a:pt x="37" y="114"/>
                    <a:pt x="40" y="116"/>
                    <a:pt x="43" y="119"/>
                  </a:cubicBezTo>
                  <a:lnTo>
                    <a:pt x="53" y="119"/>
                  </a:lnTo>
                  <a:cubicBezTo>
                    <a:pt x="53" y="119"/>
                    <a:pt x="53" y="108"/>
                    <a:pt x="43" y="108"/>
                  </a:cubicBezTo>
                  <a:cubicBezTo>
                    <a:pt x="32" y="108"/>
                    <a:pt x="22" y="108"/>
                    <a:pt x="10" y="129"/>
                  </a:cubicBezTo>
                  <a:cubicBezTo>
                    <a:pt x="0" y="140"/>
                    <a:pt x="0" y="162"/>
                    <a:pt x="10" y="183"/>
                  </a:cubicBezTo>
                  <a:cubicBezTo>
                    <a:pt x="22" y="205"/>
                    <a:pt x="32" y="226"/>
                    <a:pt x="53" y="236"/>
                  </a:cubicBezTo>
                  <a:cubicBezTo>
                    <a:pt x="75" y="248"/>
                    <a:pt x="96" y="269"/>
                    <a:pt x="129" y="269"/>
                  </a:cubicBezTo>
                  <a:cubicBezTo>
                    <a:pt x="160" y="279"/>
                    <a:pt x="182" y="290"/>
                    <a:pt x="214" y="290"/>
                  </a:cubicBezTo>
                  <a:cubicBezTo>
                    <a:pt x="236" y="290"/>
                    <a:pt x="257" y="279"/>
                    <a:pt x="267" y="279"/>
                  </a:cubicBezTo>
                  <a:cubicBezTo>
                    <a:pt x="289" y="279"/>
                    <a:pt x="300" y="279"/>
                    <a:pt x="321" y="269"/>
                  </a:cubicBezTo>
                  <a:cubicBezTo>
                    <a:pt x="353" y="258"/>
                    <a:pt x="375" y="236"/>
                    <a:pt x="407" y="226"/>
                  </a:cubicBezTo>
                  <a:cubicBezTo>
                    <a:pt x="428" y="205"/>
                    <a:pt x="460" y="183"/>
                    <a:pt x="482" y="162"/>
                  </a:cubicBezTo>
                  <a:cubicBezTo>
                    <a:pt x="503" y="140"/>
                    <a:pt x="524" y="119"/>
                    <a:pt x="546" y="108"/>
                  </a:cubicBezTo>
                  <a:cubicBezTo>
                    <a:pt x="567" y="86"/>
                    <a:pt x="600" y="76"/>
                    <a:pt x="621" y="65"/>
                  </a:cubicBezTo>
                  <a:lnTo>
                    <a:pt x="685" y="33"/>
                  </a:lnTo>
                  <a:cubicBezTo>
                    <a:pt x="707" y="33"/>
                    <a:pt x="717" y="22"/>
                    <a:pt x="739" y="22"/>
                  </a:cubicBezTo>
                  <a:cubicBezTo>
                    <a:pt x="760" y="33"/>
                    <a:pt x="771" y="33"/>
                    <a:pt x="781" y="33"/>
                  </a:cubicBezTo>
                  <a:lnTo>
                    <a:pt x="803" y="55"/>
                  </a:lnTo>
                  <a:cubicBezTo>
                    <a:pt x="803" y="55"/>
                    <a:pt x="803" y="44"/>
                    <a:pt x="793" y="33"/>
                  </a:cubicBezTo>
                  <a:cubicBezTo>
                    <a:pt x="781" y="22"/>
                    <a:pt x="760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7" name="Google Shape;487;p29"/>
            <p:cNvSpPr/>
            <p:nvPr/>
          </p:nvSpPr>
          <p:spPr>
            <a:xfrm>
              <a:off x="4013744" y="4567196"/>
              <a:ext cx="181571" cy="65718"/>
            </a:xfrm>
            <a:custGeom>
              <a:avLst/>
              <a:gdLst/>
              <a:ahLst/>
              <a:cxnLst/>
              <a:rect l="l" t="t" r="r" b="b"/>
              <a:pathLst>
                <a:path w="804" h="291" extrusionOk="0">
                  <a:moveTo>
                    <a:pt x="675" y="1"/>
                  </a:moveTo>
                  <a:cubicBezTo>
                    <a:pt x="654" y="1"/>
                    <a:pt x="622" y="12"/>
                    <a:pt x="601" y="22"/>
                  </a:cubicBezTo>
                  <a:cubicBezTo>
                    <a:pt x="568" y="33"/>
                    <a:pt x="547" y="44"/>
                    <a:pt x="515" y="65"/>
                  </a:cubicBezTo>
                  <a:cubicBezTo>
                    <a:pt x="493" y="76"/>
                    <a:pt x="461" y="98"/>
                    <a:pt x="439" y="119"/>
                  </a:cubicBezTo>
                  <a:cubicBezTo>
                    <a:pt x="418" y="129"/>
                    <a:pt x="397" y="151"/>
                    <a:pt x="365" y="172"/>
                  </a:cubicBezTo>
                  <a:cubicBezTo>
                    <a:pt x="344" y="183"/>
                    <a:pt x="322" y="205"/>
                    <a:pt x="290" y="215"/>
                  </a:cubicBezTo>
                  <a:cubicBezTo>
                    <a:pt x="279" y="215"/>
                    <a:pt x="268" y="226"/>
                    <a:pt x="258" y="226"/>
                  </a:cubicBezTo>
                  <a:lnTo>
                    <a:pt x="140" y="226"/>
                  </a:lnTo>
                  <a:cubicBezTo>
                    <a:pt x="108" y="226"/>
                    <a:pt x="87" y="215"/>
                    <a:pt x="75" y="205"/>
                  </a:cubicBezTo>
                  <a:cubicBezTo>
                    <a:pt x="54" y="194"/>
                    <a:pt x="44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2" y="122"/>
                    <a:pt x="27" y="114"/>
                    <a:pt x="34" y="114"/>
                  </a:cubicBezTo>
                  <a:cubicBezTo>
                    <a:pt x="37" y="114"/>
                    <a:pt x="40" y="116"/>
                    <a:pt x="44" y="119"/>
                  </a:cubicBezTo>
                  <a:lnTo>
                    <a:pt x="54" y="119"/>
                  </a:lnTo>
                  <a:lnTo>
                    <a:pt x="44" y="108"/>
                  </a:lnTo>
                  <a:cubicBezTo>
                    <a:pt x="33" y="108"/>
                    <a:pt x="11" y="108"/>
                    <a:pt x="11" y="129"/>
                  </a:cubicBezTo>
                  <a:cubicBezTo>
                    <a:pt x="1" y="140"/>
                    <a:pt x="1" y="162"/>
                    <a:pt x="11" y="183"/>
                  </a:cubicBezTo>
                  <a:cubicBezTo>
                    <a:pt x="11" y="205"/>
                    <a:pt x="33" y="226"/>
                    <a:pt x="54" y="236"/>
                  </a:cubicBezTo>
                  <a:cubicBezTo>
                    <a:pt x="75" y="248"/>
                    <a:pt x="97" y="269"/>
                    <a:pt x="129" y="269"/>
                  </a:cubicBezTo>
                  <a:cubicBezTo>
                    <a:pt x="151" y="279"/>
                    <a:pt x="183" y="290"/>
                    <a:pt x="215" y="290"/>
                  </a:cubicBezTo>
                  <a:cubicBezTo>
                    <a:pt x="225" y="290"/>
                    <a:pt x="247" y="279"/>
                    <a:pt x="268" y="279"/>
                  </a:cubicBezTo>
                  <a:cubicBezTo>
                    <a:pt x="279" y="279"/>
                    <a:pt x="301" y="279"/>
                    <a:pt x="311" y="269"/>
                  </a:cubicBezTo>
                  <a:cubicBezTo>
                    <a:pt x="344" y="258"/>
                    <a:pt x="375" y="236"/>
                    <a:pt x="408" y="226"/>
                  </a:cubicBezTo>
                  <a:cubicBezTo>
                    <a:pt x="429" y="205"/>
                    <a:pt x="461" y="183"/>
                    <a:pt x="482" y="162"/>
                  </a:cubicBezTo>
                  <a:cubicBezTo>
                    <a:pt x="504" y="140"/>
                    <a:pt x="525" y="119"/>
                    <a:pt x="547" y="108"/>
                  </a:cubicBezTo>
                  <a:cubicBezTo>
                    <a:pt x="568" y="86"/>
                    <a:pt x="589" y="76"/>
                    <a:pt x="611" y="65"/>
                  </a:cubicBezTo>
                  <a:lnTo>
                    <a:pt x="675" y="33"/>
                  </a:lnTo>
                  <a:cubicBezTo>
                    <a:pt x="708" y="33"/>
                    <a:pt x="718" y="22"/>
                    <a:pt x="739" y="22"/>
                  </a:cubicBezTo>
                  <a:cubicBezTo>
                    <a:pt x="761" y="33"/>
                    <a:pt x="772" y="33"/>
                    <a:pt x="782" y="33"/>
                  </a:cubicBezTo>
                  <a:lnTo>
                    <a:pt x="804" y="55"/>
                  </a:lnTo>
                  <a:cubicBezTo>
                    <a:pt x="804" y="55"/>
                    <a:pt x="804" y="44"/>
                    <a:pt x="793" y="33"/>
                  </a:cubicBezTo>
                  <a:cubicBezTo>
                    <a:pt x="782" y="22"/>
                    <a:pt x="761" y="12"/>
                    <a:pt x="7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" name="Google Shape;488;p29"/>
            <p:cNvSpPr/>
            <p:nvPr/>
          </p:nvSpPr>
          <p:spPr>
            <a:xfrm>
              <a:off x="4115370" y="4567196"/>
              <a:ext cx="181571" cy="65718"/>
            </a:xfrm>
            <a:custGeom>
              <a:avLst/>
              <a:gdLst/>
              <a:ahLst/>
              <a:cxnLst/>
              <a:rect l="l" t="t" r="r" b="b"/>
              <a:pathLst>
                <a:path w="804" h="291" extrusionOk="0">
                  <a:moveTo>
                    <a:pt x="675" y="1"/>
                  </a:moveTo>
                  <a:cubicBezTo>
                    <a:pt x="643" y="1"/>
                    <a:pt x="622" y="12"/>
                    <a:pt x="589" y="22"/>
                  </a:cubicBezTo>
                  <a:cubicBezTo>
                    <a:pt x="568" y="33"/>
                    <a:pt x="536" y="44"/>
                    <a:pt x="515" y="65"/>
                  </a:cubicBezTo>
                  <a:cubicBezTo>
                    <a:pt x="493" y="76"/>
                    <a:pt x="461" y="98"/>
                    <a:pt x="439" y="119"/>
                  </a:cubicBezTo>
                  <a:cubicBezTo>
                    <a:pt x="418" y="129"/>
                    <a:pt x="386" y="151"/>
                    <a:pt x="365" y="172"/>
                  </a:cubicBezTo>
                  <a:cubicBezTo>
                    <a:pt x="343" y="183"/>
                    <a:pt x="322" y="205"/>
                    <a:pt x="289" y="215"/>
                  </a:cubicBezTo>
                  <a:cubicBezTo>
                    <a:pt x="279" y="215"/>
                    <a:pt x="268" y="226"/>
                    <a:pt x="258" y="226"/>
                  </a:cubicBezTo>
                  <a:lnTo>
                    <a:pt x="139" y="226"/>
                  </a:lnTo>
                  <a:cubicBezTo>
                    <a:pt x="108" y="226"/>
                    <a:pt x="86" y="215"/>
                    <a:pt x="65" y="205"/>
                  </a:cubicBezTo>
                  <a:cubicBezTo>
                    <a:pt x="54" y="194"/>
                    <a:pt x="32" y="183"/>
                    <a:pt x="22" y="172"/>
                  </a:cubicBezTo>
                  <a:cubicBezTo>
                    <a:pt x="22" y="162"/>
                    <a:pt x="11" y="140"/>
                    <a:pt x="22" y="129"/>
                  </a:cubicBezTo>
                  <a:cubicBezTo>
                    <a:pt x="22" y="122"/>
                    <a:pt x="27" y="114"/>
                    <a:pt x="30" y="114"/>
                  </a:cubicBezTo>
                  <a:cubicBezTo>
                    <a:pt x="31" y="114"/>
                    <a:pt x="32" y="116"/>
                    <a:pt x="32" y="119"/>
                  </a:cubicBezTo>
                  <a:lnTo>
                    <a:pt x="43" y="119"/>
                  </a:lnTo>
                  <a:cubicBezTo>
                    <a:pt x="43" y="119"/>
                    <a:pt x="43" y="108"/>
                    <a:pt x="32" y="108"/>
                  </a:cubicBezTo>
                  <a:cubicBezTo>
                    <a:pt x="32" y="108"/>
                    <a:pt x="11" y="108"/>
                    <a:pt x="11" y="129"/>
                  </a:cubicBezTo>
                  <a:cubicBezTo>
                    <a:pt x="1" y="140"/>
                    <a:pt x="1" y="162"/>
                    <a:pt x="1" y="183"/>
                  </a:cubicBezTo>
                  <a:cubicBezTo>
                    <a:pt x="11" y="205"/>
                    <a:pt x="32" y="226"/>
                    <a:pt x="54" y="236"/>
                  </a:cubicBezTo>
                  <a:cubicBezTo>
                    <a:pt x="75" y="248"/>
                    <a:pt x="97" y="269"/>
                    <a:pt x="129" y="269"/>
                  </a:cubicBezTo>
                  <a:cubicBezTo>
                    <a:pt x="151" y="279"/>
                    <a:pt x="182" y="290"/>
                    <a:pt x="215" y="290"/>
                  </a:cubicBezTo>
                  <a:cubicBezTo>
                    <a:pt x="225" y="290"/>
                    <a:pt x="246" y="279"/>
                    <a:pt x="268" y="279"/>
                  </a:cubicBezTo>
                  <a:cubicBezTo>
                    <a:pt x="279" y="279"/>
                    <a:pt x="300" y="279"/>
                    <a:pt x="311" y="269"/>
                  </a:cubicBezTo>
                  <a:cubicBezTo>
                    <a:pt x="343" y="258"/>
                    <a:pt x="375" y="236"/>
                    <a:pt x="396" y="226"/>
                  </a:cubicBezTo>
                  <a:cubicBezTo>
                    <a:pt x="429" y="205"/>
                    <a:pt x="450" y="183"/>
                    <a:pt x="482" y="162"/>
                  </a:cubicBezTo>
                  <a:cubicBezTo>
                    <a:pt x="503" y="140"/>
                    <a:pt x="525" y="119"/>
                    <a:pt x="546" y="108"/>
                  </a:cubicBezTo>
                  <a:cubicBezTo>
                    <a:pt x="568" y="86"/>
                    <a:pt x="589" y="76"/>
                    <a:pt x="611" y="65"/>
                  </a:cubicBezTo>
                  <a:lnTo>
                    <a:pt x="675" y="33"/>
                  </a:lnTo>
                  <a:cubicBezTo>
                    <a:pt x="696" y="33"/>
                    <a:pt x="718" y="22"/>
                    <a:pt x="739" y="22"/>
                  </a:cubicBezTo>
                  <a:cubicBezTo>
                    <a:pt x="750" y="33"/>
                    <a:pt x="772" y="33"/>
                    <a:pt x="782" y="33"/>
                  </a:cubicBezTo>
                  <a:cubicBezTo>
                    <a:pt x="793" y="44"/>
                    <a:pt x="793" y="55"/>
                    <a:pt x="803" y="55"/>
                  </a:cubicBezTo>
                  <a:cubicBezTo>
                    <a:pt x="803" y="55"/>
                    <a:pt x="803" y="44"/>
                    <a:pt x="793" y="33"/>
                  </a:cubicBezTo>
                  <a:cubicBezTo>
                    <a:pt x="782" y="22"/>
                    <a:pt x="760" y="12"/>
                    <a:pt x="7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29"/>
            <p:cNvSpPr/>
            <p:nvPr/>
          </p:nvSpPr>
          <p:spPr>
            <a:xfrm>
              <a:off x="4214511" y="4567196"/>
              <a:ext cx="183830" cy="65718"/>
            </a:xfrm>
            <a:custGeom>
              <a:avLst/>
              <a:gdLst/>
              <a:ahLst/>
              <a:cxnLst/>
              <a:rect l="l" t="t" r="r" b="b"/>
              <a:pathLst>
                <a:path w="814" h="291" extrusionOk="0">
                  <a:moveTo>
                    <a:pt x="793" y="33"/>
                  </a:moveTo>
                  <a:lnTo>
                    <a:pt x="795" y="36"/>
                  </a:lnTo>
                  <a:lnTo>
                    <a:pt x="795" y="36"/>
                  </a:lnTo>
                  <a:cubicBezTo>
                    <a:pt x="794" y="35"/>
                    <a:pt x="793" y="34"/>
                    <a:pt x="793" y="33"/>
                  </a:cubicBezTo>
                  <a:close/>
                  <a:moveTo>
                    <a:pt x="795" y="36"/>
                  </a:moveTo>
                  <a:cubicBezTo>
                    <a:pt x="804" y="45"/>
                    <a:pt x="804" y="55"/>
                    <a:pt x="804" y="55"/>
                  </a:cubicBezTo>
                  <a:lnTo>
                    <a:pt x="814" y="65"/>
                  </a:lnTo>
                  <a:lnTo>
                    <a:pt x="814" y="55"/>
                  </a:lnTo>
                  <a:lnTo>
                    <a:pt x="795" y="36"/>
                  </a:lnTo>
                  <a:close/>
                  <a:moveTo>
                    <a:pt x="675" y="1"/>
                  </a:moveTo>
                  <a:cubicBezTo>
                    <a:pt x="654" y="1"/>
                    <a:pt x="632" y="12"/>
                    <a:pt x="600" y="22"/>
                  </a:cubicBezTo>
                  <a:cubicBezTo>
                    <a:pt x="578" y="33"/>
                    <a:pt x="547" y="44"/>
                    <a:pt x="525" y="65"/>
                  </a:cubicBezTo>
                  <a:cubicBezTo>
                    <a:pt x="493" y="76"/>
                    <a:pt x="471" y="98"/>
                    <a:pt x="450" y="119"/>
                  </a:cubicBezTo>
                  <a:cubicBezTo>
                    <a:pt x="429" y="129"/>
                    <a:pt x="397" y="151"/>
                    <a:pt x="375" y="172"/>
                  </a:cubicBezTo>
                  <a:cubicBezTo>
                    <a:pt x="354" y="183"/>
                    <a:pt x="321" y="205"/>
                    <a:pt x="300" y="215"/>
                  </a:cubicBezTo>
                  <a:cubicBezTo>
                    <a:pt x="290" y="215"/>
                    <a:pt x="279" y="226"/>
                    <a:pt x="257" y="226"/>
                  </a:cubicBezTo>
                  <a:lnTo>
                    <a:pt x="140" y="226"/>
                  </a:lnTo>
                  <a:cubicBezTo>
                    <a:pt x="118" y="226"/>
                    <a:pt x="97" y="215"/>
                    <a:pt x="76" y="205"/>
                  </a:cubicBezTo>
                  <a:cubicBezTo>
                    <a:pt x="54" y="194"/>
                    <a:pt x="43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9" y="122"/>
                    <a:pt x="32" y="114"/>
                    <a:pt x="36" y="114"/>
                  </a:cubicBezTo>
                  <a:cubicBezTo>
                    <a:pt x="38" y="114"/>
                    <a:pt x="40" y="116"/>
                    <a:pt x="43" y="119"/>
                  </a:cubicBezTo>
                  <a:lnTo>
                    <a:pt x="54" y="119"/>
                  </a:lnTo>
                  <a:cubicBezTo>
                    <a:pt x="54" y="119"/>
                    <a:pt x="54" y="108"/>
                    <a:pt x="43" y="108"/>
                  </a:cubicBezTo>
                  <a:cubicBezTo>
                    <a:pt x="43" y="108"/>
                    <a:pt x="22" y="108"/>
                    <a:pt x="11" y="129"/>
                  </a:cubicBezTo>
                  <a:cubicBezTo>
                    <a:pt x="11" y="140"/>
                    <a:pt x="0" y="162"/>
                    <a:pt x="11" y="183"/>
                  </a:cubicBezTo>
                  <a:cubicBezTo>
                    <a:pt x="22" y="205"/>
                    <a:pt x="33" y="226"/>
                    <a:pt x="54" y="236"/>
                  </a:cubicBezTo>
                  <a:cubicBezTo>
                    <a:pt x="76" y="248"/>
                    <a:pt x="107" y="269"/>
                    <a:pt x="129" y="269"/>
                  </a:cubicBezTo>
                  <a:cubicBezTo>
                    <a:pt x="161" y="279"/>
                    <a:pt x="193" y="290"/>
                    <a:pt x="226" y="290"/>
                  </a:cubicBezTo>
                  <a:cubicBezTo>
                    <a:pt x="236" y="290"/>
                    <a:pt x="257" y="279"/>
                    <a:pt x="268" y="279"/>
                  </a:cubicBezTo>
                  <a:cubicBezTo>
                    <a:pt x="290" y="279"/>
                    <a:pt x="300" y="279"/>
                    <a:pt x="321" y="269"/>
                  </a:cubicBezTo>
                  <a:cubicBezTo>
                    <a:pt x="354" y="258"/>
                    <a:pt x="386" y="236"/>
                    <a:pt x="407" y="226"/>
                  </a:cubicBezTo>
                  <a:cubicBezTo>
                    <a:pt x="440" y="205"/>
                    <a:pt x="461" y="183"/>
                    <a:pt x="482" y="162"/>
                  </a:cubicBezTo>
                  <a:cubicBezTo>
                    <a:pt x="514" y="140"/>
                    <a:pt x="536" y="119"/>
                    <a:pt x="557" y="108"/>
                  </a:cubicBezTo>
                  <a:cubicBezTo>
                    <a:pt x="578" y="86"/>
                    <a:pt x="600" y="76"/>
                    <a:pt x="621" y="65"/>
                  </a:cubicBezTo>
                  <a:lnTo>
                    <a:pt x="686" y="33"/>
                  </a:lnTo>
                  <a:cubicBezTo>
                    <a:pt x="707" y="33"/>
                    <a:pt x="728" y="22"/>
                    <a:pt x="750" y="22"/>
                  </a:cubicBezTo>
                  <a:cubicBezTo>
                    <a:pt x="761" y="33"/>
                    <a:pt x="782" y="33"/>
                    <a:pt x="793" y="33"/>
                  </a:cubicBezTo>
                  <a:cubicBezTo>
                    <a:pt x="782" y="22"/>
                    <a:pt x="771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" name="Google Shape;490;p29"/>
            <p:cNvSpPr/>
            <p:nvPr/>
          </p:nvSpPr>
          <p:spPr>
            <a:xfrm>
              <a:off x="4315911" y="4567196"/>
              <a:ext cx="184056" cy="65718"/>
            </a:xfrm>
            <a:custGeom>
              <a:avLst/>
              <a:gdLst/>
              <a:ahLst/>
              <a:cxnLst/>
              <a:rect l="l" t="t" r="r" b="b"/>
              <a:pathLst>
                <a:path w="815" h="291" extrusionOk="0">
                  <a:moveTo>
                    <a:pt x="676" y="1"/>
                  </a:moveTo>
                  <a:cubicBezTo>
                    <a:pt x="655" y="1"/>
                    <a:pt x="622" y="12"/>
                    <a:pt x="601" y="22"/>
                  </a:cubicBezTo>
                  <a:cubicBezTo>
                    <a:pt x="569" y="33"/>
                    <a:pt x="547" y="44"/>
                    <a:pt x="526" y="65"/>
                  </a:cubicBezTo>
                  <a:cubicBezTo>
                    <a:pt x="493" y="76"/>
                    <a:pt x="472" y="98"/>
                    <a:pt x="451" y="119"/>
                  </a:cubicBezTo>
                  <a:cubicBezTo>
                    <a:pt x="419" y="129"/>
                    <a:pt x="398" y="151"/>
                    <a:pt x="376" y="172"/>
                  </a:cubicBezTo>
                  <a:cubicBezTo>
                    <a:pt x="344" y="183"/>
                    <a:pt x="322" y="205"/>
                    <a:pt x="301" y="215"/>
                  </a:cubicBezTo>
                  <a:cubicBezTo>
                    <a:pt x="290" y="215"/>
                    <a:pt x="269" y="226"/>
                    <a:pt x="258" y="226"/>
                  </a:cubicBezTo>
                  <a:lnTo>
                    <a:pt x="141" y="226"/>
                  </a:lnTo>
                  <a:cubicBezTo>
                    <a:pt x="119" y="226"/>
                    <a:pt x="98" y="215"/>
                    <a:pt x="76" y="205"/>
                  </a:cubicBezTo>
                  <a:cubicBezTo>
                    <a:pt x="55" y="194"/>
                    <a:pt x="44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2" y="122"/>
                    <a:pt x="28" y="114"/>
                    <a:pt x="35" y="114"/>
                  </a:cubicBezTo>
                  <a:cubicBezTo>
                    <a:pt x="38" y="114"/>
                    <a:pt x="41" y="116"/>
                    <a:pt x="44" y="119"/>
                  </a:cubicBezTo>
                  <a:lnTo>
                    <a:pt x="55" y="119"/>
                  </a:lnTo>
                  <a:cubicBezTo>
                    <a:pt x="55" y="119"/>
                    <a:pt x="55" y="108"/>
                    <a:pt x="44" y="108"/>
                  </a:cubicBezTo>
                  <a:cubicBezTo>
                    <a:pt x="33" y="108"/>
                    <a:pt x="22" y="108"/>
                    <a:pt x="12" y="129"/>
                  </a:cubicBezTo>
                  <a:cubicBezTo>
                    <a:pt x="1" y="140"/>
                    <a:pt x="1" y="162"/>
                    <a:pt x="12" y="183"/>
                  </a:cubicBezTo>
                  <a:cubicBezTo>
                    <a:pt x="22" y="205"/>
                    <a:pt x="33" y="226"/>
                    <a:pt x="55" y="236"/>
                  </a:cubicBezTo>
                  <a:cubicBezTo>
                    <a:pt x="76" y="248"/>
                    <a:pt x="108" y="269"/>
                    <a:pt x="129" y="269"/>
                  </a:cubicBezTo>
                  <a:cubicBezTo>
                    <a:pt x="162" y="279"/>
                    <a:pt x="194" y="290"/>
                    <a:pt x="226" y="290"/>
                  </a:cubicBezTo>
                  <a:cubicBezTo>
                    <a:pt x="237" y="290"/>
                    <a:pt x="258" y="279"/>
                    <a:pt x="269" y="279"/>
                  </a:cubicBezTo>
                  <a:cubicBezTo>
                    <a:pt x="290" y="279"/>
                    <a:pt x="301" y="279"/>
                    <a:pt x="322" y="269"/>
                  </a:cubicBezTo>
                  <a:cubicBezTo>
                    <a:pt x="355" y="258"/>
                    <a:pt x="386" y="236"/>
                    <a:pt x="408" y="226"/>
                  </a:cubicBezTo>
                  <a:cubicBezTo>
                    <a:pt x="440" y="205"/>
                    <a:pt x="462" y="183"/>
                    <a:pt x="483" y="162"/>
                  </a:cubicBezTo>
                  <a:cubicBezTo>
                    <a:pt x="505" y="140"/>
                    <a:pt x="526" y="119"/>
                    <a:pt x="558" y="108"/>
                  </a:cubicBezTo>
                  <a:cubicBezTo>
                    <a:pt x="579" y="86"/>
                    <a:pt x="601" y="76"/>
                    <a:pt x="622" y="65"/>
                  </a:cubicBezTo>
                  <a:lnTo>
                    <a:pt x="686" y="33"/>
                  </a:lnTo>
                  <a:cubicBezTo>
                    <a:pt x="708" y="33"/>
                    <a:pt x="729" y="22"/>
                    <a:pt x="740" y="22"/>
                  </a:cubicBezTo>
                  <a:cubicBezTo>
                    <a:pt x="762" y="33"/>
                    <a:pt x="772" y="33"/>
                    <a:pt x="783" y="33"/>
                  </a:cubicBezTo>
                  <a:lnTo>
                    <a:pt x="804" y="55"/>
                  </a:lnTo>
                  <a:cubicBezTo>
                    <a:pt x="804" y="65"/>
                    <a:pt x="815" y="65"/>
                    <a:pt x="815" y="65"/>
                  </a:cubicBezTo>
                  <a:lnTo>
                    <a:pt x="815" y="55"/>
                  </a:lnTo>
                  <a:cubicBezTo>
                    <a:pt x="804" y="55"/>
                    <a:pt x="804" y="44"/>
                    <a:pt x="793" y="33"/>
                  </a:cubicBezTo>
                  <a:cubicBezTo>
                    <a:pt x="783" y="22"/>
                    <a:pt x="772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1" name="Google Shape;491;p29"/>
            <p:cNvSpPr/>
            <p:nvPr/>
          </p:nvSpPr>
          <p:spPr>
            <a:xfrm>
              <a:off x="4417536" y="4567196"/>
              <a:ext cx="181797" cy="65718"/>
            </a:xfrm>
            <a:custGeom>
              <a:avLst/>
              <a:gdLst/>
              <a:ahLst/>
              <a:cxnLst/>
              <a:rect l="l" t="t" r="r" b="b"/>
              <a:pathLst>
                <a:path w="805" h="291" extrusionOk="0">
                  <a:moveTo>
                    <a:pt x="676" y="1"/>
                  </a:moveTo>
                  <a:cubicBezTo>
                    <a:pt x="654" y="1"/>
                    <a:pt x="622" y="12"/>
                    <a:pt x="600" y="22"/>
                  </a:cubicBezTo>
                  <a:cubicBezTo>
                    <a:pt x="569" y="33"/>
                    <a:pt x="547" y="44"/>
                    <a:pt x="515" y="65"/>
                  </a:cubicBezTo>
                  <a:cubicBezTo>
                    <a:pt x="493" y="76"/>
                    <a:pt x="472" y="98"/>
                    <a:pt x="440" y="119"/>
                  </a:cubicBezTo>
                  <a:cubicBezTo>
                    <a:pt x="419" y="129"/>
                    <a:pt x="397" y="151"/>
                    <a:pt x="376" y="172"/>
                  </a:cubicBezTo>
                  <a:cubicBezTo>
                    <a:pt x="343" y="183"/>
                    <a:pt x="322" y="205"/>
                    <a:pt x="300" y="215"/>
                  </a:cubicBezTo>
                  <a:cubicBezTo>
                    <a:pt x="279" y="215"/>
                    <a:pt x="269" y="226"/>
                    <a:pt x="258" y="226"/>
                  </a:cubicBezTo>
                  <a:lnTo>
                    <a:pt x="140" y="226"/>
                  </a:lnTo>
                  <a:cubicBezTo>
                    <a:pt x="119" y="226"/>
                    <a:pt x="97" y="215"/>
                    <a:pt x="76" y="205"/>
                  </a:cubicBezTo>
                  <a:cubicBezTo>
                    <a:pt x="55" y="194"/>
                    <a:pt x="43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2" y="122"/>
                    <a:pt x="28" y="114"/>
                    <a:pt x="34" y="114"/>
                  </a:cubicBezTo>
                  <a:cubicBezTo>
                    <a:pt x="37" y="114"/>
                    <a:pt x="40" y="116"/>
                    <a:pt x="43" y="119"/>
                  </a:cubicBezTo>
                  <a:lnTo>
                    <a:pt x="55" y="119"/>
                  </a:lnTo>
                  <a:cubicBezTo>
                    <a:pt x="55" y="119"/>
                    <a:pt x="55" y="108"/>
                    <a:pt x="43" y="108"/>
                  </a:cubicBezTo>
                  <a:cubicBezTo>
                    <a:pt x="33" y="108"/>
                    <a:pt x="22" y="108"/>
                    <a:pt x="12" y="129"/>
                  </a:cubicBezTo>
                  <a:cubicBezTo>
                    <a:pt x="1" y="140"/>
                    <a:pt x="1" y="162"/>
                    <a:pt x="12" y="183"/>
                  </a:cubicBezTo>
                  <a:cubicBezTo>
                    <a:pt x="22" y="205"/>
                    <a:pt x="33" y="226"/>
                    <a:pt x="55" y="236"/>
                  </a:cubicBezTo>
                  <a:cubicBezTo>
                    <a:pt x="76" y="248"/>
                    <a:pt x="97" y="269"/>
                    <a:pt x="129" y="269"/>
                  </a:cubicBezTo>
                  <a:cubicBezTo>
                    <a:pt x="162" y="279"/>
                    <a:pt x="183" y="290"/>
                    <a:pt x="215" y="290"/>
                  </a:cubicBezTo>
                  <a:cubicBezTo>
                    <a:pt x="236" y="290"/>
                    <a:pt x="258" y="279"/>
                    <a:pt x="269" y="279"/>
                  </a:cubicBezTo>
                  <a:cubicBezTo>
                    <a:pt x="290" y="279"/>
                    <a:pt x="300" y="279"/>
                    <a:pt x="322" y="269"/>
                  </a:cubicBezTo>
                  <a:cubicBezTo>
                    <a:pt x="354" y="258"/>
                    <a:pt x="376" y="236"/>
                    <a:pt x="408" y="226"/>
                  </a:cubicBezTo>
                  <a:cubicBezTo>
                    <a:pt x="429" y="205"/>
                    <a:pt x="462" y="183"/>
                    <a:pt x="483" y="162"/>
                  </a:cubicBezTo>
                  <a:cubicBezTo>
                    <a:pt x="504" y="140"/>
                    <a:pt x="526" y="119"/>
                    <a:pt x="547" y="108"/>
                  </a:cubicBezTo>
                  <a:cubicBezTo>
                    <a:pt x="569" y="86"/>
                    <a:pt x="590" y="76"/>
                    <a:pt x="622" y="65"/>
                  </a:cubicBezTo>
                  <a:lnTo>
                    <a:pt x="686" y="33"/>
                  </a:lnTo>
                  <a:cubicBezTo>
                    <a:pt x="707" y="33"/>
                    <a:pt x="718" y="22"/>
                    <a:pt x="740" y="22"/>
                  </a:cubicBezTo>
                  <a:cubicBezTo>
                    <a:pt x="761" y="33"/>
                    <a:pt x="772" y="33"/>
                    <a:pt x="783" y="33"/>
                  </a:cubicBezTo>
                  <a:lnTo>
                    <a:pt x="804" y="55"/>
                  </a:lnTo>
                  <a:cubicBezTo>
                    <a:pt x="804" y="55"/>
                    <a:pt x="804" y="44"/>
                    <a:pt x="793" y="33"/>
                  </a:cubicBezTo>
                  <a:cubicBezTo>
                    <a:pt x="783" y="22"/>
                    <a:pt x="761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29"/>
            <p:cNvSpPr/>
            <p:nvPr/>
          </p:nvSpPr>
          <p:spPr>
            <a:xfrm>
              <a:off x="4519162" y="4567196"/>
              <a:ext cx="181571" cy="65718"/>
            </a:xfrm>
            <a:custGeom>
              <a:avLst/>
              <a:gdLst/>
              <a:ahLst/>
              <a:cxnLst/>
              <a:rect l="l" t="t" r="r" b="b"/>
              <a:pathLst>
                <a:path w="804" h="291" extrusionOk="0">
                  <a:moveTo>
                    <a:pt x="675" y="1"/>
                  </a:moveTo>
                  <a:cubicBezTo>
                    <a:pt x="654" y="1"/>
                    <a:pt x="621" y="12"/>
                    <a:pt x="590" y="22"/>
                  </a:cubicBezTo>
                  <a:cubicBezTo>
                    <a:pt x="568" y="33"/>
                    <a:pt x="536" y="44"/>
                    <a:pt x="514" y="65"/>
                  </a:cubicBezTo>
                  <a:cubicBezTo>
                    <a:pt x="493" y="76"/>
                    <a:pt x="461" y="98"/>
                    <a:pt x="440" y="119"/>
                  </a:cubicBezTo>
                  <a:cubicBezTo>
                    <a:pt x="418" y="129"/>
                    <a:pt x="397" y="151"/>
                    <a:pt x="364" y="172"/>
                  </a:cubicBezTo>
                  <a:cubicBezTo>
                    <a:pt x="343" y="183"/>
                    <a:pt x="322" y="205"/>
                    <a:pt x="290" y="215"/>
                  </a:cubicBezTo>
                  <a:cubicBezTo>
                    <a:pt x="279" y="215"/>
                    <a:pt x="268" y="226"/>
                    <a:pt x="257" y="226"/>
                  </a:cubicBezTo>
                  <a:lnTo>
                    <a:pt x="140" y="226"/>
                  </a:lnTo>
                  <a:cubicBezTo>
                    <a:pt x="107" y="226"/>
                    <a:pt x="86" y="215"/>
                    <a:pt x="76" y="205"/>
                  </a:cubicBezTo>
                  <a:cubicBezTo>
                    <a:pt x="54" y="194"/>
                    <a:pt x="33" y="183"/>
                    <a:pt x="33" y="172"/>
                  </a:cubicBezTo>
                  <a:cubicBezTo>
                    <a:pt x="22" y="162"/>
                    <a:pt x="12" y="140"/>
                    <a:pt x="22" y="129"/>
                  </a:cubicBezTo>
                  <a:cubicBezTo>
                    <a:pt x="22" y="122"/>
                    <a:pt x="27" y="114"/>
                    <a:pt x="34" y="114"/>
                  </a:cubicBezTo>
                  <a:cubicBezTo>
                    <a:pt x="37" y="114"/>
                    <a:pt x="40" y="116"/>
                    <a:pt x="43" y="119"/>
                  </a:cubicBezTo>
                  <a:lnTo>
                    <a:pt x="54" y="119"/>
                  </a:lnTo>
                  <a:lnTo>
                    <a:pt x="43" y="108"/>
                  </a:lnTo>
                  <a:cubicBezTo>
                    <a:pt x="33" y="108"/>
                    <a:pt x="12" y="108"/>
                    <a:pt x="12" y="129"/>
                  </a:cubicBezTo>
                  <a:cubicBezTo>
                    <a:pt x="0" y="140"/>
                    <a:pt x="0" y="162"/>
                    <a:pt x="12" y="183"/>
                  </a:cubicBezTo>
                  <a:cubicBezTo>
                    <a:pt x="12" y="205"/>
                    <a:pt x="33" y="226"/>
                    <a:pt x="54" y="236"/>
                  </a:cubicBezTo>
                  <a:cubicBezTo>
                    <a:pt x="76" y="248"/>
                    <a:pt x="97" y="269"/>
                    <a:pt x="129" y="269"/>
                  </a:cubicBezTo>
                  <a:cubicBezTo>
                    <a:pt x="150" y="279"/>
                    <a:pt x="183" y="290"/>
                    <a:pt x="215" y="290"/>
                  </a:cubicBezTo>
                  <a:cubicBezTo>
                    <a:pt x="226" y="290"/>
                    <a:pt x="247" y="279"/>
                    <a:pt x="268" y="279"/>
                  </a:cubicBezTo>
                  <a:cubicBezTo>
                    <a:pt x="279" y="279"/>
                    <a:pt x="300" y="279"/>
                    <a:pt x="311" y="269"/>
                  </a:cubicBezTo>
                  <a:cubicBezTo>
                    <a:pt x="343" y="258"/>
                    <a:pt x="376" y="236"/>
                    <a:pt x="407" y="226"/>
                  </a:cubicBezTo>
                  <a:cubicBezTo>
                    <a:pt x="429" y="205"/>
                    <a:pt x="461" y="183"/>
                    <a:pt x="483" y="162"/>
                  </a:cubicBezTo>
                  <a:cubicBezTo>
                    <a:pt x="504" y="140"/>
                    <a:pt x="525" y="119"/>
                    <a:pt x="547" y="108"/>
                  </a:cubicBezTo>
                  <a:cubicBezTo>
                    <a:pt x="568" y="86"/>
                    <a:pt x="590" y="76"/>
                    <a:pt x="611" y="65"/>
                  </a:cubicBezTo>
                  <a:lnTo>
                    <a:pt x="675" y="33"/>
                  </a:lnTo>
                  <a:cubicBezTo>
                    <a:pt x="697" y="33"/>
                    <a:pt x="718" y="22"/>
                    <a:pt x="740" y="22"/>
                  </a:cubicBezTo>
                  <a:cubicBezTo>
                    <a:pt x="761" y="33"/>
                    <a:pt x="771" y="33"/>
                    <a:pt x="782" y="33"/>
                  </a:cubicBezTo>
                  <a:lnTo>
                    <a:pt x="804" y="55"/>
                  </a:lnTo>
                  <a:cubicBezTo>
                    <a:pt x="804" y="55"/>
                    <a:pt x="804" y="44"/>
                    <a:pt x="793" y="33"/>
                  </a:cubicBezTo>
                  <a:cubicBezTo>
                    <a:pt x="782" y="22"/>
                    <a:pt x="761" y="12"/>
                    <a:pt x="7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3" name="Google Shape;493;p29"/>
            <p:cNvSpPr/>
            <p:nvPr/>
          </p:nvSpPr>
          <p:spPr>
            <a:xfrm>
              <a:off x="4620788" y="4567196"/>
              <a:ext cx="181571" cy="65718"/>
            </a:xfrm>
            <a:custGeom>
              <a:avLst/>
              <a:gdLst/>
              <a:ahLst/>
              <a:cxnLst/>
              <a:rect l="l" t="t" r="r" b="b"/>
              <a:pathLst>
                <a:path w="804" h="291" extrusionOk="0">
                  <a:moveTo>
                    <a:pt x="675" y="1"/>
                  </a:moveTo>
                  <a:cubicBezTo>
                    <a:pt x="643" y="1"/>
                    <a:pt x="621" y="12"/>
                    <a:pt x="589" y="22"/>
                  </a:cubicBezTo>
                  <a:cubicBezTo>
                    <a:pt x="568" y="33"/>
                    <a:pt x="535" y="44"/>
                    <a:pt x="514" y="65"/>
                  </a:cubicBezTo>
                  <a:cubicBezTo>
                    <a:pt x="493" y="76"/>
                    <a:pt x="461" y="98"/>
                    <a:pt x="440" y="119"/>
                  </a:cubicBezTo>
                  <a:cubicBezTo>
                    <a:pt x="418" y="129"/>
                    <a:pt x="386" y="151"/>
                    <a:pt x="364" y="172"/>
                  </a:cubicBezTo>
                  <a:cubicBezTo>
                    <a:pt x="343" y="183"/>
                    <a:pt x="321" y="205"/>
                    <a:pt x="290" y="215"/>
                  </a:cubicBezTo>
                  <a:cubicBezTo>
                    <a:pt x="278" y="215"/>
                    <a:pt x="268" y="226"/>
                    <a:pt x="247" y="226"/>
                  </a:cubicBezTo>
                  <a:lnTo>
                    <a:pt x="140" y="226"/>
                  </a:lnTo>
                  <a:cubicBezTo>
                    <a:pt x="107" y="226"/>
                    <a:pt x="86" y="215"/>
                    <a:pt x="64" y="205"/>
                  </a:cubicBezTo>
                  <a:cubicBezTo>
                    <a:pt x="54" y="194"/>
                    <a:pt x="33" y="183"/>
                    <a:pt x="22" y="172"/>
                  </a:cubicBezTo>
                  <a:cubicBezTo>
                    <a:pt x="11" y="162"/>
                    <a:pt x="11" y="140"/>
                    <a:pt x="22" y="129"/>
                  </a:cubicBezTo>
                  <a:cubicBezTo>
                    <a:pt x="22" y="122"/>
                    <a:pt x="27" y="114"/>
                    <a:pt x="30" y="114"/>
                  </a:cubicBezTo>
                  <a:cubicBezTo>
                    <a:pt x="32" y="114"/>
                    <a:pt x="33" y="116"/>
                    <a:pt x="33" y="119"/>
                  </a:cubicBezTo>
                  <a:lnTo>
                    <a:pt x="43" y="119"/>
                  </a:lnTo>
                  <a:cubicBezTo>
                    <a:pt x="43" y="119"/>
                    <a:pt x="43" y="108"/>
                    <a:pt x="33" y="108"/>
                  </a:cubicBezTo>
                  <a:cubicBezTo>
                    <a:pt x="33" y="108"/>
                    <a:pt x="11" y="108"/>
                    <a:pt x="11" y="129"/>
                  </a:cubicBezTo>
                  <a:cubicBezTo>
                    <a:pt x="0" y="140"/>
                    <a:pt x="0" y="162"/>
                    <a:pt x="0" y="183"/>
                  </a:cubicBezTo>
                  <a:cubicBezTo>
                    <a:pt x="11" y="205"/>
                    <a:pt x="33" y="226"/>
                    <a:pt x="54" y="236"/>
                  </a:cubicBezTo>
                  <a:cubicBezTo>
                    <a:pt x="64" y="248"/>
                    <a:pt x="97" y="269"/>
                    <a:pt x="129" y="269"/>
                  </a:cubicBezTo>
                  <a:cubicBezTo>
                    <a:pt x="150" y="279"/>
                    <a:pt x="183" y="290"/>
                    <a:pt x="214" y="290"/>
                  </a:cubicBezTo>
                  <a:cubicBezTo>
                    <a:pt x="225" y="290"/>
                    <a:pt x="247" y="279"/>
                    <a:pt x="268" y="279"/>
                  </a:cubicBezTo>
                  <a:cubicBezTo>
                    <a:pt x="278" y="279"/>
                    <a:pt x="300" y="279"/>
                    <a:pt x="311" y="269"/>
                  </a:cubicBezTo>
                  <a:cubicBezTo>
                    <a:pt x="343" y="258"/>
                    <a:pt x="375" y="236"/>
                    <a:pt x="397" y="226"/>
                  </a:cubicBezTo>
                  <a:cubicBezTo>
                    <a:pt x="428" y="205"/>
                    <a:pt x="450" y="183"/>
                    <a:pt x="482" y="162"/>
                  </a:cubicBezTo>
                  <a:cubicBezTo>
                    <a:pt x="504" y="140"/>
                    <a:pt x="525" y="119"/>
                    <a:pt x="547" y="108"/>
                  </a:cubicBezTo>
                  <a:cubicBezTo>
                    <a:pt x="568" y="86"/>
                    <a:pt x="589" y="76"/>
                    <a:pt x="611" y="65"/>
                  </a:cubicBezTo>
                  <a:lnTo>
                    <a:pt x="675" y="33"/>
                  </a:lnTo>
                  <a:cubicBezTo>
                    <a:pt x="697" y="33"/>
                    <a:pt x="718" y="22"/>
                    <a:pt x="739" y="22"/>
                  </a:cubicBezTo>
                  <a:cubicBezTo>
                    <a:pt x="750" y="33"/>
                    <a:pt x="771" y="33"/>
                    <a:pt x="782" y="33"/>
                  </a:cubicBezTo>
                  <a:cubicBezTo>
                    <a:pt x="792" y="44"/>
                    <a:pt x="792" y="55"/>
                    <a:pt x="804" y="55"/>
                  </a:cubicBezTo>
                  <a:cubicBezTo>
                    <a:pt x="804" y="55"/>
                    <a:pt x="804" y="44"/>
                    <a:pt x="792" y="33"/>
                  </a:cubicBezTo>
                  <a:cubicBezTo>
                    <a:pt x="782" y="22"/>
                    <a:pt x="761" y="12"/>
                    <a:pt x="7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" name="Google Shape;494;p29"/>
            <p:cNvSpPr/>
            <p:nvPr/>
          </p:nvSpPr>
          <p:spPr>
            <a:xfrm>
              <a:off x="611321" y="4594522"/>
              <a:ext cx="152664" cy="142276"/>
            </a:xfrm>
            <a:custGeom>
              <a:avLst/>
              <a:gdLst/>
              <a:ahLst/>
              <a:cxnLst/>
              <a:rect l="l" t="t" r="r" b="b"/>
              <a:pathLst>
                <a:path w="676" h="630" extrusionOk="0">
                  <a:moveTo>
                    <a:pt x="215" y="1"/>
                  </a:moveTo>
                  <a:cubicBezTo>
                    <a:pt x="196" y="1"/>
                    <a:pt x="178" y="3"/>
                    <a:pt x="162" y="8"/>
                  </a:cubicBezTo>
                  <a:cubicBezTo>
                    <a:pt x="98" y="30"/>
                    <a:pt x="44" y="73"/>
                    <a:pt x="22" y="148"/>
                  </a:cubicBezTo>
                  <a:cubicBezTo>
                    <a:pt x="1" y="201"/>
                    <a:pt x="1" y="276"/>
                    <a:pt x="22" y="341"/>
                  </a:cubicBezTo>
                  <a:cubicBezTo>
                    <a:pt x="44" y="394"/>
                    <a:pt x="87" y="448"/>
                    <a:pt x="129" y="479"/>
                  </a:cubicBezTo>
                  <a:cubicBezTo>
                    <a:pt x="183" y="522"/>
                    <a:pt x="236" y="544"/>
                    <a:pt x="290" y="555"/>
                  </a:cubicBezTo>
                  <a:cubicBezTo>
                    <a:pt x="312" y="565"/>
                    <a:pt x="344" y="565"/>
                    <a:pt x="365" y="565"/>
                  </a:cubicBezTo>
                  <a:lnTo>
                    <a:pt x="408" y="565"/>
                  </a:lnTo>
                  <a:cubicBezTo>
                    <a:pt x="419" y="555"/>
                    <a:pt x="429" y="555"/>
                    <a:pt x="440" y="555"/>
                  </a:cubicBezTo>
                  <a:lnTo>
                    <a:pt x="558" y="555"/>
                  </a:lnTo>
                  <a:cubicBezTo>
                    <a:pt x="590" y="555"/>
                    <a:pt x="622" y="565"/>
                    <a:pt x="643" y="576"/>
                  </a:cubicBezTo>
                  <a:cubicBezTo>
                    <a:pt x="665" y="598"/>
                    <a:pt x="665" y="619"/>
                    <a:pt x="665" y="629"/>
                  </a:cubicBezTo>
                  <a:cubicBezTo>
                    <a:pt x="676" y="619"/>
                    <a:pt x="676" y="619"/>
                    <a:pt x="665" y="608"/>
                  </a:cubicBezTo>
                  <a:cubicBezTo>
                    <a:pt x="665" y="598"/>
                    <a:pt x="665" y="587"/>
                    <a:pt x="654" y="576"/>
                  </a:cubicBezTo>
                  <a:cubicBezTo>
                    <a:pt x="633" y="555"/>
                    <a:pt x="600" y="544"/>
                    <a:pt x="558" y="533"/>
                  </a:cubicBezTo>
                  <a:cubicBezTo>
                    <a:pt x="526" y="533"/>
                    <a:pt x="483" y="522"/>
                    <a:pt x="440" y="522"/>
                  </a:cubicBezTo>
                  <a:lnTo>
                    <a:pt x="365" y="522"/>
                  </a:lnTo>
                  <a:cubicBezTo>
                    <a:pt x="344" y="522"/>
                    <a:pt x="322" y="522"/>
                    <a:pt x="301" y="512"/>
                  </a:cubicBezTo>
                  <a:cubicBezTo>
                    <a:pt x="248" y="501"/>
                    <a:pt x="205" y="479"/>
                    <a:pt x="162" y="448"/>
                  </a:cubicBezTo>
                  <a:cubicBezTo>
                    <a:pt x="119" y="415"/>
                    <a:pt x="87" y="372"/>
                    <a:pt x="76" y="319"/>
                  </a:cubicBezTo>
                  <a:cubicBezTo>
                    <a:pt x="55" y="265"/>
                    <a:pt x="55" y="212"/>
                    <a:pt x="76" y="158"/>
                  </a:cubicBezTo>
                  <a:cubicBezTo>
                    <a:pt x="76" y="137"/>
                    <a:pt x="98" y="115"/>
                    <a:pt x="108" y="94"/>
                  </a:cubicBezTo>
                  <a:cubicBezTo>
                    <a:pt x="129" y="84"/>
                    <a:pt x="151" y="73"/>
                    <a:pt x="183" y="62"/>
                  </a:cubicBezTo>
                  <a:cubicBezTo>
                    <a:pt x="195" y="59"/>
                    <a:pt x="207" y="58"/>
                    <a:pt x="220" y="58"/>
                  </a:cubicBezTo>
                  <a:cubicBezTo>
                    <a:pt x="254" y="58"/>
                    <a:pt x="291" y="68"/>
                    <a:pt x="322" y="84"/>
                  </a:cubicBezTo>
                  <a:cubicBezTo>
                    <a:pt x="333" y="94"/>
                    <a:pt x="344" y="105"/>
                    <a:pt x="344" y="115"/>
                  </a:cubicBezTo>
                  <a:lnTo>
                    <a:pt x="355" y="115"/>
                  </a:lnTo>
                  <a:lnTo>
                    <a:pt x="355" y="127"/>
                  </a:lnTo>
                  <a:lnTo>
                    <a:pt x="365" y="137"/>
                  </a:lnTo>
                  <a:cubicBezTo>
                    <a:pt x="376" y="158"/>
                    <a:pt x="376" y="180"/>
                    <a:pt x="376" y="201"/>
                  </a:cubicBezTo>
                  <a:cubicBezTo>
                    <a:pt x="365" y="255"/>
                    <a:pt x="333" y="287"/>
                    <a:pt x="301" y="308"/>
                  </a:cubicBezTo>
                  <a:cubicBezTo>
                    <a:pt x="286" y="308"/>
                    <a:pt x="272" y="313"/>
                    <a:pt x="261" y="313"/>
                  </a:cubicBezTo>
                  <a:cubicBezTo>
                    <a:pt x="256" y="313"/>
                    <a:pt x="251" y="312"/>
                    <a:pt x="248" y="308"/>
                  </a:cubicBezTo>
                  <a:cubicBezTo>
                    <a:pt x="226" y="308"/>
                    <a:pt x="215" y="298"/>
                    <a:pt x="194" y="287"/>
                  </a:cubicBezTo>
                  <a:lnTo>
                    <a:pt x="194" y="276"/>
                  </a:lnTo>
                  <a:lnTo>
                    <a:pt x="183" y="276"/>
                  </a:lnTo>
                  <a:lnTo>
                    <a:pt x="183" y="265"/>
                  </a:lnTo>
                  <a:cubicBezTo>
                    <a:pt x="172" y="265"/>
                    <a:pt x="172" y="255"/>
                    <a:pt x="172" y="255"/>
                  </a:cubicBezTo>
                  <a:lnTo>
                    <a:pt x="172" y="212"/>
                  </a:lnTo>
                  <a:lnTo>
                    <a:pt x="194" y="191"/>
                  </a:lnTo>
                  <a:lnTo>
                    <a:pt x="236" y="191"/>
                  </a:lnTo>
                  <a:cubicBezTo>
                    <a:pt x="236" y="191"/>
                    <a:pt x="226" y="191"/>
                    <a:pt x="226" y="180"/>
                  </a:cubicBezTo>
                  <a:lnTo>
                    <a:pt x="194" y="180"/>
                  </a:lnTo>
                  <a:cubicBezTo>
                    <a:pt x="183" y="191"/>
                    <a:pt x="172" y="191"/>
                    <a:pt x="162" y="212"/>
                  </a:cubicBezTo>
                  <a:cubicBezTo>
                    <a:pt x="162" y="222"/>
                    <a:pt x="151" y="234"/>
                    <a:pt x="162" y="255"/>
                  </a:cubicBezTo>
                  <a:lnTo>
                    <a:pt x="162" y="276"/>
                  </a:lnTo>
                  <a:lnTo>
                    <a:pt x="172" y="287"/>
                  </a:lnTo>
                  <a:cubicBezTo>
                    <a:pt x="172" y="298"/>
                    <a:pt x="183" y="298"/>
                    <a:pt x="183" y="308"/>
                  </a:cubicBezTo>
                  <a:cubicBezTo>
                    <a:pt x="194" y="319"/>
                    <a:pt x="215" y="330"/>
                    <a:pt x="236" y="341"/>
                  </a:cubicBezTo>
                  <a:cubicBezTo>
                    <a:pt x="258" y="341"/>
                    <a:pt x="290" y="341"/>
                    <a:pt x="312" y="330"/>
                  </a:cubicBezTo>
                  <a:cubicBezTo>
                    <a:pt x="355" y="319"/>
                    <a:pt x="397" y="276"/>
                    <a:pt x="419" y="212"/>
                  </a:cubicBezTo>
                  <a:cubicBezTo>
                    <a:pt x="419" y="191"/>
                    <a:pt x="419" y="158"/>
                    <a:pt x="408" y="127"/>
                  </a:cubicBezTo>
                  <a:cubicBezTo>
                    <a:pt x="408" y="115"/>
                    <a:pt x="397" y="105"/>
                    <a:pt x="397" y="105"/>
                  </a:cubicBezTo>
                  <a:lnTo>
                    <a:pt x="397" y="94"/>
                  </a:lnTo>
                  <a:lnTo>
                    <a:pt x="386" y="94"/>
                  </a:lnTo>
                  <a:lnTo>
                    <a:pt x="386" y="84"/>
                  </a:lnTo>
                  <a:lnTo>
                    <a:pt x="355" y="51"/>
                  </a:lnTo>
                  <a:cubicBezTo>
                    <a:pt x="322" y="30"/>
                    <a:pt x="301" y="19"/>
                    <a:pt x="269" y="8"/>
                  </a:cubicBezTo>
                  <a:cubicBezTo>
                    <a:pt x="253" y="3"/>
                    <a:pt x="234" y="1"/>
                    <a:pt x="2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29"/>
            <p:cNvSpPr/>
            <p:nvPr/>
          </p:nvSpPr>
          <p:spPr>
            <a:xfrm>
              <a:off x="633227" y="4681017"/>
              <a:ext cx="96883" cy="38844"/>
            </a:xfrm>
            <a:custGeom>
              <a:avLst/>
              <a:gdLst/>
              <a:ahLst/>
              <a:cxnLst/>
              <a:rect l="l" t="t" r="r" b="b"/>
              <a:pathLst>
                <a:path w="429" h="172" extrusionOk="0">
                  <a:moveTo>
                    <a:pt x="247" y="1"/>
                  </a:moveTo>
                  <a:cubicBezTo>
                    <a:pt x="225" y="1"/>
                    <a:pt x="215" y="11"/>
                    <a:pt x="204" y="11"/>
                  </a:cubicBezTo>
                  <a:cubicBezTo>
                    <a:pt x="182" y="11"/>
                    <a:pt x="172" y="11"/>
                    <a:pt x="161" y="22"/>
                  </a:cubicBezTo>
                  <a:lnTo>
                    <a:pt x="54" y="22"/>
                  </a:lnTo>
                  <a:cubicBezTo>
                    <a:pt x="44" y="22"/>
                    <a:pt x="32" y="22"/>
                    <a:pt x="22" y="11"/>
                  </a:cubicBezTo>
                  <a:lnTo>
                    <a:pt x="1" y="11"/>
                  </a:lnTo>
                  <a:cubicBezTo>
                    <a:pt x="1" y="11"/>
                    <a:pt x="11" y="22"/>
                    <a:pt x="22" y="22"/>
                  </a:cubicBezTo>
                  <a:cubicBezTo>
                    <a:pt x="22" y="32"/>
                    <a:pt x="22" y="32"/>
                    <a:pt x="32" y="32"/>
                  </a:cubicBezTo>
                  <a:lnTo>
                    <a:pt x="44" y="43"/>
                  </a:lnTo>
                  <a:lnTo>
                    <a:pt x="54" y="43"/>
                  </a:lnTo>
                  <a:cubicBezTo>
                    <a:pt x="65" y="54"/>
                    <a:pt x="65" y="54"/>
                    <a:pt x="75" y="54"/>
                  </a:cubicBezTo>
                  <a:cubicBezTo>
                    <a:pt x="86" y="65"/>
                    <a:pt x="97" y="65"/>
                    <a:pt x="118" y="65"/>
                  </a:cubicBezTo>
                  <a:lnTo>
                    <a:pt x="204" y="65"/>
                  </a:lnTo>
                  <a:cubicBezTo>
                    <a:pt x="225" y="65"/>
                    <a:pt x="236" y="65"/>
                    <a:pt x="258" y="54"/>
                  </a:cubicBezTo>
                  <a:lnTo>
                    <a:pt x="289" y="54"/>
                  </a:lnTo>
                  <a:cubicBezTo>
                    <a:pt x="300" y="65"/>
                    <a:pt x="311" y="65"/>
                    <a:pt x="311" y="65"/>
                  </a:cubicBezTo>
                  <a:lnTo>
                    <a:pt x="332" y="65"/>
                  </a:lnTo>
                  <a:cubicBezTo>
                    <a:pt x="343" y="75"/>
                    <a:pt x="354" y="75"/>
                    <a:pt x="365" y="86"/>
                  </a:cubicBezTo>
                  <a:cubicBezTo>
                    <a:pt x="365" y="86"/>
                    <a:pt x="375" y="86"/>
                    <a:pt x="375" y="96"/>
                  </a:cubicBezTo>
                  <a:cubicBezTo>
                    <a:pt x="386" y="96"/>
                    <a:pt x="386" y="108"/>
                    <a:pt x="386" y="108"/>
                  </a:cubicBezTo>
                  <a:cubicBezTo>
                    <a:pt x="396" y="108"/>
                    <a:pt x="396" y="118"/>
                    <a:pt x="396" y="118"/>
                  </a:cubicBezTo>
                  <a:cubicBezTo>
                    <a:pt x="408" y="118"/>
                    <a:pt x="408" y="129"/>
                    <a:pt x="408" y="129"/>
                  </a:cubicBezTo>
                  <a:cubicBezTo>
                    <a:pt x="418" y="139"/>
                    <a:pt x="418" y="150"/>
                    <a:pt x="418" y="150"/>
                  </a:cubicBezTo>
                  <a:cubicBezTo>
                    <a:pt x="429" y="161"/>
                    <a:pt x="429" y="172"/>
                    <a:pt x="429" y="172"/>
                  </a:cubicBezTo>
                  <a:lnTo>
                    <a:pt x="429" y="161"/>
                  </a:lnTo>
                  <a:lnTo>
                    <a:pt x="429" y="150"/>
                  </a:lnTo>
                  <a:lnTo>
                    <a:pt x="429" y="118"/>
                  </a:lnTo>
                  <a:cubicBezTo>
                    <a:pt x="429" y="108"/>
                    <a:pt x="418" y="96"/>
                    <a:pt x="418" y="86"/>
                  </a:cubicBezTo>
                  <a:lnTo>
                    <a:pt x="386" y="54"/>
                  </a:lnTo>
                  <a:lnTo>
                    <a:pt x="354" y="22"/>
                  </a:lnTo>
                  <a:cubicBezTo>
                    <a:pt x="332" y="11"/>
                    <a:pt x="322" y="11"/>
                    <a:pt x="300" y="11"/>
                  </a:cubicBezTo>
                  <a:cubicBezTo>
                    <a:pt x="279" y="1"/>
                    <a:pt x="268" y="1"/>
                    <a:pt x="2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29"/>
            <p:cNvSpPr/>
            <p:nvPr/>
          </p:nvSpPr>
          <p:spPr>
            <a:xfrm>
              <a:off x="500210" y="4475281"/>
              <a:ext cx="142954" cy="151309"/>
            </a:xfrm>
            <a:custGeom>
              <a:avLst/>
              <a:gdLst/>
              <a:ahLst/>
              <a:cxnLst/>
              <a:rect l="l" t="t" r="r" b="b"/>
              <a:pathLst>
                <a:path w="633" h="670" extrusionOk="0">
                  <a:moveTo>
                    <a:pt x="440" y="429"/>
                  </a:moveTo>
                  <a:lnTo>
                    <a:pt x="440" y="440"/>
                  </a:lnTo>
                  <a:cubicBezTo>
                    <a:pt x="450" y="440"/>
                    <a:pt x="450" y="440"/>
                    <a:pt x="450" y="451"/>
                  </a:cubicBezTo>
                  <a:lnTo>
                    <a:pt x="450" y="429"/>
                  </a:lnTo>
                  <a:close/>
                  <a:moveTo>
                    <a:pt x="0" y="1"/>
                  </a:moveTo>
                  <a:cubicBezTo>
                    <a:pt x="22" y="1"/>
                    <a:pt x="43" y="12"/>
                    <a:pt x="54" y="22"/>
                  </a:cubicBezTo>
                  <a:cubicBezTo>
                    <a:pt x="76" y="44"/>
                    <a:pt x="76" y="76"/>
                    <a:pt x="76" y="108"/>
                  </a:cubicBezTo>
                  <a:cubicBezTo>
                    <a:pt x="86" y="151"/>
                    <a:pt x="76" y="194"/>
                    <a:pt x="76" y="236"/>
                  </a:cubicBezTo>
                  <a:lnTo>
                    <a:pt x="76" y="269"/>
                  </a:lnTo>
                  <a:lnTo>
                    <a:pt x="76" y="279"/>
                  </a:lnTo>
                  <a:lnTo>
                    <a:pt x="76" y="290"/>
                  </a:lnTo>
                  <a:lnTo>
                    <a:pt x="76" y="301"/>
                  </a:lnTo>
                  <a:lnTo>
                    <a:pt x="76" y="386"/>
                  </a:lnTo>
                  <a:cubicBezTo>
                    <a:pt x="86" y="440"/>
                    <a:pt x="119" y="493"/>
                    <a:pt x="150" y="536"/>
                  </a:cubicBezTo>
                  <a:cubicBezTo>
                    <a:pt x="193" y="590"/>
                    <a:pt x="236" y="622"/>
                    <a:pt x="300" y="643"/>
                  </a:cubicBezTo>
                  <a:cubicBezTo>
                    <a:pt x="336" y="661"/>
                    <a:pt x="371" y="669"/>
                    <a:pt x="407" y="669"/>
                  </a:cubicBezTo>
                  <a:cubicBezTo>
                    <a:pt x="435" y="669"/>
                    <a:pt x="464" y="664"/>
                    <a:pt x="493" y="655"/>
                  </a:cubicBezTo>
                  <a:cubicBezTo>
                    <a:pt x="557" y="633"/>
                    <a:pt x="611" y="569"/>
                    <a:pt x="621" y="505"/>
                  </a:cubicBezTo>
                  <a:cubicBezTo>
                    <a:pt x="633" y="472"/>
                    <a:pt x="633" y="440"/>
                    <a:pt x="633" y="408"/>
                  </a:cubicBezTo>
                  <a:cubicBezTo>
                    <a:pt x="621" y="376"/>
                    <a:pt x="611" y="344"/>
                    <a:pt x="590" y="322"/>
                  </a:cubicBezTo>
                  <a:lnTo>
                    <a:pt x="557" y="290"/>
                  </a:lnTo>
                  <a:lnTo>
                    <a:pt x="547" y="279"/>
                  </a:lnTo>
                  <a:lnTo>
                    <a:pt x="536" y="269"/>
                  </a:lnTo>
                  <a:cubicBezTo>
                    <a:pt x="525" y="269"/>
                    <a:pt x="514" y="269"/>
                    <a:pt x="514" y="258"/>
                  </a:cubicBezTo>
                  <a:cubicBezTo>
                    <a:pt x="498" y="253"/>
                    <a:pt x="482" y="250"/>
                    <a:pt x="466" y="250"/>
                  </a:cubicBezTo>
                  <a:cubicBezTo>
                    <a:pt x="450" y="250"/>
                    <a:pt x="434" y="253"/>
                    <a:pt x="418" y="258"/>
                  </a:cubicBezTo>
                  <a:cubicBezTo>
                    <a:pt x="364" y="269"/>
                    <a:pt x="322" y="312"/>
                    <a:pt x="300" y="365"/>
                  </a:cubicBezTo>
                  <a:cubicBezTo>
                    <a:pt x="290" y="386"/>
                    <a:pt x="290" y="408"/>
                    <a:pt x="300" y="429"/>
                  </a:cubicBezTo>
                  <a:cubicBezTo>
                    <a:pt x="300" y="462"/>
                    <a:pt x="322" y="472"/>
                    <a:pt x="333" y="483"/>
                  </a:cubicBezTo>
                  <a:cubicBezTo>
                    <a:pt x="333" y="493"/>
                    <a:pt x="343" y="493"/>
                    <a:pt x="343" y="493"/>
                  </a:cubicBezTo>
                  <a:cubicBezTo>
                    <a:pt x="343" y="505"/>
                    <a:pt x="343" y="505"/>
                    <a:pt x="354" y="505"/>
                  </a:cubicBezTo>
                  <a:cubicBezTo>
                    <a:pt x="364" y="515"/>
                    <a:pt x="376" y="515"/>
                    <a:pt x="386" y="515"/>
                  </a:cubicBezTo>
                  <a:cubicBezTo>
                    <a:pt x="397" y="515"/>
                    <a:pt x="418" y="515"/>
                    <a:pt x="429" y="505"/>
                  </a:cubicBezTo>
                  <a:cubicBezTo>
                    <a:pt x="440" y="493"/>
                    <a:pt x="450" y="483"/>
                    <a:pt x="450" y="472"/>
                  </a:cubicBezTo>
                  <a:lnTo>
                    <a:pt x="450" y="451"/>
                  </a:lnTo>
                  <a:cubicBezTo>
                    <a:pt x="450" y="462"/>
                    <a:pt x="450" y="462"/>
                    <a:pt x="440" y="472"/>
                  </a:cubicBezTo>
                  <a:cubicBezTo>
                    <a:pt x="440" y="483"/>
                    <a:pt x="429" y="493"/>
                    <a:pt x="418" y="493"/>
                  </a:cubicBezTo>
                  <a:cubicBezTo>
                    <a:pt x="407" y="505"/>
                    <a:pt x="397" y="505"/>
                    <a:pt x="386" y="505"/>
                  </a:cubicBezTo>
                  <a:cubicBezTo>
                    <a:pt x="376" y="493"/>
                    <a:pt x="376" y="493"/>
                    <a:pt x="364" y="493"/>
                  </a:cubicBezTo>
                  <a:lnTo>
                    <a:pt x="364" y="483"/>
                  </a:lnTo>
                  <a:lnTo>
                    <a:pt x="354" y="483"/>
                  </a:lnTo>
                  <a:cubicBezTo>
                    <a:pt x="354" y="483"/>
                    <a:pt x="354" y="472"/>
                    <a:pt x="343" y="472"/>
                  </a:cubicBezTo>
                  <a:cubicBezTo>
                    <a:pt x="333" y="462"/>
                    <a:pt x="333" y="440"/>
                    <a:pt x="322" y="429"/>
                  </a:cubicBezTo>
                  <a:cubicBezTo>
                    <a:pt x="322" y="408"/>
                    <a:pt x="322" y="386"/>
                    <a:pt x="333" y="376"/>
                  </a:cubicBezTo>
                  <a:cubicBezTo>
                    <a:pt x="343" y="333"/>
                    <a:pt x="386" y="312"/>
                    <a:pt x="429" y="301"/>
                  </a:cubicBezTo>
                  <a:cubicBezTo>
                    <a:pt x="435" y="298"/>
                    <a:pt x="441" y="297"/>
                    <a:pt x="447" y="297"/>
                  </a:cubicBezTo>
                  <a:cubicBezTo>
                    <a:pt x="462" y="297"/>
                    <a:pt x="478" y="304"/>
                    <a:pt x="493" y="312"/>
                  </a:cubicBezTo>
                  <a:lnTo>
                    <a:pt x="504" y="312"/>
                  </a:lnTo>
                  <a:lnTo>
                    <a:pt x="514" y="322"/>
                  </a:lnTo>
                  <a:lnTo>
                    <a:pt x="525" y="322"/>
                  </a:lnTo>
                  <a:cubicBezTo>
                    <a:pt x="536" y="333"/>
                    <a:pt x="536" y="344"/>
                    <a:pt x="547" y="355"/>
                  </a:cubicBezTo>
                  <a:cubicBezTo>
                    <a:pt x="579" y="386"/>
                    <a:pt x="590" y="440"/>
                    <a:pt x="579" y="493"/>
                  </a:cubicBezTo>
                  <a:cubicBezTo>
                    <a:pt x="568" y="515"/>
                    <a:pt x="557" y="536"/>
                    <a:pt x="536" y="558"/>
                  </a:cubicBezTo>
                  <a:cubicBezTo>
                    <a:pt x="525" y="579"/>
                    <a:pt x="493" y="590"/>
                    <a:pt x="471" y="601"/>
                  </a:cubicBezTo>
                  <a:cubicBezTo>
                    <a:pt x="450" y="611"/>
                    <a:pt x="423" y="617"/>
                    <a:pt x="397" y="617"/>
                  </a:cubicBezTo>
                  <a:cubicBezTo>
                    <a:pt x="370" y="617"/>
                    <a:pt x="343" y="611"/>
                    <a:pt x="322" y="601"/>
                  </a:cubicBezTo>
                  <a:cubicBezTo>
                    <a:pt x="268" y="579"/>
                    <a:pt x="226" y="547"/>
                    <a:pt x="193" y="505"/>
                  </a:cubicBezTo>
                  <a:cubicBezTo>
                    <a:pt x="150" y="472"/>
                    <a:pt x="129" y="419"/>
                    <a:pt x="119" y="376"/>
                  </a:cubicBezTo>
                  <a:cubicBezTo>
                    <a:pt x="119" y="355"/>
                    <a:pt x="107" y="322"/>
                    <a:pt x="107" y="301"/>
                  </a:cubicBezTo>
                  <a:lnTo>
                    <a:pt x="107" y="290"/>
                  </a:lnTo>
                  <a:lnTo>
                    <a:pt x="107" y="279"/>
                  </a:lnTo>
                  <a:lnTo>
                    <a:pt x="107" y="269"/>
                  </a:lnTo>
                  <a:lnTo>
                    <a:pt x="107" y="236"/>
                  </a:lnTo>
                  <a:cubicBezTo>
                    <a:pt x="107" y="194"/>
                    <a:pt x="107" y="151"/>
                    <a:pt x="97" y="108"/>
                  </a:cubicBezTo>
                  <a:cubicBezTo>
                    <a:pt x="97" y="76"/>
                    <a:pt x="86" y="44"/>
                    <a:pt x="65" y="22"/>
                  </a:cubicBezTo>
                  <a:cubicBezTo>
                    <a:pt x="54" y="12"/>
                    <a:pt x="43" y="1"/>
                    <a:pt x="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29"/>
            <p:cNvSpPr/>
            <p:nvPr/>
          </p:nvSpPr>
          <p:spPr>
            <a:xfrm>
              <a:off x="519406" y="4509157"/>
              <a:ext cx="36811" cy="97109"/>
            </a:xfrm>
            <a:custGeom>
              <a:avLst/>
              <a:gdLst/>
              <a:ahLst/>
              <a:cxnLst/>
              <a:rect l="l" t="t" r="r" b="b"/>
              <a:pathLst>
                <a:path w="163" h="430" extrusionOk="0">
                  <a:moveTo>
                    <a:pt x="1" y="1"/>
                  </a:moveTo>
                  <a:lnTo>
                    <a:pt x="22" y="12"/>
                  </a:lnTo>
                  <a:lnTo>
                    <a:pt x="34" y="22"/>
                  </a:lnTo>
                  <a:cubicBezTo>
                    <a:pt x="44" y="33"/>
                    <a:pt x="44" y="33"/>
                    <a:pt x="55" y="33"/>
                  </a:cubicBezTo>
                  <a:cubicBezTo>
                    <a:pt x="55" y="33"/>
                    <a:pt x="55" y="44"/>
                    <a:pt x="65" y="44"/>
                  </a:cubicBezTo>
                  <a:cubicBezTo>
                    <a:pt x="65" y="44"/>
                    <a:pt x="65" y="55"/>
                    <a:pt x="76" y="55"/>
                  </a:cubicBezTo>
                  <a:cubicBezTo>
                    <a:pt x="76" y="65"/>
                    <a:pt x="76" y="65"/>
                    <a:pt x="87" y="65"/>
                  </a:cubicBezTo>
                  <a:cubicBezTo>
                    <a:pt x="87" y="76"/>
                    <a:pt x="98" y="86"/>
                    <a:pt x="98" y="98"/>
                  </a:cubicBezTo>
                  <a:cubicBezTo>
                    <a:pt x="108" y="108"/>
                    <a:pt x="108" y="119"/>
                    <a:pt x="108" y="119"/>
                  </a:cubicBezTo>
                  <a:lnTo>
                    <a:pt x="108" y="140"/>
                  </a:lnTo>
                  <a:lnTo>
                    <a:pt x="108" y="183"/>
                  </a:lnTo>
                  <a:lnTo>
                    <a:pt x="108" y="226"/>
                  </a:lnTo>
                  <a:cubicBezTo>
                    <a:pt x="108" y="236"/>
                    <a:pt x="98" y="258"/>
                    <a:pt x="98" y="269"/>
                  </a:cubicBezTo>
                  <a:cubicBezTo>
                    <a:pt x="98" y="290"/>
                    <a:pt x="108" y="301"/>
                    <a:pt x="108" y="322"/>
                  </a:cubicBezTo>
                  <a:cubicBezTo>
                    <a:pt x="108" y="333"/>
                    <a:pt x="108" y="343"/>
                    <a:pt x="119" y="355"/>
                  </a:cubicBezTo>
                  <a:lnTo>
                    <a:pt x="119" y="376"/>
                  </a:lnTo>
                  <a:lnTo>
                    <a:pt x="129" y="386"/>
                  </a:lnTo>
                  <a:cubicBezTo>
                    <a:pt x="129" y="397"/>
                    <a:pt x="129" y="397"/>
                    <a:pt x="141" y="408"/>
                  </a:cubicBezTo>
                  <a:cubicBezTo>
                    <a:pt x="151" y="429"/>
                    <a:pt x="162" y="429"/>
                    <a:pt x="162" y="429"/>
                  </a:cubicBezTo>
                  <a:cubicBezTo>
                    <a:pt x="162" y="429"/>
                    <a:pt x="151" y="419"/>
                    <a:pt x="151" y="408"/>
                  </a:cubicBezTo>
                  <a:lnTo>
                    <a:pt x="151" y="386"/>
                  </a:lnTo>
                  <a:lnTo>
                    <a:pt x="151" y="365"/>
                  </a:lnTo>
                  <a:lnTo>
                    <a:pt x="151" y="355"/>
                  </a:lnTo>
                  <a:cubicBezTo>
                    <a:pt x="141" y="343"/>
                    <a:pt x="151" y="333"/>
                    <a:pt x="151" y="312"/>
                  </a:cubicBezTo>
                  <a:lnTo>
                    <a:pt x="151" y="279"/>
                  </a:lnTo>
                  <a:cubicBezTo>
                    <a:pt x="151" y="258"/>
                    <a:pt x="151" y="248"/>
                    <a:pt x="162" y="236"/>
                  </a:cubicBezTo>
                  <a:lnTo>
                    <a:pt x="162" y="183"/>
                  </a:lnTo>
                  <a:lnTo>
                    <a:pt x="162" y="129"/>
                  </a:lnTo>
                  <a:cubicBezTo>
                    <a:pt x="162" y="119"/>
                    <a:pt x="151" y="98"/>
                    <a:pt x="141" y="86"/>
                  </a:cubicBezTo>
                  <a:cubicBezTo>
                    <a:pt x="141" y="65"/>
                    <a:pt x="129" y="55"/>
                    <a:pt x="119" y="44"/>
                  </a:cubicBezTo>
                  <a:cubicBezTo>
                    <a:pt x="108" y="33"/>
                    <a:pt x="87" y="22"/>
                    <a:pt x="76" y="22"/>
                  </a:cubicBezTo>
                  <a:cubicBezTo>
                    <a:pt x="65" y="12"/>
                    <a:pt x="55" y="12"/>
                    <a:pt x="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29"/>
            <p:cNvSpPr/>
            <p:nvPr/>
          </p:nvSpPr>
          <p:spPr>
            <a:xfrm>
              <a:off x="654907" y="4636076"/>
              <a:ext cx="14679" cy="15583"/>
            </a:xfrm>
            <a:custGeom>
              <a:avLst/>
              <a:gdLst/>
              <a:ahLst/>
              <a:cxnLst/>
              <a:rect l="l" t="t" r="r" b="b"/>
              <a:pathLst>
                <a:path w="65" h="69" extrusionOk="0">
                  <a:moveTo>
                    <a:pt x="33" y="1"/>
                  </a:moveTo>
                  <a:cubicBezTo>
                    <a:pt x="25" y="1"/>
                    <a:pt x="17" y="6"/>
                    <a:pt x="12" y="17"/>
                  </a:cubicBezTo>
                  <a:cubicBezTo>
                    <a:pt x="1" y="28"/>
                    <a:pt x="1" y="50"/>
                    <a:pt x="12" y="60"/>
                  </a:cubicBezTo>
                  <a:cubicBezTo>
                    <a:pt x="17" y="65"/>
                    <a:pt x="25" y="68"/>
                    <a:pt x="33" y="68"/>
                  </a:cubicBezTo>
                  <a:cubicBezTo>
                    <a:pt x="41" y="68"/>
                    <a:pt x="49" y="65"/>
                    <a:pt x="55" y="60"/>
                  </a:cubicBezTo>
                  <a:cubicBezTo>
                    <a:pt x="65" y="50"/>
                    <a:pt x="65" y="28"/>
                    <a:pt x="55" y="17"/>
                  </a:cubicBezTo>
                  <a:cubicBezTo>
                    <a:pt x="49" y="6"/>
                    <a:pt x="41" y="1"/>
                    <a:pt x="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29"/>
            <p:cNvSpPr/>
            <p:nvPr/>
          </p:nvSpPr>
          <p:spPr>
            <a:xfrm>
              <a:off x="584898" y="4568551"/>
              <a:ext cx="17163" cy="15357"/>
            </a:xfrm>
            <a:custGeom>
              <a:avLst/>
              <a:gdLst/>
              <a:ahLst/>
              <a:cxnLst/>
              <a:rect l="l" t="t" r="r" b="b"/>
              <a:pathLst>
                <a:path w="76" h="68" extrusionOk="0">
                  <a:moveTo>
                    <a:pt x="43" y="0"/>
                  </a:moveTo>
                  <a:cubicBezTo>
                    <a:pt x="35" y="0"/>
                    <a:pt x="27" y="6"/>
                    <a:pt x="22" y="16"/>
                  </a:cubicBezTo>
                  <a:cubicBezTo>
                    <a:pt x="1" y="27"/>
                    <a:pt x="1" y="49"/>
                    <a:pt x="22" y="59"/>
                  </a:cubicBezTo>
                  <a:cubicBezTo>
                    <a:pt x="27" y="65"/>
                    <a:pt x="35" y="67"/>
                    <a:pt x="43" y="67"/>
                  </a:cubicBezTo>
                  <a:cubicBezTo>
                    <a:pt x="51" y="67"/>
                    <a:pt x="59" y="65"/>
                    <a:pt x="65" y="59"/>
                  </a:cubicBezTo>
                  <a:cubicBezTo>
                    <a:pt x="75" y="49"/>
                    <a:pt x="75" y="27"/>
                    <a:pt x="65" y="16"/>
                  </a:cubicBezTo>
                  <a:cubicBezTo>
                    <a:pt x="59" y="6"/>
                    <a:pt x="51" y="0"/>
                    <a:pt x="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29"/>
            <p:cNvSpPr/>
            <p:nvPr/>
          </p:nvSpPr>
          <p:spPr>
            <a:xfrm>
              <a:off x="4836008" y="4475281"/>
              <a:ext cx="142728" cy="151309"/>
            </a:xfrm>
            <a:custGeom>
              <a:avLst/>
              <a:gdLst/>
              <a:ahLst/>
              <a:cxnLst/>
              <a:rect l="l" t="t" r="r" b="b"/>
              <a:pathLst>
                <a:path w="632" h="670" extrusionOk="0">
                  <a:moveTo>
                    <a:pt x="193" y="429"/>
                  </a:moveTo>
                  <a:lnTo>
                    <a:pt x="193" y="440"/>
                  </a:lnTo>
                  <a:cubicBezTo>
                    <a:pt x="193" y="429"/>
                    <a:pt x="204" y="429"/>
                    <a:pt x="204" y="429"/>
                  </a:cubicBezTo>
                  <a:close/>
                  <a:moveTo>
                    <a:pt x="193" y="451"/>
                  </a:moveTo>
                  <a:cubicBezTo>
                    <a:pt x="182" y="462"/>
                    <a:pt x="182" y="462"/>
                    <a:pt x="193" y="472"/>
                  </a:cubicBezTo>
                  <a:lnTo>
                    <a:pt x="193" y="451"/>
                  </a:lnTo>
                  <a:close/>
                  <a:moveTo>
                    <a:pt x="610" y="1"/>
                  </a:moveTo>
                  <a:cubicBezTo>
                    <a:pt x="600" y="1"/>
                    <a:pt x="589" y="12"/>
                    <a:pt x="579" y="22"/>
                  </a:cubicBezTo>
                  <a:cubicBezTo>
                    <a:pt x="557" y="44"/>
                    <a:pt x="546" y="76"/>
                    <a:pt x="536" y="108"/>
                  </a:cubicBezTo>
                  <a:lnTo>
                    <a:pt x="536" y="236"/>
                  </a:lnTo>
                  <a:lnTo>
                    <a:pt x="536" y="269"/>
                  </a:lnTo>
                  <a:lnTo>
                    <a:pt x="536" y="279"/>
                  </a:lnTo>
                  <a:lnTo>
                    <a:pt x="536" y="290"/>
                  </a:lnTo>
                  <a:lnTo>
                    <a:pt x="536" y="301"/>
                  </a:lnTo>
                  <a:cubicBezTo>
                    <a:pt x="536" y="322"/>
                    <a:pt x="525" y="355"/>
                    <a:pt x="525" y="376"/>
                  </a:cubicBezTo>
                  <a:cubicBezTo>
                    <a:pt x="514" y="419"/>
                    <a:pt x="482" y="472"/>
                    <a:pt x="450" y="505"/>
                  </a:cubicBezTo>
                  <a:cubicBezTo>
                    <a:pt x="418" y="547"/>
                    <a:pt x="375" y="579"/>
                    <a:pt x="322" y="601"/>
                  </a:cubicBezTo>
                  <a:cubicBezTo>
                    <a:pt x="295" y="611"/>
                    <a:pt x="268" y="617"/>
                    <a:pt x="241" y="617"/>
                  </a:cubicBezTo>
                  <a:cubicBezTo>
                    <a:pt x="214" y="617"/>
                    <a:pt x="188" y="611"/>
                    <a:pt x="161" y="601"/>
                  </a:cubicBezTo>
                  <a:cubicBezTo>
                    <a:pt x="139" y="590"/>
                    <a:pt x="118" y="579"/>
                    <a:pt x="108" y="558"/>
                  </a:cubicBezTo>
                  <a:cubicBezTo>
                    <a:pt x="86" y="536"/>
                    <a:pt x="75" y="515"/>
                    <a:pt x="65" y="493"/>
                  </a:cubicBezTo>
                  <a:cubicBezTo>
                    <a:pt x="54" y="440"/>
                    <a:pt x="65" y="386"/>
                    <a:pt x="96" y="355"/>
                  </a:cubicBezTo>
                  <a:cubicBezTo>
                    <a:pt x="96" y="344"/>
                    <a:pt x="108" y="333"/>
                    <a:pt x="118" y="322"/>
                  </a:cubicBezTo>
                  <a:lnTo>
                    <a:pt x="129" y="322"/>
                  </a:lnTo>
                  <a:lnTo>
                    <a:pt x="129" y="312"/>
                  </a:lnTo>
                  <a:lnTo>
                    <a:pt x="150" y="312"/>
                  </a:lnTo>
                  <a:cubicBezTo>
                    <a:pt x="166" y="304"/>
                    <a:pt x="181" y="297"/>
                    <a:pt x="196" y="297"/>
                  </a:cubicBezTo>
                  <a:cubicBezTo>
                    <a:pt x="202" y="297"/>
                    <a:pt x="208" y="298"/>
                    <a:pt x="215" y="301"/>
                  </a:cubicBezTo>
                  <a:cubicBezTo>
                    <a:pt x="257" y="312"/>
                    <a:pt x="289" y="333"/>
                    <a:pt x="311" y="376"/>
                  </a:cubicBezTo>
                  <a:cubicBezTo>
                    <a:pt x="322" y="386"/>
                    <a:pt x="322" y="408"/>
                    <a:pt x="322" y="429"/>
                  </a:cubicBezTo>
                  <a:cubicBezTo>
                    <a:pt x="311" y="440"/>
                    <a:pt x="300" y="462"/>
                    <a:pt x="289" y="472"/>
                  </a:cubicBezTo>
                  <a:lnTo>
                    <a:pt x="289" y="483"/>
                  </a:lnTo>
                  <a:lnTo>
                    <a:pt x="279" y="483"/>
                  </a:lnTo>
                  <a:lnTo>
                    <a:pt x="279" y="493"/>
                  </a:lnTo>
                  <a:cubicBezTo>
                    <a:pt x="268" y="493"/>
                    <a:pt x="268" y="493"/>
                    <a:pt x="257" y="505"/>
                  </a:cubicBezTo>
                  <a:cubicBezTo>
                    <a:pt x="246" y="505"/>
                    <a:pt x="225" y="505"/>
                    <a:pt x="215" y="493"/>
                  </a:cubicBezTo>
                  <a:cubicBezTo>
                    <a:pt x="204" y="493"/>
                    <a:pt x="204" y="483"/>
                    <a:pt x="193" y="472"/>
                  </a:cubicBezTo>
                  <a:lnTo>
                    <a:pt x="193" y="472"/>
                  </a:lnTo>
                  <a:cubicBezTo>
                    <a:pt x="193" y="483"/>
                    <a:pt x="204" y="493"/>
                    <a:pt x="215" y="505"/>
                  </a:cubicBezTo>
                  <a:cubicBezTo>
                    <a:pt x="225" y="515"/>
                    <a:pt x="246" y="515"/>
                    <a:pt x="257" y="515"/>
                  </a:cubicBezTo>
                  <a:cubicBezTo>
                    <a:pt x="268" y="515"/>
                    <a:pt x="279" y="515"/>
                    <a:pt x="289" y="505"/>
                  </a:cubicBezTo>
                  <a:cubicBezTo>
                    <a:pt x="289" y="505"/>
                    <a:pt x="300" y="505"/>
                    <a:pt x="300" y="493"/>
                  </a:cubicBezTo>
                  <a:lnTo>
                    <a:pt x="311" y="483"/>
                  </a:lnTo>
                  <a:cubicBezTo>
                    <a:pt x="322" y="472"/>
                    <a:pt x="332" y="462"/>
                    <a:pt x="343" y="429"/>
                  </a:cubicBezTo>
                  <a:cubicBezTo>
                    <a:pt x="353" y="408"/>
                    <a:pt x="343" y="386"/>
                    <a:pt x="343" y="365"/>
                  </a:cubicBezTo>
                  <a:cubicBezTo>
                    <a:pt x="322" y="312"/>
                    <a:pt x="279" y="269"/>
                    <a:pt x="225" y="258"/>
                  </a:cubicBezTo>
                  <a:cubicBezTo>
                    <a:pt x="209" y="253"/>
                    <a:pt x="193" y="250"/>
                    <a:pt x="177" y="250"/>
                  </a:cubicBezTo>
                  <a:cubicBezTo>
                    <a:pt x="161" y="250"/>
                    <a:pt x="145" y="253"/>
                    <a:pt x="129" y="258"/>
                  </a:cubicBezTo>
                  <a:cubicBezTo>
                    <a:pt x="118" y="269"/>
                    <a:pt x="118" y="269"/>
                    <a:pt x="108" y="269"/>
                  </a:cubicBezTo>
                  <a:lnTo>
                    <a:pt x="96" y="279"/>
                  </a:lnTo>
                  <a:lnTo>
                    <a:pt x="86" y="290"/>
                  </a:lnTo>
                  <a:lnTo>
                    <a:pt x="54" y="322"/>
                  </a:lnTo>
                  <a:cubicBezTo>
                    <a:pt x="32" y="344"/>
                    <a:pt x="22" y="376"/>
                    <a:pt x="11" y="408"/>
                  </a:cubicBezTo>
                  <a:cubicBezTo>
                    <a:pt x="1" y="440"/>
                    <a:pt x="11" y="472"/>
                    <a:pt x="11" y="505"/>
                  </a:cubicBezTo>
                  <a:cubicBezTo>
                    <a:pt x="32" y="569"/>
                    <a:pt x="75" y="633"/>
                    <a:pt x="150" y="655"/>
                  </a:cubicBezTo>
                  <a:cubicBezTo>
                    <a:pt x="179" y="664"/>
                    <a:pt x="208" y="669"/>
                    <a:pt x="237" y="669"/>
                  </a:cubicBezTo>
                  <a:cubicBezTo>
                    <a:pt x="272" y="669"/>
                    <a:pt x="308" y="661"/>
                    <a:pt x="343" y="643"/>
                  </a:cubicBezTo>
                  <a:cubicBezTo>
                    <a:pt x="407" y="622"/>
                    <a:pt x="450" y="590"/>
                    <a:pt x="493" y="536"/>
                  </a:cubicBezTo>
                  <a:cubicBezTo>
                    <a:pt x="525" y="493"/>
                    <a:pt x="546" y="440"/>
                    <a:pt x="557" y="386"/>
                  </a:cubicBezTo>
                  <a:cubicBezTo>
                    <a:pt x="568" y="355"/>
                    <a:pt x="568" y="333"/>
                    <a:pt x="568" y="301"/>
                  </a:cubicBezTo>
                  <a:lnTo>
                    <a:pt x="568" y="290"/>
                  </a:lnTo>
                  <a:lnTo>
                    <a:pt x="568" y="279"/>
                  </a:lnTo>
                  <a:lnTo>
                    <a:pt x="568" y="269"/>
                  </a:lnTo>
                  <a:lnTo>
                    <a:pt x="568" y="236"/>
                  </a:lnTo>
                  <a:cubicBezTo>
                    <a:pt x="557" y="194"/>
                    <a:pt x="557" y="151"/>
                    <a:pt x="557" y="108"/>
                  </a:cubicBezTo>
                  <a:cubicBezTo>
                    <a:pt x="568" y="76"/>
                    <a:pt x="568" y="44"/>
                    <a:pt x="589" y="22"/>
                  </a:cubicBezTo>
                  <a:cubicBezTo>
                    <a:pt x="600" y="12"/>
                    <a:pt x="622" y="1"/>
                    <a:pt x="6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29"/>
            <p:cNvSpPr/>
            <p:nvPr/>
          </p:nvSpPr>
          <p:spPr>
            <a:xfrm>
              <a:off x="4922954" y="4506898"/>
              <a:ext cx="39069" cy="96883"/>
            </a:xfrm>
            <a:custGeom>
              <a:avLst/>
              <a:gdLst/>
              <a:ahLst/>
              <a:cxnLst/>
              <a:rect l="l" t="t" r="r" b="b"/>
              <a:pathLst>
                <a:path w="173" h="429" extrusionOk="0">
                  <a:moveTo>
                    <a:pt x="151" y="1"/>
                  </a:moveTo>
                  <a:cubicBezTo>
                    <a:pt x="140" y="1"/>
                    <a:pt x="140" y="1"/>
                    <a:pt x="129" y="11"/>
                  </a:cubicBezTo>
                  <a:cubicBezTo>
                    <a:pt x="118" y="11"/>
                    <a:pt x="108" y="11"/>
                    <a:pt x="97" y="22"/>
                  </a:cubicBezTo>
                  <a:cubicBezTo>
                    <a:pt x="76" y="22"/>
                    <a:pt x="65" y="32"/>
                    <a:pt x="54" y="43"/>
                  </a:cubicBezTo>
                  <a:cubicBezTo>
                    <a:pt x="44" y="54"/>
                    <a:pt x="33" y="65"/>
                    <a:pt x="22" y="86"/>
                  </a:cubicBezTo>
                  <a:cubicBezTo>
                    <a:pt x="22" y="96"/>
                    <a:pt x="11" y="118"/>
                    <a:pt x="11" y="129"/>
                  </a:cubicBezTo>
                  <a:cubicBezTo>
                    <a:pt x="1" y="150"/>
                    <a:pt x="1" y="172"/>
                    <a:pt x="11" y="182"/>
                  </a:cubicBezTo>
                  <a:lnTo>
                    <a:pt x="11" y="236"/>
                  </a:lnTo>
                  <a:cubicBezTo>
                    <a:pt x="11" y="246"/>
                    <a:pt x="22" y="268"/>
                    <a:pt x="22" y="279"/>
                  </a:cubicBezTo>
                  <a:lnTo>
                    <a:pt x="22" y="322"/>
                  </a:lnTo>
                  <a:cubicBezTo>
                    <a:pt x="22" y="332"/>
                    <a:pt x="33" y="343"/>
                    <a:pt x="22" y="353"/>
                  </a:cubicBezTo>
                  <a:lnTo>
                    <a:pt x="22" y="375"/>
                  </a:lnTo>
                  <a:lnTo>
                    <a:pt x="22" y="386"/>
                  </a:lnTo>
                  <a:lnTo>
                    <a:pt x="22" y="407"/>
                  </a:lnTo>
                  <a:cubicBezTo>
                    <a:pt x="22" y="418"/>
                    <a:pt x="11" y="429"/>
                    <a:pt x="11" y="429"/>
                  </a:cubicBezTo>
                  <a:cubicBezTo>
                    <a:pt x="11" y="429"/>
                    <a:pt x="22" y="429"/>
                    <a:pt x="33" y="418"/>
                  </a:cubicBezTo>
                  <a:lnTo>
                    <a:pt x="33" y="407"/>
                  </a:lnTo>
                  <a:lnTo>
                    <a:pt x="44" y="396"/>
                  </a:lnTo>
                  <a:cubicBezTo>
                    <a:pt x="44" y="386"/>
                    <a:pt x="54" y="386"/>
                    <a:pt x="54" y="375"/>
                  </a:cubicBezTo>
                  <a:lnTo>
                    <a:pt x="54" y="365"/>
                  </a:lnTo>
                  <a:cubicBezTo>
                    <a:pt x="65" y="343"/>
                    <a:pt x="65" y="332"/>
                    <a:pt x="65" y="322"/>
                  </a:cubicBezTo>
                  <a:cubicBezTo>
                    <a:pt x="65" y="300"/>
                    <a:pt x="76" y="289"/>
                    <a:pt x="76" y="279"/>
                  </a:cubicBezTo>
                  <a:cubicBezTo>
                    <a:pt x="76" y="258"/>
                    <a:pt x="65" y="246"/>
                    <a:pt x="65" y="225"/>
                  </a:cubicBezTo>
                  <a:lnTo>
                    <a:pt x="65" y="182"/>
                  </a:lnTo>
                  <a:lnTo>
                    <a:pt x="65" y="139"/>
                  </a:lnTo>
                  <a:lnTo>
                    <a:pt x="65" y="118"/>
                  </a:lnTo>
                  <a:cubicBezTo>
                    <a:pt x="65" y="118"/>
                    <a:pt x="65" y="108"/>
                    <a:pt x="76" y="108"/>
                  </a:cubicBezTo>
                  <a:cubicBezTo>
                    <a:pt x="76" y="96"/>
                    <a:pt x="76" y="86"/>
                    <a:pt x="87" y="75"/>
                  </a:cubicBezTo>
                  <a:cubicBezTo>
                    <a:pt x="87" y="65"/>
                    <a:pt x="97" y="65"/>
                    <a:pt x="97" y="54"/>
                  </a:cubicBezTo>
                  <a:cubicBezTo>
                    <a:pt x="97" y="54"/>
                    <a:pt x="108" y="54"/>
                    <a:pt x="108" y="43"/>
                  </a:cubicBezTo>
                  <a:cubicBezTo>
                    <a:pt x="118" y="43"/>
                    <a:pt x="118" y="43"/>
                    <a:pt x="118" y="32"/>
                  </a:cubicBezTo>
                  <a:cubicBezTo>
                    <a:pt x="129" y="32"/>
                    <a:pt x="129" y="32"/>
                    <a:pt x="129" y="22"/>
                  </a:cubicBezTo>
                  <a:cubicBezTo>
                    <a:pt x="140" y="22"/>
                    <a:pt x="151" y="22"/>
                    <a:pt x="151" y="11"/>
                  </a:cubicBezTo>
                  <a:cubicBezTo>
                    <a:pt x="161" y="11"/>
                    <a:pt x="172" y="1"/>
                    <a:pt x="1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29"/>
            <p:cNvSpPr/>
            <p:nvPr/>
          </p:nvSpPr>
          <p:spPr>
            <a:xfrm>
              <a:off x="4717445" y="4594522"/>
              <a:ext cx="152664" cy="147019"/>
            </a:xfrm>
            <a:custGeom>
              <a:avLst/>
              <a:gdLst/>
              <a:ahLst/>
              <a:cxnLst/>
              <a:rect l="l" t="t" r="r" b="b"/>
              <a:pathLst>
                <a:path w="676" h="651" extrusionOk="0">
                  <a:moveTo>
                    <a:pt x="450" y="180"/>
                  </a:moveTo>
                  <a:cubicBezTo>
                    <a:pt x="450" y="191"/>
                    <a:pt x="440" y="191"/>
                    <a:pt x="440" y="191"/>
                  </a:cubicBezTo>
                  <a:lnTo>
                    <a:pt x="472" y="191"/>
                  </a:lnTo>
                  <a:cubicBezTo>
                    <a:pt x="483" y="191"/>
                    <a:pt x="493" y="201"/>
                    <a:pt x="504" y="212"/>
                  </a:cubicBezTo>
                  <a:cubicBezTo>
                    <a:pt x="504" y="191"/>
                    <a:pt x="493" y="191"/>
                    <a:pt x="483" y="180"/>
                  </a:cubicBezTo>
                  <a:close/>
                  <a:moveTo>
                    <a:pt x="456" y="1"/>
                  </a:moveTo>
                  <a:cubicBezTo>
                    <a:pt x="440" y="1"/>
                    <a:pt x="424" y="3"/>
                    <a:pt x="407" y="8"/>
                  </a:cubicBezTo>
                  <a:cubicBezTo>
                    <a:pt x="376" y="19"/>
                    <a:pt x="343" y="30"/>
                    <a:pt x="322" y="51"/>
                  </a:cubicBezTo>
                  <a:lnTo>
                    <a:pt x="290" y="84"/>
                  </a:lnTo>
                  <a:lnTo>
                    <a:pt x="279" y="94"/>
                  </a:lnTo>
                  <a:lnTo>
                    <a:pt x="279" y="105"/>
                  </a:lnTo>
                  <a:cubicBezTo>
                    <a:pt x="269" y="105"/>
                    <a:pt x="269" y="115"/>
                    <a:pt x="269" y="127"/>
                  </a:cubicBezTo>
                  <a:cubicBezTo>
                    <a:pt x="257" y="158"/>
                    <a:pt x="257" y="191"/>
                    <a:pt x="257" y="212"/>
                  </a:cubicBezTo>
                  <a:cubicBezTo>
                    <a:pt x="279" y="276"/>
                    <a:pt x="322" y="319"/>
                    <a:pt x="364" y="330"/>
                  </a:cubicBezTo>
                  <a:cubicBezTo>
                    <a:pt x="386" y="341"/>
                    <a:pt x="418" y="341"/>
                    <a:pt x="440" y="341"/>
                  </a:cubicBezTo>
                  <a:cubicBezTo>
                    <a:pt x="461" y="330"/>
                    <a:pt x="483" y="319"/>
                    <a:pt x="493" y="308"/>
                  </a:cubicBezTo>
                  <a:cubicBezTo>
                    <a:pt x="493" y="298"/>
                    <a:pt x="493" y="298"/>
                    <a:pt x="504" y="287"/>
                  </a:cubicBezTo>
                  <a:lnTo>
                    <a:pt x="504" y="276"/>
                  </a:lnTo>
                  <a:cubicBezTo>
                    <a:pt x="514" y="276"/>
                    <a:pt x="514" y="265"/>
                    <a:pt x="514" y="255"/>
                  </a:cubicBezTo>
                  <a:cubicBezTo>
                    <a:pt x="526" y="234"/>
                    <a:pt x="514" y="222"/>
                    <a:pt x="504" y="212"/>
                  </a:cubicBezTo>
                  <a:lnTo>
                    <a:pt x="504" y="255"/>
                  </a:lnTo>
                  <a:lnTo>
                    <a:pt x="493" y="265"/>
                  </a:lnTo>
                  <a:lnTo>
                    <a:pt x="493" y="276"/>
                  </a:lnTo>
                  <a:lnTo>
                    <a:pt x="483" y="276"/>
                  </a:lnTo>
                  <a:cubicBezTo>
                    <a:pt x="483" y="287"/>
                    <a:pt x="483" y="287"/>
                    <a:pt x="472" y="287"/>
                  </a:cubicBezTo>
                  <a:cubicBezTo>
                    <a:pt x="461" y="298"/>
                    <a:pt x="450" y="308"/>
                    <a:pt x="429" y="308"/>
                  </a:cubicBezTo>
                  <a:cubicBezTo>
                    <a:pt x="425" y="312"/>
                    <a:pt x="421" y="313"/>
                    <a:pt x="415" y="313"/>
                  </a:cubicBezTo>
                  <a:cubicBezTo>
                    <a:pt x="404" y="313"/>
                    <a:pt x="390" y="308"/>
                    <a:pt x="376" y="308"/>
                  </a:cubicBezTo>
                  <a:cubicBezTo>
                    <a:pt x="343" y="287"/>
                    <a:pt x="311" y="255"/>
                    <a:pt x="300" y="201"/>
                  </a:cubicBezTo>
                  <a:cubicBezTo>
                    <a:pt x="300" y="180"/>
                    <a:pt x="300" y="158"/>
                    <a:pt x="311" y="137"/>
                  </a:cubicBezTo>
                  <a:lnTo>
                    <a:pt x="311" y="127"/>
                  </a:lnTo>
                  <a:lnTo>
                    <a:pt x="322" y="115"/>
                  </a:lnTo>
                  <a:lnTo>
                    <a:pt x="354" y="84"/>
                  </a:lnTo>
                  <a:cubicBezTo>
                    <a:pt x="377" y="68"/>
                    <a:pt x="418" y="58"/>
                    <a:pt x="455" y="58"/>
                  </a:cubicBezTo>
                  <a:cubicBezTo>
                    <a:pt x="468" y="58"/>
                    <a:pt x="481" y="59"/>
                    <a:pt x="493" y="62"/>
                  </a:cubicBezTo>
                  <a:cubicBezTo>
                    <a:pt x="514" y="73"/>
                    <a:pt x="547" y="84"/>
                    <a:pt x="557" y="94"/>
                  </a:cubicBezTo>
                  <a:cubicBezTo>
                    <a:pt x="579" y="115"/>
                    <a:pt x="590" y="137"/>
                    <a:pt x="600" y="158"/>
                  </a:cubicBezTo>
                  <a:cubicBezTo>
                    <a:pt x="621" y="212"/>
                    <a:pt x="621" y="265"/>
                    <a:pt x="600" y="319"/>
                  </a:cubicBezTo>
                  <a:cubicBezTo>
                    <a:pt x="579" y="372"/>
                    <a:pt x="547" y="415"/>
                    <a:pt x="514" y="448"/>
                  </a:cubicBezTo>
                  <a:cubicBezTo>
                    <a:pt x="472" y="479"/>
                    <a:pt x="429" y="501"/>
                    <a:pt x="376" y="512"/>
                  </a:cubicBezTo>
                  <a:cubicBezTo>
                    <a:pt x="354" y="522"/>
                    <a:pt x="333" y="522"/>
                    <a:pt x="311" y="522"/>
                  </a:cubicBezTo>
                  <a:lnTo>
                    <a:pt x="236" y="522"/>
                  </a:lnTo>
                  <a:cubicBezTo>
                    <a:pt x="193" y="522"/>
                    <a:pt x="150" y="533"/>
                    <a:pt x="107" y="533"/>
                  </a:cubicBezTo>
                  <a:cubicBezTo>
                    <a:pt x="76" y="544"/>
                    <a:pt x="43" y="555"/>
                    <a:pt x="22" y="576"/>
                  </a:cubicBezTo>
                  <a:cubicBezTo>
                    <a:pt x="12" y="587"/>
                    <a:pt x="12" y="598"/>
                    <a:pt x="0" y="608"/>
                  </a:cubicBezTo>
                  <a:lnTo>
                    <a:pt x="0" y="629"/>
                  </a:lnTo>
                  <a:cubicBezTo>
                    <a:pt x="0" y="640"/>
                    <a:pt x="0" y="640"/>
                    <a:pt x="12" y="651"/>
                  </a:cubicBezTo>
                  <a:lnTo>
                    <a:pt x="12" y="629"/>
                  </a:lnTo>
                  <a:cubicBezTo>
                    <a:pt x="12" y="619"/>
                    <a:pt x="12" y="598"/>
                    <a:pt x="33" y="576"/>
                  </a:cubicBezTo>
                  <a:cubicBezTo>
                    <a:pt x="43" y="565"/>
                    <a:pt x="76" y="555"/>
                    <a:pt x="119" y="555"/>
                  </a:cubicBezTo>
                  <a:lnTo>
                    <a:pt x="236" y="555"/>
                  </a:lnTo>
                  <a:cubicBezTo>
                    <a:pt x="247" y="555"/>
                    <a:pt x="257" y="555"/>
                    <a:pt x="269" y="565"/>
                  </a:cubicBezTo>
                  <a:lnTo>
                    <a:pt x="311" y="565"/>
                  </a:lnTo>
                  <a:cubicBezTo>
                    <a:pt x="333" y="565"/>
                    <a:pt x="354" y="565"/>
                    <a:pt x="386" y="555"/>
                  </a:cubicBezTo>
                  <a:cubicBezTo>
                    <a:pt x="440" y="544"/>
                    <a:pt x="493" y="522"/>
                    <a:pt x="536" y="479"/>
                  </a:cubicBezTo>
                  <a:cubicBezTo>
                    <a:pt x="590" y="448"/>
                    <a:pt x="633" y="394"/>
                    <a:pt x="654" y="341"/>
                  </a:cubicBezTo>
                  <a:cubicBezTo>
                    <a:pt x="675" y="276"/>
                    <a:pt x="675" y="201"/>
                    <a:pt x="654" y="148"/>
                  </a:cubicBezTo>
                  <a:cubicBezTo>
                    <a:pt x="633" y="73"/>
                    <a:pt x="568" y="30"/>
                    <a:pt x="504" y="8"/>
                  </a:cubicBezTo>
                  <a:cubicBezTo>
                    <a:pt x="488" y="3"/>
                    <a:pt x="472" y="1"/>
                    <a:pt x="4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" name="Google Shape;503;p29"/>
            <p:cNvSpPr/>
            <p:nvPr/>
          </p:nvSpPr>
          <p:spPr>
            <a:xfrm>
              <a:off x="4751320" y="4681017"/>
              <a:ext cx="96883" cy="38844"/>
            </a:xfrm>
            <a:custGeom>
              <a:avLst/>
              <a:gdLst/>
              <a:ahLst/>
              <a:cxnLst/>
              <a:rect l="l" t="t" r="r" b="b"/>
              <a:pathLst>
                <a:path w="429" h="172" extrusionOk="0">
                  <a:moveTo>
                    <a:pt x="129" y="1"/>
                  </a:moveTo>
                  <a:cubicBezTo>
                    <a:pt x="119" y="11"/>
                    <a:pt x="97" y="11"/>
                    <a:pt x="86" y="22"/>
                  </a:cubicBezTo>
                  <a:cubicBezTo>
                    <a:pt x="65" y="32"/>
                    <a:pt x="54" y="43"/>
                    <a:pt x="43" y="54"/>
                  </a:cubicBezTo>
                  <a:cubicBezTo>
                    <a:pt x="33" y="65"/>
                    <a:pt x="22" y="75"/>
                    <a:pt x="22" y="86"/>
                  </a:cubicBezTo>
                  <a:cubicBezTo>
                    <a:pt x="11" y="96"/>
                    <a:pt x="11" y="108"/>
                    <a:pt x="11" y="118"/>
                  </a:cubicBezTo>
                  <a:cubicBezTo>
                    <a:pt x="0" y="129"/>
                    <a:pt x="0" y="139"/>
                    <a:pt x="0" y="150"/>
                  </a:cubicBezTo>
                  <a:lnTo>
                    <a:pt x="0" y="161"/>
                  </a:lnTo>
                  <a:lnTo>
                    <a:pt x="0" y="172"/>
                  </a:lnTo>
                  <a:cubicBezTo>
                    <a:pt x="0" y="172"/>
                    <a:pt x="11" y="161"/>
                    <a:pt x="11" y="150"/>
                  </a:cubicBezTo>
                  <a:lnTo>
                    <a:pt x="33" y="129"/>
                  </a:lnTo>
                  <a:lnTo>
                    <a:pt x="33" y="118"/>
                  </a:lnTo>
                  <a:cubicBezTo>
                    <a:pt x="43" y="118"/>
                    <a:pt x="43" y="108"/>
                    <a:pt x="43" y="108"/>
                  </a:cubicBezTo>
                  <a:lnTo>
                    <a:pt x="54" y="96"/>
                  </a:lnTo>
                  <a:cubicBezTo>
                    <a:pt x="65" y="86"/>
                    <a:pt x="65" y="86"/>
                    <a:pt x="76" y="86"/>
                  </a:cubicBezTo>
                  <a:cubicBezTo>
                    <a:pt x="86" y="75"/>
                    <a:pt x="97" y="75"/>
                    <a:pt x="107" y="65"/>
                  </a:cubicBezTo>
                  <a:lnTo>
                    <a:pt x="119" y="65"/>
                  </a:lnTo>
                  <a:cubicBezTo>
                    <a:pt x="129" y="65"/>
                    <a:pt x="140" y="54"/>
                    <a:pt x="140" y="54"/>
                  </a:cubicBezTo>
                  <a:lnTo>
                    <a:pt x="183" y="54"/>
                  </a:lnTo>
                  <a:cubicBezTo>
                    <a:pt x="193" y="54"/>
                    <a:pt x="214" y="65"/>
                    <a:pt x="226" y="65"/>
                  </a:cubicBezTo>
                  <a:lnTo>
                    <a:pt x="322" y="65"/>
                  </a:lnTo>
                  <a:cubicBezTo>
                    <a:pt x="333" y="65"/>
                    <a:pt x="354" y="54"/>
                    <a:pt x="364" y="54"/>
                  </a:cubicBezTo>
                  <a:cubicBezTo>
                    <a:pt x="364" y="54"/>
                    <a:pt x="376" y="54"/>
                    <a:pt x="376" y="43"/>
                  </a:cubicBezTo>
                  <a:lnTo>
                    <a:pt x="397" y="43"/>
                  </a:lnTo>
                  <a:cubicBezTo>
                    <a:pt x="397" y="32"/>
                    <a:pt x="397" y="32"/>
                    <a:pt x="407" y="32"/>
                  </a:cubicBezTo>
                  <a:lnTo>
                    <a:pt x="418" y="22"/>
                  </a:lnTo>
                  <a:lnTo>
                    <a:pt x="429" y="11"/>
                  </a:lnTo>
                  <a:lnTo>
                    <a:pt x="407" y="11"/>
                  </a:lnTo>
                  <a:cubicBezTo>
                    <a:pt x="407" y="22"/>
                    <a:pt x="397" y="22"/>
                    <a:pt x="386" y="22"/>
                  </a:cubicBezTo>
                  <a:lnTo>
                    <a:pt x="279" y="22"/>
                  </a:lnTo>
                  <a:cubicBezTo>
                    <a:pt x="268" y="11"/>
                    <a:pt x="247" y="11"/>
                    <a:pt x="236" y="11"/>
                  </a:cubicBezTo>
                  <a:cubicBezTo>
                    <a:pt x="226" y="11"/>
                    <a:pt x="204" y="1"/>
                    <a:pt x="1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29"/>
            <p:cNvSpPr/>
            <p:nvPr/>
          </p:nvSpPr>
          <p:spPr>
            <a:xfrm>
              <a:off x="4879594" y="4567874"/>
              <a:ext cx="14679" cy="16034"/>
            </a:xfrm>
            <a:custGeom>
              <a:avLst/>
              <a:gdLst/>
              <a:ahLst/>
              <a:cxnLst/>
              <a:rect l="l" t="t" r="r" b="b"/>
              <a:pathLst>
                <a:path w="65" h="71" extrusionOk="0">
                  <a:moveTo>
                    <a:pt x="32" y="1"/>
                  </a:moveTo>
                  <a:cubicBezTo>
                    <a:pt x="24" y="1"/>
                    <a:pt x="16" y="3"/>
                    <a:pt x="11" y="9"/>
                  </a:cubicBezTo>
                  <a:cubicBezTo>
                    <a:pt x="0" y="30"/>
                    <a:pt x="0" y="52"/>
                    <a:pt x="11" y="62"/>
                  </a:cubicBezTo>
                  <a:cubicBezTo>
                    <a:pt x="16" y="68"/>
                    <a:pt x="24" y="70"/>
                    <a:pt x="32" y="70"/>
                  </a:cubicBezTo>
                  <a:cubicBezTo>
                    <a:pt x="40" y="70"/>
                    <a:pt x="48" y="68"/>
                    <a:pt x="53" y="62"/>
                  </a:cubicBezTo>
                  <a:cubicBezTo>
                    <a:pt x="64" y="52"/>
                    <a:pt x="64" y="30"/>
                    <a:pt x="53" y="9"/>
                  </a:cubicBezTo>
                  <a:cubicBezTo>
                    <a:pt x="48" y="3"/>
                    <a:pt x="40" y="1"/>
                    <a:pt x="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5" name="Google Shape;505;p29"/>
            <p:cNvSpPr/>
            <p:nvPr/>
          </p:nvSpPr>
          <p:spPr>
            <a:xfrm>
              <a:off x="4811844" y="4636076"/>
              <a:ext cx="14679" cy="15583"/>
            </a:xfrm>
            <a:custGeom>
              <a:avLst/>
              <a:gdLst/>
              <a:ahLst/>
              <a:cxnLst/>
              <a:rect l="l" t="t" r="r" b="b"/>
              <a:pathLst>
                <a:path w="65" h="69" extrusionOk="0">
                  <a:moveTo>
                    <a:pt x="32" y="1"/>
                  </a:moveTo>
                  <a:cubicBezTo>
                    <a:pt x="24" y="1"/>
                    <a:pt x="16" y="6"/>
                    <a:pt x="11" y="17"/>
                  </a:cubicBezTo>
                  <a:cubicBezTo>
                    <a:pt x="0" y="28"/>
                    <a:pt x="0" y="50"/>
                    <a:pt x="11" y="60"/>
                  </a:cubicBezTo>
                  <a:cubicBezTo>
                    <a:pt x="16" y="65"/>
                    <a:pt x="24" y="68"/>
                    <a:pt x="32" y="68"/>
                  </a:cubicBezTo>
                  <a:cubicBezTo>
                    <a:pt x="40" y="68"/>
                    <a:pt x="48" y="65"/>
                    <a:pt x="54" y="60"/>
                  </a:cubicBezTo>
                  <a:cubicBezTo>
                    <a:pt x="65" y="50"/>
                    <a:pt x="65" y="28"/>
                    <a:pt x="54" y="17"/>
                  </a:cubicBezTo>
                  <a:cubicBezTo>
                    <a:pt x="48" y="6"/>
                    <a:pt x="40" y="1"/>
                    <a:pt x="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06" name="Google Shape;506;p29"/>
          <p:cNvGrpSpPr/>
          <p:nvPr/>
        </p:nvGrpSpPr>
        <p:grpSpPr>
          <a:xfrm rot="10800000" flipH="1">
            <a:off x="1084997" y="745964"/>
            <a:ext cx="10022343" cy="595817"/>
            <a:chOff x="500210" y="4475281"/>
            <a:chExt cx="4478525" cy="266259"/>
          </a:xfrm>
        </p:grpSpPr>
        <p:sp>
          <p:nvSpPr>
            <p:cNvPr id="507" name="Google Shape;507;p29"/>
            <p:cNvSpPr/>
            <p:nvPr/>
          </p:nvSpPr>
          <p:spPr>
            <a:xfrm>
              <a:off x="4817033" y="4614523"/>
              <a:ext cx="13207" cy="42151"/>
            </a:xfrm>
            <a:custGeom>
              <a:avLst/>
              <a:gdLst/>
              <a:ahLst/>
              <a:cxnLst/>
              <a:rect l="l" t="t" r="r" b="b"/>
              <a:pathLst>
                <a:path w="141" h="450" extrusionOk="0">
                  <a:moveTo>
                    <a:pt x="1" y="0"/>
                  </a:moveTo>
                  <a:cubicBezTo>
                    <a:pt x="1" y="86"/>
                    <a:pt x="1" y="161"/>
                    <a:pt x="12" y="247"/>
                  </a:cubicBezTo>
                  <a:cubicBezTo>
                    <a:pt x="12" y="290"/>
                    <a:pt x="22" y="321"/>
                    <a:pt x="44" y="364"/>
                  </a:cubicBezTo>
                  <a:cubicBezTo>
                    <a:pt x="65" y="397"/>
                    <a:pt x="98" y="439"/>
                    <a:pt x="129" y="450"/>
                  </a:cubicBezTo>
                  <a:lnTo>
                    <a:pt x="140" y="450"/>
                  </a:lnTo>
                  <a:lnTo>
                    <a:pt x="140" y="439"/>
                  </a:lnTo>
                  <a:lnTo>
                    <a:pt x="76" y="343"/>
                  </a:lnTo>
                  <a:cubicBezTo>
                    <a:pt x="65" y="311"/>
                    <a:pt x="44" y="278"/>
                    <a:pt x="33" y="236"/>
                  </a:cubicBezTo>
                  <a:cubicBezTo>
                    <a:pt x="12" y="161"/>
                    <a:pt x="12" y="86"/>
                    <a:pt x="22" y="11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8" name="Google Shape;508;p29"/>
            <p:cNvSpPr/>
            <p:nvPr/>
          </p:nvSpPr>
          <p:spPr>
            <a:xfrm>
              <a:off x="679071" y="4567196"/>
              <a:ext cx="181797" cy="65718"/>
            </a:xfrm>
            <a:custGeom>
              <a:avLst/>
              <a:gdLst/>
              <a:ahLst/>
              <a:cxnLst/>
              <a:rect l="l" t="t" r="r" b="b"/>
              <a:pathLst>
                <a:path w="805" h="291" extrusionOk="0">
                  <a:moveTo>
                    <a:pt x="676" y="1"/>
                  </a:moveTo>
                  <a:cubicBezTo>
                    <a:pt x="643" y="1"/>
                    <a:pt x="622" y="12"/>
                    <a:pt x="590" y="22"/>
                  </a:cubicBezTo>
                  <a:cubicBezTo>
                    <a:pt x="569" y="33"/>
                    <a:pt x="536" y="44"/>
                    <a:pt x="515" y="65"/>
                  </a:cubicBezTo>
                  <a:cubicBezTo>
                    <a:pt x="493" y="76"/>
                    <a:pt x="462" y="98"/>
                    <a:pt x="440" y="119"/>
                  </a:cubicBezTo>
                  <a:cubicBezTo>
                    <a:pt x="419" y="129"/>
                    <a:pt x="386" y="151"/>
                    <a:pt x="365" y="172"/>
                  </a:cubicBezTo>
                  <a:cubicBezTo>
                    <a:pt x="343" y="183"/>
                    <a:pt x="322" y="205"/>
                    <a:pt x="290" y="215"/>
                  </a:cubicBezTo>
                  <a:cubicBezTo>
                    <a:pt x="279" y="215"/>
                    <a:pt x="269" y="226"/>
                    <a:pt x="247" y="226"/>
                  </a:cubicBezTo>
                  <a:lnTo>
                    <a:pt x="129" y="226"/>
                  </a:lnTo>
                  <a:cubicBezTo>
                    <a:pt x="108" y="226"/>
                    <a:pt x="86" y="215"/>
                    <a:pt x="65" y="205"/>
                  </a:cubicBezTo>
                  <a:cubicBezTo>
                    <a:pt x="55" y="194"/>
                    <a:pt x="33" y="183"/>
                    <a:pt x="22" y="172"/>
                  </a:cubicBezTo>
                  <a:cubicBezTo>
                    <a:pt x="12" y="162"/>
                    <a:pt x="12" y="140"/>
                    <a:pt x="22" y="129"/>
                  </a:cubicBezTo>
                  <a:cubicBezTo>
                    <a:pt x="22" y="122"/>
                    <a:pt x="28" y="114"/>
                    <a:pt x="31" y="114"/>
                  </a:cubicBezTo>
                  <a:cubicBezTo>
                    <a:pt x="32" y="114"/>
                    <a:pt x="33" y="116"/>
                    <a:pt x="33" y="119"/>
                  </a:cubicBezTo>
                  <a:lnTo>
                    <a:pt x="44" y="119"/>
                  </a:lnTo>
                  <a:cubicBezTo>
                    <a:pt x="44" y="119"/>
                    <a:pt x="44" y="108"/>
                    <a:pt x="33" y="108"/>
                  </a:cubicBezTo>
                  <a:cubicBezTo>
                    <a:pt x="33" y="108"/>
                    <a:pt x="12" y="108"/>
                    <a:pt x="1" y="129"/>
                  </a:cubicBezTo>
                  <a:lnTo>
                    <a:pt x="1" y="183"/>
                  </a:lnTo>
                  <a:cubicBezTo>
                    <a:pt x="12" y="205"/>
                    <a:pt x="33" y="226"/>
                    <a:pt x="55" y="236"/>
                  </a:cubicBezTo>
                  <a:cubicBezTo>
                    <a:pt x="65" y="248"/>
                    <a:pt x="97" y="269"/>
                    <a:pt x="129" y="269"/>
                  </a:cubicBezTo>
                  <a:cubicBezTo>
                    <a:pt x="151" y="279"/>
                    <a:pt x="183" y="290"/>
                    <a:pt x="215" y="290"/>
                  </a:cubicBezTo>
                  <a:cubicBezTo>
                    <a:pt x="226" y="290"/>
                    <a:pt x="247" y="279"/>
                    <a:pt x="269" y="279"/>
                  </a:cubicBezTo>
                  <a:cubicBezTo>
                    <a:pt x="279" y="279"/>
                    <a:pt x="300" y="279"/>
                    <a:pt x="312" y="269"/>
                  </a:cubicBezTo>
                  <a:cubicBezTo>
                    <a:pt x="343" y="258"/>
                    <a:pt x="376" y="236"/>
                    <a:pt x="397" y="226"/>
                  </a:cubicBezTo>
                  <a:cubicBezTo>
                    <a:pt x="429" y="205"/>
                    <a:pt x="450" y="183"/>
                    <a:pt x="472" y="162"/>
                  </a:cubicBezTo>
                  <a:cubicBezTo>
                    <a:pt x="504" y="140"/>
                    <a:pt x="526" y="119"/>
                    <a:pt x="547" y="108"/>
                  </a:cubicBezTo>
                  <a:cubicBezTo>
                    <a:pt x="569" y="86"/>
                    <a:pt x="590" y="76"/>
                    <a:pt x="611" y="65"/>
                  </a:cubicBezTo>
                  <a:lnTo>
                    <a:pt x="676" y="33"/>
                  </a:lnTo>
                  <a:cubicBezTo>
                    <a:pt x="697" y="33"/>
                    <a:pt x="719" y="22"/>
                    <a:pt x="740" y="22"/>
                  </a:cubicBezTo>
                  <a:cubicBezTo>
                    <a:pt x="750" y="33"/>
                    <a:pt x="772" y="33"/>
                    <a:pt x="783" y="33"/>
                  </a:cubicBezTo>
                  <a:cubicBezTo>
                    <a:pt x="793" y="44"/>
                    <a:pt x="793" y="55"/>
                    <a:pt x="804" y="55"/>
                  </a:cubicBezTo>
                  <a:cubicBezTo>
                    <a:pt x="804" y="55"/>
                    <a:pt x="804" y="44"/>
                    <a:pt x="793" y="33"/>
                  </a:cubicBezTo>
                  <a:cubicBezTo>
                    <a:pt x="783" y="22"/>
                    <a:pt x="761" y="12"/>
                    <a:pt x="7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9" name="Google Shape;509;p29"/>
            <p:cNvSpPr/>
            <p:nvPr/>
          </p:nvSpPr>
          <p:spPr>
            <a:xfrm>
              <a:off x="778439" y="4567196"/>
              <a:ext cx="183830" cy="65718"/>
            </a:xfrm>
            <a:custGeom>
              <a:avLst/>
              <a:gdLst/>
              <a:ahLst/>
              <a:cxnLst/>
              <a:rect l="l" t="t" r="r" b="b"/>
              <a:pathLst>
                <a:path w="814" h="291" extrusionOk="0">
                  <a:moveTo>
                    <a:pt x="793" y="33"/>
                  </a:moveTo>
                  <a:cubicBezTo>
                    <a:pt x="803" y="44"/>
                    <a:pt x="803" y="55"/>
                    <a:pt x="803" y="55"/>
                  </a:cubicBezTo>
                  <a:lnTo>
                    <a:pt x="814" y="65"/>
                  </a:lnTo>
                  <a:lnTo>
                    <a:pt x="814" y="55"/>
                  </a:lnTo>
                  <a:lnTo>
                    <a:pt x="793" y="33"/>
                  </a:lnTo>
                  <a:close/>
                  <a:moveTo>
                    <a:pt x="674" y="1"/>
                  </a:moveTo>
                  <a:cubicBezTo>
                    <a:pt x="653" y="1"/>
                    <a:pt x="631" y="12"/>
                    <a:pt x="600" y="22"/>
                  </a:cubicBezTo>
                  <a:cubicBezTo>
                    <a:pt x="578" y="33"/>
                    <a:pt x="546" y="44"/>
                    <a:pt x="524" y="65"/>
                  </a:cubicBezTo>
                  <a:cubicBezTo>
                    <a:pt x="493" y="76"/>
                    <a:pt x="471" y="98"/>
                    <a:pt x="450" y="119"/>
                  </a:cubicBezTo>
                  <a:cubicBezTo>
                    <a:pt x="417" y="129"/>
                    <a:pt x="396" y="151"/>
                    <a:pt x="374" y="172"/>
                  </a:cubicBezTo>
                  <a:cubicBezTo>
                    <a:pt x="353" y="183"/>
                    <a:pt x="321" y="205"/>
                    <a:pt x="300" y="215"/>
                  </a:cubicBezTo>
                  <a:cubicBezTo>
                    <a:pt x="289" y="215"/>
                    <a:pt x="267" y="226"/>
                    <a:pt x="257" y="226"/>
                  </a:cubicBezTo>
                  <a:lnTo>
                    <a:pt x="139" y="226"/>
                  </a:lnTo>
                  <a:cubicBezTo>
                    <a:pt x="117" y="226"/>
                    <a:pt x="96" y="215"/>
                    <a:pt x="75" y="205"/>
                  </a:cubicBezTo>
                  <a:cubicBezTo>
                    <a:pt x="53" y="194"/>
                    <a:pt x="43" y="183"/>
                    <a:pt x="32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9" y="122"/>
                    <a:pt x="31" y="114"/>
                    <a:pt x="35" y="114"/>
                  </a:cubicBezTo>
                  <a:cubicBezTo>
                    <a:pt x="37" y="114"/>
                    <a:pt x="40" y="116"/>
                    <a:pt x="43" y="119"/>
                  </a:cubicBezTo>
                  <a:lnTo>
                    <a:pt x="53" y="119"/>
                  </a:lnTo>
                  <a:cubicBezTo>
                    <a:pt x="53" y="119"/>
                    <a:pt x="53" y="108"/>
                    <a:pt x="43" y="108"/>
                  </a:cubicBezTo>
                  <a:cubicBezTo>
                    <a:pt x="43" y="108"/>
                    <a:pt x="22" y="108"/>
                    <a:pt x="10" y="129"/>
                  </a:cubicBezTo>
                  <a:cubicBezTo>
                    <a:pt x="10" y="140"/>
                    <a:pt x="0" y="162"/>
                    <a:pt x="10" y="183"/>
                  </a:cubicBezTo>
                  <a:cubicBezTo>
                    <a:pt x="22" y="205"/>
                    <a:pt x="32" y="226"/>
                    <a:pt x="53" y="236"/>
                  </a:cubicBezTo>
                  <a:cubicBezTo>
                    <a:pt x="75" y="248"/>
                    <a:pt x="107" y="269"/>
                    <a:pt x="129" y="269"/>
                  </a:cubicBezTo>
                  <a:cubicBezTo>
                    <a:pt x="160" y="279"/>
                    <a:pt x="193" y="290"/>
                    <a:pt x="225" y="290"/>
                  </a:cubicBezTo>
                  <a:cubicBezTo>
                    <a:pt x="236" y="290"/>
                    <a:pt x="257" y="279"/>
                    <a:pt x="267" y="279"/>
                  </a:cubicBezTo>
                  <a:cubicBezTo>
                    <a:pt x="289" y="279"/>
                    <a:pt x="300" y="279"/>
                    <a:pt x="321" y="269"/>
                  </a:cubicBezTo>
                  <a:cubicBezTo>
                    <a:pt x="353" y="258"/>
                    <a:pt x="386" y="236"/>
                    <a:pt x="407" y="226"/>
                  </a:cubicBezTo>
                  <a:cubicBezTo>
                    <a:pt x="439" y="205"/>
                    <a:pt x="460" y="183"/>
                    <a:pt x="482" y="162"/>
                  </a:cubicBezTo>
                  <a:cubicBezTo>
                    <a:pt x="514" y="140"/>
                    <a:pt x="536" y="119"/>
                    <a:pt x="557" y="108"/>
                  </a:cubicBezTo>
                  <a:cubicBezTo>
                    <a:pt x="578" y="86"/>
                    <a:pt x="600" y="76"/>
                    <a:pt x="621" y="65"/>
                  </a:cubicBezTo>
                  <a:lnTo>
                    <a:pt x="685" y="33"/>
                  </a:lnTo>
                  <a:cubicBezTo>
                    <a:pt x="707" y="33"/>
                    <a:pt x="728" y="22"/>
                    <a:pt x="750" y="22"/>
                  </a:cubicBezTo>
                  <a:cubicBezTo>
                    <a:pt x="760" y="33"/>
                    <a:pt x="781" y="33"/>
                    <a:pt x="792" y="33"/>
                  </a:cubicBezTo>
                  <a:cubicBezTo>
                    <a:pt x="781" y="22"/>
                    <a:pt x="771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0" name="Google Shape;510;p29"/>
            <p:cNvSpPr/>
            <p:nvPr/>
          </p:nvSpPr>
          <p:spPr>
            <a:xfrm>
              <a:off x="879838" y="4567196"/>
              <a:ext cx="184056" cy="65718"/>
            </a:xfrm>
            <a:custGeom>
              <a:avLst/>
              <a:gdLst/>
              <a:ahLst/>
              <a:cxnLst/>
              <a:rect l="l" t="t" r="r" b="b"/>
              <a:pathLst>
                <a:path w="815" h="291" extrusionOk="0">
                  <a:moveTo>
                    <a:pt x="803" y="55"/>
                  </a:moveTo>
                  <a:lnTo>
                    <a:pt x="803" y="65"/>
                  </a:lnTo>
                  <a:cubicBezTo>
                    <a:pt x="803" y="65"/>
                    <a:pt x="815" y="65"/>
                    <a:pt x="803" y="55"/>
                  </a:cubicBezTo>
                  <a:close/>
                  <a:moveTo>
                    <a:pt x="675" y="1"/>
                  </a:moveTo>
                  <a:cubicBezTo>
                    <a:pt x="654" y="1"/>
                    <a:pt x="622" y="12"/>
                    <a:pt x="600" y="22"/>
                  </a:cubicBezTo>
                  <a:cubicBezTo>
                    <a:pt x="568" y="33"/>
                    <a:pt x="547" y="44"/>
                    <a:pt x="515" y="65"/>
                  </a:cubicBezTo>
                  <a:cubicBezTo>
                    <a:pt x="493" y="76"/>
                    <a:pt x="472" y="98"/>
                    <a:pt x="451" y="119"/>
                  </a:cubicBezTo>
                  <a:cubicBezTo>
                    <a:pt x="418" y="129"/>
                    <a:pt x="397" y="151"/>
                    <a:pt x="375" y="172"/>
                  </a:cubicBezTo>
                  <a:cubicBezTo>
                    <a:pt x="343" y="183"/>
                    <a:pt x="322" y="205"/>
                    <a:pt x="301" y="215"/>
                  </a:cubicBezTo>
                  <a:cubicBezTo>
                    <a:pt x="279" y="215"/>
                    <a:pt x="268" y="226"/>
                    <a:pt x="258" y="226"/>
                  </a:cubicBezTo>
                  <a:lnTo>
                    <a:pt x="140" y="226"/>
                  </a:lnTo>
                  <a:cubicBezTo>
                    <a:pt x="118" y="226"/>
                    <a:pt x="97" y="215"/>
                    <a:pt x="75" y="205"/>
                  </a:cubicBezTo>
                  <a:cubicBezTo>
                    <a:pt x="54" y="194"/>
                    <a:pt x="44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2" y="122"/>
                    <a:pt x="27" y="114"/>
                    <a:pt x="34" y="114"/>
                  </a:cubicBezTo>
                  <a:cubicBezTo>
                    <a:pt x="37" y="114"/>
                    <a:pt x="40" y="116"/>
                    <a:pt x="44" y="119"/>
                  </a:cubicBezTo>
                  <a:lnTo>
                    <a:pt x="54" y="119"/>
                  </a:lnTo>
                  <a:cubicBezTo>
                    <a:pt x="54" y="119"/>
                    <a:pt x="54" y="108"/>
                    <a:pt x="44" y="108"/>
                  </a:cubicBezTo>
                  <a:cubicBezTo>
                    <a:pt x="33" y="108"/>
                    <a:pt x="22" y="108"/>
                    <a:pt x="11" y="129"/>
                  </a:cubicBezTo>
                  <a:cubicBezTo>
                    <a:pt x="1" y="140"/>
                    <a:pt x="1" y="162"/>
                    <a:pt x="11" y="183"/>
                  </a:cubicBezTo>
                  <a:cubicBezTo>
                    <a:pt x="22" y="205"/>
                    <a:pt x="33" y="226"/>
                    <a:pt x="54" y="236"/>
                  </a:cubicBezTo>
                  <a:cubicBezTo>
                    <a:pt x="75" y="248"/>
                    <a:pt x="97" y="269"/>
                    <a:pt x="129" y="269"/>
                  </a:cubicBezTo>
                  <a:cubicBezTo>
                    <a:pt x="161" y="279"/>
                    <a:pt x="182" y="290"/>
                    <a:pt x="225" y="290"/>
                  </a:cubicBezTo>
                  <a:cubicBezTo>
                    <a:pt x="236" y="290"/>
                    <a:pt x="258" y="279"/>
                    <a:pt x="268" y="279"/>
                  </a:cubicBezTo>
                  <a:cubicBezTo>
                    <a:pt x="290" y="279"/>
                    <a:pt x="301" y="279"/>
                    <a:pt x="322" y="269"/>
                  </a:cubicBezTo>
                  <a:cubicBezTo>
                    <a:pt x="354" y="258"/>
                    <a:pt x="375" y="236"/>
                    <a:pt x="408" y="226"/>
                  </a:cubicBezTo>
                  <a:cubicBezTo>
                    <a:pt x="439" y="205"/>
                    <a:pt x="461" y="183"/>
                    <a:pt x="482" y="162"/>
                  </a:cubicBezTo>
                  <a:cubicBezTo>
                    <a:pt x="504" y="140"/>
                    <a:pt x="525" y="119"/>
                    <a:pt x="558" y="108"/>
                  </a:cubicBezTo>
                  <a:cubicBezTo>
                    <a:pt x="579" y="86"/>
                    <a:pt x="600" y="76"/>
                    <a:pt x="622" y="65"/>
                  </a:cubicBezTo>
                  <a:lnTo>
                    <a:pt x="686" y="33"/>
                  </a:lnTo>
                  <a:cubicBezTo>
                    <a:pt x="708" y="33"/>
                    <a:pt x="729" y="22"/>
                    <a:pt x="739" y="22"/>
                  </a:cubicBezTo>
                  <a:cubicBezTo>
                    <a:pt x="761" y="33"/>
                    <a:pt x="772" y="33"/>
                    <a:pt x="782" y="33"/>
                  </a:cubicBezTo>
                  <a:lnTo>
                    <a:pt x="803" y="55"/>
                  </a:lnTo>
                  <a:cubicBezTo>
                    <a:pt x="803" y="55"/>
                    <a:pt x="803" y="44"/>
                    <a:pt x="793" y="33"/>
                  </a:cubicBezTo>
                  <a:cubicBezTo>
                    <a:pt x="782" y="22"/>
                    <a:pt x="772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1" name="Google Shape;511;p29"/>
            <p:cNvSpPr/>
            <p:nvPr/>
          </p:nvSpPr>
          <p:spPr>
            <a:xfrm>
              <a:off x="981464" y="4567196"/>
              <a:ext cx="181571" cy="65718"/>
            </a:xfrm>
            <a:custGeom>
              <a:avLst/>
              <a:gdLst/>
              <a:ahLst/>
              <a:cxnLst/>
              <a:rect l="l" t="t" r="r" b="b"/>
              <a:pathLst>
                <a:path w="804" h="291" extrusionOk="0">
                  <a:moveTo>
                    <a:pt x="675" y="1"/>
                  </a:moveTo>
                  <a:cubicBezTo>
                    <a:pt x="653" y="1"/>
                    <a:pt x="622" y="12"/>
                    <a:pt x="600" y="22"/>
                  </a:cubicBezTo>
                  <a:cubicBezTo>
                    <a:pt x="568" y="33"/>
                    <a:pt x="546" y="44"/>
                    <a:pt x="515" y="65"/>
                  </a:cubicBezTo>
                  <a:cubicBezTo>
                    <a:pt x="493" y="76"/>
                    <a:pt x="472" y="98"/>
                    <a:pt x="439" y="119"/>
                  </a:cubicBezTo>
                  <a:cubicBezTo>
                    <a:pt x="418" y="129"/>
                    <a:pt x="396" y="151"/>
                    <a:pt x="375" y="172"/>
                  </a:cubicBezTo>
                  <a:cubicBezTo>
                    <a:pt x="343" y="183"/>
                    <a:pt x="322" y="205"/>
                    <a:pt x="289" y="215"/>
                  </a:cubicBezTo>
                  <a:cubicBezTo>
                    <a:pt x="279" y="215"/>
                    <a:pt x="268" y="226"/>
                    <a:pt x="258" y="226"/>
                  </a:cubicBezTo>
                  <a:lnTo>
                    <a:pt x="139" y="226"/>
                  </a:lnTo>
                  <a:cubicBezTo>
                    <a:pt x="118" y="226"/>
                    <a:pt x="97" y="215"/>
                    <a:pt x="75" y="205"/>
                  </a:cubicBezTo>
                  <a:cubicBezTo>
                    <a:pt x="54" y="194"/>
                    <a:pt x="43" y="183"/>
                    <a:pt x="32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2" y="122"/>
                    <a:pt x="27" y="114"/>
                    <a:pt x="34" y="114"/>
                  </a:cubicBezTo>
                  <a:cubicBezTo>
                    <a:pt x="37" y="114"/>
                    <a:pt x="40" y="116"/>
                    <a:pt x="43" y="119"/>
                  </a:cubicBezTo>
                  <a:lnTo>
                    <a:pt x="54" y="119"/>
                  </a:lnTo>
                  <a:lnTo>
                    <a:pt x="43" y="108"/>
                  </a:lnTo>
                  <a:cubicBezTo>
                    <a:pt x="32" y="108"/>
                    <a:pt x="22" y="108"/>
                    <a:pt x="11" y="129"/>
                  </a:cubicBezTo>
                  <a:cubicBezTo>
                    <a:pt x="1" y="140"/>
                    <a:pt x="1" y="162"/>
                    <a:pt x="11" y="183"/>
                  </a:cubicBezTo>
                  <a:cubicBezTo>
                    <a:pt x="22" y="205"/>
                    <a:pt x="32" y="226"/>
                    <a:pt x="54" y="236"/>
                  </a:cubicBezTo>
                  <a:cubicBezTo>
                    <a:pt x="75" y="248"/>
                    <a:pt x="97" y="269"/>
                    <a:pt x="129" y="269"/>
                  </a:cubicBezTo>
                  <a:cubicBezTo>
                    <a:pt x="161" y="279"/>
                    <a:pt x="182" y="290"/>
                    <a:pt x="215" y="290"/>
                  </a:cubicBezTo>
                  <a:cubicBezTo>
                    <a:pt x="236" y="290"/>
                    <a:pt x="246" y="279"/>
                    <a:pt x="268" y="279"/>
                  </a:cubicBezTo>
                  <a:cubicBezTo>
                    <a:pt x="279" y="279"/>
                    <a:pt x="300" y="279"/>
                    <a:pt x="322" y="269"/>
                  </a:cubicBezTo>
                  <a:cubicBezTo>
                    <a:pt x="353" y="258"/>
                    <a:pt x="375" y="236"/>
                    <a:pt x="407" y="226"/>
                  </a:cubicBezTo>
                  <a:cubicBezTo>
                    <a:pt x="429" y="205"/>
                    <a:pt x="461" y="183"/>
                    <a:pt x="482" y="162"/>
                  </a:cubicBezTo>
                  <a:cubicBezTo>
                    <a:pt x="503" y="140"/>
                    <a:pt x="525" y="119"/>
                    <a:pt x="546" y="108"/>
                  </a:cubicBezTo>
                  <a:cubicBezTo>
                    <a:pt x="568" y="86"/>
                    <a:pt x="589" y="76"/>
                    <a:pt x="622" y="65"/>
                  </a:cubicBezTo>
                  <a:lnTo>
                    <a:pt x="686" y="33"/>
                  </a:lnTo>
                  <a:cubicBezTo>
                    <a:pt x="707" y="33"/>
                    <a:pt x="718" y="22"/>
                    <a:pt x="739" y="22"/>
                  </a:cubicBezTo>
                  <a:cubicBezTo>
                    <a:pt x="760" y="33"/>
                    <a:pt x="772" y="33"/>
                    <a:pt x="782" y="33"/>
                  </a:cubicBezTo>
                  <a:lnTo>
                    <a:pt x="803" y="55"/>
                  </a:lnTo>
                  <a:cubicBezTo>
                    <a:pt x="803" y="55"/>
                    <a:pt x="803" y="44"/>
                    <a:pt x="793" y="33"/>
                  </a:cubicBezTo>
                  <a:cubicBezTo>
                    <a:pt x="782" y="22"/>
                    <a:pt x="760" y="12"/>
                    <a:pt x="7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2" name="Google Shape;512;p29"/>
            <p:cNvSpPr/>
            <p:nvPr/>
          </p:nvSpPr>
          <p:spPr>
            <a:xfrm>
              <a:off x="1083089" y="4567196"/>
              <a:ext cx="181346" cy="65718"/>
            </a:xfrm>
            <a:custGeom>
              <a:avLst/>
              <a:gdLst/>
              <a:ahLst/>
              <a:cxnLst/>
              <a:rect l="l" t="t" r="r" b="b"/>
              <a:pathLst>
                <a:path w="803" h="291" extrusionOk="0">
                  <a:moveTo>
                    <a:pt x="674" y="1"/>
                  </a:moveTo>
                  <a:cubicBezTo>
                    <a:pt x="643" y="1"/>
                    <a:pt x="621" y="12"/>
                    <a:pt x="589" y="22"/>
                  </a:cubicBezTo>
                  <a:cubicBezTo>
                    <a:pt x="567" y="33"/>
                    <a:pt x="536" y="44"/>
                    <a:pt x="514" y="65"/>
                  </a:cubicBezTo>
                  <a:cubicBezTo>
                    <a:pt x="493" y="76"/>
                    <a:pt x="460" y="98"/>
                    <a:pt x="439" y="119"/>
                  </a:cubicBezTo>
                  <a:cubicBezTo>
                    <a:pt x="417" y="129"/>
                    <a:pt x="396" y="151"/>
                    <a:pt x="364" y="172"/>
                  </a:cubicBezTo>
                  <a:cubicBezTo>
                    <a:pt x="343" y="183"/>
                    <a:pt x="322" y="205"/>
                    <a:pt x="289" y="215"/>
                  </a:cubicBezTo>
                  <a:cubicBezTo>
                    <a:pt x="279" y="215"/>
                    <a:pt x="268" y="226"/>
                    <a:pt x="257" y="226"/>
                  </a:cubicBezTo>
                  <a:lnTo>
                    <a:pt x="139" y="226"/>
                  </a:lnTo>
                  <a:cubicBezTo>
                    <a:pt x="107" y="226"/>
                    <a:pt x="86" y="215"/>
                    <a:pt x="75" y="205"/>
                  </a:cubicBezTo>
                  <a:cubicBezTo>
                    <a:pt x="53" y="194"/>
                    <a:pt x="32" y="183"/>
                    <a:pt x="32" y="172"/>
                  </a:cubicBezTo>
                  <a:cubicBezTo>
                    <a:pt x="22" y="162"/>
                    <a:pt x="11" y="140"/>
                    <a:pt x="22" y="129"/>
                  </a:cubicBezTo>
                  <a:cubicBezTo>
                    <a:pt x="22" y="122"/>
                    <a:pt x="27" y="114"/>
                    <a:pt x="30" y="114"/>
                  </a:cubicBezTo>
                  <a:cubicBezTo>
                    <a:pt x="31" y="114"/>
                    <a:pt x="32" y="116"/>
                    <a:pt x="32" y="119"/>
                  </a:cubicBezTo>
                  <a:lnTo>
                    <a:pt x="53" y="119"/>
                  </a:lnTo>
                  <a:cubicBezTo>
                    <a:pt x="43" y="119"/>
                    <a:pt x="43" y="108"/>
                    <a:pt x="43" y="108"/>
                  </a:cubicBezTo>
                  <a:cubicBezTo>
                    <a:pt x="32" y="108"/>
                    <a:pt x="11" y="108"/>
                    <a:pt x="11" y="129"/>
                  </a:cubicBezTo>
                  <a:cubicBezTo>
                    <a:pt x="0" y="140"/>
                    <a:pt x="0" y="162"/>
                    <a:pt x="11" y="183"/>
                  </a:cubicBezTo>
                  <a:cubicBezTo>
                    <a:pt x="11" y="205"/>
                    <a:pt x="32" y="226"/>
                    <a:pt x="53" y="236"/>
                  </a:cubicBezTo>
                  <a:cubicBezTo>
                    <a:pt x="75" y="248"/>
                    <a:pt x="96" y="269"/>
                    <a:pt x="129" y="269"/>
                  </a:cubicBezTo>
                  <a:cubicBezTo>
                    <a:pt x="150" y="279"/>
                    <a:pt x="182" y="290"/>
                    <a:pt x="214" y="290"/>
                  </a:cubicBezTo>
                  <a:cubicBezTo>
                    <a:pt x="225" y="290"/>
                    <a:pt x="246" y="279"/>
                    <a:pt x="268" y="279"/>
                  </a:cubicBezTo>
                  <a:cubicBezTo>
                    <a:pt x="279" y="279"/>
                    <a:pt x="300" y="279"/>
                    <a:pt x="310" y="269"/>
                  </a:cubicBezTo>
                  <a:cubicBezTo>
                    <a:pt x="343" y="258"/>
                    <a:pt x="375" y="236"/>
                    <a:pt x="407" y="226"/>
                  </a:cubicBezTo>
                  <a:cubicBezTo>
                    <a:pt x="429" y="205"/>
                    <a:pt x="450" y="183"/>
                    <a:pt x="482" y="162"/>
                  </a:cubicBezTo>
                  <a:cubicBezTo>
                    <a:pt x="503" y="140"/>
                    <a:pt x="525" y="119"/>
                    <a:pt x="546" y="108"/>
                  </a:cubicBezTo>
                  <a:cubicBezTo>
                    <a:pt x="567" y="86"/>
                    <a:pt x="589" y="76"/>
                    <a:pt x="610" y="65"/>
                  </a:cubicBezTo>
                  <a:lnTo>
                    <a:pt x="674" y="33"/>
                  </a:lnTo>
                  <a:cubicBezTo>
                    <a:pt x="696" y="33"/>
                    <a:pt x="717" y="22"/>
                    <a:pt x="739" y="22"/>
                  </a:cubicBezTo>
                  <a:cubicBezTo>
                    <a:pt x="760" y="33"/>
                    <a:pt x="771" y="33"/>
                    <a:pt x="782" y="33"/>
                  </a:cubicBezTo>
                  <a:cubicBezTo>
                    <a:pt x="793" y="44"/>
                    <a:pt x="793" y="55"/>
                    <a:pt x="803" y="55"/>
                  </a:cubicBezTo>
                  <a:cubicBezTo>
                    <a:pt x="803" y="55"/>
                    <a:pt x="803" y="44"/>
                    <a:pt x="793" y="33"/>
                  </a:cubicBezTo>
                  <a:cubicBezTo>
                    <a:pt x="782" y="22"/>
                    <a:pt x="760" y="12"/>
                    <a:pt x="7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3" name="Google Shape;513;p29"/>
            <p:cNvSpPr/>
            <p:nvPr/>
          </p:nvSpPr>
          <p:spPr>
            <a:xfrm>
              <a:off x="1182005" y="4567196"/>
              <a:ext cx="184056" cy="65718"/>
            </a:xfrm>
            <a:custGeom>
              <a:avLst/>
              <a:gdLst/>
              <a:ahLst/>
              <a:cxnLst/>
              <a:rect l="l" t="t" r="r" b="b"/>
              <a:pathLst>
                <a:path w="815" h="291" extrusionOk="0">
                  <a:moveTo>
                    <a:pt x="793" y="33"/>
                  </a:moveTo>
                  <a:cubicBezTo>
                    <a:pt x="804" y="44"/>
                    <a:pt x="804" y="55"/>
                    <a:pt x="815" y="55"/>
                  </a:cubicBezTo>
                  <a:cubicBezTo>
                    <a:pt x="815" y="55"/>
                    <a:pt x="815" y="44"/>
                    <a:pt x="793" y="33"/>
                  </a:cubicBezTo>
                  <a:close/>
                  <a:moveTo>
                    <a:pt x="686" y="1"/>
                  </a:moveTo>
                  <a:cubicBezTo>
                    <a:pt x="654" y="1"/>
                    <a:pt x="633" y="12"/>
                    <a:pt x="600" y="22"/>
                  </a:cubicBezTo>
                  <a:cubicBezTo>
                    <a:pt x="579" y="33"/>
                    <a:pt x="547" y="44"/>
                    <a:pt x="526" y="65"/>
                  </a:cubicBezTo>
                  <a:cubicBezTo>
                    <a:pt x="505" y="76"/>
                    <a:pt x="472" y="98"/>
                    <a:pt x="451" y="119"/>
                  </a:cubicBezTo>
                  <a:cubicBezTo>
                    <a:pt x="429" y="129"/>
                    <a:pt x="397" y="151"/>
                    <a:pt x="376" y="172"/>
                  </a:cubicBezTo>
                  <a:cubicBezTo>
                    <a:pt x="355" y="183"/>
                    <a:pt x="322" y="205"/>
                    <a:pt x="301" y="215"/>
                  </a:cubicBezTo>
                  <a:cubicBezTo>
                    <a:pt x="290" y="215"/>
                    <a:pt x="279" y="226"/>
                    <a:pt x="258" y="226"/>
                  </a:cubicBezTo>
                  <a:lnTo>
                    <a:pt x="140" y="226"/>
                  </a:lnTo>
                  <a:cubicBezTo>
                    <a:pt x="119" y="226"/>
                    <a:pt x="98" y="215"/>
                    <a:pt x="76" y="205"/>
                  </a:cubicBezTo>
                  <a:cubicBezTo>
                    <a:pt x="65" y="194"/>
                    <a:pt x="44" y="183"/>
                    <a:pt x="33" y="172"/>
                  </a:cubicBezTo>
                  <a:cubicBezTo>
                    <a:pt x="22" y="162"/>
                    <a:pt x="22" y="140"/>
                    <a:pt x="33" y="129"/>
                  </a:cubicBezTo>
                  <a:cubicBezTo>
                    <a:pt x="33" y="122"/>
                    <a:pt x="39" y="114"/>
                    <a:pt x="42" y="114"/>
                  </a:cubicBezTo>
                  <a:cubicBezTo>
                    <a:pt x="43" y="114"/>
                    <a:pt x="44" y="116"/>
                    <a:pt x="44" y="119"/>
                  </a:cubicBezTo>
                  <a:lnTo>
                    <a:pt x="55" y="119"/>
                  </a:lnTo>
                  <a:cubicBezTo>
                    <a:pt x="55" y="119"/>
                    <a:pt x="55" y="108"/>
                    <a:pt x="44" y="108"/>
                  </a:cubicBezTo>
                  <a:cubicBezTo>
                    <a:pt x="44" y="108"/>
                    <a:pt x="22" y="108"/>
                    <a:pt x="12" y="129"/>
                  </a:cubicBezTo>
                  <a:cubicBezTo>
                    <a:pt x="12" y="140"/>
                    <a:pt x="1" y="162"/>
                    <a:pt x="12" y="183"/>
                  </a:cubicBezTo>
                  <a:cubicBezTo>
                    <a:pt x="22" y="205"/>
                    <a:pt x="44" y="226"/>
                    <a:pt x="65" y="236"/>
                  </a:cubicBezTo>
                  <a:cubicBezTo>
                    <a:pt x="76" y="248"/>
                    <a:pt x="108" y="269"/>
                    <a:pt x="129" y="269"/>
                  </a:cubicBezTo>
                  <a:cubicBezTo>
                    <a:pt x="162" y="279"/>
                    <a:pt x="194" y="290"/>
                    <a:pt x="226" y="290"/>
                  </a:cubicBezTo>
                  <a:cubicBezTo>
                    <a:pt x="236" y="290"/>
                    <a:pt x="258" y="279"/>
                    <a:pt x="279" y="279"/>
                  </a:cubicBezTo>
                  <a:cubicBezTo>
                    <a:pt x="290" y="279"/>
                    <a:pt x="312" y="279"/>
                    <a:pt x="322" y="269"/>
                  </a:cubicBezTo>
                  <a:cubicBezTo>
                    <a:pt x="355" y="258"/>
                    <a:pt x="386" y="236"/>
                    <a:pt x="408" y="226"/>
                  </a:cubicBezTo>
                  <a:cubicBezTo>
                    <a:pt x="440" y="205"/>
                    <a:pt x="462" y="183"/>
                    <a:pt x="483" y="162"/>
                  </a:cubicBezTo>
                  <a:cubicBezTo>
                    <a:pt x="515" y="140"/>
                    <a:pt x="536" y="119"/>
                    <a:pt x="558" y="108"/>
                  </a:cubicBezTo>
                  <a:cubicBezTo>
                    <a:pt x="579" y="86"/>
                    <a:pt x="600" y="76"/>
                    <a:pt x="622" y="65"/>
                  </a:cubicBezTo>
                  <a:lnTo>
                    <a:pt x="686" y="33"/>
                  </a:lnTo>
                  <a:cubicBezTo>
                    <a:pt x="708" y="33"/>
                    <a:pt x="729" y="22"/>
                    <a:pt x="750" y="22"/>
                  </a:cubicBezTo>
                  <a:cubicBezTo>
                    <a:pt x="762" y="33"/>
                    <a:pt x="783" y="33"/>
                    <a:pt x="793" y="33"/>
                  </a:cubicBezTo>
                  <a:cubicBezTo>
                    <a:pt x="783" y="22"/>
                    <a:pt x="772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4" name="Google Shape;514;p29"/>
            <p:cNvSpPr/>
            <p:nvPr/>
          </p:nvSpPr>
          <p:spPr>
            <a:xfrm>
              <a:off x="1283630" y="4567196"/>
              <a:ext cx="184056" cy="65718"/>
            </a:xfrm>
            <a:custGeom>
              <a:avLst/>
              <a:gdLst/>
              <a:ahLst/>
              <a:cxnLst/>
              <a:rect l="l" t="t" r="r" b="b"/>
              <a:pathLst>
                <a:path w="815" h="291" extrusionOk="0">
                  <a:moveTo>
                    <a:pt x="793" y="33"/>
                  </a:moveTo>
                  <a:lnTo>
                    <a:pt x="795" y="36"/>
                  </a:lnTo>
                  <a:lnTo>
                    <a:pt x="795" y="36"/>
                  </a:lnTo>
                  <a:cubicBezTo>
                    <a:pt x="795" y="35"/>
                    <a:pt x="794" y="34"/>
                    <a:pt x="793" y="33"/>
                  </a:cubicBezTo>
                  <a:close/>
                  <a:moveTo>
                    <a:pt x="795" y="36"/>
                  </a:moveTo>
                  <a:cubicBezTo>
                    <a:pt x="804" y="45"/>
                    <a:pt x="804" y="55"/>
                    <a:pt x="804" y="55"/>
                  </a:cubicBezTo>
                  <a:lnTo>
                    <a:pt x="814" y="65"/>
                  </a:lnTo>
                  <a:lnTo>
                    <a:pt x="814" y="55"/>
                  </a:lnTo>
                  <a:lnTo>
                    <a:pt x="795" y="36"/>
                  </a:lnTo>
                  <a:close/>
                  <a:moveTo>
                    <a:pt x="676" y="1"/>
                  </a:moveTo>
                  <a:cubicBezTo>
                    <a:pt x="654" y="1"/>
                    <a:pt x="633" y="12"/>
                    <a:pt x="600" y="22"/>
                  </a:cubicBezTo>
                  <a:cubicBezTo>
                    <a:pt x="579" y="33"/>
                    <a:pt x="547" y="44"/>
                    <a:pt x="526" y="65"/>
                  </a:cubicBezTo>
                  <a:cubicBezTo>
                    <a:pt x="493" y="76"/>
                    <a:pt x="472" y="98"/>
                    <a:pt x="450" y="119"/>
                  </a:cubicBezTo>
                  <a:cubicBezTo>
                    <a:pt x="419" y="129"/>
                    <a:pt x="397" y="151"/>
                    <a:pt x="376" y="172"/>
                  </a:cubicBezTo>
                  <a:cubicBezTo>
                    <a:pt x="354" y="183"/>
                    <a:pt x="322" y="205"/>
                    <a:pt x="300" y="215"/>
                  </a:cubicBezTo>
                  <a:cubicBezTo>
                    <a:pt x="290" y="215"/>
                    <a:pt x="269" y="226"/>
                    <a:pt x="258" y="226"/>
                  </a:cubicBezTo>
                  <a:lnTo>
                    <a:pt x="140" y="226"/>
                  </a:lnTo>
                  <a:cubicBezTo>
                    <a:pt x="119" y="226"/>
                    <a:pt x="97" y="215"/>
                    <a:pt x="76" y="205"/>
                  </a:cubicBezTo>
                  <a:cubicBezTo>
                    <a:pt x="55" y="194"/>
                    <a:pt x="43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30" y="122"/>
                    <a:pt x="32" y="114"/>
                    <a:pt x="36" y="114"/>
                  </a:cubicBezTo>
                  <a:cubicBezTo>
                    <a:pt x="38" y="114"/>
                    <a:pt x="40" y="116"/>
                    <a:pt x="43" y="119"/>
                  </a:cubicBezTo>
                  <a:lnTo>
                    <a:pt x="55" y="119"/>
                  </a:lnTo>
                  <a:cubicBezTo>
                    <a:pt x="55" y="119"/>
                    <a:pt x="55" y="108"/>
                    <a:pt x="43" y="108"/>
                  </a:cubicBezTo>
                  <a:cubicBezTo>
                    <a:pt x="33" y="108"/>
                    <a:pt x="22" y="108"/>
                    <a:pt x="12" y="129"/>
                  </a:cubicBezTo>
                  <a:cubicBezTo>
                    <a:pt x="12" y="140"/>
                    <a:pt x="1" y="162"/>
                    <a:pt x="12" y="183"/>
                  </a:cubicBezTo>
                  <a:cubicBezTo>
                    <a:pt x="22" y="205"/>
                    <a:pt x="33" y="226"/>
                    <a:pt x="55" y="236"/>
                  </a:cubicBezTo>
                  <a:cubicBezTo>
                    <a:pt x="76" y="248"/>
                    <a:pt x="108" y="269"/>
                    <a:pt x="129" y="269"/>
                  </a:cubicBezTo>
                  <a:cubicBezTo>
                    <a:pt x="162" y="279"/>
                    <a:pt x="193" y="290"/>
                    <a:pt x="226" y="290"/>
                  </a:cubicBezTo>
                  <a:cubicBezTo>
                    <a:pt x="236" y="290"/>
                    <a:pt x="258" y="279"/>
                    <a:pt x="269" y="279"/>
                  </a:cubicBezTo>
                  <a:cubicBezTo>
                    <a:pt x="290" y="279"/>
                    <a:pt x="300" y="279"/>
                    <a:pt x="322" y="269"/>
                  </a:cubicBezTo>
                  <a:cubicBezTo>
                    <a:pt x="354" y="258"/>
                    <a:pt x="386" y="236"/>
                    <a:pt x="407" y="226"/>
                  </a:cubicBezTo>
                  <a:cubicBezTo>
                    <a:pt x="440" y="205"/>
                    <a:pt x="461" y="183"/>
                    <a:pt x="483" y="162"/>
                  </a:cubicBezTo>
                  <a:cubicBezTo>
                    <a:pt x="515" y="140"/>
                    <a:pt x="536" y="119"/>
                    <a:pt x="557" y="108"/>
                  </a:cubicBezTo>
                  <a:cubicBezTo>
                    <a:pt x="579" y="86"/>
                    <a:pt x="600" y="76"/>
                    <a:pt x="622" y="65"/>
                  </a:cubicBezTo>
                  <a:lnTo>
                    <a:pt x="686" y="33"/>
                  </a:lnTo>
                  <a:cubicBezTo>
                    <a:pt x="707" y="33"/>
                    <a:pt x="729" y="22"/>
                    <a:pt x="740" y="22"/>
                  </a:cubicBezTo>
                  <a:cubicBezTo>
                    <a:pt x="761" y="33"/>
                    <a:pt x="783" y="33"/>
                    <a:pt x="793" y="33"/>
                  </a:cubicBezTo>
                  <a:cubicBezTo>
                    <a:pt x="783" y="22"/>
                    <a:pt x="772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5" name="Google Shape;515;p29"/>
            <p:cNvSpPr/>
            <p:nvPr/>
          </p:nvSpPr>
          <p:spPr>
            <a:xfrm>
              <a:off x="1385256" y="4567196"/>
              <a:ext cx="184056" cy="65718"/>
            </a:xfrm>
            <a:custGeom>
              <a:avLst/>
              <a:gdLst/>
              <a:ahLst/>
              <a:cxnLst/>
              <a:rect l="l" t="t" r="r" b="b"/>
              <a:pathLst>
                <a:path w="815" h="291" extrusionOk="0">
                  <a:moveTo>
                    <a:pt x="804" y="55"/>
                  </a:moveTo>
                  <a:lnTo>
                    <a:pt x="804" y="65"/>
                  </a:lnTo>
                  <a:cubicBezTo>
                    <a:pt x="804" y="65"/>
                    <a:pt x="814" y="65"/>
                    <a:pt x="804" y="55"/>
                  </a:cubicBezTo>
                  <a:close/>
                  <a:moveTo>
                    <a:pt x="675" y="1"/>
                  </a:moveTo>
                  <a:cubicBezTo>
                    <a:pt x="654" y="1"/>
                    <a:pt x="621" y="12"/>
                    <a:pt x="600" y="22"/>
                  </a:cubicBezTo>
                  <a:cubicBezTo>
                    <a:pt x="568" y="33"/>
                    <a:pt x="547" y="44"/>
                    <a:pt x="514" y="65"/>
                  </a:cubicBezTo>
                  <a:cubicBezTo>
                    <a:pt x="493" y="76"/>
                    <a:pt x="471" y="98"/>
                    <a:pt x="450" y="119"/>
                  </a:cubicBezTo>
                  <a:cubicBezTo>
                    <a:pt x="418" y="129"/>
                    <a:pt x="397" y="151"/>
                    <a:pt x="376" y="172"/>
                  </a:cubicBezTo>
                  <a:cubicBezTo>
                    <a:pt x="343" y="183"/>
                    <a:pt x="322" y="205"/>
                    <a:pt x="300" y="215"/>
                  </a:cubicBezTo>
                  <a:cubicBezTo>
                    <a:pt x="279" y="215"/>
                    <a:pt x="268" y="226"/>
                    <a:pt x="257" y="226"/>
                  </a:cubicBezTo>
                  <a:lnTo>
                    <a:pt x="140" y="226"/>
                  </a:lnTo>
                  <a:cubicBezTo>
                    <a:pt x="119" y="226"/>
                    <a:pt x="97" y="215"/>
                    <a:pt x="76" y="205"/>
                  </a:cubicBezTo>
                  <a:cubicBezTo>
                    <a:pt x="54" y="194"/>
                    <a:pt x="43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2" y="122"/>
                    <a:pt x="27" y="114"/>
                    <a:pt x="34" y="114"/>
                  </a:cubicBezTo>
                  <a:cubicBezTo>
                    <a:pt x="37" y="114"/>
                    <a:pt x="40" y="116"/>
                    <a:pt x="43" y="119"/>
                  </a:cubicBezTo>
                  <a:lnTo>
                    <a:pt x="54" y="119"/>
                  </a:lnTo>
                  <a:cubicBezTo>
                    <a:pt x="54" y="119"/>
                    <a:pt x="54" y="108"/>
                    <a:pt x="43" y="108"/>
                  </a:cubicBezTo>
                  <a:cubicBezTo>
                    <a:pt x="33" y="108"/>
                    <a:pt x="22" y="108"/>
                    <a:pt x="11" y="129"/>
                  </a:cubicBezTo>
                  <a:cubicBezTo>
                    <a:pt x="0" y="140"/>
                    <a:pt x="0" y="162"/>
                    <a:pt x="11" y="183"/>
                  </a:cubicBezTo>
                  <a:cubicBezTo>
                    <a:pt x="22" y="205"/>
                    <a:pt x="33" y="226"/>
                    <a:pt x="54" y="236"/>
                  </a:cubicBezTo>
                  <a:cubicBezTo>
                    <a:pt x="76" y="248"/>
                    <a:pt x="97" y="269"/>
                    <a:pt x="129" y="269"/>
                  </a:cubicBezTo>
                  <a:cubicBezTo>
                    <a:pt x="161" y="279"/>
                    <a:pt x="183" y="290"/>
                    <a:pt x="226" y="290"/>
                  </a:cubicBezTo>
                  <a:cubicBezTo>
                    <a:pt x="236" y="290"/>
                    <a:pt x="257" y="279"/>
                    <a:pt x="268" y="279"/>
                  </a:cubicBezTo>
                  <a:cubicBezTo>
                    <a:pt x="290" y="279"/>
                    <a:pt x="300" y="279"/>
                    <a:pt x="322" y="269"/>
                  </a:cubicBezTo>
                  <a:cubicBezTo>
                    <a:pt x="354" y="258"/>
                    <a:pt x="376" y="236"/>
                    <a:pt x="407" y="226"/>
                  </a:cubicBezTo>
                  <a:cubicBezTo>
                    <a:pt x="440" y="205"/>
                    <a:pt x="461" y="183"/>
                    <a:pt x="483" y="162"/>
                  </a:cubicBezTo>
                  <a:cubicBezTo>
                    <a:pt x="504" y="140"/>
                    <a:pt x="525" y="119"/>
                    <a:pt x="547" y="108"/>
                  </a:cubicBezTo>
                  <a:cubicBezTo>
                    <a:pt x="579" y="86"/>
                    <a:pt x="600" y="76"/>
                    <a:pt x="621" y="65"/>
                  </a:cubicBezTo>
                  <a:lnTo>
                    <a:pt x="686" y="33"/>
                  </a:lnTo>
                  <a:cubicBezTo>
                    <a:pt x="707" y="33"/>
                    <a:pt x="728" y="22"/>
                    <a:pt x="740" y="22"/>
                  </a:cubicBezTo>
                  <a:cubicBezTo>
                    <a:pt x="761" y="33"/>
                    <a:pt x="771" y="33"/>
                    <a:pt x="782" y="33"/>
                  </a:cubicBezTo>
                  <a:lnTo>
                    <a:pt x="804" y="55"/>
                  </a:lnTo>
                  <a:cubicBezTo>
                    <a:pt x="804" y="55"/>
                    <a:pt x="804" y="44"/>
                    <a:pt x="793" y="33"/>
                  </a:cubicBezTo>
                  <a:cubicBezTo>
                    <a:pt x="782" y="22"/>
                    <a:pt x="771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29"/>
            <p:cNvSpPr/>
            <p:nvPr/>
          </p:nvSpPr>
          <p:spPr>
            <a:xfrm>
              <a:off x="1486881" y="4567196"/>
              <a:ext cx="181571" cy="65718"/>
            </a:xfrm>
            <a:custGeom>
              <a:avLst/>
              <a:gdLst/>
              <a:ahLst/>
              <a:cxnLst/>
              <a:rect l="l" t="t" r="r" b="b"/>
              <a:pathLst>
                <a:path w="804" h="291" extrusionOk="0">
                  <a:moveTo>
                    <a:pt x="675" y="1"/>
                  </a:moveTo>
                  <a:cubicBezTo>
                    <a:pt x="654" y="1"/>
                    <a:pt x="621" y="12"/>
                    <a:pt x="600" y="22"/>
                  </a:cubicBezTo>
                  <a:cubicBezTo>
                    <a:pt x="568" y="33"/>
                    <a:pt x="547" y="44"/>
                    <a:pt x="514" y="65"/>
                  </a:cubicBezTo>
                  <a:cubicBezTo>
                    <a:pt x="493" y="76"/>
                    <a:pt x="471" y="98"/>
                    <a:pt x="439" y="119"/>
                  </a:cubicBezTo>
                  <a:cubicBezTo>
                    <a:pt x="418" y="129"/>
                    <a:pt x="397" y="151"/>
                    <a:pt x="364" y="172"/>
                  </a:cubicBezTo>
                  <a:cubicBezTo>
                    <a:pt x="343" y="183"/>
                    <a:pt x="321" y="205"/>
                    <a:pt x="290" y="215"/>
                  </a:cubicBezTo>
                  <a:cubicBezTo>
                    <a:pt x="278" y="215"/>
                    <a:pt x="268" y="226"/>
                    <a:pt x="257" y="226"/>
                  </a:cubicBezTo>
                  <a:lnTo>
                    <a:pt x="140" y="226"/>
                  </a:lnTo>
                  <a:cubicBezTo>
                    <a:pt x="118" y="226"/>
                    <a:pt x="86" y="215"/>
                    <a:pt x="75" y="205"/>
                  </a:cubicBezTo>
                  <a:cubicBezTo>
                    <a:pt x="54" y="194"/>
                    <a:pt x="43" y="183"/>
                    <a:pt x="33" y="172"/>
                  </a:cubicBezTo>
                  <a:cubicBezTo>
                    <a:pt x="21" y="162"/>
                    <a:pt x="21" y="140"/>
                    <a:pt x="21" y="129"/>
                  </a:cubicBezTo>
                  <a:cubicBezTo>
                    <a:pt x="21" y="122"/>
                    <a:pt x="27" y="114"/>
                    <a:pt x="34" y="114"/>
                  </a:cubicBezTo>
                  <a:cubicBezTo>
                    <a:pt x="37" y="114"/>
                    <a:pt x="40" y="116"/>
                    <a:pt x="43" y="119"/>
                  </a:cubicBezTo>
                  <a:lnTo>
                    <a:pt x="54" y="119"/>
                  </a:lnTo>
                  <a:lnTo>
                    <a:pt x="43" y="108"/>
                  </a:lnTo>
                  <a:cubicBezTo>
                    <a:pt x="33" y="108"/>
                    <a:pt x="21" y="108"/>
                    <a:pt x="11" y="129"/>
                  </a:cubicBezTo>
                  <a:cubicBezTo>
                    <a:pt x="0" y="140"/>
                    <a:pt x="0" y="162"/>
                    <a:pt x="11" y="183"/>
                  </a:cubicBezTo>
                  <a:cubicBezTo>
                    <a:pt x="21" y="205"/>
                    <a:pt x="33" y="226"/>
                    <a:pt x="54" y="236"/>
                  </a:cubicBezTo>
                  <a:cubicBezTo>
                    <a:pt x="75" y="248"/>
                    <a:pt x="97" y="269"/>
                    <a:pt x="129" y="269"/>
                  </a:cubicBezTo>
                  <a:cubicBezTo>
                    <a:pt x="161" y="279"/>
                    <a:pt x="182" y="290"/>
                    <a:pt x="214" y="290"/>
                  </a:cubicBezTo>
                  <a:cubicBezTo>
                    <a:pt x="236" y="290"/>
                    <a:pt x="247" y="279"/>
                    <a:pt x="268" y="279"/>
                  </a:cubicBezTo>
                  <a:cubicBezTo>
                    <a:pt x="278" y="279"/>
                    <a:pt x="300" y="279"/>
                    <a:pt x="311" y="269"/>
                  </a:cubicBezTo>
                  <a:cubicBezTo>
                    <a:pt x="343" y="258"/>
                    <a:pt x="375" y="236"/>
                    <a:pt x="407" y="226"/>
                  </a:cubicBezTo>
                  <a:cubicBezTo>
                    <a:pt x="428" y="205"/>
                    <a:pt x="461" y="183"/>
                    <a:pt x="482" y="162"/>
                  </a:cubicBezTo>
                  <a:cubicBezTo>
                    <a:pt x="504" y="140"/>
                    <a:pt x="525" y="119"/>
                    <a:pt x="547" y="108"/>
                  </a:cubicBezTo>
                  <a:cubicBezTo>
                    <a:pt x="568" y="86"/>
                    <a:pt x="589" y="76"/>
                    <a:pt x="611" y="65"/>
                  </a:cubicBezTo>
                  <a:cubicBezTo>
                    <a:pt x="642" y="55"/>
                    <a:pt x="664" y="44"/>
                    <a:pt x="685" y="33"/>
                  </a:cubicBezTo>
                  <a:cubicBezTo>
                    <a:pt x="707" y="33"/>
                    <a:pt x="718" y="22"/>
                    <a:pt x="739" y="22"/>
                  </a:cubicBezTo>
                  <a:cubicBezTo>
                    <a:pt x="761" y="33"/>
                    <a:pt x="771" y="33"/>
                    <a:pt x="782" y="33"/>
                  </a:cubicBezTo>
                  <a:lnTo>
                    <a:pt x="804" y="55"/>
                  </a:lnTo>
                  <a:cubicBezTo>
                    <a:pt x="804" y="55"/>
                    <a:pt x="804" y="44"/>
                    <a:pt x="792" y="33"/>
                  </a:cubicBezTo>
                  <a:cubicBezTo>
                    <a:pt x="782" y="22"/>
                    <a:pt x="761" y="12"/>
                    <a:pt x="7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7" name="Google Shape;517;p29"/>
            <p:cNvSpPr/>
            <p:nvPr/>
          </p:nvSpPr>
          <p:spPr>
            <a:xfrm>
              <a:off x="1588281" y="4567196"/>
              <a:ext cx="181797" cy="65718"/>
            </a:xfrm>
            <a:custGeom>
              <a:avLst/>
              <a:gdLst/>
              <a:ahLst/>
              <a:cxnLst/>
              <a:rect l="l" t="t" r="r" b="b"/>
              <a:pathLst>
                <a:path w="805" h="291" extrusionOk="0">
                  <a:moveTo>
                    <a:pt x="676" y="1"/>
                  </a:moveTo>
                  <a:cubicBezTo>
                    <a:pt x="643" y="1"/>
                    <a:pt x="622" y="12"/>
                    <a:pt x="590" y="22"/>
                  </a:cubicBezTo>
                  <a:cubicBezTo>
                    <a:pt x="569" y="33"/>
                    <a:pt x="536" y="44"/>
                    <a:pt x="515" y="65"/>
                  </a:cubicBezTo>
                  <a:cubicBezTo>
                    <a:pt x="493" y="76"/>
                    <a:pt x="462" y="98"/>
                    <a:pt x="440" y="119"/>
                  </a:cubicBezTo>
                  <a:cubicBezTo>
                    <a:pt x="419" y="129"/>
                    <a:pt x="397" y="151"/>
                    <a:pt x="365" y="172"/>
                  </a:cubicBezTo>
                  <a:cubicBezTo>
                    <a:pt x="343" y="183"/>
                    <a:pt x="322" y="205"/>
                    <a:pt x="290" y="215"/>
                  </a:cubicBezTo>
                  <a:cubicBezTo>
                    <a:pt x="279" y="215"/>
                    <a:pt x="269" y="226"/>
                    <a:pt x="258" y="226"/>
                  </a:cubicBezTo>
                  <a:lnTo>
                    <a:pt x="140" y="226"/>
                  </a:lnTo>
                  <a:cubicBezTo>
                    <a:pt x="108" y="226"/>
                    <a:pt x="86" y="215"/>
                    <a:pt x="76" y="205"/>
                  </a:cubicBezTo>
                  <a:cubicBezTo>
                    <a:pt x="55" y="194"/>
                    <a:pt x="33" y="183"/>
                    <a:pt x="33" y="172"/>
                  </a:cubicBezTo>
                  <a:cubicBezTo>
                    <a:pt x="22" y="162"/>
                    <a:pt x="12" y="140"/>
                    <a:pt x="22" y="129"/>
                  </a:cubicBezTo>
                  <a:cubicBezTo>
                    <a:pt x="22" y="122"/>
                    <a:pt x="28" y="114"/>
                    <a:pt x="31" y="114"/>
                  </a:cubicBezTo>
                  <a:cubicBezTo>
                    <a:pt x="32" y="114"/>
                    <a:pt x="33" y="116"/>
                    <a:pt x="33" y="119"/>
                  </a:cubicBezTo>
                  <a:lnTo>
                    <a:pt x="44" y="119"/>
                  </a:lnTo>
                  <a:lnTo>
                    <a:pt x="44" y="108"/>
                  </a:lnTo>
                  <a:cubicBezTo>
                    <a:pt x="33" y="108"/>
                    <a:pt x="12" y="108"/>
                    <a:pt x="12" y="129"/>
                  </a:cubicBezTo>
                  <a:cubicBezTo>
                    <a:pt x="1" y="140"/>
                    <a:pt x="1" y="162"/>
                    <a:pt x="12" y="183"/>
                  </a:cubicBezTo>
                  <a:cubicBezTo>
                    <a:pt x="12" y="205"/>
                    <a:pt x="33" y="226"/>
                    <a:pt x="55" y="236"/>
                  </a:cubicBezTo>
                  <a:cubicBezTo>
                    <a:pt x="76" y="248"/>
                    <a:pt x="98" y="269"/>
                    <a:pt x="129" y="269"/>
                  </a:cubicBezTo>
                  <a:cubicBezTo>
                    <a:pt x="151" y="279"/>
                    <a:pt x="183" y="290"/>
                    <a:pt x="215" y="290"/>
                  </a:cubicBezTo>
                  <a:cubicBezTo>
                    <a:pt x="226" y="290"/>
                    <a:pt x="247" y="279"/>
                    <a:pt x="269" y="279"/>
                  </a:cubicBezTo>
                  <a:cubicBezTo>
                    <a:pt x="279" y="279"/>
                    <a:pt x="301" y="279"/>
                    <a:pt x="312" y="269"/>
                  </a:cubicBezTo>
                  <a:cubicBezTo>
                    <a:pt x="343" y="258"/>
                    <a:pt x="376" y="236"/>
                    <a:pt x="408" y="226"/>
                  </a:cubicBezTo>
                  <a:cubicBezTo>
                    <a:pt x="429" y="205"/>
                    <a:pt x="450" y="183"/>
                    <a:pt x="483" y="162"/>
                  </a:cubicBezTo>
                  <a:cubicBezTo>
                    <a:pt x="504" y="140"/>
                    <a:pt x="526" y="119"/>
                    <a:pt x="547" y="108"/>
                  </a:cubicBezTo>
                  <a:cubicBezTo>
                    <a:pt x="569" y="86"/>
                    <a:pt x="590" y="76"/>
                    <a:pt x="612" y="65"/>
                  </a:cubicBezTo>
                  <a:lnTo>
                    <a:pt x="676" y="33"/>
                  </a:lnTo>
                  <a:cubicBezTo>
                    <a:pt x="697" y="33"/>
                    <a:pt x="719" y="22"/>
                    <a:pt x="740" y="22"/>
                  </a:cubicBezTo>
                  <a:cubicBezTo>
                    <a:pt x="761" y="33"/>
                    <a:pt x="772" y="33"/>
                    <a:pt x="783" y="33"/>
                  </a:cubicBezTo>
                  <a:cubicBezTo>
                    <a:pt x="793" y="44"/>
                    <a:pt x="793" y="55"/>
                    <a:pt x="804" y="55"/>
                  </a:cubicBezTo>
                  <a:cubicBezTo>
                    <a:pt x="804" y="55"/>
                    <a:pt x="804" y="44"/>
                    <a:pt x="793" y="33"/>
                  </a:cubicBezTo>
                  <a:cubicBezTo>
                    <a:pt x="783" y="22"/>
                    <a:pt x="761" y="12"/>
                    <a:pt x="7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8" name="Google Shape;518;p29"/>
            <p:cNvSpPr/>
            <p:nvPr/>
          </p:nvSpPr>
          <p:spPr>
            <a:xfrm>
              <a:off x="1687648" y="4567196"/>
              <a:ext cx="183830" cy="65718"/>
            </a:xfrm>
            <a:custGeom>
              <a:avLst/>
              <a:gdLst/>
              <a:ahLst/>
              <a:cxnLst/>
              <a:rect l="l" t="t" r="r" b="b"/>
              <a:pathLst>
                <a:path w="814" h="291" extrusionOk="0">
                  <a:moveTo>
                    <a:pt x="793" y="33"/>
                  </a:moveTo>
                  <a:cubicBezTo>
                    <a:pt x="803" y="44"/>
                    <a:pt x="803" y="55"/>
                    <a:pt x="814" y="55"/>
                  </a:cubicBezTo>
                  <a:lnTo>
                    <a:pt x="793" y="33"/>
                  </a:lnTo>
                  <a:close/>
                  <a:moveTo>
                    <a:pt x="685" y="1"/>
                  </a:moveTo>
                  <a:cubicBezTo>
                    <a:pt x="653" y="1"/>
                    <a:pt x="632" y="12"/>
                    <a:pt x="600" y="22"/>
                  </a:cubicBezTo>
                  <a:cubicBezTo>
                    <a:pt x="578" y="33"/>
                    <a:pt x="546" y="44"/>
                    <a:pt x="524" y="65"/>
                  </a:cubicBezTo>
                  <a:cubicBezTo>
                    <a:pt x="503" y="76"/>
                    <a:pt x="471" y="98"/>
                    <a:pt x="450" y="119"/>
                  </a:cubicBezTo>
                  <a:cubicBezTo>
                    <a:pt x="428" y="129"/>
                    <a:pt x="396" y="151"/>
                    <a:pt x="375" y="172"/>
                  </a:cubicBezTo>
                  <a:cubicBezTo>
                    <a:pt x="353" y="183"/>
                    <a:pt x="321" y="205"/>
                    <a:pt x="300" y="215"/>
                  </a:cubicBezTo>
                  <a:cubicBezTo>
                    <a:pt x="289" y="215"/>
                    <a:pt x="279" y="226"/>
                    <a:pt x="257" y="226"/>
                  </a:cubicBezTo>
                  <a:lnTo>
                    <a:pt x="139" y="226"/>
                  </a:lnTo>
                  <a:cubicBezTo>
                    <a:pt x="118" y="226"/>
                    <a:pt x="96" y="215"/>
                    <a:pt x="75" y="205"/>
                  </a:cubicBezTo>
                  <a:cubicBezTo>
                    <a:pt x="64" y="194"/>
                    <a:pt x="43" y="183"/>
                    <a:pt x="32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9" y="122"/>
                    <a:pt x="37" y="114"/>
                    <a:pt x="40" y="114"/>
                  </a:cubicBezTo>
                  <a:cubicBezTo>
                    <a:pt x="42" y="114"/>
                    <a:pt x="43" y="116"/>
                    <a:pt x="43" y="119"/>
                  </a:cubicBezTo>
                  <a:lnTo>
                    <a:pt x="53" y="119"/>
                  </a:lnTo>
                  <a:cubicBezTo>
                    <a:pt x="53" y="119"/>
                    <a:pt x="53" y="108"/>
                    <a:pt x="43" y="108"/>
                  </a:cubicBezTo>
                  <a:cubicBezTo>
                    <a:pt x="43" y="108"/>
                    <a:pt x="22" y="108"/>
                    <a:pt x="10" y="129"/>
                  </a:cubicBezTo>
                  <a:cubicBezTo>
                    <a:pt x="10" y="140"/>
                    <a:pt x="0" y="162"/>
                    <a:pt x="10" y="183"/>
                  </a:cubicBezTo>
                  <a:cubicBezTo>
                    <a:pt x="22" y="205"/>
                    <a:pt x="43" y="226"/>
                    <a:pt x="53" y="236"/>
                  </a:cubicBezTo>
                  <a:cubicBezTo>
                    <a:pt x="75" y="248"/>
                    <a:pt x="107" y="269"/>
                    <a:pt x="129" y="269"/>
                  </a:cubicBezTo>
                  <a:cubicBezTo>
                    <a:pt x="160" y="279"/>
                    <a:pt x="193" y="290"/>
                    <a:pt x="225" y="290"/>
                  </a:cubicBezTo>
                  <a:cubicBezTo>
                    <a:pt x="236" y="290"/>
                    <a:pt x="257" y="279"/>
                    <a:pt x="279" y="279"/>
                  </a:cubicBezTo>
                  <a:cubicBezTo>
                    <a:pt x="289" y="279"/>
                    <a:pt x="310" y="279"/>
                    <a:pt x="321" y="269"/>
                  </a:cubicBezTo>
                  <a:cubicBezTo>
                    <a:pt x="353" y="258"/>
                    <a:pt x="386" y="236"/>
                    <a:pt x="407" y="226"/>
                  </a:cubicBezTo>
                  <a:cubicBezTo>
                    <a:pt x="439" y="205"/>
                    <a:pt x="460" y="183"/>
                    <a:pt x="482" y="162"/>
                  </a:cubicBezTo>
                  <a:cubicBezTo>
                    <a:pt x="514" y="140"/>
                    <a:pt x="536" y="119"/>
                    <a:pt x="557" y="108"/>
                  </a:cubicBezTo>
                  <a:cubicBezTo>
                    <a:pt x="578" y="86"/>
                    <a:pt x="600" y="76"/>
                    <a:pt x="621" y="65"/>
                  </a:cubicBezTo>
                  <a:lnTo>
                    <a:pt x="685" y="33"/>
                  </a:lnTo>
                  <a:cubicBezTo>
                    <a:pt x="707" y="33"/>
                    <a:pt x="728" y="22"/>
                    <a:pt x="750" y="22"/>
                  </a:cubicBezTo>
                  <a:cubicBezTo>
                    <a:pt x="760" y="33"/>
                    <a:pt x="781" y="33"/>
                    <a:pt x="793" y="33"/>
                  </a:cubicBezTo>
                  <a:cubicBezTo>
                    <a:pt x="781" y="22"/>
                    <a:pt x="771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9" name="Google Shape;519;p29"/>
            <p:cNvSpPr/>
            <p:nvPr/>
          </p:nvSpPr>
          <p:spPr>
            <a:xfrm>
              <a:off x="1789048" y="4567196"/>
              <a:ext cx="184056" cy="65718"/>
            </a:xfrm>
            <a:custGeom>
              <a:avLst/>
              <a:gdLst/>
              <a:ahLst/>
              <a:cxnLst/>
              <a:rect l="l" t="t" r="r" b="b"/>
              <a:pathLst>
                <a:path w="815" h="291" extrusionOk="0">
                  <a:moveTo>
                    <a:pt x="793" y="33"/>
                  </a:moveTo>
                  <a:cubicBezTo>
                    <a:pt x="793" y="44"/>
                    <a:pt x="804" y="55"/>
                    <a:pt x="804" y="55"/>
                  </a:cubicBezTo>
                  <a:lnTo>
                    <a:pt x="815" y="65"/>
                  </a:lnTo>
                  <a:lnTo>
                    <a:pt x="815" y="55"/>
                  </a:lnTo>
                  <a:lnTo>
                    <a:pt x="793" y="33"/>
                  </a:lnTo>
                  <a:close/>
                  <a:moveTo>
                    <a:pt x="675" y="1"/>
                  </a:moveTo>
                  <a:cubicBezTo>
                    <a:pt x="654" y="1"/>
                    <a:pt x="622" y="12"/>
                    <a:pt x="601" y="22"/>
                  </a:cubicBezTo>
                  <a:cubicBezTo>
                    <a:pt x="579" y="33"/>
                    <a:pt x="547" y="44"/>
                    <a:pt x="525" y="65"/>
                  </a:cubicBezTo>
                  <a:cubicBezTo>
                    <a:pt x="493" y="76"/>
                    <a:pt x="472" y="98"/>
                    <a:pt x="451" y="119"/>
                  </a:cubicBezTo>
                  <a:cubicBezTo>
                    <a:pt x="418" y="129"/>
                    <a:pt x="397" y="151"/>
                    <a:pt x="375" y="172"/>
                  </a:cubicBezTo>
                  <a:cubicBezTo>
                    <a:pt x="354" y="183"/>
                    <a:pt x="322" y="205"/>
                    <a:pt x="301" y="215"/>
                  </a:cubicBezTo>
                  <a:cubicBezTo>
                    <a:pt x="290" y="215"/>
                    <a:pt x="268" y="226"/>
                    <a:pt x="258" y="226"/>
                  </a:cubicBezTo>
                  <a:lnTo>
                    <a:pt x="140" y="226"/>
                  </a:lnTo>
                  <a:cubicBezTo>
                    <a:pt x="118" y="226"/>
                    <a:pt x="97" y="215"/>
                    <a:pt x="75" y="205"/>
                  </a:cubicBezTo>
                  <a:cubicBezTo>
                    <a:pt x="54" y="194"/>
                    <a:pt x="44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30" y="122"/>
                    <a:pt x="32" y="114"/>
                    <a:pt x="36" y="114"/>
                  </a:cubicBezTo>
                  <a:cubicBezTo>
                    <a:pt x="38" y="114"/>
                    <a:pt x="40" y="116"/>
                    <a:pt x="44" y="119"/>
                  </a:cubicBezTo>
                  <a:lnTo>
                    <a:pt x="54" y="119"/>
                  </a:lnTo>
                  <a:cubicBezTo>
                    <a:pt x="54" y="119"/>
                    <a:pt x="54" y="108"/>
                    <a:pt x="44" y="108"/>
                  </a:cubicBezTo>
                  <a:cubicBezTo>
                    <a:pt x="33" y="108"/>
                    <a:pt x="22" y="108"/>
                    <a:pt x="11" y="129"/>
                  </a:cubicBezTo>
                  <a:cubicBezTo>
                    <a:pt x="11" y="140"/>
                    <a:pt x="1" y="162"/>
                    <a:pt x="11" y="183"/>
                  </a:cubicBezTo>
                  <a:cubicBezTo>
                    <a:pt x="22" y="205"/>
                    <a:pt x="33" y="226"/>
                    <a:pt x="54" y="236"/>
                  </a:cubicBezTo>
                  <a:cubicBezTo>
                    <a:pt x="75" y="248"/>
                    <a:pt x="108" y="269"/>
                    <a:pt x="129" y="269"/>
                  </a:cubicBezTo>
                  <a:cubicBezTo>
                    <a:pt x="161" y="279"/>
                    <a:pt x="194" y="290"/>
                    <a:pt x="225" y="290"/>
                  </a:cubicBezTo>
                  <a:cubicBezTo>
                    <a:pt x="236" y="290"/>
                    <a:pt x="258" y="279"/>
                    <a:pt x="268" y="279"/>
                  </a:cubicBezTo>
                  <a:cubicBezTo>
                    <a:pt x="290" y="279"/>
                    <a:pt x="301" y="279"/>
                    <a:pt x="322" y="269"/>
                  </a:cubicBezTo>
                  <a:cubicBezTo>
                    <a:pt x="354" y="258"/>
                    <a:pt x="386" y="236"/>
                    <a:pt x="408" y="226"/>
                  </a:cubicBezTo>
                  <a:cubicBezTo>
                    <a:pt x="439" y="205"/>
                    <a:pt x="461" y="183"/>
                    <a:pt x="482" y="162"/>
                  </a:cubicBezTo>
                  <a:cubicBezTo>
                    <a:pt x="504" y="140"/>
                    <a:pt x="536" y="119"/>
                    <a:pt x="558" y="108"/>
                  </a:cubicBezTo>
                  <a:cubicBezTo>
                    <a:pt x="579" y="86"/>
                    <a:pt x="601" y="76"/>
                    <a:pt x="622" y="65"/>
                  </a:cubicBezTo>
                  <a:lnTo>
                    <a:pt x="686" y="33"/>
                  </a:lnTo>
                  <a:cubicBezTo>
                    <a:pt x="708" y="33"/>
                    <a:pt x="729" y="22"/>
                    <a:pt x="739" y="22"/>
                  </a:cubicBezTo>
                  <a:cubicBezTo>
                    <a:pt x="761" y="33"/>
                    <a:pt x="782" y="33"/>
                    <a:pt x="793" y="33"/>
                  </a:cubicBezTo>
                  <a:cubicBezTo>
                    <a:pt x="782" y="22"/>
                    <a:pt x="772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0" name="Google Shape;520;p29"/>
            <p:cNvSpPr/>
            <p:nvPr/>
          </p:nvSpPr>
          <p:spPr>
            <a:xfrm>
              <a:off x="1890674" y="4567196"/>
              <a:ext cx="184056" cy="65718"/>
            </a:xfrm>
            <a:custGeom>
              <a:avLst/>
              <a:gdLst/>
              <a:ahLst/>
              <a:cxnLst/>
              <a:rect l="l" t="t" r="r" b="b"/>
              <a:pathLst>
                <a:path w="815" h="291" extrusionOk="0">
                  <a:moveTo>
                    <a:pt x="803" y="55"/>
                  </a:moveTo>
                  <a:lnTo>
                    <a:pt x="803" y="65"/>
                  </a:lnTo>
                  <a:cubicBezTo>
                    <a:pt x="803" y="65"/>
                    <a:pt x="814" y="65"/>
                    <a:pt x="803" y="55"/>
                  </a:cubicBezTo>
                  <a:close/>
                  <a:moveTo>
                    <a:pt x="675" y="1"/>
                  </a:moveTo>
                  <a:cubicBezTo>
                    <a:pt x="653" y="1"/>
                    <a:pt x="622" y="12"/>
                    <a:pt x="600" y="22"/>
                  </a:cubicBezTo>
                  <a:cubicBezTo>
                    <a:pt x="568" y="33"/>
                    <a:pt x="546" y="44"/>
                    <a:pt x="515" y="65"/>
                  </a:cubicBezTo>
                  <a:cubicBezTo>
                    <a:pt x="493" y="76"/>
                    <a:pt x="472" y="98"/>
                    <a:pt x="439" y="119"/>
                  </a:cubicBezTo>
                  <a:cubicBezTo>
                    <a:pt x="418" y="129"/>
                    <a:pt x="396" y="151"/>
                    <a:pt x="375" y="172"/>
                  </a:cubicBezTo>
                  <a:cubicBezTo>
                    <a:pt x="343" y="183"/>
                    <a:pt x="322" y="205"/>
                    <a:pt x="300" y="215"/>
                  </a:cubicBezTo>
                  <a:cubicBezTo>
                    <a:pt x="279" y="215"/>
                    <a:pt x="268" y="226"/>
                    <a:pt x="258" y="226"/>
                  </a:cubicBezTo>
                  <a:lnTo>
                    <a:pt x="139" y="226"/>
                  </a:lnTo>
                  <a:cubicBezTo>
                    <a:pt x="118" y="226"/>
                    <a:pt x="97" y="215"/>
                    <a:pt x="75" y="205"/>
                  </a:cubicBezTo>
                  <a:cubicBezTo>
                    <a:pt x="54" y="194"/>
                    <a:pt x="43" y="183"/>
                    <a:pt x="32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2" y="122"/>
                    <a:pt x="27" y="114"/>
                    <a:pt x="34" y="114"/>
                  </a:cubicBezTo>
                  <a:cubicBezTo>
                    <a:pt x="37" y="114"/>
                    <a:pt x="40" y="116"/>
                    <a:pt x="43" y="119"/>
                  </a:cubicBezTo>
                  <a:lnTo>
                    <a:pt x="54" y="119"/>
                  </a:lnTo>
                  <a:cubicBezTo>
                    <a:pt x="54" y="119"/>
                    <a:pt x="54" y="108"/>
                    <a:pt x="43" y="108"/>
                  </a:cubicBezTo>
                  <a:cubicBezTo>
                    <a:pt x="32" y="108"/>
                    <a:pt x="22" y="108"/>
                    <a:pt x="11" y="129"/>
                  </a:cubicBezTo>
                  <a:cubicBezTo>
                    <a:pt x="1" y="140"/>
                    <a:pt x="1" y="162"/>
                    <a:pt x="11" y="183"/>
                  </a:cubicBezTo>
                  <a:cubicBezTo>
                    <a:pt x="22" y="205"/>
                    <a:pt x="32" y="226"/>
                    <a:pt x="54" y="236"/>
                  </a:cubicBezTo>
                  <a:cubicBezTo>
                    <a:pt x="75" y="248"/>
                    <a:pt x="97" y="269"/>
                    <a:pt x="129" y="269"/>
                  </a:cubicBezTo>
                  <a:cubicBezTo>
                    <a:pt x="161" y="279"/>
                    <a:pt x="182" y="290"/>
                    <a:pt x="215" y="290"/>
                  </a:cubicBezTo>
                  <a:cubicBezTo>
                    <a:pt x="236" y="290"/>
                    <a:pt x="258" y="279"/>
                    <a:pt x="268" y="279"/>
                  </a:cubicBezTo>
                  <a:cubicBezTo>
                    <a:pt x="289" y="279"/>
                    <a:pt x="300" y="279"/>
                    <a:pt x="322" y="269"/>
                  </a:cubicBezTo>
                  <a:cubicBezTo>
                    <a:pt x="354" y="258"/>
                    <a:pt x="375" y="236"/>
                    <a:pt x="408" y="226"/>
                  </a:cubicBezTo>
                  <a:cubicBezTo>
                    <a:pt x="429" y="205"/>
                    <a:pt x="461" y="183"/>
                    <a:pt x="482" y="162"/>
                  </a:cubicBezTo>
                  <a:cubicBezTo>
                    <a:pt x="503" y="140"/>
                    <a:pt x="525" y="119"/>
                    <a:pt x="546" y="108"/>
                  </a:cubicBezTo>
                  <a:cubicBezTo>
                    <a:pt x="579" y="86"/>
                    <a:pt x="600" y="76"/>
                    <a:pt x="622" y="65"/>
                  </a:cubicBezTo>
                  <a:lnTo>
                    <a:pt x="686" y="33"/>
                  </a:lnTo>
                  <a:cubicBezTo>
                    <a:pt x="707" y="33"/>
                    <a:pt x="729" y="22"/>
                    <a:pt x="739" y="22"/>
                  </a:cubicBezTo>
                  <a:cubicBezTo>
                    <a:pt x="760" y="33"/>
                    <a:pt x="772" y="33"/>
                    <a:pt x="782" y="33"/>
                  </a:cubicBezTo>
                  <a:lnTo>
                    <a:pt x="803" y="55"/>
                  </a:lnTo>
                  <a:cubicBezTo>
                    <a:pt x="803" y="55"/>
                    <a:pt x="803" y="44"/>
                    <a:pt x="793" y="33"/>
                  </a:cubicBezTo>
                  <a:cubicBezTo>
                    <a:pt x="782" y="22"/>
                    <a:pt x="760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" name="Google Shape;521;p29"/>
            <p:cNvSpPr/>
            <p:nvPr/>
          </p:nvSpPr>
          <p:spPr>
            <a:xfrm>
              <a:off x="1992299" y="4567196"/>
              <a:ext cx="181346" cy="65718"/>
            </a:xfrm>
            <a:custGeom>
              <a:avLst/>
              <a:gdLst/>
              <a:ahLst/>
              <a:cxnLst/>
              <a:rect l="l" t="t" r="r" b="b"/>
              <a:pathLst>
                <a:path w="803" h="291" extrusionOk="0">
                  <a:moveTo>
                    <a:pt x="675" y="1"/>
                  </a:moveTo>
                  <a:cubicBezTo>
                    <a:pt x="653" y="1"/>
                    <a:pt x="621" y="12"/>
                    <a:pt x="600" y="22"/>
                  </a:cubicBezTo>
                  <a:cubicBezTo>
                    <a:pt x="567" y="33"/>
                    <a:pt x="546" y="44"/>
                    <a:pt x="514" y="65"/>
                  </a:cubicBezTo>
                  <a:cubicBezTo>
                    <a:pt x="493" y="76"/>
                    <a:pt x="471" y="98"/>
                    <a:pt x="439" y="119"/>
                  </a:cubicBezTo>
                  <a:cubicBezTo>
                    <a:pt x="418" y="129"/>
                    <a:pt x="396" y="151"/>
                    <a:pt x="364" y="172"/>
                  </a:cubicBezTo>
                  <a:cubicBezTo>
                    <a:pt x="343" y="183"/>
                    <a:pt x="322" y="205"/>
                    <a:pt x="289" y="215"/>
                  </a:cubicBezTo>
                  <a:cubicBezTo>
                    <a:pt x="279" y="215"/>
                    <a:pt x="268" y="226"/>
                    <a:pt x="257" y="226"/>
                  </a:cubicBezTo>
                  <a:lnTo>
                    <a:pt x="139" y="226"/>
                  </a:lnTo>
                  <a:cubicBezTo>
                    <a:pt x="118" y="226"/>
                    <a:pt x="86" y="215"/>
                    <a:pt x="75" y="205"/>
                  </a:cubicBezTo>
                  <a:cubicBezTo>
                    <a:pt x="53" y="194"/>
                    <a:pt x="43" y="183"/>
                    <a:pt x="32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2" y="122"/>
                    <a:pt x="27" y="114"/>
                    <a:pt x="34" y="114"/>
                  </a:cubicBezTo>
                  <a:cubicBezTo>
                    <a:pt x="37" y="114"/>
                    <a:pt x="40" y="116"/>
                    <a:pt x="43" y="119"/>
                  </a:cubicBezTo>
                  <a:lnTo>
                    <a:pt x="53" y="119"/>
                  </a:lnTo>
                  <a:lnTo>
                    <a:pt x="43" y="108"/>
                  </a:lnTo>
                  <a:cubicBezTo>
                    <a:pt x="32" y="108"/>
                    <a:pt x="22" y="108"/>
                    <a:pt x="11" y="129"/>
                  </a:cubicBezTo>
                  <a:cubicBezTo>
                    <a:pt x="0" y="140"/>
                    <a:pt x="0" y="162"/>
                    <a:pt x="11" y="183"/>
                  </a:cubicBezTo>
                  <a:cubicBezTo>
                    <a:pt x="22" y="205"/>
                    <a:pt x="32" y="226"/>
                    <a:pt x="53" y="236"/>
                  </a:cubicBezTo>
                  <a:cubicBezTo>
                    <a:pt x="75" y="248"/>
                    <a:pt x="96" y="269"/>
                    <a:pt x="129" y="269"/>
                  </a:cubicBezTo>
                  <a:cubicBezTo>
                    <a:pt x="161" y="279"/>
                    <a:pt x="182" y="290"/>
                    <a:pt x="215" y="290"/>
                  </a:cubicBezTo>
                  <a:cubicBezTo>
                    <a:pt x="236" y="290"/>
                    <a:pt x="246" y="279"/>
                    <a:pt x="268" y="279"/>
                  </a:cubicBezTo>
                  <a:cubicBezTo>
                    <a:pt x="279" y="279"/>
                    <a:pt x="300" y="279"/>
                    <a:pt x="310" y="269"/>
                  </a:cubicBezTo>
                  <a:cubicBezTo>
                    <a:pt x="343" y="258"/>
                    <a:pt x="375" y="236"/>
                    <a:pt x="407" y="226"/>
                  </a:cubicBezTo>
                  <a:cubicBezTo>
                    <a:pt x="429" y="205"/>
                    <a:pt x="460" y="183"/>
                    <a:pt x="482" y="162"/>
                  </a:cubicBezTo>
                  <a:cubicBezTo>
                    <a:pt x="503" y="140"/>
                    <a:pt x="525" y="119"/>
                    <a:pt x="546" y="108"/>
                  </a:cubicBezTo>
                  <a:cubicBezTo>
                    <a:pt x="567" y="86"/>
                    <a:pt x="589" y="76"/>
                    <a:pt x="610" y="65"/>
                  </a:cubicBezTo>
                  <a:cubicBezTo>
                    <a:pt x="643" y="55"/>
                    <a:pt x="664" y="44"/>
                    <a:pt x="686" y="33"/>
                  </a:cubicBezTo>
                  <a:cubicBezTo>
                    <a:pt x="707" y="33"/>
                    <a:pt x="717" y="22"/>
                    <a:pt x="739" y="22"/>
                  </a:cubicBezTo>
                  <a:cubicBezTo>
                    <a:pt x="760" y="33"/>
                    <a:pt x="771" y="33"/>
                    <a:pt x="782" y="33"/>
                  </a:cubicBezTo>
                  <a:lnTo>
                    <a:pt x="803" y="55"/>
                  </a:lnTo>
                  <a:cubicBezTo>
                    <a:pt x="803" y="55"/>
                    <a:pt x="803" y="44"/>
                    <a:pt x="793" y="33"/>
                  </a:cubicBezTo>
                  <a:cubicBezTo>
                    <a:pt x="782" y="22"/>
                    <a:pt x="760" y="12"/>
                    <a:pt x="7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2" name="Google Shape;522;p29"/>
            <p:cNvSpPr/>
            <p:nvPr/>
          </p:nvSpPr>
          <p:spPr>
            <a:xfrm>
              <a:off x="2093925" y="4567196"/>
              <a:ext cx="181346" cy="65718"/>
            </a:xfrm>
            <a:custGeom>
              <a:avLst/>
              <a:gdLst/>
              <a:ahLst/>
              <a:cxnLst/>
              <a:rect l="l" t="t" r="r" b="b"/>
              <a:pathLst>
                <a:path w="803" h="291" extrusionOk="0">
                  <a:moveTo>
                    <a:pt x="674" y="1"/>
                  </a:moveTo>
                  <a:cubicBezTo>
                    <a:pt x="643" y="1"/>
                    <a:pt x="621" y="12"/>
                    <a:pt x="589" y="22"/>
                  </a:cubicBezTo>
                  <a:cubicBezTo>
                    <a:pt x="567" y="33"/>
                    <a:pt x="535" y="44"/>
                    <a:pt x="514" y="65"/>
                  </a:cubicBezTo>
                  <a:cubicBezTo>
                    <a:pt x="493" y="76"/>
                    <a:pt x="460" y="98"/>
                    <a:pt x="439" y="119"/>
                  </a:cubicBezTo>
                  <a:cubicBezTo>
                    <a:pt x="417" y="129"/>
                    <a:pt x="396" y="151"/>
                    <a:pt x="364" y="172"/>
                  </a:cubicBezTo>
                  <a:cubicBezTo>
                    <a:pt x="343" y="183"/>
                    <a:pt x="321" y="205"/>
                    <a:pt x="289" y="215"/>
                  </a:cubicBezTo>
                  <a:cubicBezTo>
                    <a:pt x="278" y="215"/>
                    <a:pt x="267" y="226"/>
                    <a:pt x="257" y="226"/>
                  </a:cubicBezTo>
                  <a:lnTo>
                    <a:pt x="139" y="226"/>
                  </a:lnTo>
                  <a:cubicBezTo>
                    <a:pt x="107" y="226"/>
                    <a:pt x="86" y="215"/>
                    <a:pt x="75" y="205"/>
                  </a:cubicBezTo>
                  <a:cubicBezTo>
                    <a:pt x="53" y="194"/>
                    <a:pt x="32" y="183"/>
                    <a:pt x="21" y="172"/>
                  </a:cubicBezTo>
                  <a:cubicBezTo>
                    <a:pt x="21" y="162"/>
                    <a:pt x="10" y="140"/>
                    <a:pt x="21" y="129"/>
                  </a:cubicBezTo>
                  <a:cubicBezTo>
                    <a:pt x="21" y="122"/>
                    <a:pt x="27" y="114"/>
                    <a:pt x="30" y="114"/>
                  </a:cubicBezTo>
                  <a:cubicBezTo>
                    <a:pt x="31" y="114"/>
                    <a:pt x="32" y="116"/>
                    <a:pt x="32" y="119"/>
                  </a:cubicBezTo>
                  <a:lnTo>
                    <a:pt x="43" y="119"/>
                  </a:lnTo>
                  <a:cubicBezTo>
                    <a:pt x="43" y="119"/>
                    <a:pt x="43" y="108"/>
                    <a:pt x="32" y="108"/>
                  </a:cubicBezTo>
                  <a:cubicBezTo>
                    <a:pt x="32" y="108"/>
                    <a:pt x="10" y="108"/>
                    <a:pt x="10" y="129"/>
                  </a:cubicBezTo>
                  <a:cubicBezTo>
                    <a:pt x="0" y="140"/>
                    <a:pt x="0" y="162"/>
                    <a:pt x="10" y="183"/>
                  </a:cubicBezTo>
                  <a:cubicBezTo>
                    <a:pt x="10" y="205"/>
                    <a:pt x="32" y="226"/>
                    <a:pt x="53" y="236"/>
                  </a:cubicBezTo>
                  <a:cubicBezTo>
                    <a:pt x="75" y="248"/>
                    <a:pt x="96" y="269"/>
                    <a:pt x="129" y="269"/>
                  </a:cubicBezTo>
                  <a:cubicBezTo>
                    <a:pt x="150" y="279"/>
                    <a:pt x="182" y="290"/>
                    <a:pt x="214" y="290"/>
                  </a:cubicBezTo>
                  <a:cubicBezTo>
                    <a:pt x="225" y="290"/>
                    <a:pt x="246" y="279"/>
                    <a:pt x="267" y="279"/>
                  </a:cubicBezTo>
                  <a:cubicBezTo>
                    <a:pt x="278" y="279"/>
                    <a:pt x="300" y="279"/>
                    <a:pt x="310" y="269"/>
                  </a:cubicBezTo>
                  <a:cubicBezTo>
                    <a:pt x="343" y="258"/>
                    <a:pt x="374" y="236"/>
                    <a:pt x="407" y="226"/>
                  </a:cubicBezTo>
                  <a:cubicBezTo>
                    <a:pt x="428" y="205"/>
                    <a:pt x="450" y="183"/>
                    <a:pt x="481" y="162"/>
                  </a:cubicBezTo>
                  <a:cubicBezTo>
                    <a:pt x="503" y="140"/>
                    <a:pt x="524" y="119"/>
                    <a:pt x="546" y="108"/>
                  </a:cubicBezTo>
                  <a:cubicBezTo>
                    <a:pt x="567" y="86"/>
                    <a:pt x="589" y="76"/>
                    <a:pt x="610" y="65"/>
                  </a:cubicBezTo>
                  <a:lnTo>
                    <a:pt x="674" y="33"/>
                  </a:lnTo>
                  <a:cubicBezTo>
                    <a:pt x="696" y="33"/>
                    <a:pt x="717" y="22"/>
                    <a:pt x="738" y="22"/>
                  </a:cubicBezTo>
                  <a:cubicBezTo>
                    <a:pt x="750" y="33"/>
                    <a:pt x="771" y="33"/>
                    <a:pt x="781" y="33"/>
                  </a:cubicBezTo>
                  <a:cubicBezTo>
                    <a:pt x="792" y="44"/>
                    <a:pt x="792" y="55"/>
                    <a:pt x="803" y="55"/>
                  </a:cubicBezTo>
                  <a:cubicBezTo>
                    <a:pt x="803" y="55"/>
                    <a:pt x="803" y="44"/>
                    <a:pt x="792" y="33"/>
                  </a:cubicBezTo>
                  <a:cubicBezTo>
                    <a:pt x="781" y="22"/>
                    <a:pt x="760" y="12"/>
                    <a:pt x="7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3" name="Google Shape;523;p29"/>
            <p:cNvSpPr/>
            <p:nvPr/>
          </p:nvSpPr>
          <p:spPr>
            <a:xfrm>
              <a:off x="2192840" y="4567196"/>
              <a:ext cx="184056" cy="65718"/>
            </a:xfrm>
            <a:custGeom>
              <a:avLst/>
              <a:gdLst/>
              <a:ahLst/>
              <a:cxnLst/>
              <a:rect l="l" t="t" r="r" b="b"/>
              <a:pathLst>
                <a:path w="815" h="291" extrusionOk="0">
                  <a:moveTo>
                    <a:pt x="793" y="33"/>
                  </a:moveTo>
                  <a:lnTo>
                    <a:pt x="795" y="36"/>
                  </a:lnTo>
                  <a:lnTo>
                    <a:pt x="795" y="36"/>
                  </a:lnTo>
                  <a:cubicBezTo>
                    <a:pt x="795" y="35"/>
                    <a:pt x="794" y="34"/>
                    <a:pt x="793" y="33"/>
                  </a:cubicBezTo>
                  <a:close/>
                  <a:moveTo>
                    <a:pt x="795" y="36"/>
                  </a:moveTo>
                  <a:cubicBezTo>
                    <a:pt x="804" y="45"/>
                    <a:pt x="805" y="55"/>
                    <a:pt x="814" y="55"/>
                  </a:cubicBezTo>
                  <a:lnTo>
                    <a:pt x="795" y="36"/>
                  </a:lnTo>
                  <a:close/>
                  <a:moveTo>
                    <a:pt x="686" y="1"/>
                  </a:moveTo>
                  <a:cubicBezTo>
                    <a:pt x="654" y="1"/>
                    <a:pt x="633" y="12"/>
                    <a:pt x="600" y="22"/>
                  </a:cubicBezTo>
                  <a:cubicBezTo>
                    <a:pt x="579" y="33"/>
                    <a:pt x="547" y="44"/>
                    <a:pt x="526" y="65"/>
                  </a:cubicBezTo>
                  <a:cubicBezTo>
                    <a:pt x="493" y="76"/>
                    <a:pt x="472" y="98"/>
                    <a:pt x="450" y="119"/>
                  </a:cubicBezTo>
                  <a:cubicBezTo>
                    <a:pt x="429" y="129"/>
                    <a:pt x="397" y="151"/>
                    <a:pt x="376" y="172"/>
                  </a:cubicBezTo>
                  <a:cubicBezTo>
                    <a:pt x="354" y="183"/>
                    <a:pt x="322" y="205"/>
                    <a:pt x="300" y="215"/>
                  </a:cubicBezTo>
                  <a:cubicBezTo>
                    <a:pt x="290" y="215"/>
                    <a:pt x="279" y="226"/>
                    <a:pt x="258" y="226"/>
                  </a:cubicBezTo>
                  <a:lnTo>
                    <a:pt x="140" y="226"/>
                  </a:lnTo>
                  <a:cubicBezTo>
                    <a:pt x="119" y="226"/>
                    <a:pt x="97" y="215"/>
                    <a:pt x="76" y="205"/>
                  </a:cubicBezTo>
                  <a:cubicBezTo>
                    <a:pt x="65" y="194"/>
                    <a:pt x="43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30" y="122"/>
                    <a:pt x="37" y="114"/>
                    <a:pt x="41" y="114"/>
                  </a:cubicBezTo>
                  <a:cubicBezTo>
                    <a:pt x="43" y="114"/>
                    <a:pt x="43" y="116"/>
                    <a:pt x="43" y="119"/>
                  </a:cubicBezTo>
                  <a:lnTo>
                    <a:pt x="55" y="119"/>
                  </a:lnTo>
                  <a:cubicBezTo>
                    <a:pt x="55" y="119"/>
                    <a:pt x="55" y="108"/>
                    <a:pt x="43" y="108"/>
                  </a:cubicBezTo>
                  <a:cubicBezTo>
                    <a:pt x="43" y="108"/>
                    <a:pt x="22" y="108"/>
                    <a:pt x="12" y="129"/>
                  </a:cubicBezTo>
                  <a:cubicBezTo>
                    <a:pt x="12" y="140"/>
                    <a:pt x="1" y="162"/>
                    <a:pt x="12" y="183"/>
                  </a:cubicBezTo>
                  <a:cubicBezTo>
                    <a:pt x="22" y="205"/>
                    <a:pt x="43" y="226"/>
                    <a:pt x="55" y="236"/>
                  </a:cubicBezTo>
                  <a:cubicBezTo>
                    <a:pt x="76" y="248"/>
                    <a:pt x="108" y="269"/>
                    <a:pt x="129" y="269"/>
                  </a:cubicBezTo>
                  <a:cubicBezTo>
                    <a:pt x="162" y="279"/>
                    <a:pt x="193" y="290"/>
                    <a:pt x="226" y="290"/>
                  </a:cubicBezTo>
                  <a:cubicBezTo>
                    <a:pt x="236" y="290"/>
                    <a:pt x="258" y="279"/>
                    <a:pt x="269" y="279"/>
                  </a:cubicBezTo>
                  <a:cubicBezTo>
                    <a:pt x="290" y="279"/>
                    <a:pt x="312" y="279"/>
                    <a:pt x="322" y="269"/>
                  </a:cubicBezTo>
                  <a:cubicBezTo>
                    <a:pt x="354" y="258"/>
                    <a:pt x="386" y="236"/>
                    <a:pt x="408" y="226"/>
                  </a:cubicBezTo>
                  <a:cubicBezTo>
                    <a:pt x="440" y="205"/>
                    <a:pt x="462" y="183"/>
                    <a:pt x="483" y="162"/>
                  </a:cubicBezTo>
                  <a:cubicBezTo>
                    <a:pt x="515" y="140"/>
                    <a:pt x="536" y="119"/>
                    <a:pt x="557" y="108"/>
                  </a:cubicBezTo>
                  <a:cubicBezTo>
                    <a:pt x="579" y="86"/>
                    <a:pt x="600" y="76"/>
                    <a:pt x="622" y="65"/>
                  </a:cubicBezTo>
                  <a:lnTo>
                    <a:pt x="686" y="33"/>
                  </a:lnTo>
                  <a:cubicBezTo>
                    <a:pt x="707" y="33"/>
                    <a:pt x="729" y="22"/>
                    <a:pt x="750" y="22"/>
                  </a:cubicBezTo>
                  <a:cubicBezTo>
                    <a:pt x="761" y="33"/>
                    <a:pt x="783" y="33"/>
                    <a:pt x="793" y="33"/>
                  </a:cubicBezTo>
                  <a:cubicBezTo>
                    <a:pt x="783" y="22"/>
                    <a:pt x="772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29"/>
            <p:cNvSpPr/>
            <p:nvPr/>
          </p:nvSpPr>
          <p:spPr>
            <a:xfrm>
              <a:off x="2294466" y="4567196"/>
              <a:ext cx="184056" cy="65718"/>
            </a:xfrm>
            <a:custGeom>
              <a:avLst/>
              <a:gdLst/>
              <a:ahLst/>
              <a:cxnLst/>
              <a:rect l="l" t="t" r="r" b="b"/>
              <a:pathLst>
                <a:path w="815" h="291" extrusionOk="0">
                  <a:moveTo>
                    <a:pt x="675" y="1"/>
                  </a:moveTo>
                  <a:cubicBezTo>
                    <a:pt x="654" y="1"/>
                    <a:pt x="621" y="12"/>
                    <a:pt x="600" y="22"/>
                  </a:cubicBezTo>
                  <a:cubicBezTo>
                    <a:pt x="568" y="33"/>
                    <a:pt x="547" y="44"/>
                    <a:pt x="525" y="65"/>
                  </a:cubicBezTo>
                  <a:cubicBezTo>
                    <a:pt x="493" y="76"/>
                    <a:pt x="472" y="98"/>
                    <a:pt x="450" y="119"/>
                  </a:cubicBezTo>
                  <a:cubicBezTo>
                    <a:pt x="418" y="129"/>
                    <a:pt x="397" y="151"/>
                    <a:pt x="376" y="172"/>
                  </a:cubicBezTo>
                  <a:cubicBezTo>
                    <a:pt x="354" y="183"/>
                    <a:pt x="322" y="205"/>
                    <a:pt x="300" y="215"/>
                  </a:cubicBezTo>
                  <a:cubicBezTo>
                    <a:pt x="290" y="215"/>
                    <a:pt x="268" y="226"/>
                    <a:pt x="257" y="226"/>
                  </a:cubicBezTo>
                  <a:lnTo>
                    <a:pt x="140" y="226"/>
                  </a:lnTo>
                  <a:cubicBezTo>
                    <a:pt x="119" y="226"/>
                    <a:pt x="97" y="215"/>
                    <a:pt x="76" y="205"/>
                  </a:cubicBezTo>
                  <a:cubicBezTo>
                    <a:pt x="54" y="194"/>
                    <a:pt x="43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30" y="122"/>
                    <a:pt x="32" y="114"/>
                    <a:pt x="36" y="114"/>
                  </a:cubicBezTo>
                  <a:cubicBezTo>
                    <a:pt x="38" y="114"/>
                    <a:pt x="40" y="116"/>
                    <a:pt x="43" y="119"/>
                  </a:cubicBezTo>
                  <a:lnTo>
                    <a:pt x="54" y="119"/>
                  </a:lnTo>
                  <a:cubicBezTo>
                    <a:pt x="54" y="119"/>
                    <a:pt x="54" y="108"/>
                    <a:pt x="43" y="108"/>
                  </a:cubicBezTo>
                  <a:cubicBezTo>
                    <a:pt x="33" y="108"/>
                    <a:pt x="22" y="108"/>
                    <a:pt x="12" y="129"/>
                  </a:cubicBezTo>
                  <a:cubicBezTo>
                    <a:pt x="12" y="140"/>
                    <a:pt x="0" y="162"/>
                    <a:pt x="12" y="183"/>
                  </a:cubicBezTo>
                  <a:cubicBezTo>
                    <a:pt x="22" y="205"/>
                    <a:pt x="33" y="226"/>
                    <a:pt x="54" y="236"/>
                  </a:cubicBezTo>
                  <a:cubicBezTo>
                    <a:pt x="76" y="248"/>
                    <a:pt x="107" y="269"/>
                    <a:pt x="129" y="269"/>
                  </a:cubicBezTo>
                  <a:cubicBezTo>
                    <a:pt x="161" y="279"/>
                    <a:pt x="193" y="290"/>
                    <a:pt x="226" y="290"/>
                  </a:cubicBezTo>
                  <a:cubicBezTo>
                    <a:pt x="236" y="290"/>
                    <a:pt x="257" y="279"/>
                    <a:pt x="268" y="279"/>
                  </a:cubicBezTo>
                  <a:cubicBezTo>
                    <a:pt x="290" y="279"/>
                    <a:pt x="300" y="279"/>
                    <a:pt x="322" y="269"/>
                  </a:cubicBezTo>
                  <a:cubicBezTo>
                    <a:pt x="354" y="258"/>
                    <a:pt x="386" y="236"/>
                    <a:pt x="407" y="226"/>
                  </a:cubicBezTo>
                  <a:cubicBezTo>
                    <a:pt x="440" y="205"/>
                    <a:pt x="461" y="183"/>
                    <a:pt x="483" y="162"/>
                  </a:cubicBezTo>
                  <a:cubicBezTo>
                    <a:pt x="504" y="140"/>
                    <a:pt x="536" y="119"/>
                    <a:pt x="557" y="108"/>
                  </a:cubicBezTo>
                  <a:cubicBezTo>
                    <a:pt x="579" y="86"/>
                    <a:pt x="600" y="76"/>
                    <a:pt x="621" y="65"/>
                  </a:cubicBezTo>
                  <a:lnTo>
                    <a:pt x="686" y="33"/>
                  </a:lnTo>
                  <a:cubicBezTo>
                    <a:pt x="707" y="33"/>
                    <a:pt x="728" y="22"/>
                    <a:pt x="740" y="22"/>
                  </a:cubicBezTo>
                  <a:cubicBezTo>
                    <a:pt x="761" y="33"/>
                    <a:pt x="771" y="33"/>
                    <a:pt x="782" y="33"/>
                  </a:cubicBezTo>
                  <a:lnTo>
                    <a:pt x="804" y="55"/>
                  </a:lnTo>
                  <a:lnTo>
                    <a:pt x="814" y="65"/>
                  </a:lnTo>
                  <a:lnTo>
                    <a:pt x="814" y="55"/>
                  </a:lnTo>
                  <a:lnTo>
                    <a:pt x="793" y="33"/>
                  </a:lnTo>
                  <a:cubicBezTo>
                    <a:pt x="782" y="22"/>
                    <a:pt x="771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" name="Google Shape;525;p29"/>
            <p:cNvSpPr/>
            <p:nvPr/>
          </p:nvSpPr>
          <p:spPr>
            <a:xfrm>
              <a:off x="2396091" y="4567196"/>
              <a:ext cx="181571" cy="65718"/>
            </a:xfrm>
            <a:custGeom>
              <a:avLst/>
              <a:gdLst/>
              <a:ahLst/>
              <a:cxnLst/>
              <a:rect l="l" t="t" r="r" b="b"/>
              <a:pathLst>
                <a:path w="804" h="291" extrusionOk="0">
                  <a:moveTo>
                    <a:pt x="675" y="1"/>
                  </a:moveTo>
                  <a:cubicBezTo>
                    <a:pt x="654" y="1"/>
                    <a:pt x="621" y="12"/>
                    <a:pt x="600" y="22"/>
                  </a:cubicBezTo>
                  <a:cubicBezTo>
                    <a:pt x="568" y="33"/>
                    <a:pt x="547" y="44"/>
                    <a:pt x="514" y="65"/>
                  </a:cubicBezTo>
                  <a:cubicBezTo>
                    <a:pt x="493" y="76"/>
                    <a:pt x="471" y="98"/>
                    <a:pt x="440" y="119"/>
                  </a:cubicBezTo>
                  <a:cubicBezTo>
                    <a:pt x="418" y="129"/>
                    <a:pt x="397" y="151"/>
                    <a:pt x="375" y="172"/>
                  </a:cubicBezTo>
                  <a:cubicBezTo>
                    <a:pt x="343" y="183"/>
                    <a:pt x="321" y="205"/>
                    <a:pt x="300" y="215"/>
                  </a:cubicBezTo>
                  <a:cubicBezTo>
                    <a:pt x="278" y="215"/>
                    <a:pt x="268" y="226"/>
                    <a:pt x="257" y="226"/>
                  </a:cubicBezTo>
                  <a:lnTo>
                    <a:pt x="140" y="226"/>
                  </a:lnTo>
                  <a:cubicBezTo>
                    <a:pt x="118" y="226"/>
                    <a:pt x="97" y="215"/>
                    <a:pt x="75" y="205"/>
                  </a:cubicBezTo>
                  <a:cubicBezTo>
                    <a:pt x="54" y="194"/>
                    <a:pt x="43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2" y="122"/>
                    <a:pt x="27" y="114"/>
                    <a:pt x="34" y="114"/>
                  </a:cubicBezTo>
                  <a:cubicBezTo>
                    <a:pt x="37" y="114"/>
                    <a:pt x="40" y="116"/>
                    <a:pt x="43" y="119"/>
                  </a:cubicBezTo>
                  <a:lnTo>
                    <a:pt x="54" y="119"/>
                  </a:lnTo>
                  <a:cubicBezTo>
                    <a:pt x="54" y="119"/>
                    <a:pt x="54" y="108"/>
                    <a:pt x="43" y="108"/>
                  </a:cubicBezTo>
                  <a:cubicBezTo>
                    <a:pt x="33" y="108"/>
                    <a:pt x="22" y="108"/>
                    <a:pt x="11" y="129"/>
                  </a:cubicBezTo>
                  <a:cubicBezTo>
                    <a:pt x="0" y="140"/>
                    <a:pt x="0" y="162"/>
                    <a:pt x="11" y="183"/>
                  </a:cubicBezTo>
                  <a:cubicBezTo>
                    <a:pt x="22" y="205"/>
                    <a:pt x="33" y="226"/>
                    <a:pt x="54" y="236"/>
                  </a:cubicBezTo>
                  <a:cubicBezTo>
                    <a:pt x="75" y="248"/>
                    <a:pt x="97" y="269"/>
                    <a:pt x="129" y="269"/>
                  </a:cubicBezTo>
                  <a:cubicBezTo>
                    <a:pt x="161" y="279"/>
                    <a:pt x="183" y="290"/>
                    <a:pt x="214" y="290"/>
                  </a:cubicBezTo>
                  <a:cubicBezTo>
                    <a:pt x="236" y="290"/>
                    <a:pt x="257" y="279"/>
                    <a:pt x="268" y="279"/>
                  </a:cubicBezTo>
                  <a:cubicBezTo>
                    <a:pt x="290" y="279"/>
                    <a:pt x="300" y="279"/>
                    <a:pt x="321" y="269"/>
                  </a:cubicBezTo>
                  <a:cubicBezTo>
                    <a:pt x="354" y="258"/>
                    <a:pt x="375" y="236"/>
                    <a:pt x="407" y="226"/>
                  </a:cubicBezTo>
                  <a:cubicBezTo>
                    <a:pt x="428" y="205"/>
                    <a:pt x="461" y="183"/>
                    <a:pt x="482" y="162"/>
                  </a:cubicBezTo>
                  <a:cubicBezTo>
                    <a:pt x="504" y="140"/>
                    <a:pt x="525" y="119"/>
                    <a:pt x="547" y="108"/>
                  </a:cubicBezTo>
                  <a:cubicBezTo>
                    <a:pt x="578" y="86"/>
                    <a:pt x="600" y="76"/>
                    <a:pt x="621" y="65"/>
                  </a:cubicBezTo>
                  <a:lnTo>
                    <a:pt x="685" y="33"/>
                  </a:lnTo>
                  <a:cubicBezTo>
                    <a:pt x="707" y="33"/>
                    <a:pt x="728" y="22"/>
                    <a:pt x="739" y="22"/>
                  </a:cubicBezTo>
                  <a:cubicBezTo>
                    <a:pt x="761" y="33"/>
                    <a:pt x="771" y="33"/>
                    <a:pt x="782" y="33"/>
                  </a:cubicBezTo>
                  <a:lnTo>
                    <a:pt x="804" y="55"/>
                  </a:lnTo>
                  <a:cubicBezTo>
                    <a:pt x="804" y="55"/>
                    <a:pt x="804" y="44"/>
                    <a:pt x="792" y="33"/>
                  </a:cubicBezTo>
                  <a:cubicBezTo>
                    <a:pt x="782" y="22"/>
                    <a:pt x="761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6" name="Google Shape;526;p29"/>
            <p:cNvSpPr/>
            <p:nvPr/>
          </p:nvSpPr>
          <p:spPr>
            <a:xfrm>
              <a:off x="2497491" y="4567196"/>
              <a:ext cx="181797" cy="65718"/>
            </a:xfrm>
            <a:custGeom>
              <a:avLst/>
              <a:gdLst/>
              <a:ahLst/>
              <a:cxnLst/>
              <a:rect l="l" t="t" r="r" b="b"/>
              <a:pathLst>
                <a:path w="805" h="291" extrusionOk="0">
                  <a:moveTo>
                    <a:pt x="676" y="1"/>
                  </a:moveTo>
                  <a:cubicBezTo>
                    <a:pt x="654" y="1"/>
                    <a:pt x="622" y="12"/>
                    <a:pt x="600" y="22"/>
                  </a:cubicBezTo>
                  <a:cubicBezTo>
                    <a:pt x="569" y="33"/>
                    <a:pt x="547" y="44"/>
                    <a:pt x="515" y="65"/>
                  </a:cubicBezTo>
                  <a:cubicBezTo>
                    <a:pt x="493" y="76"/>
                    <a:pt x="472" y="98"/>
                    <a:pt x="440" y="119"/>
                  </a:cubicBezTo>
                  <a:cubicBezTo>
                    <a:pt x="419" y="129"/>
                    <a:pt x="397" y="151"/>
                    <a:pt x="365" y="172"/>
                  </a:cubicBezTo>
                  <a:cubicBezTo>
                    <a:pt x="343" y="183"/>
                    <a:pt x="322" y="205"/>
                    <a:pt x="290" y="215"/>
                  </a:cubicBezTo>
                  <a:cubicBezTo>
                    <a:pt x="279" y="215"/>
                    <a:pt x="269" y="226"/>
                    <a:pt x="258" y="226"/>
                  </a:cubicBezTo>
                  <a:lnTo>
                    <a:pt x="140" y="226"/>
                  </a:lnTo>
                  <a:cubicBezTo>
                    <a:pt x="119" y="226"/>
                    <a:pt x="86" y="215"/>
                    <a:pt x="76" y="205"/>
                  </a:cubicBezTo>
                  <a:cubicBezTo>
                    <a:pt x="55" y="194"/>
                    <a:pt x="44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2" y="122"/>
                    <a:pt x="28" y="114"/>
                    <a:pt x="35" y="114"/>
                  </a:cubicBezTo>
                  <a:cubicBezTo>
                    <a:pt x="37" y="114"/>
                    <a:pt x="41" y="116"/>
                    <a:pt x="44" y="119"/>
                  </a:cubicBezTo>
                  <a:lnTo>
                    <a:pt x="55" y="119"/>
                  </a:lnTo>
                  <a:lnTo>
                    <a:pt x="44" y="108"/>
                  </a:lnTo>
                  <a:cubicBezTo>
                    <a:pt x="33" y="108"/>
                    <a:pt x="22" y="108"/>
                    <a:pt x="12" y="129"/>
                  </a:cubicBezTo>
                  <a:cubicBezTo>
                    <a:pt x="1" y="140"/>
                    <a:pt x="1" y="162"/>
                    <a:pt x="12" y="183"/>
                  </a:cubicBezTo>
                  <a:cubicBezTo>
                    <a:pt x="12" y="205"/>
                    <a:pt x="33" y="226"/>
                    <a:pt x="55" y="236"/>
                  </a:cubicBezTo>
                  <a:cubicBezTo>
                    <a:pt x="76" y="248"/>
                    <a:pt x="98" y="269"/>
                    <a:pt x="129" y="269"/>
                  </a:cubicBezTo>
                  <a:cubicBezTo>
                    <a:pt x="151" y="279"/>
                    <a:pt x="183" y="290"/>
                    <a:pt x="215" y="290"/>
                  </a:cubicBezTo>
                  <a:cubicBezTo>
                    <a:pt x="236" y="290"/>
                    <a:pt x="248" y="279"/>
                    <a:pt x="269" y="279"/>
                  </a:cubicBezTo>
                  <a:cubicBezTo>
                    <a:pt x="279" y="279"/>
                    <a:pt x="301" y="279"/>
                    <a:pt x="312" y="269"/>
                  </a:cubicBezTo>
                  <a:cubicBezTo>
                    <a:pt x="343" y="258"/>
                    <a:pt x="376" y="236"/>
                    <a:pt x="408" y="226"/>
                  </a:cubicBezTo>
                  <a:cubicBezTo>
                    <a:pt x="429" y="205"/>
                    <a:pt x="462" y="183"/>
                    <a:pt x="483" y="162"/>
                  </a:cubicBezTo>
                  <a:cubicBezTo>
                    <a:pt x="504" y="140"/>
                    <a:pt x="526" y="119"/>
                    <a:pt x="547" y="108"/>
                  </a:cubicBezTo>
                  <a:cubicBezTo>
                    <a:pt x="569" y="86"/>
                    <a:pt x="590" y="76"/>
                    <a:pt x="612" y="65"/>
                  </a:cubicBezTo>
                  <a:cubicBezTo>
                    <a:pt x="643" y="55"/>
                    <a:pt x="665" y="44"/>
                    <a:pt x="686" y="33"/>
                  </a:cubicBezTo>
                  <a:cubicBezTo>
                    <a:pt x="708" y="33"/>
                    <a:pt x="719" y="22"/>
                    <a:pt x="740" y="22"/>
                  </a:cubicBezTo>
                  <a:cubicBezTo>
                    <a:pt x="761" y="33"/>
                    <a:pt x="772" y="33"/>
                    <a:pt x="783" y="33"/>
                  </a:cubicBezTo>
                  <a:lnTo>
                    <a:pt x="804" y="55"/>
                  </a:lnTo>
                  <a:cubicBezTo>
                    <a:pt x="804" y="55"/>
                    <a:pt x="804" y="44"/>
                    <a:pt x="793" y="33"/>
                  </a:cubicBezTo>
                  <a:cubicBezTo>
                    <a:pt x="783" y="22"/>
                    <a:pt x="761" y="12"/>
                    <a:pt x="7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7" name="Google Shape;527;p29"/>
            <p:cNvSpPr/>
            <p:nvPr/>
          </p:nvSpPr>
          <p:spPr>
            <a:xfrm>
              <a:off x="2599117" y="4567196"/>
              <a:ext cx="181797" cy="65718"/>
            </a:xfrm>
            <a:custGeom>
              <a:avLst/>
              <a:gdLst/>
              <a:ahLst/>
              <a:cxnLst/>
              <a:rect l="l" t="t" r="r" b="b"/>
              <a:pathLst>
                <a:path w="805" h="291" extrusionOk="0">
                  <a:moveTo>
                    <a:pt x="676" y="1"/>
                  </a:moveTo>
                  <a:cubicBezTo>
                    <a:pt x="643" y="1"/>
                    <a:pt x="622" y="12"/>
                    <a:pt x="590" y="22"/>
                  </a:cubicBezTo>
                  <a:cubicBezTo>
                    <a:pt x="568" y="33"/>
                    <a:pt x="536" y="44"/>
                    <a:pt x="514" y="65"/>
                  </a:cubicBezTo>
                  <a:cubicBezTo>
                    <a:pt x="493" y="76"/>
                    <a:pt x="461" y="98"/>
                    <a:pt x="440" y="119"/>
                  </a:cubicBezTo>
                  <a:cubicBezTo>
                    <a:pt x="419" y="129"/>
                    <a:pt x="397" y="151"/>
                    <a:pt x="365" y="172"/>
                  </a:cubicBezTo>
                  <a:cubicBezTo>
                    <a:pt x="343" y="183"/>
                    <a:pt x="322" y="205"/>
                    <a:pt x="290" y="215"/>
                  </a:cubicBezTo>
                  <a:cubicBezTo>
                    <a:pt x="279" y="215"/>
                    <a:pt x="269" y="226"/>
                    <a:pt x="258" y="226"/>
                  </a:cubicBezTo>
                  <a:lnTo>
                    <a:pt x="140" y="226"/>
                  </a:lnTo>
                  <a:cubicBezTo>
                    <a:pt x="108" y="226"/>
                    <a:pt x="86" y="215"/>
                    <a:pt x="76" y="205"/>
                  </a:cubicBezTo>
                  <a:cubicBezTo>
                    <a:pt x="54" y="194"/>
                    <a:pt x="33" y="183"/>
                    <a:pt x="22" y="172"/>
                  </a:cubicBezTo>
                  <a:cubicBezTo>
                    <a:pt x="22" y="162"/>
                    <a:pt x="12" y="140"/>
                    <a:pt x="22" y="129"/>
                  </a:cubicBezTo>
                  <a:cubicBezTo>
                    <a:pt x="22" y="122"/>
                    <a:pt x="27" y="114"/>
                    <a:pt x="31" y="114"/>
                  </a:cubicBezTo>
                  <a:cubicBezTo>
                    <a:pt x="32" y="114"/>
                    <a:pt x="33" y="116"/>
                    <a:pt x="33" y="119"/>
                  </a:cubicBezTo>
                  <a:lnTo>
                    <a:pt x="43" y="119"/>
                  </a:lnTo>
                  <a:cubicBezTo>
                    <a:pt x="43" y="119"/>
                    <a:pt x="43" y="108"/>
                    <a:pt x="33" y="108"/>
                  </a:cubicBezTo>
                  <a:cubicBezTo>
                    <a:pt x="33" y="108"/>
                    <a:pt x="12" y="108"/>
                    <a:pt x="12" y="129"/>
                  </a:cubicBezTo>
                  <a:cubicBezTo>
                    <a:pt x="1" y="140"/>
                    <a:pt x="1" y="162"/>
                    <a:pt x="12" y="183"/>
                  </a:cubicBezTo>
                  <a:cubicBezTo>
                    <a:pt x="12" y="205"/>
                    <a:pt x="33" y="226"/>
                    <a:pt x="54" y="236"/>
                  </a:cubicBezTo>
                  <a:cubicBezTo>
                    <a:pt x="76" y="248"/>
                    <a:pt x="97" y="269"/>
                    <a:pt x="129" y="269"/>
                  </a:cubicBezTo>
                  <a:cubicBezTo>
                    <a:pt x="150" y="279"/>
                    <a:pt x="183" y="290"/>
                    <a:pt x="215" y="290"/>
                  </a:cubicBezTo>
                  <a:cubicBezTo>
                    <a:pt x="226" y="290"/>
                    <a:pt x="247" y="279"/>
                    <a:pt x="269" y="279"/>
                  </a:cubicBezTo>
                  <a:cubicBezTo>
                    <a:pt x="279" y="279"/>
                    <a:pt x="300" y="279"/>
                    <a:pt x="311" y="269"/>
                  </a:cubicBezTo>
                  <a:cubicBezTo>
                    <a:pt x="343" y="258"/>
                    <a:pt x="376" y="236"/>
                    <a:pt x="407" y="226"/>
                  </a:cubicBezTo>
                  <a:cubicBezTo>
                    <a:pt x="429" y="205"/>
                    <a:pt x="450" y="183"/>
                    <a:pt x="483" y="162"/>
                  </a:cubicBezTo>
                  <a:cubicBezTo>
                    <a:pt x="504" y="140"/>
                    <a:pt x="526" y="119"/>
                    <a:pt x="547" y="108"/>
                  </a:cubicBezTo>
                  <a:cubicBezTo>
                    <a:pt x="568" y="86"/>
                    <a:pt x="590" y="76"/>
                    <a:pt x="611" y="65"/>
                  </a:cubicBezTo>
                  <a:lnTo>
                    <a:pt x="676" y="33"/>
                  </a:lnTo>
                  <a:cubicBezTo>
                    <a:pt x="697" y="33"/>
                    <a:pt x="718" y="22"/>
                    <a:pt x="740" y="22"/>
                  </a:cubicBezTo>
                  <a:cubicBezTo>
                    <a:pt x="750" y="33"/>
                    <a:pt x="771" y="33"/>
                    <a:pt x="783" y="33"/>
                  </a:cubicBezTo>
                  <a:cubicBezTo>
                    <a:pt x="793" y="44"/>
                    <a:pt x="793" y="55"/>
                    <a:pt x="804" y="55"/>
                  </a:cubicBezTo>
                  <a:cubicBezTo>
                    <a:pt x="804" y="55"/>
                    <a:pt x="804" y="44"/>
                    <a:pt x="793" y="33"/>
                  </a:cubicBezTo>
                  <a:cubicBezTo>
                    <a:pt x="783" y="22"/>
                    <a:pt x="761" y="12"/>
                    <a:pt x="7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8" name="Google Shape;528;p29"/>
            <p:cNvSpPr/>
            <p:nvPr/>
          </p:nvSpPr>
          <p:spPr>
            <a:xfrm>
              <a:off x="2698258" y="4567196"/>
              <a:ext cx="184056" cy="65718"/>
            </a:xfrm>
            <a:custGeom>
              <a:avLst/>
              <a:gdLst/>
              <a:ahLst/>
              <a:cxnLst/>
              <a:rect l="l" t="t" r="r" b="b"/>
              <a:pathLst>
                <a:path w="815" h="291" extrusionOk="0">
                  <a:moveTo>
                    <a:pt x="793" y="33"/>
                  </a:moveTo>
                  <a:lnTo>
                    <a:pt x="793" y="33"/>
                  </a:lnTo>
                  <a:cubicBezTo>
                    <a:pt x="804" y="44"/>
                    <a:pt x="804" y="55"/>
                    <a:pt x="804" y="55"/>
                  </a:cubicBezTo>
                  <a:lnTo>
                    <a:pt x="815" y="65"/>
                  </a:lnTo>
                  <a:lnTo>
                    <a:pt x="815" y="55"/>
                  </a:lnTo>
                  <a:lnTo>
                    <a:pt x="793" y="33"/>
                  </a:lnTo>
                  <a:close/>
                  <a:moveTo>
                    <a:pt x="686" y="1"/>
                  </a:moveTo>
                  <a:cubicBezTo>
                    <a:pt x="654" y="1"/>
                    <a:pt x="632" y="12"/>
                    <a:pt x="601" y="22"/>
                  </a:cubicBezTo>
                  <a:cubicBezTo>
                    <a:pt x="579" y="33"/>
                    <a:pt x="547" y="44"/>
                    <a:pt x="525" y="65"/>
                  </a:cubicBezTo>
                  <a:cubicBezTo>
                    <a:pt x="494" y="76"/>
                    <a:pt x="472" y="98"/>
                    <a:pt x="451" y="119"/>
                  </a:cubicBezTo>
                  <a:cubicBezTo>
                    <a:pt x="429" y="129"/>
                    <a:pt x="397" y="151"/>
                    <a:pt x="375" y="172"/>
                  </a:cubicBezTo>
                  <a:cubicBezTo>
                    <a:pt x="354" y="183"/>
                    <a:pt x="322" y="205"/>
                    <a:pt x="301" y="215"/>
                  </a:cubicBezTo>
                  <a:cubicBezTo>
                    <a:pt x="290" y="215"/>
                    <a:pt x="279" y="226"/>
                    <a:pt x="258" y="226"/>
                  </a:cubicBezTo>
                  <a:lnTo>
                    <a:pt x="140" y="226"/>
                  </a:lnTo>
                  <a:cubicBezTo>
                    <a:pt x="118" y="226"/>
                    <a:pt x="97" y="215"/>
                    <a:pt x="75" y="205"/>
                  </a:cubicBezTo>
                  <a:cubicBezTo>
                    <a:pt x="65" y="194"/>
                    <a:pt x="44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30" y="122"/>
                    <a:pt x="37" y="114"/>
                    <a:pt x="41" y="114"/>
                  </a:cubicBezTo>
                  <a:cubicBezTo>
                    <a:pt x="43" y="114"/>
                    <a:pt x="44" y="116"/>
                    <a:pt x="44" y="119"/>
                  </a:cubicBezTo>
                  <a:lnTo>
                    <a:pt x="54" y="119"/>
                  </a:lnTo>
                  <a:cubicBezTo>
                    <a:pt x="54" y="119"/>
                    <a:pt x="54" y="108"/>
                    <a:pt x="44" y="108"/>
                  </a:cubicBezTo>
                  <a:cubicBezTo>
                    <a:pt x="44" y="108"/>
                    <a:pt x="22" y="108"/>
                    <a:pt x="11" y="129"/>
                  </a:cubicBezTo>
                  <a:cubicBezTo>
                    <a:pt x="11" y="140"/>
                    <a:pt x="1" y="162"/>
                    <a:pt x="11" y="183"/>
                  </a:cubicBezTo>
                  <a:cubicBezTo>
                    <a:pt x="22" y="205"/>
                    <a:pt x="33" y="226"/>
                    <a:pt x="54" y="236"/>
                  </a:cubicBezTo>
                  <a:cubicBezTo>
                    <a:pt x="75" y="248"/>
                    <a:pt x="108" y="269"/>
                    <a:pt x="129" y="269"/>
                  </a:cubicBezTo>
                  <a:cubicBezTo>
                    <a:pt x="161" y="279"/>
                    <a:pt x="194" y="290"/>
                    <a:pt x="225" y="290"/>
                  </a:cubicBezTo>
                  <a:cubicBezTo>
                    <a:pt x="237" y="290"/>
                    <a:pt x="258" y="279"/>
                    <a:pt x="268" y="279"/>
                  </a:cubicBezTo>
                  <a:cubicBezTo>
                    <a:pt x="290" y="279"/>
                    <a:pt x="311" y="279"/>
                    <a:pt x="322" y="269"/>
                  </a:cubicBezTo>
                  <a:cubicBezTo>
                    <a:pt x="354" y="258"/>
                    <a:pt x="386" y="236"/>
                    <a:pt x="408" y="226"/>
                  </a:cubicBezTo>
                  <a:cubicBezTo>
                    <a:pt x="440" y="205"/>
                    <a:pt x="461" y="183"/>
                    <a:pt x="482" y="162"/>
                  </a:cubicBezTo>
                  <a:cubicBezTo>
                    <a:pt x="515" y="140"/>
                    <a:pt x="536" y="119"/>
                    <a:pt x="558" y="108"/>
                  </a:cubicBezTo>
                  <a:cubicBezTo>
                    <a:pt x="579" y="86"/>
                    <a:pt x="601" y="76"/>
                    <a:pt x="622" y="65"/>
                  </a:cubicBezTo>
                  <a:lnTo>
                    <a:pt x="686" y="33"/>
                  </a:lnTo>
                  <a:cubicBezTo>
                    <a:pt x="708" y="33"/>
                    <a:pt x="729" y="22"/>
                    <a:pt x="751" y="22"/>
                  </a:cubicBezTo>
                  <a:cubicBezTo>
                    <a:pt x="761" y="33"/>
                    <a:pt x="782" y="33"/>
                    <a:pt x="793" y="33"/>
                  </a:cubicBezTo>
                  <a:cubicBezTo>
                    <a:pt x="782" y="22"/>
                    <a:pt x="772" y="12"/>
                    <a:pt x="7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9" name="Google Shape;529;p29"/>
            <p:cNvSpPr/>
            <p:nvPr/>
          </p:nvSpPr>
          <p:spPr>
            <a:xfrm>
              <a:off x="2799884" y="4567196"/>
              <a:ext cx="184056" cy="65718"/>
            </a:xfrm>
            <a:custGeom>
              <a:avLst/>
              <a:gdLst/>
              <a:ahLst/>
              <a:cxnLst/>
              <a:rect l="l" t="t" r="r" b="b"/>
              <a:pathLst>
                <a:path w="815" h="291" extrusionOk="0">
                  <a:moveTo>
                    <a:pt x="675" y="1"/>
                  </a:moveTo>
                  <a:cubicBezTo>
                    <a:pt x="653" y="1"/>
                    <a:pt x="622" y="12"/>
                    <a:pt x="600" y="22"/>
                  </a:cubicBezTo>
                  <a:cubicBezTo>
                    <a:pt x="568" y="33"/>
                    <a:pt x="546" y="44"/>
                    <a:pt x="525" y="65"/>
                  </a:cubicBezTo>
                  <a:cubicBezTo>
                    <a:pt x="493" y="76"/>
                    <a:pt x="472" y="98"/>
                    <a:pt x="450" y="119"/>
                  </a:cubicBezTo>
                  <a:cubicBezTo>
                    <a:pt x="418" y="129"/>
                    <a:pt x="396" y="151"/>
                    <a:pt x="375" y="172"/>
                  </a:cubicBezTo>
                  <a:cubicBezTo>
                    <a:pt x="354" y="183"/>
                    <a:pt x="322" y="205"/>
                    <a:pt x="301" y="215"/>
                  </a:cubicBezTo>
                  <a:cubicBezTo>
                    <a:pt x="289" y="215"/>
                    <a:pt x="268" y="226"/>
                    <a:pt x="258" y="226"/>
                  </a:cubicBezTo>
                  <a:lnTo>
                    <a:pt x="139" y="226"/>
                  </a:lnTo>
                  <a:cubicBezTo>
                    <a:pt x="118" y="226"/>
                    <a:pt x="97" y="215"/>
                    <a:pt x="75" y="205"/>
                  </a:cubicBezTo>
                  <a:cubicBezTo>
                    <a:pt x="54" y="194"/>
                    <a:pt x="44" y="183"/>
                    <a:pt x="32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9" y="122"/>
                    <a:pt x="31" y="114"/>
                    <a:pt x="36" y="114"/>
                  </a:cubicBezTo>
                  <a:cubicBezTo>
                    <a:pt x="38" y="114"/>
                    <a:pt x="40" y="116"/>
                    <a:pt x="44" y="119"/>
                  </a:cubicBezTo>
                  <a:lnTo>
                    <a:pt x="54" y="119"/>
                  </a:lnTo>
                  <a:cubicBezTo>
                    <a:pt x="54" y="119"/>
                    <a:pt x="54" y="108"/>
                    <a:pt x="44" y="108"/>
                  </a:cubicBezTo>
                  <a:cubicBezTo>
                    <a:pt x="32" y="108"/>
                    <a:pt x="22" y="108"/>
                    <a:pt x="11" y="129"/>
                  </a:cubicBezTo>
                  <a:cubicBezTo>
                    <a:pt x="1" y="140"/>
                    <a:pt x="1" y="162"/>
                    <a:pt x="11" y="183"/>
                  </a:cubicBezTo>
                  <a:cubicBezTo>
                    <a:pt x="22" y="205"/>
                    <a:pt x="32" y="226"/>
                    <a:pt x="54" y="236"/>
                  </a:cubicBezTo>
                  <a:cubicBezTo>
                    <a:pt x="75" y="248"/>
                    <a:pt x="108" y="269"/>
                    <a:pt x="129" y="269"/>
                  </a:cubicBezTo>
                  <a:cubicBezTo>
                    <a:pt x="161" y="279"/>
                    <a:pt x="193" y="290"/>
                    <a:pt x="225" y="290"/>
                  </a:cubicBezTo>
                  <a:cubicBezTo>
                    <a:pt x="236" y="290"/>
                    <a:pt x="258" y="279"/>
                    <a:pt x="268" y="279"/>
                  </a:cubicBezTo>
                  <a:cubicBezTo>
                    <a:pt x="289" y="279"/>
                    <a:pt x="301" y="279"/>
                    <a:pt x="322" y="269"/>
                  </a:cubicBezTo>
                  <a:cubicBezTo>
                    <a:pt x="354" y="258"/>
                    <a:pt x="386" y="236"/>
                    <a:pt x="408" y="226"/>
                  </a:cubicBezTo>
                  <a:cubicBezTo>
                    <a:pt x="439" y="205"/>
                    <a:pt x="461" y="183"/>
                    <a:pt x="482" y="162"/>
                  </a:cubicBezTo>
                  <a:cubicBezTo>
                    <a:pt x="504" y="140"/>
                    <a:pt x="536" y="119"/>
                    <a:pt x="557" y="108"/>
                  </a:cubicBezTo>
                  <a:cubicBezTo>
                    <a:pt x="579" y="86"/>
                    <a:pt x="600" y="76"/>
                    <a:pt x="622" y="65"/>
                  </a:cubicBezTo>
                  <a:lnTo>
                    <a:pt x="686" y="33"/>
                  </a:lnTo>
                  <a:cubicBezTo>
                    <a:pt x="707" y="33"/>
                    <a:pt x="729" y="22"/>
                    <a:pt x="739" y="22"/>
                  </a:cubicBezTo>
                  <a:cubicBezTo>
                    <a:pt x="761" y="33"/>
                    <a:pt x="772" y="33"/>
                    <a:pt x="782" y="33"/>
                  </a:cubicBezTo>
                  <a:lnTo>
                    <a:pt x="803" y="55"/>
                  </a:lnTo>
                  <a:lnTo>
                    <a:pt x="814" y="65"/>
                  </a:lnTo>
                  <a:lnTo>
                    <a:pt x="814" y="55"/>
                  </a:lnTo>
                  <a:lnTo>
                    <a:pt x="793" y="33"/>
                  </a:lnTo>
                  <a:cubicBezTo>
                    <a:pt x="782" y="22"/>
                    <a:pt x="772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" name="Google Shape;530;p29"/>
            <p:cNvSpPr/>
            <p:nvPr/>
          </p:nvSpPr>
          <p:spPr>
            <a:xfrm>
              <a:off x="2901509" y="4567196"/>
              <a:ext cx="181571" cy="65718"/>
            </a:xfrm>
            <a:custGeom>
              <a:avLst/>
              <a:gdLst/>
              <a:ahLst/>
              <a:cxnLst/>
              <a:rect l="l" t="t" r="r" b="b"/>
              <a:pathLst>
                <a:path w="804" h="291" extrusionOk="0">
                  <a:moveTo>
                    <a:pt x="675" y="1"/>
                  </a:moveTo>
                  <a:cubicBezTo>
                    <a:pt x="653" y="1"/>
                    <a:pt x="621" y="12"/>
                    <a:pt x="600" y="22"/>
                  </a:cubicBezTo>
                  <a:cubicBezTo>
                    <a:pt x="567" y="33"/>
                    <a:pt x="546" y="44"/>
                    <a:pt x="514" y="65"/>
                  </a:cubicBezTo>
                  <a:cubicBezTo>
                    <a:pt x="493" y="76"/>
                    <a:pt x="472" y="98"/>
                    <a:pt x="439" y="119"/>
                  </a:cubicBezTo>
                  <a:cubicBezTo>
                    <a:pt x="418" y="129"/>
                    <a:pt x="396" y="151"/>
                    <a:pt x="375" y="172"/>
                  </a:cubicBezTo>
                  <a:cubicBezTo>
                    <a:pt x="343" y="183"/>
                    <a:pt x="322" y="205"/>
                    <a:pt x="300" y="215"/>
                  </a:cubicBezTo>
                  <a:cubicBezTo>
                    <a:pt x="279" y="215"/>
                    <a:pt x="268" y="226"/>
                    <a:pt x="257" y="226"/>
                  </a:cubicBezTo>
                  <a:lnTo>
                    <a:pt x="139" y="226"/>
                  </a:lnTo>
                  <a:cubicBezTo>
                    <a:pt x="118" y="226"/>
                    <a:pt x="96" y="215"/>
                    <a:pt x="75" y="205"/>
                  </a:cubicBezTo>
                  <a:cubicBezTo>
                    <a:pt x="54" y="194"/>
                    <a:pt x="43" y="183"/>
                    <a:pt x="32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2" y="122"/>
                    <a:pt x="27" y="114"/>
                    <a:pt x="34" y="114"/>
                  </a:cubicBezTo>
                  <a:cubicBezTo>
                    <a:pt x="37" y="114"/>
                    <a:pt x="40" y="116"/>
                    <a:pt x="43" y="119"/>
                  </a:cubicBezTo>
                  <a:lnTo>
                    <a:pt x="54" y="119"/>
                  </a:lnTo>
                  <a:cubicBezTo>
                    <a:pt x="54" y="119"/>
                    <a:pt x="54" y="108"/>
                    <a:pt x="43" y="108"/>
                  </a:cubicBezTo>
                  <a:cubicBezTo>
                    <a:pt x="32" y="108"/>
                    <a:pt x="22" y="108"/>
                    <a:pt x="11" y="129"/>
                  </a:cubicBezTo>
                  <a:cubicBezTo>
                    <a:pt x="0" y="140"/>
                    <a:pt x="0" y="162"/>
                    <a:pt x="11" y="183"/>
                  </a:cubicBezTo>
                  <a:cubicBezTo>
                    <a:pt x="22" y="205"/>
                    <a:pt x="32" y="226"/>
                    <a:pt x="54" y="236"/>
                  </a:cubicBezTo>
                  <a:cubicBezTo>
                    <a:pt x="75" y="248"/>
                    <a:pt x="96" y="269"/>
                    <a:pt x="129" y="269"/>
                  </a:cubicBezTo>
                  <a:cubicBezTo>
                    <a:pt x="161" y="279"/>
                    <a:pt x="182" y="290"/>
                    <a:pt x="215" y="290"/>
                  </a:cubicBezTo>
                  <a:cubicBezTo>
                    <a:pt x="236" y="290"/>
                    <a:pt x="257" y="279"/>
                    <a:pt x="268" y="279"/>
                  </a:cubicBezTo>
                  <a:cubicBezTo>
                    <a:pt x="289" y="279"/>
                    <a:pt x="300" y="279"/>
                    <a:pt x="322" y="269"/>
                  </a:cubicBezTo>
                  <a:cubicBezTo>
                    <a:pt x="353" y="258"/>
                    <a:pt x="375" y="236"/>
                    <a:pt x="407" y="226"/>
                  </a:cubicBezTo>
                  <a:cubicBezTo>
                    <a:pt x="429" y="205"/>
                    <a:pt x="460" y="183"/>
                    <a:pt x="482" y="162"/>
                  </a:cubicBezTo>
                  <a:cubicBezTo>
                    <a:pt x="503" y="140"/>
                    <a:pt x="525" y="119"/>
                    <a:pt x="546" y="108"/>
                  </a:cubicBezTo>
                  <a:cubicBezTo>
                    <a:pt x="579" y="86"/>
                    <a:pt x="600" y="76"/>
                    <a:pt x="621" y="65"/>
                  </a:cubicBezTo>
                  <a:lnTo>
                    <a:pt x="686" y="33"/>
                  </a:lnTo>
                  <a:cubicBezTo>
                    <a:pt x="707" y="33"/>
                    <a:pt x="729" y="22"/>
                    <a:pt x="739" y="22"/>
                  </a:cubicBezTo>
                  <a:cubicBezTo>
                    <a:pt x="760" y="33"/>
                    <a:pt x="771" y="33"/>
                    <a:pt x="782" y="33"/>
                  </a:cubicBezTo>
                  <a:lnTo>
                    <a:pt x="803" y="55"/>
                  </a:lnTo>
                  <a:cubicBezTo>
                    <a:pt x="803" y="55"/>
                    <a:pt x="803" y="44"/>
                    <a:pt x="793" y="33"/>
                  </a:cubicBezTo>
                  <a:cubicBezTo>
                    <a:pt x="782" y="22"/>
                    <a:pt x="760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1" name="Google Shape;531;p29"/>
            <p:cNvSpPr/>
            <p:nvPr/>
          </p:nvSpPr>
          <p:spPr>
            <a:xfrm>
              <a:off x="3003135" y="4567196"/>
              <a:ext cx="181346" cy="65718"/>
            </a:xfrm>
            <a:custGeom>
              <a:avLst/>
              <a:gdLst/>
              <a:ahLst/>
              <a:cxnLst/>
              <a:rect l="l" t="t" r="r" b="b"/>
              <a:pathLst>
                <a:path w="803" h="291" extrusionOk="0">
                  <a:moveTo>
                    <a:pt x="674" y="1"/>
                  </a:moveTo>
                  <a:cubicBezTo>
                    <a:pt x="653" y="1"/>
                    <a:pt x="621" y="12"/>
                    <a:pt x="600" y="22"/>
                  </a:cubicBezTo>
                  <a:cubicBezTo>
                    <a:pt x="567" y="33"/>
                    <a:pt x="546" y="44"/>
                    <a:pt x="514" y="65"/>
                  </a:cubicBezTo>
                  <a:cubicBezTo>
                    <a:pt x="493" y="76"/>
                    <a:pt x="460" y="98"/>
                    <a:pt x="439" y="119"/>
                  </a:cubicBezTo>
                  <a:cubicBezTo>
                    <a:pt x="417" y="129"/>
                    <a:pt x="396" y="151"/>
                    <a:pt x="364" y="172"/>
                  </a:cubicBezTo>
                  <a:cubicBezTo>
                    <a:pt x="343" y="183"/>
                    <a:pt x="321" y="205"/>
                    <a:pt x="289" y="215"/>
                  </a:cubicBezTo>
                  <a:cubicBezTo>
                    <a:pt x="279" y="215"/>
                    <a:pt x="267" y="226"/>
                    <a:pt x="257" y="226"/>
                  </a:cubicBezTo>
                  <a:lnTo>
                    <a:pt x="139" y="226"/>
                  </a:lnTo>
                  <a:cubicBezTo>
                    <a:pt x="117" y="226"/>
                    <a:pt x="86" y="215"/>
                    <a:pt x="75" y="205"/>
                  </a:cubicBezTo>
                  <a:cubicBezTo>
                    <a:pt x="53" y="194"/>
                    <a:pt x="43" y="183"/>
                    <a:pt x="32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2" y="122"/>
                    <a:pt x="27" y="114"/>
                    <a:pt x="34" y="114"/>
                  </a:cubicBezTo>
                  <a:cubicBezTo>
                    <a:pt x="36" y="114"/>
                    <a:pt x="40" y="116"/>
                    <a:pt x="43" y="119"/>
                  </a:cubicBezTo>
                  <a:lnTo>
                    <a:pt x="53" y="119"/>
                  </a:lnTo>
                  <a:lnTo>
                    <a:pt x="43" y="108"/>
                  </a:lnTo>
                  <a:cubicBezTo>
                    <a:pt x="32" y="108"/>
                    <a:pt x="22" y="108"/>
                    <a:pt x="10" y="129"/>
                  </a:cubicBezTo>
                  <a:cubicBezTo>
                    <a:pt x="0" y="140"/>
                    <a:pt x="0" y="162"/>
                    <a:pt x="10" y="183"/>
                  </a:cubicBezTo>
                  <a:cubicBezTo>
                    <a:pt x="10" y="205"/>
                    <a:pt x="32" y="226"/>
                    <a:pt x="53" y="236"/>
                  </a:cubicBezTo>
                  <a:cubicBezTo>
                    <a:pt x="75" y="248"/>
                    <a:pt x="96" y="269"/>
                    <a:pt x="129" y="269"/>
                  </a:cubicBezTo>
                  <a:cubicBezTo>
                    <a:pt x="150" y="279"/>
                    <a:pt x="182" y="290"/>
                    <a:pt x="214" y="290"/>
                  </a:cubicBezTo>
                  <a:cubicBezTo>
                    <a:pt x="236" y="290"/>
                    <a:pt x="246" y="279"/>
                    <a:pt x="267" y="279"/>
                  </a:cubicBezTo>
                  <a:cubicBezTo>
                    <a:pt x="279" y="279"/>
                    <a:pt x="300" y="279"/>
                    <a:pt x="310" y="269"/>
                  </a:cubicBezTo>
                  <a:cubicBezTo>
                    <a:pt x="343" y="258"/>
                    <a:pt x="374" y="236"/>
                    <a:pt x="407" y="226"/>
                  </a:cubicBezTo>
                  <a:cubicBezTo>
                    <a:pt x="428" y="205"/>
                    <a:pt x="460" y="183"/>
                    <a:pt x="482" y="162"/>
                  </a:cubicBezTo>
                  <a:cubicBezTo>
                    <a:pt x="503" y="140"/>
                    <a:pt x="524" y="119"/>
                    <a:pt x="546" y="108"/>
                  </a:cubicBezTo>
                  <a:cubicBezTo>
                    <a:pt x="567" y="86"/>
                    <a:pt x="589" y="76"/>
                    <a:pt x="610" y="65"/>
                  </a:cubicBezTo>
                  <a:cubicBezTo>
                    <a:pt x="631" y="55"/>
                    <a:pt x="664" y="44"/>
                    <a:pt x="685" y="33"/>
                  </a:cubicBezTo>
                  <a:cubicBezTo>
                    <a:pt x="707" y="33"/>
                    <a:pt x="717" y="22"/>
                    <a:pt x="739" y="22"/>
                  </a:cubicBezTo>
                  <a:cubicBezTo>
                    <a:pt x="760" y="33"/>
                    <a:pt x="771" y="33"/>
                    <a:pt x="781" y="33"/>
                  </a:cubicBezTo>
                  <a:lnTo>
                    <a:pt x="803" y="55"/>
                  </a:lnTo>
                  <a:cubicBezTo>
                    <a:pt x="803" y="55"/>
                    <a:pt x="803" y="44"/>
                    <a:pt x="792" y="33"/>
                  </a:cubicBezTo>
                  <a:cubicBezTo>
                    <a:pt x="781" y="22"/>
                    <a:pt x="760" y="12"/>
                    <a:pt x="7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2" name="Google Shape;532;p29"/>
            <p:cNvSpPr/>
            <p:nvPr/>
          </p:nvSpPr>
          <p:spPr>
            <a:xfrm>
              <a:off x="3104534" y="4567196"/>
              <a:ext cx="181571" cy="65718"/>
            </a:xfrm>
            <a:custGeom>
              <a:avLst/>
              <a:gdLst/>
              <a:ahLst/>
              <a:cxnLst/>
              <a:rect l="l" t="t" r="r" b="b"/>
              <a:pathLst>
                <a:path w="804" h="291" extrusionOk="0">
                  <a:moveTo>
                    <a:pt x="675" y="1"/>
                  </a:moveTo>
                  <a:cubicBezTo>
                    <a:pt x="643" y="1"/>
                    <a:pt x="622" y="12"/>
                    <a:pt x="589" y="22"/>
                  </a:cubicBezTo>
                  <a:cubicBezTo>
                    <a:pt x="568" y="33"/>
                    <a:pt x="536" y="44"/>
                    <a:pt x="515" y="65"/>
                  </a:cubicBezTo>
                  <a:cubicBezTo>
                    <a:pt x="493" y="76"/>
                    <a:pt x="461" y="98"/>
                    <a:pt x="439" y="119"/>
                  </a:cubicBezTo>
                  <a:cubicBezTo>
                    <a:pt x="418" y="129"/>
                    <a:pt x="397" y="151"/>
                    <a:pt x="365" y="172"/>
                  </a:cubicBezTo>
                  <a:cubicBezTo>
                    <a:pt x="343" y="183"/>
                    <a:pt x="322" y="205"/>
                    <a:pt x="290" y="215"/>
                  </a:cubicBezTo>
                  <a:cubicBezTo>
                    <a:pt x="279" y="215"/>
                    <a:pt x="268" y="226"/>
                    <a:pt x="258" y="226"/>
                  </a:cubicBezTo>
                  <a:lnTo>
                    <a:pt x="140" y="226"/>
                  </a:lnTo>
                  <a:cubicBezTo>
                    <a:pt x="108" y="226"/>
                    <a:pt x="87" y="215"/>
                    <a:pt x="65" y="205"/>
                  </a:cubicBezTo>
                  <a:cubicBezTo>
                    <a:pt x="54" y="194"/>
                    <a:pt x="33" y="183"/>
                    <a:pt x="22" y="172"/>
                  </a:cubicBezTo>
                  <a:cubicBezTo>
                    <a:pt x="22" y="162"/>
                    <a:pt x="11" y="140"/>
                    <a:pt x="22" y="129"/>
                  </a:cubicBezTo>
                  <a:cubicBezTo>
                    <a:pt x="22" y="122"/>
                    <a:pt x="27" y="114"/>
                    <a:pt x="30" y="114"/>
                  </a:cubicBezTo>
                  <a:cubicBezTo>
                    <a:pt x="32" y="114"/>
                    <a:pt x="33" y="116"/>
                    <a:pt x="33" y="119"/>
                  </a:cubicBezTo>
                  <a:lnTo>
                    <a:pt x="44" y="119"/>
                  </a:lnTo>
                  <a:cubicBezTo>
                    <a:pt x="44" y="119"/>
                    <a:pt x="44" y="108"/>
                    <a:pt x="33" y="108"/>
                  </a:cubicBezTo>
                  <a:cubicBezTo>
                    <a:pt x="33" y="108"/>
                    <a:pt x="11" y="108"/>
                    <a:pt x="11" y="129"/>
                  </a:cubicBezTo>
                  <a:cubicBezTo>
                    <a:pt x="1" y="140"/>
                    <a:pt x="1" y="162"/>
                    <a:pt x="1" y="183"/>
                  </a:cubicBezTo>
                  <a:cubicBezTo>
                    <a:pt x="11" y="205"/>
                    <a:pt x="33" y="226"/>
                    <a:pt x="54" y="236"/>
                  </a:cubicBezTo>
                  <a:cubicBezTo>
                    <a:pt x="75" y="248"/>
                    <a:pt x="97" y="269"/>
                    <a:pt x="129" y="269"/>
                  </a:cubicBezTo>
                  <a:cubicBezTo>
                    <a:pt x="151" y="279"/>
                    <a:pt x="182" y="290"/>
                    <a:pt x="215" y="290"/>
                  </a:cubicBezTo>
                  <a:cubicBezTo>
                    <a:pt x="225" y="290"/>
                    <a:pt x="247" y="279"/>
                    <a:pt x="268" y="279"/>
                  </a:cubicBezTo>
                  <a:cubicBezTo>
                    <a:pt x="279" y="279"/>
                    <a:pt x="301" y="279"/>
                    <a:pt x="311" y="269"/>
                  </a:cubicBezTo>
                  <a:cubicBezTo>
                    <a:pt x="343" y="258"/>
                    <a:pt x="375" y="236"/>
                    <a:pt x="408" y="226"/>
                  </a:cubicBezTo>
                  <a:cubicBezTo>
                    <a:pt x="429" y="205"/>
                    <a:pt x="451" y="183"/>
                    <a:pt x="482" y="162"/>
                  </a:cubicBezTo>
                  <a:cubicBezTo>
                    <a:pt x="504" y="140"/>
                    <a:pt x="525" y="119"/>
                    <a:pt x="547" y="108"/>
                  </a:cubicBezTo>
                  <a:cubicBezTo>
                    <a:pt x="568" y="86"/>
                    <a:pt x="589" y="76"/>
                    <a:pt x="611" y="65"/>
                  </a:cubicBezTo>
                  <a:lnTo>
                    <a:pt x="675" y="33"/>
                  </a:lnTo>
                  <a:cubicBezTo>
                    <a:pt x="696" y="33"/>
                    <a:pt x="718" y="22"/>
                    <a:pt x="739" y="22"/>
                  </a:cubicBezTo>
                  <a:cubicBezTo>
                    <a:pt x="750" y="33"/>
                    <a:pt x="772" y="33"/>
                    <a:pt x="782" y="33"/>
                  </a:cubicBezTo>
                  <a:cubicBezTo>
                    <a:pt x="793" y="44"/>
                    <a:pt x="793" y="55"/>
                    <a:pt x="803" y="55"/>
                  </a:cubicBezTo>
                  <a:cubicBezTo>
                    <a:pt x="803" y="55"/>
                    <a:pt x="803" y="44"/>
                    <a:pt x="793" y="33"/>
                  </a:cubicBezTo>
                  <a:cubicBezTo>
                    <a:pt x="782" y="22"/>
                    <a:pt x="761" y="12"/>
                    <a:pt x="7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3" name="Google Shape;533;p29"/>
            <p:cNvSpPr/>
            <p:nvPr/>
          </p:nvSpPr>
          <p:spPr>
            <a:xfrm>
              <a:off x="3203676" y="4567196"/>
              <a:ext cx="184056" cy="65718"/>
            </a:xfrm>
            <a:custGeom>
              <a:avLst/>
              <a:gdLst/>
              <a:ahLst/>
              <a:cxnLst/>
              <a:rect l="l" t="t" r="r" b="b"/>
              <a:pathLst>
                <a:path w="815" h="291" extrusionOk="0">
                  <a:moveTo>
                    <a:pt x="793" y="33"/>
                  </a:moveTo>
                  <a:lnTo>
                    <a:pt x="795" y="36"/>
                  </a:lnTo>
                  <a:lnTo>
                    <a:pt x="795" y="36"/>
                  </a:lnTo>
                  <a:cubicBezTo>
                    <a:pt x="794" y="35"/>
                    <a:pt x="794" y="34"/>
                    <a:pt x="793" y="33"/>
                  </a:cubicBezTo>
                  <a:close/>
                  <a:moveTo>
                    <a:pt x="795" y="36"/>
                  </a:moveTo>
                  <a:cubicBezTo>
                    <a:pt x="804" y="45"/>
                    <a:pt x="804" y="55"/>
                    <a:pt x="804" y="55"/>
                  </a:cubicBezTo>
                  <a:lnTo>
                    <a:pt x="814" y="65"/>
                  </a:lnTo>
                  <a:lnTo>
                    <a:pt x="814" y="55"/>
                  </a:lnTo>
                  <a:lnTo>
                    <a:pt x="795" y="36"/>
                  </a:lnTo>
                  <a:close/>
                  <a:moveTo>
                    <a:pt x="686" y="1"/>
                  </a:moveTo>
                  <a:cubicBezTo>
                    <a:pt x="654" y="1"/>
                    <a:pt x="633" y="12"/>
                    <a:pt x="600" y="22"/>
                  </a:cubicBezTo>
                  <a:cubicBezTo>
                    <a:pt x="579" y="33"/>
                    <a:pt x="547" y="44"/>
                    <a:pt x="526" y="65"/>
                  </a:cubicBezTo>
                  <a:cubicBezTo>
                    <a:pt x="493" y="76"/>
                    <a:pt x="472" y="98"/>
                    <a:pt x="450" y="119"/>
                  </a:cubicBezTo>
                  <a:cubicBezTo>
                    <a:pt x="429" y="129"/>
                    <a:pt x="397" y="151"/>
                    <a:pt x="376" y="172"/>
                  </a:cubicBezTo>
                  <a:cubicBezTo>
                    <a:pt x="354" y="183"/>
                    <a:pt x="322" y="205"/>
                    <a:pt x="300" y="215"/>
                  </a:cubicBezTo>
                  <a:cubicBezTo>
                    <a:pt x="290" y="215"/>
                    <a:pt x="279" y="226"/>
                    <a:pt x="257" y="226"/>
                  </a:cubicBezTo>
                  <a:lnTo>
                    <a:pt x="140" y="226"/>
                  </a:lnTo>
                  <a:cubicBezTo>
                    <a:pt x="119" y="226"/>
                    <a:pt x="97" y="215"/>
                    <a:pt x="76" y="205"/>
                  </a:cubicBezTo>
                  <a:cubicBezTo>
                    <a:pt x="65" y="194"/>
                    <a:pt x="43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30" y="122"/>
                    <a:pt x="37" y="114"/>
                    <a:pt x="41" y="114"/>
                  </a:cubicBezTo>
                  <a:cubicBezTo>
                    <a:pt x="42" y="114"/>
                    <a:pt x="43" y="116"/>
                    <a:pt x="43" y="119"/>
                  </a:cubicBezTo>
                  <a:lnTo>
                    <a:pt x="54" y="119"/>
                  </a:lnTo>
                  <a:cubicBezTo>
                    <a:pt x="54" y="119"/>
                    <a:pt x="54" y="108"/>
                    <a:pt x="43" y="108"/>
                  </a:cubicBezTo>
                  <a:cubicBezTo>
                    <a:pt x="43" y="108"/>
                    <a:pt x="22" y="108"/>
                    <a:pt x="12" y="129"/>
                  </a:cubicBezTo>
                  <a:cubicBezTo>
                    <a:pt x="12" y="140"/>
                    <a:pt x="0" y="162"/>
                    <a:pt x="12" y="183"/>
                  </a:cubicBezTo>
                  <a:cubicBezTo>
                    <a:pt x="22" y="205"/>
                    <a:pt x="33" y="226"/>
                    <a:pt x="54" y="236"/>
                  </a:cubicBezTo>
                  <a:cubicBezTo>
                    <a:pt x="76" y="248"/>
                    <a:pt x="108" y="269"/>
                    <a:pt x="129" y="269"/>
                  </a:cubicBezTo>
                  <a:cubicBezTo>
                    <a:pt x="161" y="279"/>
                    <a:pt x="193" y="290"/>
                    <a:pt x="226" y="290"/>
                  </a:cubicBezTo>
                  <a:cubicBezTo>
                    <a:pt x="236" y="290"/>
                    <a:pt x="257" y="279"/>
                    <a:pt x="269" y="279"/>
                  </a:cubicBezTo>
                  <a:cubicBezTo>
                    <a:pt x="290" y="279"/>
                    <a:pt x="311" y="279"/>
                    <a:pt x="322" y="269"/>
                  </a:cubicBezTo>
                  <a:cubicBezTo>
                    <a:pt x="354" y="258"/>
                    <a:pt x="386" y="236"/>
                    <a:pt x="407" y="226"/>
                  </a:cubicBezTo>
                  <a:cubicBezTo>
                    <a:pt x="440" y="205"/>
                    <a:pt x="461" y="183"/>
                    <a:pt x="483" y="162"/>
                  </a:cubicBezTo>
                  <a:cubicBezTo>
                    <a:pt x="514" y="140"/>
                    <a:pt x="536" y="119"/>
                    <a:pt x="557" y="108"/>
                  </a:cubicBezTo>
                  <a:cubicBezTo>
                    <a:pt x="579" y="86"/>
                    <a:pt x="600" y="76"/>
                    <a:pt x="621" y="65"/>
                  </a:cubicBezTo>
                  <a:lnTo>
                    <a:pt x="686" y="33"/>
                  </a:lnTo>
                  <a:cubicBezTo>
                    <a:pt x="707" y="33"/>
                    <a:pt x="729" y="22"/>
                    <a:pt x="750" y="22"/>
                  </a:cubicBezTo>
                  <a:cubicBezTo>
                    <a:pt x="761" y="33"/>
                    <a:pt x="783" y="33"/>
                    <a:pt x="793" y="33"/>
                  </a:cubicBezTo>
                  <a:cubicBezTo>
                    <a:pt x="783" y="22"/>
                    <a:pt x="771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4" name="Google Shape;534;p29"/>
            <p:cNvSpPr/>
            <p:nvPr/>
          </p:nvSpPr>
          <p:spPr>
            <a:xfrm>
              <a:off x="3305301" y="4567196"/>
              <a:ext cx="183830" cy="65718"/>
            </a:xfrm>
            <a:custGeom>
              <a:avLst/>
              <a:gdLst/>
              <a:ahLst/>
              <a:cxnLst/>
              <a:rect l="l" t="t" r="r" b="b"/>
              <a:pathLst>
                <a:path w="814" h="291" extrusionOk="0">
                  <a:moveTo>
                    <a:pt x="675" y="1"/>
                  </a:moveTo>
                  <a:cubicBezTo>
                    <a:pt x="654" y="1"/>
                    <a:pt x="621" y="12"/>
                    <a:pt x="600" y="22"/>
                  </a:cubicBezTo>
                  <a:cubicBezTo>
                    <a:pt x="568" y="33"/>
                    <a:pt x="547" y="44"/>
                    <a:pt x="525" y="65"/>
                  </a:cubicBezTo>
                  <a:cubicBezTo>
                    <a:pt x="493" y="76"/>
                    <a:pt x="471" y="98"/>
                    <a:pt x="450" y="119"/>
                  </a:cubicBezTo>
                  <a:cubicBezTo>
                    <a:pt x="418" y="129"/>
                    <a:pt x="397" y="151"/>
                    <a:pt x="375" y="172"/>
                  </a:cubicBezTo>
                  <a:cubicBezTo>
                    <a:pt x="354" y="183"/>
                    <a:pt x="321" y="205"/>
                    <a:pt x="300" y="215"/>
                  </a:cubicBezTo>
                  <a:cubicBezTo>
                    <a:pt x="290" y="215"/>
                    <a:pt x="268" y="226"/>
                    <a:pt x="257" y="226"/>
                  </a:cubicBezTo>
                  <a:lnTo>
                    <a:pt x="140" y="226"/>
                  </a:lnTo>
                  <a:cubicBezTo>
                    <a:pt x="118" y="226"/>
                    <a:pt x="97" y="215"/>
                    <a:pt x="76" y="205"/>
                  </a:cubicBezTo>
                  <a:cubicBezTo>
                    <a:pt x="54" y="194"/>
                    <a:pt x="43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9" y="122"/>
                    <a:pt x="32" y="114"/>
                    <a:pt x="36" y="114"/>
                  </a:cubicBezTo>
                  <a:cubicBezTo>
                    <a:pt x="38" y="114"/>
                    <a:pt x="40" y="116"/>
                    <a:pt x="43" y="119"/>
                  </a:cubicBezTo>
                  <a:lnTo>
                    <a:pt x="54" y="119"/>
                  </a:lnTo>
                  <a:cubicBezTo>
                    <a:pt x="54" y="119"/>
                    <a:pt x="54" y="108"/>
                    <a:pt x="43" y="108"/>
                  </a:cubicBezTo>
                  <a:cubicBezTo>
                    <a:pt x="33" y="108"/>
                    <a:pt x="22" y="108"/>
                    <a:pt x="11" y="129"/>
                  </a:cubicBezTo>
                  <a:cubicBezTo>
                    <a:pt x="0" y="140"/>
                    <a:pt x="0" y="162"/>
                    <a:pt x="11" y="183"/>
                  </a:cubicBezTo>
                  <a:cubicBezTo>
                    <a:pt x="22" y="205"/>
                    <a:pt x="33" y="226"/>
                    <a:pt x="54" y="236"/>
                  </a:cubicBezTo>
                  <a:cubicBezTo>
                    <a:pt x="76" y="248"/>
                    <a:pt x="107" y="269"/>
                    <a:pt x="129" y="269"/>
                  </a:cubicBezTo>
                  <a:cubicBezTo>
                    <a:pt x="161" y="279"/>
                    <a:pt x="193" y="290"/>
                    <a:pt x="225" y="290"/>
                  </a:cubicBezTo>
                  <a:cubicBezTo>
                    <a:pt x="236" y="290"/>
                    <a:pt x="257" y="279"/>
                    <a:pt x="268" y="279"/>
                  </a:cubicBezTo>
                  <a:cubicBezTo>
                    <a:pt x="290" y="279"/>
                    <a:pt x="300" y="279"/>
                    <a:pt x="321" y="269"/>
                  </a:cubicBezTo>
                  <a:cubicBezTo>
                    <a:pt x="354" y="258"/>
                    <a:pt x="386" y="236"/>
                    <a:pt x="407" y="226"/>
                  </a:cubicBezTo>
                  <a:cubicBezTo>
                    <a:pt x="440" y="205"/>
                    <a:pt x="461" y="183"/>
                    <a:pt x="482" y="162"/>
                  </a:cubicBezTo>
                  <a:cubicBezTo>
                    <a:pt x="504" y="140"/>
                    <a:pt x="525" y="119"/>
                    <a:pt x="557" y="108"/>
                  </a:cubicBezTo>
                  <a:cubicBezTo>
                    <a:pt x="578" y="86"/>
                    <a:pt x="600" y="76"/>
                    <a:pt x="621" y="65"/>
                  </a:cubicBezTo>
                  <a:lnTo>
                    <a:pt x="685" y="33"/>
                  </a:lnTo>
                  <a:cubicBezTo>
                    <a:pt x="707" y="33"/>
                    <a:pt x="728" y="22"/>
                    <a:pt x="739" y="22"/>
                  </a:cubicBezTo>
                  <a:cubicBezTo>
                    <a:pt x="761" y="33"/>
                    <a:pt x="771" y="33"/>
                    <a:pt x="782" y="33"/>
                  </a:cubicBezTo>
                  <a:lnTo>
                    <a:pt x="804" y="55"/>
                  </a:lnTo>
                  <a:lnTo>
                    <a:pt x="814" y="65"/>
                  </a:lnTo>
                  <a:lnTo>
                    <a:pt x="814" y="55"/>
                  </a:lnTo>
                  <a:cubicBezTo>
                    <a:pt x="804" y="55"/>
                    <a:pt x="804" y="44"/>
                    <a:pt x="793" y="33"/>
                  </a:cubicBezTo>
                  <a:cubicBezTo>
                    <a:pt x="782" y="22"/>
                    <a:pt x="771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5" name="Google Shape;535;p29"/>
            <p:cNvSpPr/>
            <p:nvPr/>
          </p:nvSpPr>
          <p:spPr>
            <a:xfrm>
              <a:off x="3406701" y="4567196"/>
              <a:ext cx="181797" cy="65718"/>
            </a:xfrm>
            <a:custGeom>
              <a:avLst/>
              <a:gdLst/>
              <a:ahLst/>
              <a:cxnLst/>
              <a:rect l="l" t="t" r="r" b="b"/>
              <a:pathLst>
                <a:path w="805" h="291" extrusionOk="0">
                  <a:moveTo>
                    <a:pt x="676" y="1"/>
                  </a:moveTo>
                  <a:cubicBezTo>
                    <a:pt x="654" y="1"/>
                    <a:pt x="622" y="12"/>
                    <a:pt x="601" y="22"/>
                  </a:cubicBezTo>
                  <a:cubicBezTo>
                    <a:pt x="569" y="33"/>
                    <a:pt x="547" y="44"/>
                    <a:pt x="515" y="65"/>
                  </a:cubicBezTo>
                  <a:cubicBezTo>
                    <a:pt x="493" y="76"/>
                    <a:pt x="472" y="98"/>
                    <a:pt x="440" y="119"/>
                  </a:cubicBezTo>
                  <a:cubicBezTo>
                    <a:pt x="419" y="129"/>
                    <a:pt x="397" y="151"/>
                    <a:pt x="376" y="172"/>
                  </a:cubicBezTo>
                  <a:cubicBezTo>
                    <a:pt x="344" y="183"/>
                    <a:pt x="322" y="205"/>
                    <a:pt x="301" y="215"/>
                  </a:cubicBezTo>
                  <a:cubicBezTo>
                    <a:pt x="279" y="215"/>
                    <a:pt x="269" y="226"/>
                    <a:pt x="258" y="226"/>
                  </a:cubicBezTo>
                  <a:lnTo>
                    <a:pt x="141" y="226"/>
                  </a:lnTo>
                  <a:cubicBezTo>
                    <a:pt x="119" y="226"/>
                    <a:pt x="98" y="215"/>
                    <a:pt x="76" y="205"/>
                  </a:cubicBezTo>
                  <a:cubicBezTo>
                    <a:pt x="55" y="194"/>
                    <a:pt x="44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2" y="122"/>
                    <a:pt x="28" y="114"/>
                    <a:pt x="35" y="114"/>
                  </a:cubicBezTo>
                  <a:cubicBezTo>
                    <a:pt x="38" y="114"/>
                    <a:pt x="41" y="116"/>
                    <a:pt x="44" y="119"/>
                  </a:cubicBezTo>
                  <a:lnTo>
                    <a:pt x="55" y="119"/>
                  </a:lnTo>
                  <a:cubicBezTo>
                    <a:pt x="55" y="119"/>
                    <a:pt x="55" y="108"/>
                    <a:pt x="44" y="108"/>
                  </a:cubicBezTo>
                  <a:cubicBezTo>
                    <a:pt x="33" y="108"/>
                    <a:pt x="22" y="108"/>
                    <a:pt x="12" y="129"/>
                  </a:cubicBezTo>
                  <a:cubicBezTo>
                    <a:pt x="1" y="140"/>
                    <a:pt x="1" y="162"/>
                    <a:pt x="12" y="183"/>
                  </a:cubicBezTo>
                  <a:cubicBezTo>
                    <a:pt x="22" y="205"/>
                    <a:pt x="33" y="226"/>
                    <a:pt x="55" y="236"/>
                  </a:cubicBezTo>
                  <a:cubicBezTo>
                    <a:pt x="76" y="248"/>
                    <a:pt x="98" y="269"/>
                    <a:pt x="129" y="269"/>
                  </a:cubicBezTo>
                  <a:cubicBezTo>
                    <a:pt x="162" y="279"/>
                    <a:pt x="183" y="290"/>
                    <a:pt x="215" y="290"/>
                  </a:cubicBezTo>
                  <a:cubicBezTo>
                    <a:pt x="236" y="290"/>
                    <a:pt x="258" y="279"/>
                    <a:pt x="269" y="279"/>
                  </a:cubicBezTo>
                  <a:cubicBezTo>
                    <a:pt x="290" y="279"/>
                    <a:pt x="301" y="279"/>
                    <a:pt x="322" y="269"/>
                  </a:cubicBezTo>
                  <a:cubicBezTo>
                    <a:pt x="355" y="258"/>
                    <a:pt x="376" y="236"/>
                    <a:pt x="408" y="226"/>
                  </a:cubicBezTo>
                  <a:cubicBezTo>
                    <a:pt x="429" y="205"/>
                    <a:pt x="462" y="183"/>
                    <a:pt x="483" y="162"/>
                  </a:cubicBezTo>
                  <a:cubicBezTo>
                    <a:pt x="505" y="140"/>
                    <a:pt x="526" y="119"/>
                    <a:pt x="547" y="108"/>
                  </a:cubicBezTo>
                  <a:cubicBezTo>
                    <a:pt x="569" y="86"/>
                    <a:pt x="601" y="76"/>
                    <a:pt x="622" y="65"/>
                  </a:cubicBezTo>
                  <a:lnTo>
                    <a:pt x="686" y="33"/>
                  </a:lnTo>
                  <a:cubicBezTo>
                    <a:pt x="708" y="33"/>
                    <a:pt x="719" y="22"/>
                    <a:pt x="740" y="22"/>
                  </a:cubicBezTo>
                  <a:cubicBezTo>
                    <a:pt x="762" y="33"/>
                    <a:pt x="772" y="33"/>
                    <a:pt x="783" y="33"/>
                  </a:cubicBezTo>
                  <a:lnTo>
                    <a:pt x="804" y="55"/>
                  </a:lnTo>
                  <a:cubicBezTo>
                    <a:pt x="804" y="55"/>
                    <a:pt x="804" y="44"/>
                    <a:pt x="793" y="33"/>
                  </a:cubicBezTo>
                  <a:cubicBezTo>
                    <a:pt x="783" y="22"/>
                    <a:pt x="762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6" name="Google Shape;536;p29"/>
            <p:cNvSpPr/>
            <p:nvPr/>
          </p:nvSpPr>
          <p:spPr>
            <a:xfrm>
              <a:off x="3508327" y="4567196"/>
              <a:ext cx="181797" cy="65718"/>
            </a:xfrm>
            <a:custGeom>
              <a:avLst/>
              <a:gdLst/>
              <a:ahLst/>
              <a:cxnLst/>
              <a:rect l="l" t="t" r="r" b="b"/>
              <a:pathLst>
                <a:path w="805" h="291" extrusionOk="0">
                  <a:moveTo>
                    <a:pt x="676" y="1"/>
                  </a:moveTo>
                  <a:cubicBezTo>
                    <a:pt x="654" y="1"/>
                    <a:pt x="622" y="12"/>
                    <a:pt x="600" y="22"/>
                  </a:cubicBezTo>
                  <a:cubicBezTo>
                    <a:pt x="569" y="33"/>
                    <a:pt x="547" y="44"/>
                    <a:pt x="515" y="65"/>
                  </a:cubicBezTo>
                  <a:cubicBezTo>
                    <a:pt x="493" y="76"/>
                    <a:pt x="461" y="98"/>
                    <a:pt x="440" y="119"/>
                  </a:cubicBezTo>
                  <a:cubicBezTo>
                    <a:pt x="419" y="129"/>
                    <a:pt x="397" y="151"/>
                    <a:pt x="365" y="172"/>
                  </a:cubicBezTo>
                  <a:cubicBezTo>
                    <a:pt x="343" y="183"/>
                    <a:pt x="322" y="205"/>
                    <a:pt x="290" y="215"/>
                  </a:cubicBezTo>
                  <a:cubicBezTo>
                    <a:pt x="279" y="215"/>
                    <a:pt x="269" y="226"/>
                    <a:pt x="258" y="226"/>
                  </a:cubicBezTo>
                  <a:lnTo>
                    <a:pt x="140" y="226"/>
                  </a:lnTo>
                  <a:cubicBezTo>
                    <a:pt x="108" y="226"/>
                    <a:pt x="86" y="215"/>
                    <a:pt x="76" y="205"/>
                  </a:cubicBezTo>
                  <a:cubicBezTo>
                    <a:pt x="55" y="194"/>
                    <a:pt x="43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2" y="122"/>
                    <a:pt x="28" y="114"/>
                    <a:pt x="34" y="114"/>
                  </a:cubicBezTo>
                  <a:cubicBezTo>
                    <a:pt x="37" y="114"/>
                    <a:pt x="40" y="116"/>
                    <a:pt x="43" y="119"/>
                  </a:cubicBezTo>
                  <a:lnTo>
                    <a:pt x="55" y="119"/>
                  </a:lnTo>
                  <a:lnTo>
                    <a:pt x="43" y="108"/>
                  </a:lnTo>
                  <a:cubicBezTo>
                    <a:pt x="33" y="108"/>
                    <a:pt x="12" y="108"/>
                    <a:pt x="12" y="129"/>
                  </a:cubicBezTo>
                  <a:cubicBezTo>
                    <a:pt x="1" y="140"/>
                    <a:pt x="1" y="162"/>
                    <a:pt x="12" y="183"/>
                  </a:cubicBezTo>
                  <a:cubicBezTo>
                    <a:pt x="12" y="205"/>
                    <a:pt x="33" y="226"/>
                    <a:pt x="55" y="236"/>
                  </a:cubicBezTo>
                  <a:cubicBezTo>
                    <a:pt x="76" y="248"/>
                    <a:pt x="97" y="269"/>
                    <a:pt x="129" y="269"/>
                  </a:cubicBezTo>
                  <a:cubicBezTo>
                    <a:pt x="151" y="279"/>
                    <a:pt x="183" y="290"/>
                    <a:pt x="215" y="290"/>
                  </a:cubicBezTo>
                  <a:cubicBezTo>
                    <a:pt x="226" y="290"/>
                    <a:pt x="247" y="279"/>
                    <a:pt x="269" y="279"/>
                  </a:cubicBezTo>
                  <a:cubicBezTo>
                    <a:pt x="279" y="279"/>
                    <a:pt x="300" y="279"/>
                    <a:pt x="312" y="269"/>
                  </a:cubicBezTo>
                  <a:cubicBezTo>
                    <a:pt x="343" y="258"/>
                    <a:pt x="376" y="236"/>
                    <a:pt x="407" y="226"/>
                  </a:cubicBezTo>
                  <a:cubicBezTo>
                    <a:pt x="429" y="205"/>
                    <a:pt x="461" y="183"/>
                    <a:pt x="483" y="162"/>
                  </a:cubicBezTo>
                  <a:cubicBezTo>
                    <a:pt x="504" y="140"/>
                    <a:pt x="526" y="119"/>
                    <a:pt x="547" y="108"/>
                  </a:cubicBezTo>
                  <a:cubicBezTo>
                    <a:pt x="569" y="86"/>
                    <a:pt x="590" y="76"/>
                    <a:pt x="611" y="65"/>
                  </a:cubicBezTo>
                  <a:cubicBezTo>
                    <a:pt x="633" y="55"/>
                    <a:pt x="664" y="44"/>
                    <a:pt x="676" y="33"/>
                  </a:cubicBezTo>
                  <a:cubicBezTo>
                    <a:pt x="707" y="33"/>
                    <a:pt x="718" y="22"/>
                    <a:pt x="740" y="22"/>
                  </a:cubicBezTo>
                  <a:cubicBezTo>
                    <a:pt x="761" y="33"/>
                    <a:pt x="772" y="33"/>
                    <a:pt x="783" y="33"/>
                  </a:cubicBezTo>
                  <a:lnTo>
                    <a:pt x="804" y="55"/>
                  </a:lnTo>
                  <a:cubicBezTo>
                    <a:pt x="804" y="55"/>
                    <a:pt x="804" y="44"/>
                    <a:pt x="793" y="33"/>
                  </a:cubicBezTo>
                  <a:cubicBezTo>
                    <a:pt x="783" y="22"/>
                    <a:pt x="761" y="12"/>
                    <a:pt x="7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7" name="Google Shape;537;p29"/>
            <p:cNvSpPr/>
            <p:nvPr/>
          </p:nvSpPr>
          <p:spPr>
            <a:xfrm>
              <a:off x="3609952" y="4567196"/>
              <a:ext cx="181571" cy="65718"/>
            </a:xfrm>
            <a:custGeom>
              <a:avLst/>
              <a:gdLst/>
              <a:ahLst/>
              <a:cxnLst/>
              <a:rect l="l" t="t" r="r" b="b"/>
              <a:pathLst>
                <a:path w="804" h="291" extrusionOk="0">
                  <a:moveTo>
                    <a:pt x="675" y="1"/>
                  </a:moveTo>
                  <a:cubicBezTo>
                    <a:pt x="643" y="1"/>
                    <a:pt x="621" y="12"/>
                    <a:pt x="590" y="22"/>
                  </a:cubicBezTo>
                  <a:cubicBezTo>
                    <a:pt x="568" y="33"/>
                    <a:pt x="536" y="44"/>
                    <a:pt x="514" y="65"/>
                  </a:cubicBezTo>
                  <a:cubicBezTo>
                    <a:pt x="493" y="76"/>
                    <a:pt x="461" y="98"/>
                    <a:pt x="440" y="119"/>
                  </a:cubicBezTo>
                  <a:cubicBezTo>
                    <a:pt x="418" y="129"/>
                    <a:pt x="386" y="151"/>
                    <a:pt x="364" y="172"/>
                  </a:cubicBezTo>
                  <a:cubicBezTo>
                    <a:pt x="343" y="183"/>
                    <a:pt x="322" y="205"/>
                    <a:pt x="290" y="215"/>
                  </a:cubicBezTo>
                  <a:cubicBezTo>
                    <a:pt x="279" y="215"/>
                    <a:pt x="268" y="226"/>
                    <a:pt x="257" y="226"/>
                  </a:cubicBezTo>
                  <a:lnTo>
                    <a:pt x="140" y="226"/>
                  </a:lnTo>
                  <a:cubicBezTo>
                    <a:pt x="107" y="226"/>
                    <a:pt x="86" y="215"/>
                    <a:pt x="65" y="205"/>
                  </a:cubicBezTo>
                  <a:cubicBezTo>
                    <a:pt x="54" y="194"/>
                    <a:pt x="33" y="183"/>
                    <a:pt x="22" y="172"/>
                  </a:cubicBezTo>
                  <a:cubicBezTo>
                    <a:pt x="22" y="162"/>
                    <a:pt x="11" y="140"/>
                    <a:pt x="22" y="129"/>
                  </a:cubicBezTo>
                  <a:cubicBezTo>
                    <a:pt x="22" y="122"/>
                    <a:pt x="27" y="114"/>
                    <a:pt x="31" y="114"/>
                  </a:cubicBezTo>
                  <a:cubicBezTo>
                    <a:pt x="32" y="114"/>
                    <a:pt x="33" y="116"/>
                    <a:pt x="33" y="119"/>
                  </a:cubicBezTo>
                  <a:lnTo>
                    <a:pt x="43" y="119"/>
                  </a:lnTo>
                  <a:cubicBezTo>
                    <a:pt x="43" y="119"/>
                    <a:pt x="43" y="108"/>
                    <a:pt x="33" y="108"/>
                  </a:cubicBezTo>
                  <a:cubicBezTo>
                    <a:pt x="33" y="108"/>
                    <a:pt x="11" y="108"/>
                    <a:pt x="11" y="129"/>
                  </a:cubicBezTo>
                  <a:cubicBezTo>
                    <a:pt x="0" y="140"/>
                    <a:pt x="0" y="162"/>
                    <a:pt x="0" y="183"/>
                  </a:cubicBezTo>
                  <a:cubicBezTo>
                    <a:pt x="11" y="205"/>
                    <a:pt x="33" y="226"/>
                    <a:pt x="54" y="236"/>
                  </a:cubicBezTo>
                  <a:cubicBezTo>
                    <a:pt x="76" y="248"/>
                    <a:pt x="97" y="269"/>
                    <a:pt x="129" y="269"/>
                  </a:cubicBezTo>
                  <a:cubicBezTo>
                    <a:pt x="150" y="279"/>
                    <a:pt x="183" y="290"/>
                    <a:pt x="214" y="290"/>
                  </a:cubicBezTo>
                  <a:cubicBezTo>
                    <a:pt x="226" y="290"/>
                    <a:pt x="247" y="279"/>
                    <a:pt x="268" y="279"/>
                  </a:cubicBezTo>
                  <a:cubicBezTo>
                    <a:pt x="279" y="279"/>
                    <a:pt x="300" y="279"/>
                    <a:pt x="311" y="269"/>
                  </a:cubicBezTo>
                  <a:cubicBezTo>
                    <a:pt x="343" y="258"/>
                    <a:pt x="376" y="236"/>
                    <a:pt x="407" y="226"/>
                  </a:cubicBezTo>
                  <a:cubicBezTo>
                    <a:pt x="429" y="205"/>
                    <a:pt x="450" y="183"/>
                    <a:pt x="483" y="162"/>
                  </a:cubicBezTo>
                  <a:cubicBezTo>
                    <a:pt x="504" y="140"/>
                    <a:pt x="525" y="119"/>
                    <a:pt x="547" y="108"/>
                  </a:cubicBezTo>
                  <a:cubicBezTo>
                    <a:pt x="568" y="86"/>
                    <a:pt x="590" y="76"/>
                    <a:pt x="611" y="65"/>
                  </a:cubicBezTo>
                  <a:lnTo>
                    <a:pt x="675" y="33"/>
                  </a:lnTo>
                  <a:cubicBezTo>
                    <a:pt x="697" y="33"/>
                    <a:pt x="718" y="22"/>
                    <a:pt x="740" y="22"/>
                  </a:cubicBezTo>
                  <a:cubicBezTo>
                    <a:pt x="750" y="33"/>
                    <a:pt x="771" y="33"/>
                    <a:pt x="782" y="33"/>
                  </a:cubicBezTo>
                  <a:cubicBezTo>
                    <a:pt x="793" y="44"/>
                    <a:pt x="793" y="55"/>
                    <a:pt x="804" y="55"/>
                  </a:cubicBezTo>
                  <a:cubicBezTo>
                    <a:pt x="804" y="55"/>
                    <a:pt x="804" y="44"/>
                    <a:pt x="793" y="33"/>
                  </a:cubicBezTo>
                  <a:cubicBezTo>
                    <a:pt x="782" y="22"/>
                    <a:pt x="761" y="12"/>
                    <a:pt x="7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8" name="Google Shape;538;p29"/>
            <p:cNvSpPr/>
            <p:nvPr/>
          </p:nvSpPr>
          <p:spPr>
            <a:xfrm>
              <a:off x="3709093" y="4567196"/>
              <a:ext cx="184056" cy="65718"/>
            </a:xfrm>
            <a:custGeom>
              <a:avLst/>
              <a:gdLst/>
              <a:ahLst/>
              <a:cxnLst/>
              <a:rect l="l" t="t" r="r" b="b"/>
              <a:pathLst>
                <a:path w="815" h="291" extrusionOk="0">
                  <a:moveTo>
                    <a:pt x="793" y="33"/>
                  </a:moveTo>
                  <a:cubicBezTo>
                    <a:pt x="803" y="44"/>
                    <a:pt x="803" y="55"/>
                    <a:pt x="803" y="55"/>
                  </a:cubicBezTo>
                  <a:lnTo>
                    <a:pt x="815" y="65"/>
                  </a:lnTo>
                  <a:lnTo>
                    <a:pt x="815" y="55"/>
                  </a:lnTo>
                  <a:lnTo>
                    <a:pt x="793" y="33"/>
                  </a:lnTo>
                  <a:close/>
                  <a:moveTo>
                    <a:pt x="686" y="1"/>
                  </a:moveTo>
                  <a:cubicBezTo>
                    <a:pt x="653" y="1"/>
                    <a:pt x="632" y="12"/>
                    <a:pt x="600" y="22"/>
                  </a:cubicBezTo>
                  <a:cubicBezTo>
                    <a:pt x="579" y="33"/>
                    <a:pt x="546" y="44"/>
                    <a:pt x="525" y="65"/>
                  </a:cubicBezTo>
                  <a:cubicBezTo>
                    <a:pt x="493" y="76"/>
                    <a:pt x="472" y="98"/>
                    <a:pt x="450" y="119"/>
                  </a:cubicBezTo>
                  <a:cubicBezTo>
                    <a:pt x="429" y="129"/>
                    <a:pt x="397" y="151"/>
                    <a:pt x="375" y="172"/>
                  </a:cubicBezTo>
                  <a:cubicBezTo>
                    <a:pt x="354" y="183"/>
                    <a:pt x="322" y="205"/>
                    <a:pt x="301" y="215"/>
                  </a:cubicBezTo>
                  <a:cubicBezTo>
                    <a:pt x="289" y="215"/>
                    <a:pt x="279" y="226"/>
                    <a:pt x="258" y="226"/>
                  </a:cubicBezTo>
                  <a:lnTo>
                    <a:pt x="140" y="226"/>
                  </a:lnTo>
                  <a:cubicBezTo>
                    <a:pt x="118" y="226"/>
                    <a:pt x="97" y="215"/>
                    <a:pt x="75" y="205"/>
                  </a:cubicBezTo>
                  <a:cubicBezTo>
                    <a:pt x="65" y="194"/>
                    <a:pt x="44" y="183"/>
                    <a:pt x="32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9" y="122"/>
                    <a:pt x="37" y="114"/>
                    <a:pt x="41" y="114"/>
                  </a:cubicBezTo>
                  <a:cubicBezTo>
                    <a:pt x="43" y="114"/>
                    <a:pt x="44" y="116"/>
                    <a:pt x="44" y="119"/>
                  </a:cubicBezTo>
                  <a:lnTo>
                    <a:pt x="54" y="119"/>
                  </a:lnTo>
                  <a:cubicBezTo>
                    <a:pt x="54" y="119"/>
                    <a:pt x="54" y="108"/>
                    <a:pt x="44" y="108"/>
                  </a:cubicBezTo>
                  <a:cubicBezTo>
                    <a:pt x="44" y="108"/>
                    <a:pt x="22" y="108"/>
                    <a:pt x="11" y="129"/>
                  </a:cubicBezTo>
                  <a:cubicBezTo>
                    <a:pt x="11" y="140"/>
                    <a:pt x="1" y="162"/>
                    <a:pt x="11" y="183"/>
                  </a:cubicBezTo>
                  <a:cubicBezTo>
                    <a:pt x="22" y="205"/>
                    <a:pt x="32" y="226"/>
                    <a:pt x="54" y="236"/>
                  </a:cubicBezTo>
                  <a:cubicBezTo>
                    <a:pt x="75" y="248"/>
                    <a:pt x="108" y="269"/>
                    <a:pt x="129" y="269"/>
                  </a:cubicBezTo>
                  <a:cubicBezTo>
                    <a:pt x="161" y="279"/>
                    <a:pt x="193" y="290"/>
                    <a:pt x="225" y="290"/>
                  </a:cubicBezTo>
                  <a:cubicBezTo>
                    <a:pt x="236" y="290"/>
                    <a:pt x="258" y="279"/>
                    <a:pt x="268" y="279"/>
                  </a:cubicBezTo>
                  <a:cubicBezTo>
                    <a:pt x="289" y="279"/>
                    <a:pt x="311" y="279"/>
                    <a:pt x="322" y="269"/>
                  </a:cubicBezTo>
                  <a:cubicBezTo>
                    <a:pt x="354" y="258"/>
                    <a:pt x="386" y="236"/>
                    <a:pt x="408" y="226"/>
                  </a:cubicBezTo>
                  <a:cubicBezTo>
                    <a:pt x="439" y="205"/>
                    <a:pt x="461" y="183"/>
                    <a:pt x="482" y="162"/>
                  </a:cubicBezTo>
                  <a:cubicBezTo>
                    <a:pt x="515" y="140"/>
                    <a:pt x="536" y="119"/>
                    <a:pt x="558" y="108"/>
                  </a:cubicBezTo>
                  <a:cubicBezTo>
                    <a:pt x="579" y="86"/>
                    <a:pt x="600" y="76"/>
                    <a:pt x="622" y="65"/>
                  </a:cubicBezTo>
                  <a:lnTo>
                    <a:pt x="686" y="33"/>
                  </a:lnTo>
                  <a:cubicBezTo>
                    <a:pt x="707" y="33"/>
                    <a:pt x="729" y="22"/>
                    <a:pt x="750" y="22"/>
                  </a:cubicBezTo>
                  <a:cubicBezTo>
                    <a:pt x="761" y="33"/>
                    <a:pt x="782" y="33"/>
                    <a:pt x="793" y="33"/>
                  </a:cubicBezTo>
                  <a:cubicBezTo>
                    <a:pt x="782" y="22"/>
                    <a:pt x="772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9" name="Google Shape;539;p29"/>
            <p:cNvSpPr/>
            <p:nvPr/>
          </p:nvSpPr>
          <p:spPr>
            <a:xfrm>
              <a:off x="3810719" y="4567196"/>
              <a:ext cx="184056" cy="65718"/>
            </a:xfrm>
            <a:custGeom>
              <a:avLst/>
              <a:gdLst/>
              <a:ahLst/>
              <a:cxnLst/>
              <a:rect l="l" t="t" r="r" b="b"/>
              <a:pathLst>
                <a:path w="815" h="291" extrusionOk="0">
                  <a:moveTo>
                    <a:pt x="675" y="1"/>
                  </a:moveTo>
                  <a:cubicBezTo>
                    <a:pt x="653" y="1"/>
                    <a:pt x="622" y="12"/>
                    <a:pt x="600" y="22"/>
                  </a:cubicBezTo>
                  <a:cubicBezTo>
                    <a:pt x="568" y="33"/>
                    <a:pt x="546" y="44"/>
                    <a:pt x="525" y="65"/>
                  </a:cubicBezTo>
                  <a:cubicBezTo>
                    <a:pt x="493" y="76"/>
                    <a:pt x="472" y="98"/>
                    <a:pt x="450" y="119"/>
                  </a:cubicBezTo>
                  <a:cubicBezTo>
                    <a:pt x="418" y="129"/>
                    <a:pt x="396" y="151"/>
                    <a:pt x="375" y="172"/>
                  </a:cubicBezTo>
                  <a:cubicBezTo>
                    <a:pt x="353" y="183"/>
                    <a:pt x="322" y="205"/>
                    <a:pt x="300" y="215"/>
                  </a:cubicBezTo>
                  <a:cubicBezTo>
                    <a:pt x="289" y="215"/>
                    <a:pt x="268" y="226"/>
                    <a:pt x="257" y="226"/>
                  </a:cubicBezTo>
                  <a:lnTo>
                    <a:pt x="139" y="226"/>
                  </a:lnTo>
                  <a:cubicBezTo>
                    <a:pt x="118" y="226"/>
                    <a:pt x="96" y="215"/>
                    <a:pt x="75" y="205"/>
                  </a:cubicBezTo>
                  <a:cubicBezTo>
                    <a:pt x="54" y="194"/>
                    <a:pt x="43" y="183"/>
                    <a:pt x="32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2" y="122"/>
                    <a:pt x="27" y="114"/>
                    <a:pt x="34" y="114"/>
                  </a:cubicBezTo>
                  <a:cubicBezTo>
                    <a:pt x="37" y="114"/>
                    <a:pt x="40" y="116"/>
                    <a:pt x="43" y="119"/>
                  </a:cubicBezTo>
                  <a:lnTo>
                    <a:pt x="54" y="119"/>
                  </a:lnTo>
                  <a:cubicBezTo>
                    <a:pt x="54" y="119"/>
                    <a:pt x="54" y="108"/>
                    <a:pt x="43" y="108"/>
                  </a:cubicBezTo>
                  <a:cubicBezTo>
                    <a:pt x="32" y="108"/>
                    <a:pt x="22" y="108"/>
                    <a:pt x="11" y="129"/>
                  </a:cubicBezTo>
                  <a:cubicBezTo>
                    <a:pt x="0" y="140"/>
                    <a:pt x="0" y="162"/>
                    <a:pt x="11" y="183"/>
                  </a:cubicBezTo>
                  <a:cubicBezTo>
                    <a:pt x="22" y="205"/>
                    <a:pt x="32" y="226"/>
                    <a:pt x="54" y="236"/>
                  </a:cubicBezTo>
                  <a:cubicBezTo>
                    <a:pt x="75" y="248"/>
                    <a:pt x="108" y="269"/>
                    <a:pt x="129" y="269"/>
                  </a:cubicBezTo>
                  <a:cubicBezTo>
                    <a:pt x="161" y="279"/>
                    <a:pt x="193" y="290"/>
                    <a:pt x="225" y="290"/>
                  </a:cubicBezTo>
                  <a:cubicBezTo>
                    <a:pt x="236" y="290"/>
                    <a:pt x="257" y="279"/>
                    <a:pt x="268" y="279"/>
                  </a:cubicBezTo>
                  <a:cubicBezTo>
                    <a:pt x="289" y="279"/>
                    <a:pt x="300" y="279"/>
                    <a:pt x="322" y="269"/>
                  </a:cubicBezTo>
                  <a:cubicBezTo>
                    <a:pt x="353" y="258"/>
                    <a:pt x="386" y="236"/>
                    <a:pt x="407" y="226"/>
                  </a:cubicBezTo>
                  <a:cubicBezTo>
                    <a:pt x="439" y="205"/>
                    <a:pt x="460" y="183"/>
                    <a:pt x="482" y="162"/>
                  </a:cubicBezTo>
                  <a:cubicBezTo>
                    <a:pt x="503" y="140"/>
                    <a:pt x="525" y="119"/>
                    <a:pt x="557" y="108"/>
                  </a:cubicBezTo>
                  <a:cubicBezTo>
                    <a:pt x="579" y="86"/>
                    <a:pt x="600" y="76"/>
                    <a:pt x="622" y="65"/>
                  </a:cubicBezTo>
                  <a:lnTo>
                    <a:pt x="686" y="33"/>
                  </a:lnTo>
                  <a:cubicBezTo>
                    <a:pt x="707" y="33"/>
                    <a:pt x="729" y="22"/>
                    <a:pt x="739" y="22"/>
                  </a:cubicBezTo>
                  <a:cubicBezTo>
                    <a:pt x="760" y="33"/>
                    <a:pt x="771" y="33"/>
                    <a:pt x="782" y="33"/>
                  </a:cubicBezTo>
                  <a:lnTo>
                    <a:pt x="803" y="55"/>
                  </a:lnTo>
                  <a:cubicBezTo>
                    <a:pt x="803" y="65"/>
                    <a:pt x="814" y="65"/>
                    <a:pt x="814" y="65"/>
                  </a:cubicBezTo>
                  <a:lnTo>
                    <a:pt x="814" y="55"/>
                  </a:lnTo>
                  <a:cubicBezTo>
                    <a:pt x="803" y="55"/>
                    <a:pt x="803" y="44"/>
                    <a:pt x="793" y="33"/>
                  </a:cubicBezTo>
                  <a:cubicBezTo>
                    <a:pt x="782" y="22"/>
                    <a:pt x="771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29"/>
            <p:cNvSpPr/>
            <p:nvPr/>
          </p:nvSpPr>
          <p:spPr>
            <a:xfrm>
              <a:off x="3912345" y="4567196"/>
              <a:ext cx="181346" cy="65718"/>
            </a:xfrm>
            <a:custGeom>
              <a:avLst/>
              <a:gdLst/>
              <a:ahLst/>
              <a:cxnLst/>
              <a:rect l="l" t="t" r="r" b="b"/>
              <a:pathLst>
                <a:path w="803" h="291" extrusionOk="0">
                  <a:moveTo>
                    <a:pt x="674" y="1"/>
                  </a:moveTo>
                  <a:cubicBezTo>
                    <a:pt x="653" y="1"/>
                    <a:pt x="621" y="12"/>
                    <a:pt x="600" y="22"/>
                  </a:cubicBezTo>
                  <a:cubicBezTo>
                    <a:pt x="567" y="33"/>
                    <a:pt x="546" y="44"/>
                    <a:pt x="514" y="65"/>
                  </a:cubicBezTo>
                  <a:cubicBezTo>
                    <a:pt x="493" y="76"/>
                    <a:pt x="471" y="98"/>
                    <a:pt x="439" y="119"/>
                  </a:cubicBezTo>
                  <a:cubicBezTo>
                    <a:pt x="417" y="129"/>
                    <a:pt x="396" y="151"/>
                    <a:pt x="375" y="172"/>
                  </a:cubicBezTo>
                  <a:cubicBezTo>
                    <a:pt x="343" y="183"/>
                    <a:pt x="321" y="205"/>
                    <a:pt x="300" y="215"/>
                  </a:cubicBezTo>
                  <a:cubicBezTo>
                    <a:pt x="279" y="215"/>
                    <a:pt x="267" y="226"/>
                    <a:pt x="257" y="226"/>
                  </a:cubicBezTo>
                  <a:lnTo>
                    <a:pt x="139" y="226"/>
                  </a:lnTo>
                  <a:cubicBezTo>
                    <a:pt x="118" y="226"/>
                    <a:pt x="96" y="215"/>
                    <a:pt x="75" y="205"/>
                  </a:cubicBezTo>
                  <a:cubicBezTo>
                    <a:pt x="53" y="194"/>
                    <a:pt x="43" y="183"/>
                    <a:pt x="32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2" y="122"/>
                    <a:pt x="27" y="114"/>
                    <a:pt x="34" y="114"/>
                  </a:cubicBezTo>
                  <a:cubicBezTo>
                    <a:pt x="37" y="114"/>
                    <a:pt x="40" y="116"/>
                    <a:pt x="43" y="119"/>
                  </a:cubicBezTo>
                  <a:lnTo>
                    <a:pt x="53" y="119"/>
                  </a:lnTo>
                  <a:cubicBezTo>
                    <a:pt x="53" y="119"/>
                    <a:pt x="53" y="108"/>
                    <a:pt x="43" y="108"/>
                  </a:cubicBezTo>
                  <a:cubicBezTo>
                    <a:pt x="32" y="108"/>
                    <a:pt x="22" y="108"/>
                    <a:pt x="10" y="129"/>
                  </a:cubicBezTo>
                  <a:cubicBezTo>
                    <a:pt x="0" y="140"/>
                    <a:pt x="0" y="162"/>
                    <a:pt x="10" y="183"/>
                  </a:cubicBezTo>
                  <a:cubicBezTo>
                    <a:pt x="22" y="205"/>
                    <a:pt x="32" y="226"/>
                    <a:pt x="53" y="236"/>
                  </a:cubicBezTo>
                  <a:cubicBezTo>
                    <a:pt x="75" y="248"/>
                    <a:pt x="96" y="269"/>
                    <a:pt x="129" y="269"/>
                  </a:cubicBezTo>
                  <a:cubicBezTo>
                    <a:pt x="160" y="279"/>
                    <a:pt x="182" y="290"/>
                    <a:pt x="214" y="290"/>
                  </a:cubicBezTo>
                  <a:cubicBezTo>
                    <a:pt x="236" y="290"/>
                    <a:pt x="257" y="279"/>
                    <a:pt x="267" y="279"/>
                  </a:cubicBezTo>
                  <a:cubicBezTo>
                    <a:pt x="289" y="279"/>
                    <a:pt x="300" y="279"/>
                    <a:pt x="321" y="269"/>
                  </a:cubicBezTo>
                  <a:cubicBezTo>
                    <a:pt x="353" y="258"/>
                    <a:pt x="375" y="236"/>
                    <a:pt x="407" y="226"/>
                  </a:cubicBezTo>
                  <a:cubicBezTo>
                    <a:pt x="428" y="205"/>
                    <a:pt x="460" y="183"/>
                    <a:pt x="482" y="162"/>
                  </a:cubicBezTo>
                  <a:cubicBezTo>
                    <a:pt x="503" y="140"/>
                    <a:pt x="524" y="119"/>
                    <a:pt x="546" y="108"/>
                  </a:cubicBezTo>
                  <a:cubicBezTo>
                    <a:pt x="567" y="86"/>
                    <a:pt x="600" y="76"/>
                    <a:pt x="621" y="65"/>
                  </a:cubicBezTo>
                  <a:lnTo>
                    <a:pt x="685" y="33"/>
                  </a:lnTo>
                  <a:cubicBezTo>
                    <a:pt x="707" y="33"/>
                    <a:pt x="717" y="22"/>
                    <a:pt x="739" y="22"/>
                  </a:cubicBezTo>
                  <a:cubicBezTo>
                    <a:pt x="760" y="33"/>
                    <a:pt x="771" y="33"/>
                    <a:pt x="781" y="33"/>
                  </a:cubicBezTo>
                  <a:lnTo>
                    <a:pt x="803" y="55"/>
                  </a:lnTo>
                  <a:cubicBezTo>
                    <a:pt x="803" y="55"/>
                    <a:pt x="803" y="44"/>
                    <a:pt x="793" y="33"/>
                  </a:cubicBezTo>
                  <a:cubicBezTo>
                    <a:pt x="781" y="22"/>
                    <a:pt x="760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1" name="Google Shape;541;p29"/>
            <p:cNvSpPr/>
            <p:nvPr/>
          </p:nvSpPr>
          <p:spPr>
            <a:xfrm>
              <a:off x="4013744" y="4567196"/>
              <a:ext cx="181571" cy="65718"/>
            </a:xfrm>
            <a:custGeom>
              <a:avLst/>
              <a:gdLst/>
              <a:ahLst/>
              <a:cxnLst/>
              <a:rect l="l" t="t" r="r" b="b"/>
              <a:pathLst>
                <a:path w="804" h="291" extrusionOk="0">
                  <a:moveTo>
                    <a:pt x="675" y="1"/>
                  </a:moveTo>
                  <a:cubicBezTo>
                    <a:pt x="654" y="1"/>
                    <a:pt x="622" y="12"/>
                    <a:pt x="601" y="22"/>
                  </a:cubicBezTo>
                  <a:cubicBezTo>
                    <a:pt x="568" y="33"/>
                    <a:pt x="547" y="44"/>
                    <a:pt x="515" y="65"/>
                  </a:cubicBezTo>
                  <a:cubicBezTo>
                    <a:pt x="493" y="76"/>
                    <a:pt x="461" y="98"/>
                    <a:pt x="439" y="119"/>
                  </a:cubicBezTo>
                  <a:cubicBezTo>
                    <a:pt x="418" y="129"/>
                    <a:pt x="397" y="151"/>
                    <a:pt x="365" y="172"/>
                  </a:cubicBezTo>
                  <a:cubicBezTo>
                    <a:pt x="344" y="183"/>
                    <a:pt x="322" y="205"/>
                    <a:pt x="290" y="215"/>
                  </a:cubicBezTo>
                  <a:cubicBezTo>
                    <a:pt x="279" y="215"/>
                    <a:pt x="268" y="226"/>
                    <a:pt x="258" y="226"/>
                  </a:cubicBezTo>
                  <a:lnTo>
                    <a:pt x="140" y="226"/>
                  </a:lnTo>
                  <a:cubicBezTo>
                    <a:pt x="108" y="226"/>
                    <a:pt x="87" y="215"/>
                    <a:pt x="75" y="205"/>
                  </a:cubicBezTo>
                  <a:cubicBezTo>
                    <a:pt x="54" y="194"/>
                    <a:pt x="44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2" y="122"/>
                    <a:pt x="27" y="114"/>
                    <a:pt x="34" y="114"/>
                  </a:cubicBezTo>
                  <a:cubicBezTo>
                    <a:pt x="37" y="114"/>
                    <a:pt x="40" y="116"/>
                    <a:pt x="44" y="119"/>
                  </a:cubicBezTo>
                  <a:lnTo>
                    <a:pt x="54" y="119"/>
                  </a:lnTo>
                  <a:lnTo>
                    <a:pt x="44" y="108"/>
                  </a:lnTo>
                  <a:cubicBezTo>
                    <a:pt x="33" y="108"/>
                    <a:pt x="11" y="108"/>
                    <a:pt x="11" y="129"/>
                  </a:cubicBezTo>
                  <a:cubicBezTo>
                    <a:pt x="1" y="140"/>
                    <a:pt x="1" y="162"/>
                    <a:pt x="11" y="183"/>
                  </a:cubicBezTo>
                  <a:cubicBezTo>
                    <a:pt x="11" y="205"/>
                    <a:pt x="33" y="226"/>
                    <a:pt x="54" y="236"/>
                  </a:cubicBezTo>
                  <a:cubicBezTo>
                    <a:pt x="75" y="248"/>
                    <a:pt x="97" y="269"/>
                    <a:pt x="129" y="269"/>
                  </a:cubicBezTo>
                  <a:cubicBezTo>
                    <a:pt x="151" y="279"/>
                    <a:pt x="183" y="290"/>
                    <a:pt x="215" y="290"/>
                  </a:cubicBezTo>
                  <a:cubicBezTo>
                    <a:pt x="225" y="290"/>
                    <a:pt x="247" y="279"/>
                    <a:pt x="268" y="279"/>
                  </a:cubicBezTo>
                  <a:cubicBezTo>
                    <a:pt x="279" y="279"/>
                    <a:pt x="301" y="279"/>
                    <a:pt x="311" y="269"/>
                  </a:cubicBezTo>
                  <a:cubicBezTo>
                    <a:pt x="344" y="258"/>
                    <a:pt x="375" y="236"/>
                    <a:pt x="408" y="226"/>
                  </a:cubicBezTo>
                  <a:cubicBezTo>
                    <a:pt x="429" y="205"/>
                    <a:pt x="461" y="183"/>
                    <a:pt x="482" y="162"/>
                  </a:cubicBezTo>
                  <a:cubicBezTo>
                    <a:pt x="504" y="140"/>
                    <a:pt x="525" y="119"/>
                    <a:pt x="547" y="108"/>
                  </a:cubicBezTo>
                  <a:cubicBezTo>
                    <a:pt x="568" y="86"/>
                    <a:pt x="589" y="76"/>
                    <a:pt x="611" y="65"/>
                  </a:cubicBezTo>
                  <a:lnTo>
                    <a:pt x="675" y="33"/>
                  </a:lnTo>
                  <a:cubicBezTo>
                    <a:pt x="708" y="33"/>
                    <a:pt x="718" y="22"/>
                    <a:pt x="739" y="22"/>
                  </a:cubicBezTo>
                  <a:cubicBezTo>
                    <a:pt x="761" y="33"/>
                    <a:pt x="772" y="33"/>
                    <a:pt x="782" y="33"/>
                  </a:cubicBezTo>
                  <a:lnTo>
                    <a:pt x="804" y="55"/>
                  </a:lnTo>
                  <a:cubicBezTo>
                    <a:pt x="804" y="55"/>
                    <a:pt x="804" y="44"/>
                    <a:pt x="793" y="33"/>
                  </a:cubicBezTo>
                  <a:cubicBezTo>
                    <a:pt x="782" y="22"/>
                    <a:pt x="761" y="12"/>
                    <a:pt x="7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2" name="Google Shape;542;p29"/>
            <p:cNvSpPr/>
            <p:nvPr/>
          </p:nvSpPr>
          <p:spPr>
            <a:xfrm>
              <a:off x="4115370" y="4567196"/>
              <a:ext cx="181571" cy="65718"/>
            </a:xfrm>
            <a:custGeom>
              <a:avLst/>
              <a:gdLst/>
              <a:ahLst/>
              <a:cxnLst/>
              <a:rect l="l" t="t" r="r" b="b"/>
              <a:pathLst>
                <a:path w="804" h="291" extrusionOk="0">
                  <a:moveTo>
                    <a:pt x="675" y="1"/>
                  </a:moveTo>
                  <a:cubicBezTo>
                    <a:pt x="643" y="1"/>
                    <a:pt x="622" y="12"/>
                    <a:pt x="589" y="22"/>
                  </a:cubicBezTo>
                  <a:cubicBezTo>
                    <a:pt x="568" y="33"/>
                    <a:pt x="536" y="44"/>
                    <a:pt x="515" y="65"/>
                  </a:cubicBezTo>
                  <a:cubicBezTo>
                    <a:pt x="493" y="76"/>
                    <a:pt x="461" y="98"/>
                    <a:pt x="439" y="119"/>
                  </a:cubicBezTo>
                  <a:cubicBezTo>
                    <a:pt x="418" y="129"/>
                    <a:pt x="386" y="151"/>
                    <a:pt x="365" y="172"/>
                  </a:cubicBezTo>
                  <a:cubicBezTo>
                    <a:pt x="343" y="183"/>
                    <a:pt x="322" y="205"/>
                    <a:pt x="289" y="215"/>
                  </a:cubicBezTo>
                  <a:cubicBezTo>
                    <a:pt x="279" y="215"/>
                    <a:pt x="268" y="226"/>
                    <a:pt x="258" y="226"/>
                  </a:cubicBezTo>
                  <a:lnTo>
                    <a:pt x="139" y="226"/>
                  </a:lnTo>
                  <a:cubicBezTo>
                    <a:pt x="108" y="226"/>
                    <a:pt x="86" y="215"/>
                    <a:pt x="65" y="205"/>
                  </a:cubicBezTo>
                  <a:cubicBezTo>
                    <a:pt x="54" y="194"/>
                    <a:pt x="32" y="183"/>
                    <a:pt x="22" y="172"/>
                  </a:cubicBezTo>
                  <a:cubicBezTo>
                    <a:pt x="22" y="162"/>
                    <a:pt x="11" y="140"/>
                    <a:pt x="22" y="129"/>
                  </a:cubicBezTo>
                  <a:cubicBezTo>
                    <a:pt x="22" y="122"/>
                    <a:pt x="27" y="114"/>
                    <a:pt x="30" y="114"/>
                  </a:cubicBezTo>
                  <a:cubicBezTo>
                    <a:pt x="31" y="114"/>
                    <a:pt x="32" y="116"/>
                    <a:pt x="32" y="119"/>
                  </a:cubicBezTo>
                  <a:lnTo>
                    <a:pt x="43" y="119"/>
                  </a:lnTo>
                  <a:cubicBezTo>
                    <a:pt x="43" y="119"/>
                    <a:pt x="43" y="108"/>
                    <a:pt x="32" y="108"/>
                  </a:cubicBezTo>
                  <a:cubicBezTo>
                    <a:pt x="32" y="108"/>
                    <a:pt x="11" y="108"/>
                    <a:pt x="11" y="129"/>
                  </a:cubicBezTo>
                  <a:cubicBezTo>
                    <a:pt x="1" y="140"/>
                    <a:pt x="1" y="162"/>
                    <a:pt x="1" y="183"/>
                  </a:cubicBezTo>
                  <a:cubicBezTo>
                    <a:pt x="11" y="205"/>
                    <a:pt x="32" y="226"/>
                    <a:pt x="54" y="236"/>
                  </a:cubicBezTo>
                  <a:cubicBezTo>
                    <a:pt x="75" y="248"/>
                    <a:pt x="97" y="269"/>
                    <a:pt x="129" y="269"/>
                  </a:cubicBezTo>
                  <a:cubicBezTo>
                    <a:pt x="151" y="279"/>
                    <a:pt x="182" y="290"/>
                    <a:pt x="215" y="290"/>
                  </a:cubicBezTo>
                  <a:cubicBezTo>
                    <a:pt x="225" y="290"/>
                    <a:pt x="246" y="279"/>
                    <a:pt x="268" y="279"/>
                  </a:cubicBezTo>
                  <a:cubicBezTo>
                    <a:pt x="279" y="279"/>
                    <a:pt x="300" y="279"/>
                    <a:pt x="311" y="269"/>
                  </a:cubicBezTo>
                  <a:cubicBezTo>
                    <a:pt x="343" y="258"/>
                    <a:pt x="375" y="236"/>
                    <a:pt x="396" y="226"/>
                  </a:cubicBezTo>
                  <a:cubicBezTo>
                    <a:pt x="429" y="205"/>
                    <a:pt x="450" y="183"/>
                    <a:pt x="482" y="162"/>
                  </a:cubicBezTo>
                  <a:cubicBezTo>
                    <a:pt x="503" y="140"/>
                    <a:pt x="525" y="119"/>
                    <a:pt x="546" y="108"/>
                  </a:cubicBezTo>
                  <a:cubicBezTo>
                    <a:pt x="568" y="86"/>
                    <a:pt x="589" y="76"/>
                    <a:pt x="611" y="65"/>
                  </a:cubicBezTo>
                  <a:lnTo>
                    <a:pt x="675" y="33"/>
                  </a:lnTo>
                  <a:cubicBezTo>
                    <a:pt x="696" y="33"/>
                    <a:pt x="718" y="22"/>
                    <a:pt x="739" y="22"/>
                  </a:cubicBezTo>
                  <a:cubicBezTo>
                    <a:pt x="750" y="33"/>
                    <a:pt x="772" y="33"/>
                    <a:pt x="782" y="33"/>
                  </a:cubicBezTo>
                  <a:cubicBezTo>
                    <a:pt x="793" y="44"/>
                    <a:pt x="793" y="55"/>
                    <a:pt x="803" y="55"/>
                  </a:cubicBezTo>
                  <a:cubicBezTo>
                    <a:pt x="803" y="55"/>
                    <a:pt x="803" y="44"/>
                    <a:pt x="793" y="33"/>
                  </a:cubicBezTo>
                  <a:cubicBezTo>
                    <a:pt x="782" y="22"/>
                    <a:pt x="760" y="12"/>
                    <a:pt x="7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29"/>
            <p:cNvSpPr/>
            <p:nvPr/>
          </p:nvSpPr>
          <p:spPr>
            <a:xfrm>
              <a:off x="4214511" y="4567196"/>
              <a:ext cx="183830" cy="65718"/>
            </a:xfrm>
            <a:custGeom>
              <a:avLst/>
              <a:gdLst/>
              <a:ahLst/>
              <a:cxnLst/>
              <a:rect l="l" t="t" r="r" b="b"/>
              <a:pathLst>
                <a:path w="814" h="291" extrusionOk="0">
                  <a:moveTo>
                    <a:pt x="793" y="33"/>
                  </a:moveTo>
                  <a:lnTo>
                    <a:pt x="795" y="36"/>
                  </a:lnTo>
                  <a:lnTo>
                    <a:pt x="795" y="36"/>
                  </a:lnTo>
                  <a:cubicBezTo>
                    <a:pt x="794" y="35"/>
                    <a:pt x="793" y="34"/>
                    <a:pt x="793" y="33"/>
                  </a:cubicBezTo>
                  <a:close/>
                  <a:moveTo>
                    <a:pt x="795" y="36"/>
                  </a:moveTo>
                  <a:cubicBezTo>
                    <a:pt x="804" y="45"/>
                    <a:pt x="804" y="55"/>
                    <a:pt x="804" y="55"/>
                  </a:cubicBezTo>
                  <a:lnTo>
                    <a:pt x="814" y="65"/>
                  </a:lnTo>
                  <a:lnTo>
                    <a:pt x="814" y="55"/>
                  </a:lnTo>
                  <a:lnTo>
                    <a:pt x="795" y="36"/>
                  </a:lnTo>
                  <a:close/>
                  <a:moveTo>
                    <a:pt x="675" y="1"/>
                  </a:moveTo>
                  <a:cubicBezTo>
                    <a:pt x="654" y="1"/>
                    <a:pt x="632" y="12"/>
                    <a:pt x="600" y="22"/>
                  </a:cubicBezTo>
                  <a:cubicBezTo>
                    <a:pt x="578" y="33"/>
                    <a:pt x="547" y="44"/>
                    <a:pt x="525" y="65"/>
                  </a:cubicBezTo>
                  <a:cubicBezTo>
                    <a:pt x="493" y="76"/>
                    <a:pt x="471" y="98"/>
                    <a:pt x="450" y="119"/>
                  </a:cubicBezTo>
                  <a:cubicBezTo>
                    <a:pt x="429" y="129"/>
                    <a:pt x="397" y="151"/>
                    <a:pt x="375" y="172"/>
                  </a:cubicBezTo>
                  <a:cubicBezTo>
                    <a:pt x="354" y="183"/>
                    <a:pt x="321" y="205"/>
                    <a:pt x="300" y="215"/>
                  </a:cubicBezTo>
                  <a:cubicBezTo>
                    <a:pt x="290" y="215"/>
                    <a:pt x="279" y="226"/>
                    <a:pt x="257" y="226"/>
                  </a:cubicBezTo>
                  <a:lnTo>
                    <a:pt x="140" y="226"/>
                  </a:lnTo>
                  <a:cubicBezTo>
                    <a:pt x="118" y="226"/>
                    <a:pt x="97" y="215"/>
                    <a:pt x="76" y="205"/>
                  </a:cubicBezTo>
                  <a:cubicBezTo>
                    <a:pt x="54" y="194"/>
                    <a:pt x="43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9" y="122"/>
                    <a:pt x="32" y="114"/>
                    <a:pt x="36" y="114"/>
                  </a:cubicBezTo>
                  <a:cubicBezTo>
                    <a:pt x="38" y="114"/>
                    <a:pt x="40" y="116"/>
                    <a:pt x="43" y="119"/>
                  </a:cubicBezTo>
                  <a:lnTo>
                    <a:pt x="54" y="119"/>
                  </a:lnTo>
                  <a:cubicBezTo>
                    <a:pt x="54" y="119"/>
                    <a:pt x="54" y="108"/>
                    <a:pt x="43" y="108"/>
                  </a:cubicBezTo>
                  <a:cubicBezTo>
                    <a:pt x="43" y="108"/>
                    <a:pt x="22" y="108"/>
                    <a:pt x="11" y="129"/>
                  </a:cubicBezTo>
                  <a:cubicBezTo>
                    <a:pt x="11" y="140"/>
                    <a:pt x="0" y="162"/>
                    <a:pt x="11" y="183"/>
                  </a:cubicBezTo>
                  <a:cubicBezTo>
                    <a:pt x="22" y="205"/>
                    <a:pt x="33" y="226"/>
                    <a:pt x="54" y="236"/>
                  </a:cubicBezTo>
                  <a:cubicBezTo>
                    <a:pt x="76" y="248"/>
                    <a:pt x="107" y="269"/>
                    <a:pt x="129" y="269"/>
                  </a:cubicBezTo>
                  <a:cubicBezTo>
                    <a:pt x="161" y="279"/>
                    <a:pt x="193" y="290"/>
                    <a:pt x="226" y="290"/>
                  </a:cubicBezTo>
                  <a:cubicBezTo>
                    <a:pt x="236" y="290"/>
                    <a:pt x="257" y="279"/>
                    <a:pt x="268" y="279"/>
                  </a:cubicBezTo>
                  <a:cubicBezTo>
                    <a:pt x="290" y="279"/>
                    <a:pt x="300" y="279"/>
                    <a:pt x="321" y="269"/>
                  </a:cubicBezTo>
                  <a:cubicBezTo>
                    <a:pt x="354" y="258"/>
                    <a:pt x="386" y="236"/>
                    <a:pt x="407" y="226"/>
                  </a:cubicBezTo>
                  <a:cubicBezTo>
                    <a:pt x="440" y="205"/>
                    <a:pt x="461" y="183"/>
                    <a:pt x="482" y="162"/>
                  </a:cubicBezTo>
                  <a:cubicBezTo>
                    <a:pt x="514" y="140"/>
                    <a:pt x="536" y="119"/>
                    <a:pt x="557" y="108"/>
                  </a:cubicBezTo>
                  <a:cubicBezTo>
                    <a:pt x="578" y="86"/>
                    <a:pt x="600" y="76"/>
                    <a:pt x="621" y="65"/>
                  </a:cubicBezTo>
                  <a:lnTo>
                    <a:pt x="686" y="33"/>
                  </a:lnTo>
                  <a:cubicBezTo>
                    <a:pt x="707" y="33"/>
                    <a:pt x="728" y="22"/>
                    <a:pt x="750" y="22"/>
                  </a:cubicBezTo>
                  <a:cubicBezTo>
                    <a:pt x="761" y="33"/>
                    <a:pt x="782" y="33"/>
                    <a:pt x="793" y="33"/>
                  </a:cubicBezTo>
                  <a:cubicBezTo>
                    <a:pt x="782" y="22"/>
                    <a:pt x="771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4" name="Google Shape;544;p29"/>
            <p:cNvSpPr/>
            <p:nvPr/>
          </p:nvSpPr>
          <p:spPr>
            <a:xfrm>
              <a:off x="4315911" y="4567196"/>
              <a:ext cx="184056" cy="65718"/>
            </a:xfrm>
            <a:custGeom>
              <a:avLst/>
              <a:gdLst/>
              <a:ahLst/>
              <a:cxnLst/>
              <a:rect l="l" t="t" r="r" b="b"/>
              <a:pathLst>
                <a:path w="815" h="291" extrusionOk="0">
                  <a:moveTo>
                    <a:pt x="676" y="1"/>
                  </a:moveTo>
                  <a:cubicBezTo>
                    <a:pt x="655" y="1"/>
                    <a:pt x="622" y="12"/>
                    <a:pt x="601" y="22"/>
                  </a:cubicBezTo>
                  <a:cubicBezTo>
                    <a:pt x="569" y="33"/>
                    <a:pt x="547" y="44"/>
                    <a:pt x="526" y="65"/>
                  </a:cubicBezTo>
                  <a:cubicBezTo>
                    <a:pt x="493" y="76"/>
                    <a:pt x="472" y="98"/>
                    <a:pt x="451" y="119"/>
                  </a:cubicBezTo>
                  <a:cubicBezTo>
                    <a:pt x="419" y="129"/>
                    <a:pt x="398" y="151"/>
                    <a:pt x="376" y="172"/>
                  </a:cubicBezTo>
                  <a:cubicBezTo>
                    <a:pt x="344" y="183"/>
                    <a:pt x="322" y="205"/>
                    <a:pt x="301" y="215"/>
                  </a:cubicBezTo>
                  <a:cubicBezTo>
                    <a:pt x="290" y="215"/>
                    <a:pt x="269" y="226"/>
                    <a:pt x="258" y="226"/>
                  </a:cubicBezTo>
                  <a:lnTo>
                    <a:pt x="141" y="226"/>
                  </a:lnTo>
                  <a:cubicBezTo>
                    <a:pt x="119" y="226"/>
                    <a:pt x="98" y="215"/>
                    <a:pt x="76" y="205"/>
                  </a:cubicBezTo>
                  <a:cubicBezTo>
                    <a:pt x="55" y="194"/>
                    <a:pt x="44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2" y="122"/>
                    <a:pt x="28" y="114"/>
                    <a:pt x="35" y="114"/>
                  </a:cubicBezTo>
                  <a:cubicBezTo>
                    <a:pt x="38" y="114"/>
                    <a:pt x="41" y="116"/>
                    <a:pt x="44" y="119"/>
                  </a:cubicBezTo>
                  <a:lnTo>
                    <a:pt x="55" y="119"/>
                  </a:lnTo>
                  <a:cubicBezTo>
                    <a:pt x="55" y="119"/>
                    <a:pt x="55" y="108"/>
                    <a:pt x="44" y="108"/>
                  </a:cubicBezTo>
                  <a:cubicBezTo>
                    <a:pt x="33" y="108"/>
                    <a:pt x="22" y="108"/>
                    <a:pt x="12" y="129"/>
                  </a:cubicBezTo>
                  <a:cubicBezTo>
                    <a:pt x="1" y="140"/>
                    <a:pt x="1" y="162"/>
                    <a:pt x="12" y="183"/>
                  </a:cubicBezTo>
                  <a:cubicBezTo>
                    <a:pt x="22" y="205"/>
                    <a:pt x="33" y="226"/>
                    <a:pt x="55" y="236"/>
                  </a:cubicBezTo>
                  <a:cubicBezTo>
                    <a:pt x="76" y="248"/>
                    <a:pt x="108" y="269"/>
                    <a:pt x="129" y="269"/>
                  </a:cubicBezTo>
                  <a:cubicBezTo>
                    <a:pt x="162" y="279"/>
                    <a:pt x="194" y="290"/>
                    <a:pt x="226" y="290"/>
                  </a:cubicBezTo>
                  <a:cubicBezTo>
                    <a:pt x="237" y="290"/>
                    <a:pt x="258" y="279"/>
                    <a:pt x="269" y="279"/>
                  </a:cubicBezTo>
                  <a:cubicBezTo>
                    <a:pt x="290" y="279"/>
                    <a:pt x="301" y="279"/>
                    <a:pt x="322" y="269"/>
                  </a:cubicBezTo>
                  <a:cubicBezTo>
                    <a:pt x="355" y="258"/>
                    <a:pt x="386" y="236"/>
                    <a:pt x="408" y="226"/>
                  </a:cubicBezTo>
                  <a:cubicBezTo>
                    <a:pt x="440" y="205"/>
                    <a:pt x="462" y="183"/>
                    <a:pt x="483" y="162"/>
                  </a:cubicBezTo>
                  <a:cubicBezTo>
                    <a:pt x="505" y="140"/>
                    <a:pt x="526" y="119"/>
                    <a:pt x="558" y="108"/>
                  </a:cubicBezTo>
                  <a:cubicBezTo>
                    <a:pt x="579" y="86"/>
                    <a:pt x="601" y="76"/>
                    <a:pt x="622" y="65"/>
                  </a:cubicBezTo>
                  <a:lnTo>
                    <a:pt x="686" y="33"/>
                  </a:lnTo>
                  <a:cubicBezTo>
                    <a:pt x="708" y="33"/>
                    <a:pt x="729" y="22"/>
                    <a:pt x="740" y="22"/>
                  </a:cubicBezTo>
                  <a:cubicBezTo>
                    <a:pt x="762" y="33"/>
                    <a:pt x="772" y="33"/>
                    <a:pt x="783" y="33"/>
                  </a:cubicBezTo>
                  <a:lnTo>
                    <a:pt x="804" y="55"/>
                  </a:lnTo>
                  <a:cubicBezTo>
                    <a:pt x="804" y="65"/>
                    <a:pt x="815" y="65"/>
                    <a:pt x="815" y="65"/>
                  </a:cubicBezTo>
                  <a:lnTo>
                    <a:pt x="815" y="55"/>
                  </a:lnTo>
                  <a:cubicBezTo>
                    <a:pt x="804" y="55"/>
                    <a:pt x="804" y="44"/>
                    <a:pt x="793" y="33"/>
                  </a:cubicBezTo>
                  <a:cubicBezTo>
                    <a:pt x="783" y="22"/>
                    <a:pt x="772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5" name="Google Shape;545;p29"/>
            <p:cNvSpPr/>
            <p:nvPr/>
          </p:nvSpPr>
          <p:spPr>
            <a:xfrm>
              <a:off x="4417536" y="4567196"/>
              <a:ext cx="181797" cy="65718"/>
            </a:xfrm>
            <a:custGeom>
              <a:avLst/>
              <a:gdLst/>
              <a:ahLst/>
              <a:cxnLst/>
              <a:rect l="l" t="t" r="r" b="b"/>
              <a:pathLst>
                <a:path w="805" h="291" extrusionOk="0">
                  <a:moveTo>
                    <a:pt x="676" y="1"/>
                  </a:moveTo>
                  <a:cubicBezTo>
                    <a:pt x="654" y="1"/>
                    <a:pt x="622" y="12"/>
                    <a:pt x="600" y="22"/>
                  </a:cubicBezTo>
                  <a:cubicBezTo>
                    <a:pt x="569" y="33"/>
                    <a:pt x="547" y="44"/>
                    <a:pt x="515" y="65"/>
                  </a:cubicBezTo>
                  <a:cubicBezTo>
                    <a:pt x="493" y="76"/>
                    <a:pt x="472" y="98"/>
                    <a:pt x="440" y="119"/>
                  </a:cubicBezTo>
                  <a:cubicBezTo>
                    <a:pt x="419" y="129"/>
                    <a:pt x="397" y="151"/>
                    <a:pt x="376" y="172"/>
                  </a:cubicBezTo>
                  <a:cubicBezTo>
                    <a:pt x="343" y="183"/>
                    <a:pt x="322" y="205"/>
                    <a:pt x="300" y="215"/>
                  </a:cubicBezTo>
                  <a:cubicBezTo>
                    <a:pt x="279" y="215"/>
                    <a:pt x="269" y="226"/>
                    <a:pt x="258" y="226"/>
                  </a:cubicBezTo>
                  <a:lnTo>
                    <a:pt x="140" y="226"/>
                  </a:lnTo>
                  <a:cubicBezTo>
                    <a:pt x="119" y="226"/>
                    <a:pt x="97" y="215"/>
                    <a:pt x="76" y="205"/>
                  </a:cubicBezTo>
                  <a:cubicBezTo>
                    <a:pt x="55" y="194"/>
                    <a:pt x="43" y="183"/>
                    <a:pt x="33" y="172"/>
                  </a:cubicBezTo>
                  <a:cubicBezTo>
                    <a:pt x="22" y="162"/>
                    <a:pt x="22" y="140"/>
                    <a:pt x="22" y="129"/>
                  </a:cubicBezTo>
                  <a:cubicBezTo>
                    <a:pt x="22" y="122"/>
                    <a:pt x="28" y="114"/>
                    <a:pt x="34" y="114"/>
                  </a:cubicBezTo>
                  <a:cubicBezTo>
                    <a:pt x="37" y="114"/>
                    <a:pt x="40" y="116"/>
                    <a:pt x="43" y="119"/>
                  </a:cubicBezTo>
                  <a:lnTo>
                    <a:pt x="55" y="119"/>
                  </a:lnTo>
                  <a:cubicBezTo>
                    <a:pt x="55" y="119"/>
                    <a:pt x="55" y="108"/>
                    <a:pt x="43" y="108"/>
                  </a:cubicBezTo>
                  <a:cubicBezTo>
                    <a:pt x="33" y="108"/>
                    <a:pt x="22" y="108"/>
                    <a:pt x="12" y="129"/>
                  </a:cubicBezTo>
                  <a:cubicBezTo>
                    <a:pt x="1" y="140"/>
                    <a:pt x="1" y="162"/>
                    <a:pt x="12" y="183"/>
                  </a:cubicBezTo>
                  <a:cubicBezTo>
                    <a:pt x="22" y="205"/>
                    <a:pt x="33" y="226"/>
                    <a:pt x="55" y="236"/>
                  </a:cubicBezTo>
                  <a:cubicBezTo>
                    <a:pt x="76" y="248"/>
                    <a:pt x="97" y="269"/>
                    <a:pt x="129" y="269"/>
                  </a:cubicBezTo>
                  <a:cubicBezTo>
                    <a:pt x="162" y="279"/>
                    <a:pt x="183" y="290"/>
                    <a:pt x="215" y="290"/>
                  </a:cubicBezTo>
                  <a:cubicBezTo>
                    <a:pt x="236" y="290"/>
                    <a:pt x="258" y="279"/>
                    <a:pt x="269" y="279"/>
                  </a:cubicBezTo>
                  <a:cubicBezTo>
                    <a:pt x="290" y="279"/>
                    <a:pt x="300" y="279"/>
                    <a:pt x="322" y="269"/>
                  </a:cubicBezTo>
                  <a:cubicBezTo>
                    <a:pt x="354" y="258"/>
                    <a:pt x="376" y="236"/>
                    <a:pt x="408" y="226"/>
                  </a:cubicBezTo>
                  <a:cubicBezTo>
                    <a:pt x="429" y="205"/>
                    <a:pt x="462" y="183"/>
                    <a:pt x="483" y="162"/>
                  </a:cubicBezTo>
                  <a:cubicBezTo>
                    <a:pt x="504" y="140"/>
                    <a:pt x="526" y="119"/>
                    <a:pt x="547" y="108"/>
                  </a:cubicBezTo>
                  <a:cubicBezTo>
                    <a:pt x="569" y="86"/>
                    <a:pt x="590" y="76"/>
                    <a:pt x="622" y="65"/>
                  </a:cubicBezTo>
                  <a:lnTo>
                    <a:pt x="686" y="33"/>
                  </a:lnTo>
                  <a:cubicBezTo>
                    <a:pt x="707" y="33"/>
                    <a:pt x="718" y="22"/>
                    <a:pt x="740" y="22"/>
                  </a:cubicBezTo>
                  <a:cubicBezTo>
                    <a:pt x="761" y="33"/>
                    <a:pt x="772" y="33"/>
                    <a:pt x="783" y="33"/>
                  </a:cubicBezTo>
                  <a:lnTo>
                    <a:pt x="804" y="55"/>
                  </a:lnTo>
                  <a:cubicBezTo>
                    <a:pt x="804" y="55"/>
                    <a:pt x="804" y="44"/>
                    <a:pt x="793" y="33"/>
                  </a:cubicBezTo>
                  <a:cubicBezTo>
                    <a:pt x="783" y="22"/>
                    <a:pt x="761" y="12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" name="Google Shape;546;p29"/>
            <p:cNvSpPr/>
            <p:nvPr/>
          </p:nvSpPr>
          <p:spPr>
            <a:xfrm>
              <a:off x="4519162" y="4567196"/>
              <a:ext cx="181571" cy="65718"/>
            </a:xfrm>
            <a:custGeom>
              <a:avLst/>
              <a:gdLst/>
              <a:ahLst/>
              <a:cxnLst/>
              <a:rect l="l" t="t" r="r" b="b"/>
              <a:pathLst>
                <a:path w="804" h="291" extrusionOk="0">
                  <a:moveTo>
                    <a:pt x="675" y="1"/>
                  </a:moveTo>
                  <a:cubicBezTo>
                    <a:pt x="654" y="1"/>
                    <a:pt x="621" y="12"/>
                    <a:pt x="590" y="22"/>
                  </a:cubicBezTo>
                  <a:cubicBezTo>
                    <a:pt x="568" y="33"/>
                    <a:pt x="536" y="44"/>
                    <a:pt x="514" y="65"/>
                  </a:cubicBezTo>
                  <a:cubicBezTo>
                    <a:pt x="493" y="76"/>
                    <a:pt x="461" y="98"/>
                    <a:pt x="440" y="119"/>
                  </a:cubicBezTo>
                  <a:cubicBezTo>
                    <a:pt x="418" y="129"/>
                    <a:pt x="397" y="151"/>
                    <a:pt x="364" y="172"/>
                  </a:cubicBezTo>
                  <a:cubicBezTo>
                    <a:pt x="343" y="183"/>
                    <a:pt x="322" y="205"/>
                    <a:pt x="290" y="215"/>
                  </a:cubicBezTo>
                  <a:cubicBezTo>
                    <a:pt x="279" y="215"/>
                    <a:pt x="268" y="226"/>
                    <a:pt x="257" y="226"/>
                  </a:cubicBezTo>
                  <a:lnTo>
                    <a:pt x="140" y="226"/>
                  </a:lnTo>
                  <a:cubicBezTo>
                    <a:pt x="107" y="226"/>
                    <a:pt x="86" y="215"/>
                    <a:pt x="76" y="205"/>
                  </a:cubicBezTo>
                  <a:cubicBezTo>
                    <a:pt x="54" y="194"/>
                    <a:pt x="33" y="183"/>
                    <a:pt x="33" y="172"/>
                  </a:cubicBezTo>
                  <a:cubicBezTo>
                    <a:pt x="22" y="162"/>
                    <a:pt x="12" y="140"/>
                    <a:pt x="22" y="129"/>
                  </a:cubicBezTo>
                  <a:cubicBezTo>
                    <a:pt x="22" y="122"/>
                    <a:pt x="27" y="114"/>
                    <a:pt x="34" y="114"/>
                  </a:cubicBezTo>
                  <a:cubicBezTo>
                    <a:pt x="37" y="114"/>
                    <a:pt x="40" y="116"/>
                    <a:pt x="43" y="119"/>
                  </a:cubicBezTo>
                  <a:lnTo>
                    <a:pt x="54" y="119"/>
                  </a:lnTo>
                  <a:lnTo>
                    <a:pt x="43" y="108"/>
                  </a:lnTo>
                  <a:cubicBezTo>
                    <a:pt x="33" y="108"/>
                    <a:pt x="12" y="108"/>
                    <a:pt x="12" y="129"/>
                  </a:cubicBezTo>
                  <a:cubicBezTo>
                    <a:pt x="0" y="140"/>
                    <a:pt x="0" y="162"/>
                    <a:pt x="12" y="183"/>
                  </a:cubicBezTo>
                  <a:cubicBezTo>
                    <a:pt x="12" y="205"/>
                    <a:pt x="33" y="226"/>
                    <a:pt x="54" y="236"/>
                  </a:cubicBezTo>
                  <a:cubicBezTo>
                    <a:pt x="76" y="248"/>
                    <a:pt x="97" y="269"/>
                    <a:pt x="129" y="269"/>
                  </a:cubicBezTo>
                  <a:cubicBezTo>
                    <a:pt x="150" y="279"/>
                    <a:pt x="183" y="290"/>
                    <a:pt x="215" y="290"/>
                  </a:cubicBezTo>
                  <a:cubicBezTo>
                    <a:pt x="226" y="290"/>
                    <a:pt x="247" y="279"/>
                    <a:pt x="268" y="279"/>
                  </a:cubicBezTo>
                  <a:cubicBezTo>
                    <a:pt x="279" y="279"/>
                    <a:pt x="300" y="279"/>
                    <a:pt x="311" y="269"/>
                  </a:cubicBezTo>
                  <a:cubicBezTo>
                    <a:pt x="343" y="258"/>
                    <a:pt x="376" y="236"/>
                    <a:pt x="407" y="226"/>
                  </a:cubicBezTo>
                  <a:cubicBezTo>
                    <a:pt x="429" y="205"/>
                    <a:pt x="461" y="183"/>
                    <a:pt x="483" y="162"/>
                  </a:cubicBezTo>
                  <a:cubicBezTo>
                    <a:pt x="504" y="140"/>
                    <a:pt x="525" y="119"/>
                    <a:pt x="547" y="108"/>
                  </a:cubicBezTo>
                  <a:cubicBezTo>
                    <a:pt x="568" y="86"/>
                    <a:pt x="590" y="76"/>
                    <a:pt x="611" y="65"/>
                  </a:cubicBezTo>
                  <a:lnTo>
                    <a:pt x="675" y="33"/>
                  </a:lnTo>
                  <a:cubicBezTo>
                    <a:pt x="697" y="33"/>
                    <a:pt x="718" y="22"/>
                    <a:pt x="740" y="22"/>
                  </a:cubicBezTo>
                  <a:cubicBezTo>
                    <a:pt x="761" y="33"/>
                    <a:pt x="771" y="33"/>
                    <a:pt x="782" y="33"/>
                  </a:cubicBezTo>
                  <a:lnTo>
                    <a:pt x="804" y="55"/>
                  </a:lnTo>
                  <a:cubicBezTo>
                    <a:pt x="804" y="55"/>
                    <a:pt x="804" y="44"/>
                    <a:pt x="793" y="33"/>
                  </a:cubicBezTo>
                  <a:cubicBezTo>
                    <a:pt x="782" y="22"/>
                    <a:pt x="761" y="12"/>
                    <a:pt x="7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7" name="Google Shape;547;p29"/>
            <p:cNvSpPr/>
            <p:nvPr/>
          </p:nvSpPr>
          <p:spPr>
            <a:xfrm>
              <a:off x="4620788" y="4567196"/>
              <a:ext cx="181571" cy="65718"/>
            </a:xfrm>
            <a:custGeom>
              <a:avLst/>
              <a:gdLst/>
              <a:ahLst/>
              <a:cxnLst/>
              <a:rect l="l" t="t" r="r" b="b"/>
              <a:pathLst>
                <a:path w="804" h="291" extrusionOk="0">
                  <a:moveTo>
                    <a:pt x="675" y="1"/>
                  </a:moveTo>
                  <a:cubicBezTo>
                    <a:pt x="643" y="1"/>
                    <a:pt x="621" y="12"/>
                    <a:pt x="589" y="22"/>
                  </a:cubicBezTo>
                  <a:cubicBezTo>
                    <a:pt x="568" y="33"/>
                    <a:pt x="535" y="44"/>
                    <a:pt x="514" y="65"/>
                  </a:cubicBezTo>
                  <a:cubicBezTo>
                    <a:pt x="493" y="76"/>
                    <a:pt x="461" y="98"/>
                    <a:pt x="440" y="119"/>
                  </a:cubicBezTo>
                  <a:cubicBezTo>
                    <a:pt x="418" y="129"/>
                    <a:pt x="386" y="151"/>
                    <a:pt x="364" y="172"/>
                  </a:cubicBezTo>
                  <a:cubicBezTo>
                    <a:pt x="343" y="183"/>
                    <a:pt x="321" y="205"/>
                    <a:pt x="290" y="215"/>
                  </a:cubicBezTo>
                  <a:cubicBezTo>
                    <a:pt x="278" y="215"/>
                    <a:pt x="268" y="226"/>
                    <a:pt x="247" y="226"/>
                  </a:cubicBezTo>
                  <a:lnTo>
                    <a:pt x="140" y="226"/>
                  </a:lnTo>
                  <a:cubicBezTo>
                    <a:pt x="107" y="226"/>
                    <a:pt x="86" y="215"/>
                    <a:pt x="64" y="205"/>
                  </a:cubicBezTo>
                  <a:cubicBezTo>
                    <a:pt x="54" y="194"/>
                    <a:pt x="33" y="183"/>
                    <a:pt x="22" y="172"/>
                  </a:cubicBezTo>
                  <a:cubicBezTo>
                    <a:pt x="11" y="162"/>
                    <a:pt x="11" y="140"/>
                    <a:pt x="22" y="129"/>
                  </a:cubicBezTo>
                  <a:cubicBezTo>
                    <a:pt x="22" y="122"/>
                    <a:pt x="27" y="114"/>
                    <a:pt x="30" y="114"/>
                  </a:cubicBezTo>
                  <a:cubicBezTo>
                    <a:pt x="32" y="114"/>
                    <a:pt x="33" y="116"/>
                    <a:pt x="33" y="119"/>
                  </a:cubicBezTo>
                  <a:lnTo>
                    <a:pt x="43" y="119"/>
                  </a:lnTo>
                  <a:cubicBezTo>
                    <a:pt x="43" y="119"/>
                    <a:pt x="43" y="108"/>
                    <a:pt x="33" y="108"/>
                  </a:cubicBezTo>
                  <a:cubicBezTo>
                    <a:pt x="33" y="108"/>
                    <a:pt x="11" y="108"/>
                    <a:pt x="11" y="129"/>
                  </a:cubicBezTo>
                  <a:cubicBezTo>
                    <a:pt x="0" y="140"/>
                    <a:pt x="0" y="162"/>
                    <a:pt x="0" y="183"/>
                  </a:cubicBezTo>
                  <a:cubicBezTo>
                    <a:pt x="11" y="205"/>
                    <a:pt x="33" y="226"/>
                    <a:pt x="54" y="236"/>
                  </a:cubicBezTo>
                  <a:cubicBezTo>
                    <a:pt x="64" y="248"/>
                    <a:pt x="97" y="269"/>
                    <a:pt x="129" y="269"/>
                  </a:cubicBezTo>
                  <a:cubicBezTo>
                    <a:pt x="150" y="279"/>
                    <a:pt x="183" y="290"/>
                    <a:pt x="214" y="290"/>
                  </a:cubicBezTo>
                  <a:cubicBezTo>
                    <a:pt x="225" y="290"/>
                    <a:pt x="247" y="279"/>
                    <a:pt x="268" y="279"/>
                  </a:cubicBezTo>
                  <a:cubicBezTo>
                    <a:pt x="278" y="279"/>
                    <a:pt x="300" y="279"/>
                    <a:pt x="311" y="269"/>
                  </a:cubicBezTo>
                  <a:cubicBezTo>
                    <a:pt x="343" y="258"/>
                    <a:pt x="375" y="236"/>
                    <a:pt x="397" y="226"/>
                  </a:cubicBezTo>
                  <a:cubicBezTo>
                    <a:pt x="428" y="205"/>
                    <a:pt x="450" y="183"/>
                    <a:pt x="482" y="162"/>
                  </a:cubicBezTo>
                  <a:cubicBezTo>
                    <a:pt x="504" y="140"/>
                    <a:pt x="525" y="119"/>
                    <a:pt x="547" y="108"/>
                  </a:cubicBezTo>
                  <a:cubicBezTo>
                    <a:pt x="568" y="86"/>
                    <a:pt x="589" y="76"/>
                    <a:pt x="611" y="65"/>
                  </a:cubicBezTo>
                  <a:lnTo>
                    <a:pt x="675" y="33"/>
                  </a:lnTo>
                  <a:cubicBezTo>
                    <a:pt x="697" y="33"/>
                    <a:pt x="718" y="22"/>
                    <a:pt x="739" y="22"/>
                  </a:cubicBezTo>
                  <a:cubicBezTo>
                    <a:pt x="750" y="33"/>
                    <a:pt x="771" y="33"/>
                    <a:pt x="782" y="33"/>
                  </a:cubicBezTo>
                  <a:cubicBezTo>
                    <a:pt x="792" y="44"/>
                    <a:pt x="792" y="55"/>
                    <a:pt x="804" y="55"/>
                  </a:cubicBezTo>
                  <a:cubicBezTo>
                    <a:pt x="804" y="55"/>
                    <a:pt x="804" y="44"/>
                    <a:pt x="792" y="33"/>
                  </a:cubicBezTo>
                  <a:cubicBezTo>
                    <a:pt x="782" y="22"/>
                    <a:pt x="761" y="12"/>
                    <a:pt x="7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8" name="Google Shape;548;p29"/>
            <p:cNvSpPr/>
            <p:nvPr/>
          </p:nvSpPr>
          <p:spPr>
            <a:xfrm>
              <a:off x="611321" y="4594522"/>
              <a:ext cx="152664" cy="142276"/>
            </a:xfrm>
            <a:custGeom>
              <a:avLst/>
              <a:gdLst/>
              <a:ahLst/>
              <a:cxnLst/>
              <a:rect l="l" t="t" r="r" b="b"/>
              <a:pathLst>
                <a:path w="676" h="630" extrusionOk="0">
                  <a:moveTo>
                    <a:pt x="215" y="1"/>
                  </a:moveTo>
                  <a:cubicBezTo>
                    <a:pt x="196" y="1"/>
                    <a:pt x="178" y="3"/>
                    <a:pt x="162" y="8"/>
                  </a:cubicBezTo>
                  <a:cubicBezTo>
                    <a:pt x="98" y="30"/>
                    <a:pt x="44" y="73"/>
                    <a:pt x="22" y="148"/>
                  </a:cubicBezTo>
                  <a:cubicBezTo>
                    <a:pt x="1" y="201"/>
                    <a:pt x="1" y="276"/>
                    <a:pt x="22" y="341"/>
                  </a:cubicBezTo>
                  <a:cubicBezTo>
                    <a:pt x="44" y="394"/>
                    <a:pt x="87" y="448"/>
                    <a:pt x="129" y="479"/>
                  </a:cubicBezTo>
                  <a:cubicBezTo>
                    <a:pt x="183" y="522"/>
                    <a:pt x="236" y="544"/>
                    <a:pt x="290" y="555"/>
                  </a:cubicBezTo>
                  <a:cubicBezTo>
                    <a:pt x="312" y="565"/>
                    <a:pt x="344" y="565"/>
                    <a:pt x="365" y="565"/>
                  </a:cubicBezTo>
                  <a:lnTo>
                    <a:pt x="408" y="565"/>
                  </a:lnTo>
                  <a:cubicBezTo>
                    <a:pt x="419" y="555"/>
                    <a:pt x="429" y="555"/>
                    <a:pt x="440" y="555"/>
                  </a:cubicBezTo>
                  <a:lnTo>
                    <a:pt x="558" y="555"/>
                  </a:lnTo>
                  <a:cubicBezTo>
                    <a:pt x="590" y="555"/>
                    <a:pt x="622" y="565"/>
                    <a:pt x="643" y="576"/>
                  </a:cubicBezTo>
                  <a:cubicBezTo>
                    <a:pt x="665" y="598"/>
                    <a:pt x="665" y="619"/>
                    <a:pt x="665" y="629"/>
                  </a:cubicBezTo>
                  <a:cubicBezTo>
                    <a:pt x="676" y="619"/>
                    <a:pt x="676" y="619"/>
                    <a:pt x="665" y="608"/>
                  </a:cubicBezTo>
                  <a:cubicBezTo>
                    <a:pt x="665" y="598"/>
                    <a:pt x="665" y="587"/>
                    <a:pt x="654" y="576"/>
                  </a:cubicBezTo>
                  <a:cubicBezTo>
                    <a:pt x="633" y="555"/>
                    <a:pt x="600" y="544"/>
                    <a:pt x="558" y="533"/>
                  </a:cubicBezTo>
                  <a:cubicBezTo>
                    <a:pt x="526" y="533"/>
                    <a:pt x="483" y="522"/>
                    <a:pt x="440" y="522"/>
                  </a:cubicBezTo>
                  <a:lnTo>
                    <a:pt x="365" y="522"/>
                  </a:lnTo>
                  <a:cubicBezTo>
                    <a:pt x="344" y="522"/>
                    <a:pt x="322" y="522"/>
                    <a:pt x="301" y="512"/>
                  </a:cubicBezTo>
                  <a:cubicBezTo>
                    <a:pt x="248" y="501"/>
                    <a:pt x="205" y="479"/>
                    <a:pt x="162" y="448"/>
                  </a:cubicBezTo>
                  <a:cubicBezTo>
                    <a:pt x="119" y="415"/>
                    <a:pt x="87" y="372"/>
                    <a:pt x="76" y="319"/>
                  </a:cubicBezTo>
                  <a:cubicBezTo>
                    <a:pt x="55" y="265"/>
                    <a:pt x="55" y="212"/>
                    <a:pt x="76" y="158"/>
                  </a:cubicBezTo>
                  <a:cubicBezTo>
                    <a:pt x="76" y="137"/>
                    <a:pt x="98" y="115"/>
                    <a:pt x="108" y="94"/>
                  </a:cubicBezTo>
                  <a:cubicBezTo>
                    <a:pt x="129" y="84"/>
                    <a:pt x="151" y="73"/>
                    <a:pt x="183" y="62"/>
                  </a:cubicBezTo>
                  <a:cubicBezTo>
                    <a:pt x="195" y="59"/>
                    <a:pt x="207" y="58"/>
                    <a:pt x="220" y="58"/>
                  </a:cubicBezTo>
                  <a:cubicBezTo>
                    <a:pt x="254" y="58"/>
                    <a:pt x="291" y="68"/>
                    <a:pt x="322" y="84"/>
                  </a:cubicBezTo>
                  <a:cubicBezTo>
                    <a:pt x="333" y="94"/>
                    <a:pt x="344" y="105"/>
                    <a:pt x="344" y="115"/>
                  </a:cubicBezTo>
                  <a:lnTo>
                    <a:pt x="355" y="115"/>
                  </a:lnTo>
                  <a:lnTo>
                    <a:pt x="355" y="127"/>
                  </a:lnTo>
                  <a:lnTo>
                    <a:pt x="365" y="137"/>
                  </a:lnTo>
                  <a:cubicBezTo>
                    <a:pt x="376" y="158"/>
                    <a:pt x="376" y="180"/>
                    <a:pt x="376" y="201"/>
                  </a:cubicBezTo>
                  <a:cubicBezTo>
                    <a:pt x="365" y="255"/>
                    <a:pt x="333" y="287"/>
                    <a:pt x="301" y="308"/>
                  </a:cubicBezTo>
                  <a:cubicBezTo>
                    <a:pt x="286" y="308"/>
                    <a:pt x="272" y="313"/>
                    <a:pt x="261" y="313"/>
                  </a:cubicBezTo>
                  <a:cubicBezTo>
                    <a:pt x="256" y="313"/>
                    <a:pt x="251" y="312"/>
                    <a:pt x="248" y="308"/>
                  </a:cubicBezTo>
                  <a:cubicBezTo>
                    <a:pt x="226" y="308"/>
                    <a:pt x="215" y="298"/>
                    <a:pt x="194" y="287"/>
                  </a:cubicBezTo>
                  <a:lnTo>
                    <a:pt x="194" y="276"/>
                  </a:lnTo>
                  <a:lnTo>
                    <a:pt x="183" y="276"/>
                  </a:lnTo>
                  <a:lnTo>
                    <a:pt x="183" y="265"/>
                  </a:lnTo>
                  <a:cubicBezTo>
                    <a:pt x="172" y="265"/>
                    <a:pt x="172" y="255"/>
                    <a:pt x="172" y="255"/>
                  </a:cubicBezTo>
                  <a:lnTo>
                    <a:pt x="172" y="212"/>
                  </a:lnTo>
                  <a:lnTo>
                    <a:pt x="194" y="191"/>
                  </a:lnTo>
                  <a:lnTo>
                    <a:pt x="236" y="191"/>
                  </a:lnTo>
                  <a:cubicBezTo>
                    <a:pt x="236" y="191"/>
                    <a:pt x="226" y="191"/>
                    <a:pt x="226" y="180"/>
                  </a:cubicBezTo>
                  <a:lnTo>
                    <a:pt x="194" y="180"/>
                  </a:lnTo>
                  <a:cubicBezTo>
                    <a:pt x="183" y="191"/>
                    <a:pt x="172" y="191"/>
                    <a:pt x="162" y="212"/>
                  </a:cubicBezTo>
                  <a:cubicBezTo>
                    <a:pt x="162" y="222"/>
                    <a:pt x="151" y="234"/>
                    <a:pt x="162" y="255"/>
                  </a:cubicBezTo>
                  <a:lnTo>
                    <a:pt x="162" y="276"/>
                  </a:lnTo>
                  <a:lnTo>
                    <a:pt x="172" y="287"/>
                  </a:lnTo>
                  <a:cubicBezTo>
                    <a:pt x="172" y="298"/>
                    <a:pt x="183" y="298"/>
                    <a:pt x="183" y="308"/>
                  </a:cubicBezTo>
                  <a:cubicBezTo>
                    <a:pt x="194" y="319"/>
                    <a:pt x="215" y="330"/>
                    <a:pt x="236" y="341"/>
                  </a:cubicBezTo>
                  <a:cubicBezTo>
                    <a:pt x="258" y="341"/>
                    <a:pt x="290" y="341"/>
                    <a:pt x="312" y="330"/>
                  </a:cubicBezTo>
                  <a:cubicBezTo>
                    <a:pt x="355" y="319"/>
                    <a:pt x="397" y="276"/>
                    <a:pt x="419" y="212"/>
                  </a:cubicBezTo>
                  <a:cubicBezTo>
                    <a:pt x="419" y="191"/>
                    <a:pt x="419" y="158"/>
                    <a:pt x="408" y="127"/>
                  </a:cubicBezTo>
                  <a:cubicBezTo>
                    <a:pt x="408" y="115"/>
                    <a:pt x="397" y="105"/>
                    <a:pt x="397" y="105"/>
                  </a:cubicBezTo>
                  <a:lnTo>
                    <a:pt x="397" y="94"/>
                  </a:lnTo>
                  <a:lnTo>
                    <a:pt x="386" y="94"/>
                  </a:lnTo>
                  <a:lnTo>
                    <a:pt x="386" y="84"/>
                  </a:lnTo>
                  <a:lnTo>
                    <a:pt x="355" y="51"/>
                  </a:lnTo>
                  <a:cubicBezTo>
                    <a:pt x="322" y="30"/>
                    <a:pt x="301" y="19"/>
                    <a:pt x="269" y="8"/>
                  </a:cubicBezTo>
                  <a:cubicBezTo>
                    <a:pt x="253" y="3"/>
                    <a:pt x="234" y="1"/>
                    <a:pt x="2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9" name="Google Shape;549;p29"/>
            <p:cNvSpPr/>
            <p:nvPr/>
          </p:nvSpPr>
          <p:spPr>
            <a:xfrm>
              <a:off x="633227" y="4681017"/>
              <a:ext cx="96883" cy="38844"/>
            </a:xfrm>
            <a:custGeom>
              <a:avLst/>
              <a:gdLst/>
              <a:ahLst/>
              <a:cxnLst/>
              <a:rect l="l" t="t" r="r" b="b"/>
              <a:pathLst>
                <a:path w="429" h="172" extrusionOk="0">
                  <a:moveTo>
                    <a:pt x="247" y="1"/>
                  </a:moveTo>
                  <a:cubicBezTo>
                    <a:pt x="225" y="1"/>
                    <a:pt x="215" y="11"/>
                    <a:pt x="204" y="11"/>
                  </a:cubicBezTo>
                  <a:cubicBezTo>
                    <a:pt x="182" y="11"/>
                    <a:pt x="172" y="11"/>
                    <a:pt x="161" y="22"/>
                  </a:cubicBezTo>
                  <a:lnTo>
                    <a:pt x="54" y="22"/>
                  </a:lnTo>
                  <a:cubicBezTo>
                    <a:pt x="44" y="22"/>
                    <a:pt x="32" y="22"/>
                    <a:pt x="22" y="11"/>
                  </a:cubicBezTo>
                  <a:lnTo>
                    <a:pt x="1" y="11"/>
                  </a:lnTo>
                  <a:cubicBezTo>
                    <a:pt x="1" y="11"/>
                    <a:pt x="11" y="22"/>
                    <a:pt x="22" y="22"/>
                  </a:cubicBezTo>
                  <a:cubicBezTo>
                    <a:pt x="22" y="32"/>
                    <a:pt x="22" y="32"/>
                    <a:pt x="32" y="32"/>
                  </a:cubicBezTo>
                  <a:lnTo>
                    <a:pt x="44" y="43"/>
                  </a:lnTo>
                  <a:lnTo>
                    <a:pt x="54" y="43"/>
                  </a:lnTo>
                  <a:cubicBezTo>
                    <a:pt x="65" y="54"/>
                    <a:pt x="65" y="54"/>
                    <a:pt x="75" y="54"/>
                  </a:cubicBezTo>
                  <a:cubicBezTo>
                    <a:pt x="86" y="65"/>
                    <a:pt x="97" y="65"/>
                    <a:pt x="118" y="65"/>
                  </a:cubicBezTo>
                  <a:lnTo>
                    <a:pt x="204" y="65"/>
                  </a:lnTo>
                  <a:cubicBezTo>
                    <a:pt x="225" y="65"/>
                    <a:pt x="236" y="65"/>
                    <a:pt x="258" y="54"/>
                  </a:cubicBezTo>
                  <a:lnTo>
                    <a:pt x="289" y="54"/>
                  </a:lnTo>
                  <a:cubicBezTo>
                    <a:pt x="300" y="65"/>
                    <a:pt x="311" y="65"/>
                    <a:pt x="311" y="65"/>
                  </a:cubicBezTo>
                  <a:lnTo>
                    <a:pt x="332" y="65"/>
                  </a:lnTo>
                  <a:cubicBezTo>
                    <a:pt x="343" y="75"/>
                    <a:pt x="354" y="75"/>
                    <a:pt x="365" y="86"/>
                  </a:cubicBezTo>
                  <a:cubicBezTo>
                    <a:pt x="365" y="86"/>
                    <a:pt x="375" y="86"/>
                    <a:pt x="375" y="96"/>
                  </a:cubicBezTo>
                  <a:cubicBezTo>
                    <a:pt x="386" y="96"/>
                    <a:pt x="386" y="108"/>
                    <a:pt x="386" y="108"/>
                  </a:cubicBezTo>
                  <a:cubicBezTo>
                    <a:pt x="396" y="108"/>
                    <a:pt x="396" y="118"/>
                    <a:pt x="396" y="118"/>
                  </a:cubicBezTo>
                  <a:cubicBezTo>
                    <a:pt x="408" y="118"/>
                    <a:pt x="408" y="129"/>
                    <a:pt x="408" y="129"/>
                  </a:cubicBezTo>
                  <a:cubicBezTo>
                    <a:pt x="418" y="139"/>
                    <a:pt x="418" y="150"/>
                    <a:pt x="418" y="150"/>
                  </a:cubicBezTo>
                  <a:cubicBezTo>
                    <a:pt x="429" y="161"/>
                    <a:pt x="429" y="172"/>
                    <a:pt x="429" y="172"/>
                  </a:cubicBezTo>
                  <a:lnTo>
                    <a:pt x="429" y="161"/>
                  </a:lnTo>
                  <a:lnTo>
                    <a:pt x="429" y="150"/>
                  </a:lnTo>
                  <a:lnTo>
                    <a:pt x="429" y="118"/>
                  </a:lnTo>
                  <a:cubicBezTo>
                    <a:pt x="429" y="108"/>
                    <a:pt x="418" y="96"/>
                    <a:pt x="418" y="86"/>
                  </a:cubicBezTo>
                  <a:lnTo>
                    <a:pt x="386" y="54"/>
                  </a:lnTo>
                  <a:lnTo>
                    <a:pt x="354" y="22"/>
                  </a:lnTo>
                  <a:cubicBezTo>
                    <a:pt x="332" y="11"/>
                    <a:pt x="322" y="11"/>
                    <a:pt x="300" y="11"/>
                  </a:cubicBezTo>
                  <a:cubicBezTo>
                    <a:pt x="279" y="1"/>
                    <a:pt x="268" y="1"/>
                    <a:pt x="2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0" name="Google Shape;550;p29"/>
            <p:cNvSpPr/>
            <p:nvPr/>
          </p:nvSpPr>
          <p:spPr>
            <a:xfrm>
              <a:off x="500210" y="4475281"/>
              <a:ext cx="142954" cy="151309"/>
            </a:xfrm>
            <a:custGeom>
              <a:avLst/>
              <a:gdLst/>
              <a:ahLst/>
              <a:cxnLst/>
              <a:rect l="l" t="t" r="r" b="b"/>
              <a:pathLst>
                <a:path w="633" h="670" extrusionOk="0">
                  <a:moveTo>
                    <a:pt x="440" y="429"/>
                  </a:moveTo>
                  <a:lnTo>
                    <a:pt x="440" y="440"/>
                  </a:lnTo>
                  <a:cubicBezTo>
                    <a:pt x="450" y="440"/>
                    <a:pt x="450" y="440"/>
                    <a:pt x="450" y="451"/>
                  </a:cubicBezTo>
                  <a:lnTo>
                    <a:pt x="450" y="429"/>
                  </a:lnTo>
                  <a:close/>
                  <a:moveTo>
                    <a:pt x="0" y="1"/>
                  </a:moveTo>
                  <a:cubicBezTo>
                    <a:pt x="22" y="1"/>
                    <a:pt x="43" y="12"/>
                    <a:pt x="54" y="22"/>
                  </a:cubicBezTo>
                  <a:cubicBezTo>
                    <a:pt x="76" y="44"/>
                    <a:pt x="76" y="76"/>
                    <a:pt x="76" y="108"/>
                  </a:cubicBezTo>
                  <a:cubicBezTo>
                    <a:pt x="86" y="151"/>
                    <a:pt x="76" y="194"/>
                    <a:pt x="76" y="236"/>
                  </a:cubicBezTo>
                  <a:lnTo>
                    <a:pt x="76" y="269"/>
                  </a:lnTo>
                  <a:lnTo>
                    <a:pt x="76" y="279"/>
                  </a:lnTo>
                  <a:lnTo>
                    <a:pt x="76" y="290"/>
                  </a:lnTo>
                  <a:lnTo>
                    <a:pt x="76" y="301"/>
                  </a:lnTo>
                  <a:lnTo>
                    <a:pt x="76" y="386"/>
                  </a:lnTo>
                  <a:cubicBezTo>
                    <a:pt x="86" y="440"/>
                    <a:pt x="119" y="493"/>
                    <a:pt x="150" y="536"/>
                  </a:cubicBezTo>
                  <a:cubicBezTo>
                    <a:pt x="193" y="590"/>
                    <a:pt x="236" y="622"/>
                    <a:pt x="300" y="643"/>
                  </a:cubicBezTo>
                  <a:cubicBezTo>
                    <a:pt x="336" y="661"/>
                    <a:pt x="371" y="669"/>
                    <a:pt x="407" y="669"/>
                  </a:cubicBezTo>
                  <a:cubicBezTo>
                    <a:pt x="435" y="669"/>
                    <a:pt x="464" y="664"/>
                    <a:pt x="493" y="655"/>
                  </a:cubicBezTo>
                  <a:cubicBezTo>
                    <a:pt x="557" y="633"/>
                    <a:pt x="611" y="569"/>
                    <a:pt x="621" y="505"/>
                  </a:cubicBezTo>
                  <a:cubicBezTo>
                    <a:pt x="633" y="472"/>
                    <a:pt x="633" y="440"/>
                    <a:pt x="633" y="408"/>
                  </a:cubicBezTo>
                  <a:cubicBezTo>
                    <a:pt x="621" y="376"/>
                    <a:pt x="611" y="344"/>
                    <a:pt x="590" y="322"/>
                  </a:cubicBezTo>
                  <a:lnTo>
                    <a:pt x="557" y="290"/>
                  </a:lnTo>
                  <a:lnTo>
                    <a:pt x="547" y="279"/>
                  </a:lnTo>
                  <a:lnTo>
                    <a:pt x="536" y="269"/>
                  </a:lnTo>
                  <a:cubicBezTo>
                    <a:pt x="525" y="269"/>
                    <a:pt x="514" y="269"/>
                    <a:pt x="514" y="258"/>
                  </a:cubicBezTo>
                  <a:cubicBezTo>
                    <a:pt x="498" y="253"/>
                    <a:pt x="482" y="250"/>
                    <a:pt x="466" y="250"/>
                  </a:cubicBezTo>
                  <a:cubicBezTo>
                    <a:pt x="450" y="250"/>
                    <a:pt x="434" y="253"/>
                    <a:pt x="418" y="258"/>
                  </a:cubicBezTo>
                  <a:cubicBezTo>
                    <a:pt x="364" y="269"/>
                    <a:pt x="322" y="312"/>
                    <a:pt x="300" y="365"/>
                  </a:cubicBezTo>
                  <a:cubicBezTo>
                    <a:pt x="290" y="386"/>
                    <a:pt x="290" y="408"/>
                    <a:pt x="300" y="429"/>
                  </a:cubicBezTo>
                  <a:cubicBezTo>
                    <a:pt x="300" y="462"/>
                    <a:pt x="322" y="472"/>
                    <a:pt x="333" y="483"/>
                  </a:cubicBezTo>
                  <a:cubicBezTo>
                    <a:pt x="333" y="493"/>
                    <a:pt x="343" y="493"/>
                    <a:pt x="343" y="493"/>
                  </a:cubicBezTo>
                  <a:cubicBezTo>
                    <a:pt x="343" y="505"/>
                    <a:pt x="343" y="505"/>
                    <a:pt x="354" y="505"/>
                  </a:cubicBezTo>
                  <a:cubicBezTo>
                    <a:pt x="364" y="515"/>
                    <a:pt x="376" y="515"/>
                    <a:pt x="386" y="515"/>
                  </a:cubicBezTo>
                  <a:cubicBezTo>
                    <a:pt x="397" y="515"/>
                    <a:pt x="418" y="515"/>
                    <a:pt x="429" y="505"/>
                  </a:cubicBezTo>
                  <a:cubicBezTo>
                    <a:pt x="440" y="493"/>
                    <a:pt x="450" y="483"/>
                    <a:pt x="450" y="472"/>
                  </a:cubicBezTo>
                  <a:lnTo>
                    <a:pt x="450" y="451"/>
                  </a:lnTo>
                  <a:cubicBezTo>
                    <a:pt x="450" y="462"/>
                    <a:pt x="450" y="462"/>
                    <a:pt x="440" y="472"/>
                  </a:cubicBezTo>
                  <a:cubicBezTo>
                    <a:pt x="440" y="483"/>
                    <a:pt x="429" y="493"/>
                    <a:pt x="418" y="493"/>
                  </a:cubicBezTo>
                  <a:cubicBezTo>
                    <a:pt x="407" y="505"/>
                    <a:pt x="397" y="505"/>
                    <a:pt x="386" y="505"/>
                  </a:cubicBezTo>
                  <a:cubicBezTo>
                    <a:pt x="376" y="493"/>
                    <a:pt x="376" y="493"/>
                    <a:pt x="364" y="493"/>
                  </a:cubicBezTo>
                  <a:lnTo>
                    <a:pt x="364" y="483"/>
                  </a:lnTo>
                  <a:lnTo>
                    <a:pt x="354" y="483"/>
                  </a:lnTo>
                  <a:cubicBezTo>
                    <a:pt x="354" y="483"/>
                    <a:pt x="354" y="472"/>
                    <a:pt x="343" y="472"/>
                  </a:cubicBezTo>
                  <a:cubicBezTo>
                    <a:pt x="333" y="462"/>
                    <a:pt x="333" y="440"/>
                    <a:pt x="322" y="429"/>
                  </a:cubicBezTo>
                  <a:cubicBezTo>
                    <a:pt x="322" y="408"/>
                    <a:pt x="322" y="386"/>
                    <a:pt x="333" y="376"/>
                  </a:cubicBezTo>
                  <a:cubicBezTo>
                    <a:pt x="343" y="333"/>
                    <a:pt x="386" y="312"/>
                    <a:pt x="429" y="301"/>
                  </a:cubicBezTo>
                  <a:cubicBezTo>
                    <a:pt x="435" y="298"/>
                    <a:pt x="441" y="297"/>
                    <a:pt x="447" y="297"/>
                  </a:cubicBezTo>
                  <a:cubicBezTo>
                    <a:pt x="462" y="297"/>
                    <a:pt x="478" y="304"/>
                    <a:pt x="493" y="312"/>
                  </a:cubicBezTo>
                  <a:lnTo>
                    <a:pt x="504" y="312"/>
                  </a:lnTo>
                  <a:lnTo>
                    <a:pt x="514" y="322"/>
                  </a:lnTo>
                  <a:lnTo>
                    <a:pt x="525" y="322"/>
                  </a:lnTo>
                  <a:cubicBezTo>
                    <a:pt x="536" y="333"/>
                    <a:pt x="536" y="344"/>
                    <a:pt x="547" y="355"/>
                  </a:cubicBezTo>
                  <a:cubicBezTo>
                    <a:pt x="579" y="386"/>
                    <a:pt x="590" y="440"/>
                    <a:pt x="579" y="493"/>
                  </a:cubicBezTo>
                  <a:cubicBezTo>
                    <a:pt x="568" y="515"/>
                    <a:pt x="557" y="536"/>
                    <a:pt x="536" y="558"/>
                  </a:cubicBezTo>
                  <a:cubicBezTo>
                    <a:pt x="525" y="579"/>
                    <a:pt x="493" y="590"/>
                    <a:pt x="471" y="601"/>
                  </a:cubicBezTo>
                  <a:cubicBezTo>
                    <a:pt x="450" y="611"/>
                    <a:pt x="423" y="617"/>
                    <a:pt x="397" y="617"/>
                  </a:cubicBezTo>
                  <a:cubicBezTo>
                    <a:pt x="370" y="617"/>
                    <a:pt x="343" y="611"/>
                    <a:pt x="322" y="601"/>
                  </a:cubicBezTo>
                  <a:cubicBezTo>
                    <a:pt x="268" y="579"/>
                    <a:pt x="226" y="547"/>
                    <a:pt x="193" y="505"/>
                  </a:cubicBezTo>
                  <a:cubicBezTo>
                    <a:pt x="150" y="472"/>
                    <a:pt x="129" y="419"/>
                    <a:pt x="119" y="376"/>
                  </a:cubicBezTo>
                  <a:cubicBezTo>
                    <a:pt x="119" y="355"/>
                    <a:pt x="107" y="322"/>
                    <a:pt x="107" y="301"/>
                  </a:cubicBezTo>
                  <a:lnTo>
                    <a:pt x="107" y="290"/>
                  </a:lnTo>
                  <a:lnTo>
                    <a:pt x="107" y="279"/>
                  </a:lnTo>
                  <a:lnTo>
                    <a:pt x="107" y="269"/>
                  </a:lnTo>
                  <a:lnTo>
                    <a:pt x="107" y="236"/>
                  </a:lnTo>
                  <a:cubicBezTo>
                    <a:pt x="107" y="194"/>
                    <a:pt x="107" y="151"/>
                    <a:pt x="97" y="108"/>
                  </a:cubicBezTo>
                  <a:cubicBezTo>
                    <a:pt x="97" y="76"/>
                    <a:pt x="86" y="44"/>
                    <a:pt x="65" y="22"/>
                  </a:cubicBezTo>
                  <a:cubicBezTo>
                    <a:pt x="54" y="12"/>
                    <a:pt x="43" y="1"/>
                    <a:pt x="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1" name="Google Shape;551;p29"/>
            <p:cNvSpPr/>
            <p:nvPr/>
          </p:nvSpPr>
          <p:spPr>
            <a:xfrm>
              <a:off x="519406" y="4509157"/>
              <a:ext cx="36811" cy="97109"/>
            </a:xfrm>
            <a:custGeom>
              <a:avLst/>
              <a:gdLst/>
              <a:ahLst/>
              <a:cxnLst/>
              <a:rect l="l" t="t" r="r" b="b"/>
              <a:pathLst>
                <a:path w="163" h="430" extrusionOk="0">
                  <a:moveTo>
                    <a:pt x="1" y="1"/>
                  </a:moveTo>
                  <a:lnTo>
                    <a:pt x="22" y="12"/>
                  </a:lnTo>
                  <a:lnTo>
                    <a:pt x="34" y="22"/>
                  </a:lnTo>
                  <a:cubicBezTo>
                    <a:pt x="44" y="33"/>
                    <a:pt x="44" y="33"/>
                    <a:pt x="55" y="33"/>
                  </a:cubicBezTo>
                  <a:cubicBezTo>
                    <a:pt x="55" y="33"/>
                    <a:pt x="55" y="44"/>
                    <a:pt x="65" y="44"/>
                  </a:cubicBezTo>
                  <a:cubicBezTo>
                    <a:pt x="65" y="44"/>
                    <a:pt x="65" y="55"/>
                    <a:pt x="76" y="55"/>
                  </a:cubicBezTo>
                  <a:cubicBezTo>
                    <a:pt x="76" y="65"/>
                    <a:pt x="76" y="65"/>
                    <a:pt x="87" y="65"/>
                  </a:cubicBezTo>
                  <a:cubicBezTo>
                    <a:pt x="87" y="76"/>
                    <a:pt x="98" y="86"/>
                    <a:pt x="98" y="98"/>
                  </a:cubicBezTo>
                  <a:cubicBezTo>
                    <a:pt x="108" y="108"/>
                    <a:pt x="108" y="119"/>
                    <a:pt x="108" y="119"/>
                  </a:cubicBezTo>
                  <a:lnTo>
                    <a:pt x="108" y="140"/>
                  </a:lnTo>
                  <a:lnTo>
                    <a:pt x="108" y="183"/>
                  </a:lnTo>
                  <a:lnTo>
                    <a:pt x="108" y="226"/>
                  </a:lnTo>
                  <a:cubicBezTo>
                    <a:pt x="108" y="236"/>
                    <a:pt x="98" y="258"/>
                    <a:pt x="98" y="269"/>
                  </a:cubicBezTo>
                  <a:cubicBezTo>
                    <a:pt x="98" y="290"/>
                    <a:pt x="108" y="301"/>
                    <a:pt x="108" y="322"/>
                  </a:cubicBezTo>
                  <a:cubicBezTo>
                    <a:pt x="108" y="333"/>
                    <a:pt x="108" y="343"/>
                    <a:pt x="119" y="355"/>
                  </a:cubicBezTo>
                  <a:lnTo>
                    <a:pt x="119" y="376"/>
                  </a:lnTo>
                  <a:lnTo>
                    <a:pt x="129" y="386"/>
                  </a:lnTo>
                  <a:cubicBezTo>
                    <a:pt x="129" y="397"/>
                    <a:pt x="129" y="397"/>
                    <a:pt x="141" y="408"/>
                  </a:cubicBezTo>
                  <a:cubicBezTo>
                    <a:pt x="151" y="429"/>
                    <a:pt x="162" y="429"/>
                    <a:pt x="162" y="429"/>
                  </a:cubicBezTo>
                  <a:cubicBezTo>
                    <a:pt x="162" y="429"/>
                    <a:pt x="151" y="419"/>
                    <a:pt x="151" y="408"/>
                  </a:cubicBezTo>
                  <a:lnTo>
                    <a:pt x="151" y="386"/>
                  </a:lnTo>
                  <a:lnTo>
                    <a:pt x="151" y="365"/>
                  </a:lnTo>
                  <a:lnTo>
                    <a:pt x="151" y="355"/>
                  </a:lnTo>
                  <a:cubicBezTo>
                    <a:pt x="141" y="343"/>
                    <a:pt x="151" y="333"/>
                    <a:pt x="151" y="312"/>
                  </a:cubicBezTo>
                  <a:lnTo>
                    <a:pt x="151" y="279"/>
                  </a:lnTo>
                  <a:cubicBezTo>
                    <a:pt x="151" y="258"/>
                    <a:pt x="151" y="248"/>
                    <a:pt x="162" y="236"/>
                  </a:cubicBezTo>
                  <a:lnTo>
                    <a:pt x="162" y="183"/>
                  </a:lnTo>
                  <a:lnTo>
                    <a:pt x="162" y="129"/>
                  </a:lnTo>
                  <a:cubicBezTo>
                    <a:pt x="162" y="119"/>
                    <a:pt x="151" y="98"/>
                    <a:pt x="141" y="86"/>
                  </a:cubicBezTo>
                  <a:cubicBezTo>
                    <a:pt x="141" y="65"/>
                    <a:pt x="129" y="55"/>
                    <a:pt x="119" y="44"/>
                  </a:cubicBezTo>
                  <a:cubicBezTo>
                    <a:pt x="108" y="33"/>
                    <a:pt x="87" y="22"/>
                    <a:pt x="76" y="22"/>
                  </a:cubicBezTo>
                  <a:cubicBezTo>
                    <a:pt x="65" y="12"/>
                    <a:pt x="55" y="12"/>
                    <a:pt x="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2" name="Google Shape;552;p29"/>
            <p:cNvSpPr/>
            <p:nvPr/>
          </p:nvSpPr>
          <p:spPr>
            <a:xfrm>
              <a:off x="654907" y="4636076"/>
              <a:ext cx="14679" cy="15583"/>
            </a:xfrm>
            <a:custGeom>
              <a:avLst/>
              <a:gdLst/>
              <a:ahLst/>
              <a:cxnLst/>
              <a:rect l="l" t="t" r="r" b="b"/>
              <a:pathLst>
                <a:path w="65" h="69" extrusionOk="0">
                  <a:moveTo>
                    <a:pt x="33" y="1"/>
                  </a:moveTo>
                  <a:cubicBezTo>
                    <a:pt x="25" y="1"/>
                    <a:pt x="17" y="6"/>
                    <a:pt x="12" y="17"/>
                  </a:cubicBezTo>
                  <a:cubicBezTo>
                    <a:pt x="1" y="28"/>
                    <a:pt x="1" y="50"/>
                    <a:pt x="12" y="60"/>
                  </a:cubicBezTo>
                  <a:cubicBezTo>
                    <a:pt x="17" y="65"/>
                    <a:pt x="25" y="68"/>
                    <a:pt x="33" y="68"/>
                  </a:cubicBezTo>
                  <a:cubicBezTo>
                    <a:pt x="41" y="68"/>
                    <a:pt x="49" y="65"/>
                    <a:pt x="55" y="60"/>
                  </a:cubicBezTo>
                  <a:cubicBezTo>
                    <a:pt x="65" y="50"/>
                    <a:pt x="65" y="28"/>
                    <a:pt x="55" y="17"/>
                  </a:cubicBezTo>
                  <a:cubicBezTo>
                    <a:pt x="49" y="6"/>
                    <a:pt x="41" y="1"/>
                    <a:pt x="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3" name="Google Shape;553;p29"/>
            <p:cNvSpPr/>
            <p:nvPr/>
          </p:nvSpPr>
          <p:spPr>
            <a:xfrm>
              <a:off x="584898" y="4568551"/>
              <a:ext cx="17163" cy="15357"/>
            </a:xfrm>
            <a:custGeom>
              <a:avLst/>
              <a:gdLst/>
              <a:ahLst/>
              <a:cxnLst/>
              <a:rect l="l" t="t" r="r" b="b"/>
              <a:pathLst>
                <a:path w="76" h="68" extrusionOk="0">
                  <a:moveTo>
                    <a:pt x="43" y="0"/>
                  </a:moveTo>
                  <a:cubicBezTo>
                    <a:pt x="35" y="0"/>
                    <a:pt x="27" y="6"/>
                    <a:pt x="22" y="16"/>
                  </a:cubicBezTo>
                  <a:cubicBezTo>
                    <a:pt x="1" y="27"/>
                    <a:pt x="1" y="49"/>
                    <a:pt x="22" y="59"/>
                  </a:cubicBezTo>
                  <a:cubicBezTo>
                    <a:pt x="27" y="65"/>
                    <a:pt x="35" y="67"/>
                    <a:pt x="43" y="67"/>
                  </a:cubicBezTo>
                  <a:cubicBezTo>
                    <a:pt x="51" y="67"/>
                    <a:pt x="59" y="65"/>
                    <a:pt x="65" y="59"/>
                  </a:cubicBezTo>
                  <a:cubicBezTo>
                    <a:pt x="75" y="49"/>
                    <a:pt x="75" y="27"/>
                    <a:pt x="65" y="16"/>
                  </a:cubicBezTo>
                  <a:cubicBezTo>
                    <a:pt x="59" y="6"/>
                    <a:pt x="51" y="0"/>
                    <a:pt x="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4" name="Google Shape;554;p29"/>
            <p:cNvSpPr/>
            <p:nvPr/>
          </p:nvSpPr>
          <p:spPr>
            <a:xfrm>
              <a:off x="4836008" y="4475281"/>
              <a:ext cx="142728" cy="151309"/>
            </a:xfrm>
            <a:custGeom>
              <a:avLst/>
              <a:gdLst/>
              <a:ahLst/>
              <a:cxnLst/>
              <a:rect l="l" t="t" r="r" b="b"/>
              <a:pathLst>
                <a:path w="632" h="670" extrusionOk="0">
                  <a:moveTo>
                    <a:pt x="193" y="429"/>
                  </a:moveTo>
                  <a:lnTo>
                    <a:pt x="193" y="440"/>
                  </a:lnTo>
                  <a:cubicBezTo>
                    <a:pt x="193" y="429"/>
                    <a:pt x="204" y="429"/>
                    <a:pt x="204" y="429"/>
                  </a:cubicBezTo>
                  <a:close/>
                  <a:moveTo>
                    <a:pt x="193" y="451"/>
                  </a:moveTo>
                  <a:cubicBezTo>
                    <a:pt x="182" y="462"/>
                    <a:pt x="182" y="462"/>
                    <a:pt x="193" y="472"/>
                  </a:cubicBezTo>
                  <a:lnTo>
                    <a:pt x="193" y="451"/>
                  </a:lnTo>
                  <a:close/>
                  <a:moveTo>
                    <a:pt x="610" y="1"/>
                  </a:moveTo>
                  <a:cubicBezTo>
                    <a:pt x="600" y="1"/>
                    <a:pt x="589" y="12"/>
                    <a:pt x="579" y="22"/>
                  </a:cubicBezTo>
                  <a:cubicBezTo>
                    <a:pt x="557" y="44"/>
                    <a:pt x="546" y="76"/>
                    <a:pt x="536" y="108"/>
                  </a:cubicBezTo>
                  <a:lnTo>
                    <a:pt x="536" y="236"/>
                  </a:lnTo>
                  <a:lnTo>
                    <a:pt x="536" y="269"/>
                  </a:lnTo>
                  <a:lnTo>
                    <a:pt x="536" y="279"/>
                  </a:lnTo>
                  <a:lnTo>
                    <a:pt x="536" y="290"/>
                  </a:lnTo>
                  <a:lnTo>
                    <a:pt x="536" y="301"/>
                  </a:lnTo>
                  <a:cubicBezTo>
                    <a:pt x="536" y="322"/>
                    <a:pt x="525" y="355"/>
                    <a:pt x="525" y="376"/>
                  </a:cubicBezTo>
                  <a:cubicBezTo>
                    <a:pt x="514" y="419"/>
                    <a:pt x="482" y="472"/>
                    <a:pt x="450" y="505"/>
                  </a:cubicBezTo>
                  <a:cubicBezTo>
                    <a:pt x="418" y="547"/>
                    <a:pt x="375" y="579"/>
                    <a:pt x="322" y="601"/>
                  </a:cubicBezTo>
                  <a:cubicBezTo>
                    <a:pt x="295" y="611"/>
                    <a:pt x="268" y="617"/>
                    <a:pt x="241" y="617"/>
                  </a:cubicBezTo>
                  <a:cubicBezTo>
                    <a:pt x="214" y="617"/>
                    <a:pt x="188" y="611"/>
                    <a:pt x="161" y="601"/>
                  </a:cubicBezTo>
                  <a:cubicBezTo>
                    <a:pt x="139" y="590"/>
                    <a:pt x="118" y="579"/>
                    <a:pt x="108" y="558"/>
                  </a:cubicBezTo>
                  <a:cubicBezTo>
                    <a:pt x="86" y="536"/>
                    <a:pt x="75" y="515"/>
                    <a:pt x="65" y="493"/>
                  </a:cubicBezTo>
                  <a:cubicBezTo>
                    <a:pt x="54" y="440"/>
                    <a:pt x="65" y="386"/>
                    <a:pt x="96" y="355"/>
                  </a:cubicBezTo>
                  <a:cubicBezTo>
                    <a:pt x="96" y="344"/>
                    <a:pt x="108" y="333"/>
                    <a:pt x="118" y="322"/>
                  </a:cubicBezTo>
                  <a:lnTo>
                    <a:pt x="129" y="322"/>
                  </a:lnTo>
                  <a:lnTo>
                    <a:pt x="129" y="312"/>
                  </a:lnTo>
                  <a:lnTo>
                    <a:pt x="150" y="312"/>
                  </a:lnTo>
                  <a:cubicBezTo>
                    <a:pt x="166" y="304"/>
                    <a:pt x="181" y="297"/>
                    <a:pt x="196" y="297"/>
                  </a:cubicBezTo>
                  <a:cubicBezTo>
                    <a:pt x="202" y="297"/>
                    <a:pt x="208" y="298"/>
                    <a:pt x="215" y="301"/>
                  </a:cubicBezTo>
                  <a:cubicBezTo>
                    <a:pt x="257" y="312"/>
                    <a:pt x="289" y="333"/>
                    <a:pt x="311" y="376"/>
                  </a:cubicBezTo>
                  <a:cubicBezTo>
                    <a:pt x="322" y="386"/>
                    <a:pt x="322" y="408"/>
                    <a:pt x="322" y="429"/>
                  </a:cubicBezTo>
                  <a:cubicBezTo>
                    <a:pt x="311" y="440"/>
                    <a:pt x="300" y="462"/>
                    <a:pt x="289" y="472"/>
                  </a:cubicBezTo>
                  <a:lnTo>
                    <a:pt x="289" y="483"/>
                  </a:lnTo>
                  <a:lnTo>
                    <a:pt x="279" y="483"/>
                  </a:lnTo>
                  <a:lnTo>
                    <a:pt x="279" y="493"/>
                  </a:lnTo>
                  <a:cubicBezTo>
                    <a:pt x="268" y="493"/>
                    <a:pt x="268" y="493"/>
                    <a:pt x="257" y="505"/>
                  </a:cubicBezTo>
                  <a:cubicBezTo>
                    <a:pt x="246" y="505"/>
                    <a:pt x="225" y="505"/>
                    <a:pt x="215" y="493"/>
                  </a:cubicBezTo>
                  <a:cubicBezTo>
                    <a:pt x="204" y="493"/>
                    <a:pt x="204" y="483"/>
                    <a:pt x="193" y="472"/>
                  </a:cubicBezTo>
                  <a:lnTo>
                    <a:pt x="193" y="472"/>
                  </a:lnTo>
                  <a:cubicBezTo>
                    <a:pt x="193" y="483"/>
                    <a:pt x="204" y="493"/>
                    <a:pt x="215" y="505"/>
                  </a:cubicBezTo>
                  <a:cubicBezTo>
                    <a:pt x="225" y="515"/>
                    <a:pt x="246" y="515"/>
                    <a:pt x="257" y="515"/>
                  </a:cubicBezTo>
                  <a:cubicBezTo>
                    <a:pt x="268" y="515"/>
                    <a:pt x="279" y="515"/>
                    <a:pt x="289" y="505"/>
                  </a:cubicBezTo>
                  <a:cubicBezTo>
                    <a:pt x="289" y="505"/>
                    <a:pt x="300" y="505"/>
                    <a:pt x="300" y="493"/>
                  </a:cubicBezTo>
                  <a:lnTo>
                    <a:pt x="311" y="483"/>
                  </a:lnTo>
                  <a:cubicBezTo>
                    <a:pt x="322" y="472"/>
                    <a:pt x="332" y="462"/>
                    <a:pt x="343" y="429"/>
                  </a:cubicBezTo>
                  <a:cubicBezTo>
                    <a:pt x="353" y="408"/>
                    <a:pt x="343" y="386"/>
                    <a:pt x="343" y="365"/>
                  </a:cubicBezTo>
                  <a:cubicBezTo>
                    <a:pt x="322" y="312"/>
                    <a:pt x="279" y="269"/>
                    <a:pt x="225" y="258"/>
                  </a:cubicBezTo>
                  <a:cubicBezTo>
                    <a:pt x="209" y="253"/>
                    <a:pt x="193" y="250"/>
                    <a:pt x="177" y="250"/>
                  </a:cubicBezTo>
                  <a:cubicBezTo>
                    <a:pt x="161" y="250"/>
                    <a:pt x="145" y="253"/>
                    <a:pt x="129" y="258"/>
                  </a:cubicBezTo>
                  <a:cubicBezTo>
                    <a:pt x="118" y="269"/>
                    <a:pt x="118" y="269"/>
                    <a:pt x="108" y="269"/>
                  </a:cubicBezTo>
                  <a:lnTo>
                    <a:pt x="96" y="279"/>
                  </a:lnTo>
                  <a:lnTo>
                    <a:pt x="86" y="290"/>
                  </a:lnTo>
                  <a:lnTo>
                    <a:pt x="54" y="322"/>
                  </a:lnTo>
                  <a:cubicBezTo>
                    <a:pt x="32" y="344"/>
                    <a:pt x="22" y="376"/>
                    <a:pt x="11" y="408"/>
                  </a:cubicBezTo>
                  <a:cubicBezTo>
                    <a:pt x="1" y="440"/>
                    <a:pt x="11" y="472"/>
                    <a:pt x="11" y="505"/>
                  </a:cubicBezTo>
                  <a:cubicBezTo>
                    <a:pt x="32" y="569"/>
                    <a:pt x="75" y="633"/>
                    <a:pt x="150" y="655"/>
                  </a:cubicBezTo>
                  <a:cubicBezTo>
                    <a:pt x="179" y="664"/>
                    <a:pt x="208" y="669"/>
                    <a:pt x="237" y="669"/>
                  </a:cubicBezTo>
                  <a:cubicBezTo>
                    <a:pt x="272" y="669"/>
                    <a:pt x="308" y="661"/>
                    <a:pt x="343" y="643"/>
                  </a:cubicBezTo>
                  <a:cubicBezTo>
                    <a:pt x="407" y="622"/>
                    <a:pt x="450" y="590"/>
                    <a:pt x="493" y="536"/>
                  </a:cubicBezTo>
                  <a:cubicBezTo>
                    <a:pt x="525" y="493"/>
                    <a:pt x="546" y="440"/>
                    <a:pt x="557" y="386"/>
                  </a:cubicBezTo>
                  <a:cubicBezTo>
                    <a:pt x="568" y="355"/>
                    <a:pt x="568" y="333"/>
                    <a:pt x="568" y="301"/>
                  </a:cubicBezTo>
                  <a:lnTo>
                    <a:pt x="568" y="290"/>
                  </a:lnTo>
                  <a:lnTo>
                    <a:pt x="568" y="279"/>
                  </a:lnTo>
                  <a:lnTo>
                    <a:pt x="568" y="269"/>
                  </a:lnTo>
                  <a:lnTo>
                    <a:pt x="568" y="236"/>
                  </a:lnTo>
                  <a:cubicBezTo>
                    <a:pt x="557" y="194"/>
                    <a:pt x="557" y="151"/>
                    <a:pt x="557" y="108"/>
                  </a:cubicBezTo>
                  <a:cubicBezTo>
                    <a:pt x="568" y="76"/>
                    <a:pt x="568" y="44"/>
                    <a:pt x="589" y="22"/>
                  </a:cubicBezTo>
                  <a:cubicBezTo>
                    <a:pt x="600" y="12"/>
                    <a:pt x="622" y="1"/>
                    <a:pt x="6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5" name="Google Shape;555;p29"/>
            <p:cNvSpPr/>
            <p:nvPr/>
          </p:nvSpPr>
          <p:spPr>
            <a:xfrm>
              <a:off x="4922954" y="4506898"/>
              <a:ext cx="39069" cy="96883"/>
            </a:xfrm>
            <a:custGeom>
              <a:avLst/>
              <a:gdLst/>
              <a:ahLst/>
              <a:cxnLst/>
              <a:rect l="l" t="t" r="r" b="b"/>
              <a:pathLst>
                <a:path w="173" h="429" extrusionOk="0">
                  <a:moveTo>
                    <a:pt x="151" y="1"/>
                  </a:moveTo>
                  <a:cubicBezTo>
                    <a:pt x="140" y="1"/>
                    <a:pt x="140" y="1"/>
                    <a:pt x="129" y="11"/>
                  </a:cubicBezTo>
                  <a:cubicBezTo>
                    <a:pt x="118" y="11"/>
                    <a:pt x="108" y="11"/>
                    <a:pt x="97" y="22"/>
                  </a:cubicBezTo>
                  <a:cubicBezTo>
                    <a:pt x="76" y="22"/>
                    <a:pt x="65" y="32"/>
                    <a:pt x="54" y="43"/>
                  </a:cubicBezTo>
                  <a:cubicBezTo>
                    <a:pt x="44" y="54"/>
                    <a:pt x="33" y="65"/>
                    <a:pt x="22" y="86"/>
                  </a:cubicBezTo>
                  <a:cubicBezTo>
                    <a:pt x="22" y="96"/>
                    <a:pt x="11" y="118"/>
                    <a:pt x="11" y="129"/>
                  </a:cubicBezTo>
                  <a:cubicBezTo>
                    <a:pt x="1" y="150"/>
                    <a:pt x="1" y="172"/>
                    <a:pt x="11" y="182"/>
                  </a:cubicBezTo>
                  <a:lnTo>
                    <a:pt x="11" y="236"/>
                  </a:lnTo>
                  <a:cubicBezTo>
                    <a:pt x="11" y="246"/>
                    <a:pt x="22" y="268"/>
                    <a:pt x="22" y="279"/>
                  </a:cubicBezTo>
                  <a:lnTo>
                    <a:pt x="22" y="322"/>
                  </a:lnTo>
                  <a:cubicBezTo>
                    <a:pt x="22" y="332"/>
                    <a:pt x="33" y="343"/>
                    <a:pt x="22" y="353"/>
                  </a:cubicBezTo>
                  <a:lnTo>
                    <a:pt x="22" y="375"/>
                  </a:lnTo>
                  <a:lnTo>
                    <a:pt x="22" y="386"/>
                  </a:lnTo>
                  <a:lnTo>
                    <a:pt x="22" y="407"/>
                  </a:lnTo>
                  <a:cubicBezTo>
                    <a:pt x="22" y="418"/>
                    <a:pt x="11" y="429"/>
                    <a:pt x="11" y="429"/>
                  </a:cubicBezTo>
                  <a:cubicBezTo>
                    <a:pt x="11" y="429"/>
                    <a:pt x="22" y="429"/>
                    <a:pt x="33" y="418"/>
                  </a:cubicBezTo>
                  <a:lnTo>
                    <a:pt x="33" y="407"/>
                  </a:lnTo>
                  <a:lnTo>
                    <a:pt x="44" y="396"/>
                  </a:lnTo>
                  <a:cubicBezTo>
                    <a:pt x="44" y="386"/>
                    <a:pt x="54" y="386"/>
                    <a:pt x="54" y="375"/>
                  </a:cubicBezTo>
                  <a:lnTo>
                    <a:pt x="54" y="365"/>
                  </a:lnTo>
                  <a:cubicBezTo>
                    <a:pt x="65" y="343"/>
                    <a:pt x="65" y="332"/>
                    <a:pt x="65" y="322"/>
                  </a:cubicBezTo>
                  <a:cubicBezTo>
                    <a:pt x="65" y="300"/>
                    <a:pt x="76" y="289"/>
                    <a:pt x="76" y="279"/>
                  </a:cubicBezTo>
                  <a:cubicBezTo>
                    <a:pt x="76" y="258"/>
                    <a:pt x="65" y="246"/>
                    <a:pt x="65" y="225"/>
                  </a:cubicBezTo>
                  <a:lnTo>
                    <a:pt x="65" y="182"/>
                  </a:lnTo>
                  <a:lnTo>
                    <a:pt x="65" y="139"/>
                  </a:lnTo>
                  <a:lnTo>
                    <a:pt x="65" y="118"/>
                  </a:lnTo>
                  <a:cubicBezTo>
                    <a:pt x="65" y="118"/>
                    <a:pt x="65" y="108"/>
                    <a:pt x="76" y="108"/>
                  </a:cubicBezTo>
                  <a:cubicBezTo>
                    <a:pt x="76" y="96"/>
                    <a:pt x="76" y="86"/>
                    <a:pt x="87" y="75"/>
                  </a:cubicBezTo>
                  <a:cubicBezTo>
                    <a:pt x="87" y="65"/>
                    <a:pt x="97" y="65"/>
                    <a:pt x="97" y="54"/>
                  </a:cubicBezTo>
                  <a:cubicBezTo>
                    <a:pt x="97" y="54"/>
                    <a:pt x="108" y="54"/>
                    <a:pt x="108" y="43"/>
                  </a:cubicBezTo>
                  <a:cubicBezTo>
                    <a:pt x="118" y="43"/>
                    <a:pt x="118" y="43"/>
                    <a:pt x="118" y="32"/>
                  </a:cubicBezTo>
                  <a:cubicBezTo>
                    <a:pt x="129" y="32"/>
                    <a:pt x="129" y="32"/>
                    <a:pt x="129" y="22"/>
                  </a:cubicBezTo>
                  <a:cubicBezTo>
                    <a:pt x="140" y="22"/>
                    <a:pt x="151" y="22"/>
                    <a:pt x="151" y="11"/>
                  </a:cubicBezTo>
                  <a:cubicBezTo>
                    <a:pt x="161" y="11"/>
                    <a:pt x="172" y="1"/>
                    <a:pt x="1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29"/>
            <p:cNvSpPr/>
            <p:nvPr/>
          </p:nvSpPr>
          <p:spPr>
            <a:xfrm>
              <a:off x="4717445" y="4594522"/>
              <a:ext cx="152664" cy="147019"/>
            </a:xfrm>
            <a:custGeom>
              <a:avLst/>
              <a:gdLst/>
              <a:ahLst/>
              <a:cxnLst/>
              <a:rect l="l" t="t" r="r" b="b"/>
              <a:pathLst>
                <a:path w="676" h="651" extrusionOk="0">
                  <a:moveTo>
                    <a:pt x="450" y="180"/>
                  </a:moveTo>
                  <a:cubicBezTo>
                    <a:pt x="450" y="191"/>
                    <a:pt x="440" y="191"/>
                    <a:pt x="440" y="191"/>
                  </a:cubicBezTo>
                  <a:lnTo>
                    <a:pt x="472" y="191"/>
                  </a:lnTo>
                  <a:cubicBezTo>
                    <a:pt x="483" y="191"/>
                    <a:pt x="493" y="201"/>
                    <a:pt x="504" y="212"/>
                  </a:cubicBezTo>
                  <a:cubicBezTo>
                    <a:pt x="504" y="191"/>
                    <a:pt x="493" y="191"/>
                    <a:pt x="483" y="180"/>
                  </a:cubicBezTo>
                  <a:close/>
                  <a:moveTo>
                    <a:pt x="456" y="1"/>
                  </a:moveTo>
                  <a:cubicBezTo>
                    <a:pt x="440" y="1"/>
                    <a:pt x="424" y="3"/>
                    <a:pt x="407" y="8"/>
                  </a:cubicBezTo>
                  <a:cubicBezTo>
                    <a:pt x="376" y="19"/>
                    <a:pt x="343" y="30"/>
                    <a:pt x="322" y="51"/>
                  </a:cubicBezTo>
                  <a:lnTo>
                    <a:pt x="290" y="84"/>
                  </a:lnTo>
                  <a:lnTo>
                    <a:pt x="279" y="94"/>
                  </a:lnTo>
                  <a:lnTo>
                    <a:pt x="279" y="105"/>
                  </a:lnTo>
                  <a:cubicBezTo>
                    <a:pt x="269" y="105"/>
                    <a:pt x="269" y="115"/>
                    <a:pt x="269" y="127"/>
                  </a:cubicBezTo>
                  <a:cubicBezTo>
                    <a:pt x="257" y="158"/>
                    <a:pt x="257" y="191"/>
                    <a:pt x="257" y="212"/>
                  </a:cubicBezTo>
                  <a:cubicBezTo>
                    <a:pt x="279" y="276"/>
                    <a:pt x="322" y="319"/>
                    <a:pt x="364" y="330"/>
                  </a:cubicBezTo>
                  <a:cubicBezTo>
                    <a:pt x="386" y="341"/>
                    <a:pt x="418" y="341"/>
                    <a:pt x="440" y="341"/>
                  </a:cubicBezTo>
                  <a:cubicBezTo>
                    <a:pt x="461" y="330"/>
                    <a:pt x="483" y="319"/>
                    <a:pt x="493" y="308"/>
                  </a:cubicBezTo>
                  <a:cubicBezTo>
                    <a:pt x="493" y="298"/>
                    <a:pt x="493" y="298"/>
                    <a:pt x="504" y="287"/>
                  </a:cubicBezTo>
                  <a:lnTo>
                    <a:pt x="504" y="276"/>
                  </a:lnTo>
                  <a:cubicBezTo>
                    <a:pt x="514" y="276"/>
                    <a:pt x="514" y="265"/>
                    <a:pt x="514" y="255"/>
                  </a:cubicBezTo>
                  <a:cubicBezTo>
                    <a:pt x="526" y="234"/>
                    <a:pt x="514" y="222"/>
                    <a:pt x="504" y="212"/>
                  </a:cubicBezTo>
                  <a:lnTo>
                    <a:pt x="504" y="255"/>
                  </a:lnTo>
                  <a:lnTo>
                    <a:pt x="493" y="265"/>
                  </a:lnTo>
                  <a:lnTo>
                    <a:pt x="493" y="276"/>
                  </a:lnTo>
                  <a:lnTo>
                    <a:pt x="483" y="276"/>
                  </a:lnTo>
                  <a:cubicBezTo>
                    <a:pt x="483" y="287"/>
                    <a:pt x="483" y="287"/>
                    <a:pt x="472" y="287"/>
                  </a:cubicBezTo>
                  <a:cubicBezTo>
                    <a:pt x="461" y="298"/>
                    <a:pt x="450" y="308"/>
                    <a:pt x="429" y="308"/>
                  </a:cubicBezTo>
                  <a:cubicBezTo>
                    <a:pt x="425" y="312"/>
                    <a:pt x="421" y="313"/>
                    <a:pt x="415" y="313"/>
                  </a:cubicBezTo>
                  <a:cubicBezTo>
                    <a:pt x="404" y="313"/>
                    <a:pt x="390" y="308"/>
                    <a:pt x="376" y="308"/>
                  </a:cubicBezTo>
                  <a:cubicBezTo>
                    <a:pt x="343" y="287"/>
                    <a:pt x="311" y="255"/>
                    <a:pt x="300" y="201"/>
                  </a:cubicBezTo>
                  <a:cubicBezTo>
                    <a:pt x="300" y="180"/>
                    <a:pt x="300" y="158"/>
                    <a:pt x="311" y="137"/>
                  </a:cubicBezTo>
                  <a:lnTo>
                    <a:pt x="311" y="127"/>
                  </a:lnTo>
                  <a:lnTo>
                    <a:pt x="322" y="115"/>
                  </a:lnTo>
                  <a:lnTo>
                    <a:pt x="354" y="84"/>
                  </a:lnTo>
                  <a:cubicBezTo>
                    <a:pt x="377" y="68"/>
                    <a:pt x="418" y="58"/>
                    <a:pt x="455" y="58"/>
                  </a:cubicBezTo>
                  <a:cubicBezTo>
                    <a:pt x="468" y="58"/>
                    <a:pt x="481" y="59"/>
                    <a:pt x="493" y="62"/>
                  </a:cubicBezTo>
                  <a:cubicBezTo>
                    <a:pt x="514" y="73"/>
                    <a:pt x="547" y="84"/>
                    <a:pt x="557" y="94"/>
                  </a:cubicBezTo>
                  <a:cubicBezTo>
                    <a:pt x="579" y="115"/>
                    <a:pt x="590" y="137"/>
                    <a:pt x="600" y="158"/>
                  </a:cubicBezTo>
                  <a:cubicBezTo>
                    <a:pt x="621" y="212"/>
                    <a:pt x="621" y="265"/>
                    <a:pt x="600" y="319"/>
                  </a:cubicBezTo>
                  <a:cubicBezTo>
                    <a:pt x="579" y="372"/>
                    <a:pt x="547" y="415"/>
                    <a:pt x="514" y="448"/>
                  </a:cubicBezTo>
                  <a:cubicBezTo>
                    <a:pt x="472" y="479"/>
                    <a:pt x="429" y="501"/>
                    <a:pt x="376" y="512"/>
                  </a:cubicBezTo>
                  <a:cubicBezTo>
                    <a:pt x="354" y="522"/>
                    <a:pt x="333" y="522"/>
                    <a:pt x="311" y="522"/>
                  </a:cubicBezTo>
                  <a:lnTo>
                    <a:pt x="236" y="522"/>
                  </a:lnTo>
                  <a:cubicBezTo>
                    <a:pt x="193" y="522"/>
                    <a:pt x="150" y="533"/>
                    <a:pt x="107" y="533"/>
                  </a:cubicBezTo>
                  <a:cubicBezTo>
                    <a:pt x="76" y="544"/>
                    <a:pt x="43" y="555"/>
                    <a:pt x="22" y="576"/>
                  </a:cubicBezTo>
                  <a:cubicBezTo>
                    <a:pt x="12" y="587"/>
                    <a:pt x="12" y="598"/>
                    <a:pt x="0" y="608"/>
                  </a:cubicBezTo>
                  <a:lnTo>
                    <a:pt x="0" y="629"/>
                  </a:lnTo>
                  <a:cubicBezTo>
                    <a:pt x="0" y="640"/>
                    <a:pt x="0" y="640"/>
                    <a:pt x="12" y="651"/>
                  </a:cubicBezTo>
                  <a:lnTo>
                    <a:pt x="12" y="629"/>
                  </a:lnTo>
                  <a:cubicBezTo>
                    <a:pt x="12" y="619"/>
                    <a:pt x="12" y="598"/>
                    <a:pt x="33" y="576"/>
                  </a:cubicBezTo>
                  <a:cubicBezTo>
                    <a:pt x="43" y="565"/>
                    <a:pt x="76" y="555"/>
                    <a:pt x="119" y="555"/>
                  </a:cubicBezTo>
                  <a:lnTo>
                    <a:pt x="236" y="555"/>
                  </a:lnTo>
                  <a:cubicBezTo>
                    <a:pt x="247" y="555"/>
                    <a:pt x="257" y="555"/>
                    <a:pt x="269" y="565"/>
                  </a:cubicBezTo>
                  <a:lnTo>
                    <a:pt x="311" y="565"/>
                  </a:lnTo>
                  <a:cubicBezTo>
                    <a:pt x="333" y="565"/>
                    <a:pt x="354" y="565"/>
                    <a:pt x="386" y="555"/>
                  </a:cubicBezTo>
                  <a:cubicBezTo>
                    <a:pt x="440" y="544"/>
                    <a:pt x="493" y="522"/>
                    <a:pt x="536" y="479"/>
                  </a:cubicBezTo>
                  <a:cubicBezTo>
                    <a:pt x="590" y="448"/>
                    <a:pt x="633" y="394"/>
                    <a:pt x="654" y="341"/>
                  </a:cubicBezTo>
                  <a:cubicBezTo>
                    <a:pt x="675" y="276"/>
                    <a:pt x="675" y="201"/>
                    <a:pt x="654" y="148"/>
                  </a:cubicBezTo>
                  <a:cubicBezTo>
                    <a:pt x="633" y="73"/>
                    <a:pt x="568" y="30"/>
                    <a:pt x="504" y="8"/>
                  </a:cubicBezTo>
                  <a:cubicBezTo>
                    <a:pt x="488" y="3"/>
                    <a:pt x="472" y="1"/>
                    <a:pt x="4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" name="Google Shape;557;p29"/>
            <p:cNvSpPr/>
            <p:nvPr/>
          </p:nvSpPr>
          <p:spPr>
            <a:xfrm>
              <a:off x="4751320" y="4681017"/>
              <a:ext cx="96883" cy="38844"/>
            </a:xfrm>
            <a:custGeom>
              <a:avLst/>
              <a:gdLst/>
              <a:ahLst/>
              <a:cxnLst/>
              <a:rect l="l" t="t" r="r" b="b"/>
              <a:pathLst>
                <a:path w="429" h="172" extrusionOk="0">
                  <a:moveTo>
                    <a:pt x="129" y="1"/>
                  </a:moveTo>
                  <a:cubicBezTo>
                    <a:pt x="119" y="11"/>
                    <a:pt x="97" y="11"/>
                    <a:pt x="86" y="22"/>
                  </a:cubicBezTo>
                  <a:cubicBezTo>
                    <a:pt x="65" y="32"/>
                    <a:pt x="54" y="43"/>
                    <a:pt x="43" y="54"/>
                  </a:cubicBezTo>
                  <a:cubicBezTo>
                    <a:pt x="33" y="65"/>
                    <a:pt x="22" y="75"/>
                    <a:pt x="22" y="86"/>
                  </a:cubicBezTo>
                  <a:cubicBezTo>
                    <a:pt x="11" y="96"/>
                    <a:pt x="11" y="108"/>
                    <a:pt x="11" y="118"/>
                  </a:cubicBezTo>
                  <a:cubicBezTo>
                    <a:pt x="0" y="129"/>
                    <a:pt x="0" y="139"/>
                    <a:pt x="0" y="150"/>
                  </a:cubicBezTo>
                  <a:lnTo>
                    <a:pt x="0" y="161"/>
                  </a:lnTo>
                  <a:lnTo>
                    <a:pt x="0" y="172"/>
                  </a:lnTo>
                  <a:cubicBezTo>
                    <a:pt x="0" y="172"/>
                    <a:pt x="11" y="161"/>
                    <a:pt x="11" y="150"/>
                  </a:cubicBezTo>
                  <a:lnTo>
                    <a:pt x="33" y="129"/>
                  </a:lnTo>
                  <a:lnTo>
                    <a:pt x="33" y="118"/>
                  </a:lnTo>
                  <a:cubicBezTo>
                    <a:pt x="43" y="118"/>
                    <a:pt x="43" y="108"/>
                    <a:pt x="43" y="108"/>
                  </a:cubicBezTo>
                  <a:lnTo>
                    <a:pt x="54" y="96"/>
                  </a:lnTo>
                  <a:cubicBezTo>
                    <a:pt x="65" y="86"/>
                    <a:pt x="65" y="86"/>
                    <a:pt x="76" y="86"/>
                  </a:cubicBezTo>
                  <a:cubicBezTo>
                    <a:pt x="86" y="75"/>
                    <a:pt x="97" y="75"/>
                    <a:pt x="107" y="65"/>
                  </a:cubicBezTo>
                  <a:lnTo>
                    <a:pt x="119" y="65"/>
                  </a:lnTo>
                  <a:cubicBezTo>
                    <a:pt x="129" y="65"/>
                    <a:pt x="140" y="54"/>
                    <a:pt x="140" y="54"/>
                  </a:cubicBezTo>
                  <a:lnTo>
                    <a:pt x="183" y="54"/>
                  </a:lnTo>
                  <a:cubicBezTo>
                    <a:pt x="193" y="54"/>
                    <a:pt x="214" y="65"/>
                    <a:pt x="226" y="65"/>
                  </a:cubicBezTo>
                  <a:lnTo>
                    <a:pt x="322" y="65"/>
                  </a:lnTo>
                  <a:cubicBezTo>
                    <a:pt x="333" y="65"/>
                    <a:pt x="354" y="54"/>
                    <a:pt x="364" y="54"/>
                  </a:cubicBezTo>
                  <a:cubicBezTo>
                    <a:pt x="364" y="54"/>
                    <a:pt x="376" y="54"/>
                    <a:pt x="376" y="43"/>
                  </a:cubicBezTo>
                  <a:lnTo>
                    <a:pt x="397" y="43"/>
                  </a:lnTo>
                  <a:cubicBezTo>
                    <a:pt x="397" y="32"/>
                    <a:pt x="397" y="32"/>
                    <a:pt x="407" y="32"/>
                  </a:cubicBezTo>
                  <a:lnTo>
                    <a:pt x="418" y="22"/>
                  </a:lnTo>
                  <a:lnTo>
                    <a:pt x="429" y="11"/>
                  </a:lnTo>
                  <a:lnTo>
                    <a:pt x="407" y="11"/>
                  </a:lnTo>
                  <a:cubicBezTo>
                    <a:pt x="407" y="22"/>
                    <a:pt x="397" y="22"/>
                    <a:pt x="386" y="22"/>
                  </a:cubicBezTo>
                  <a:lnTo>
                    <a:pt x="279" y="22"/>
                  </a:lnTo>
                  <a:cubicBezTo>
                    <a:pt x="268" y="11"/>
                    <a:pt x="247" y="11"/>
                    <a:pt x="236" y="11"/>
                  </a:cubicBezTo>
                  <a:cubicBezTo>
                    <a:pt x="226" y="11"/>
                    <a:pt x="204" y="1"/>
                    <a:pt x="1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" name="Google Shape;558;p29"/>
            <p:cNvSpPr/>
            <p:nvPr/>
          </p:nvSpPr>
          <p:spPr>
            <a:xfrm>
              <a:off x="4879594" y="4567874"/>
              <a:ext cx="14679" cy="16034"/>
            </a:xfrm>
            <a:custGeom>
              <a:avLst/>
              <a:gdLst/>
              <a:ahLst/>
              <a:cxnLst/>
              <a:rect l="l" t="t" r="r" b="b"/>
              <a:pathLst>
                <a:path w="65" h="71" extrusionOk="0">
                  <a:moveTo>
                    <a:pt x="32" y="1"/>
                  </a:moveTo>
                  <a:cubicBezTo>
                    <a:pt x="24" y="1"/>
                    <a:pt x="16" y="3"/>
                    <a:pt x="11" y="9"/>
                  </a:cubicBezTo>
                  <a:cubicBezTo>
                    <a:pt x="0" y="30"/>
                    <a:pt x="0" y="52"/>
                    <a:pt x="11" y="62"/>
                  </a:cubicBezTo>
                  <a:cubicBezTo>
                    <a:pt x="16" y="68"/>
                    <a:pt x="24" y="70"/>
                    <a:pt x="32" y="70"/>
                  </a:cubicBezTo>
                  <a:cubicBezTo>
                    <a:pt x="40" y="70"/>
                    <a:pt x="48" y="68"/>
                    <a:pt x="53" y="62"/>
                  </a:cubicBezTo>
                  <a:cubicBezTo>
                    <a:pt x="64" y="52"/>
                    <a:pt x="64" y="30"/>
                    <a:pt x="53" y="9"/>
                  </a:cubicBezTo>
                  <a:cubicBezTo>
                    <a:pt x="48" y="3"/>
                    <a:pt x="40" y="1"/>
                    <a:pt x="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29"/>
            <p:cNvSpPr/>
            <p:nvPr/>
          </p:nvSpPr>
          <p:spPr>
            <a:xfrm>
              <a:off x="4811844" y="4636076"/>
              <a:ext cx="14679" cy="15583"/>
            </a:xfrm>
            <a:custGeom>
              <a:avLst/>
              <a:gdLst/>
              <a:ahLst/>
              <a:cxnLst/>
              <a:rect l="l" t="t" r="r" b="b"/>
              <a:pathLst>
                <a:path w="65" h="69" extrusionOk="0">
                  <a:moveTo>
                    <a:pt x="32" y="1"/>
                  </a:moveTo>
                  <a:cubicBezTo>
                    <a:pt x="24" y="1"/>
                    <a:pt x="16" y="6"/>
                    <a:pt x="11" y="17"/>
                  </a:cubicBezTo>
                  <a:cubicBezTo>
                    <a:pt x="0" y="28"/>
                    <a:pt x="0" y="50"/>
                    <a:pt x="11" y="60"/>
                  </a:cubicBezTo>
                  <a:cubicBezTo>
                    <a:pt x="16" y="65"/>
                    <a:pt x="24" y="68"/>
                    <a:pt x="32" y="68"/>
                  </a:cubicBezTo>
                  <a:cubicBezTo>
                    <a:pt x="40" y="68"/>
                    <a:pt x="48" y="65"/>
                    <a:pt x="54" y="60"/>
                  </a:cubicBezTo>
                  <a:cubicBezTo>
                    <a:pt x="65" y="50"/>
                    <a:pt x="65" y="28"/>
                    <a:pt x="54" y="17"/>
                  </a:cubicBezTo>
                  <a:cubicBezTo>
                    <a:pt x="48" y="6"/>
                    <a:pt x="40" y="1"/>
                    <a:pt x="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60" name="Google Shape;560;p29"/>
          <p:cNvSpPr/>
          <p:nvPr/>
        </p:nvSpPr>
        <p:spPr>
          <a:xfrm>
            <a:off x="10915183" y="745951"/>
            <a:ext cx="192135" cy="192135"/>
          </a:xfrm>
          <a:custGeom>
            <a:avLst/>
            <a:gdLst/>
            <a:ahLst/>
            <a:cxnLst/>
            <a:rect l="l" t="t" r="r" b="b"/>
            <a:pathLst>
              <a:path w="2250" h="2250" extrusionOk="0">
                <a:moveTo>
                  <a:pt x="1125" y="1"/>
                </a:moveTo>
                <a:cubicBezTo>
                  <a:pt x="996" y="558"/>
                  <a:pt x="558" y="996"/>
                  <a:pt x="1" y="1125"/>
                </a:cubicBezTo>
                <a:cubicBezTo>
                  <a:pt x="558" y="1253"/>
                  <a:pt x="996" y="1693"/>
                  <a:pt x="1125" y="2249"/>
                </a:cubicBezTo>
                <a:cubicBezTo>
                  <a:pt x="1253" y="1693"/>
                  <a:pt x="1682" y="1253"/>
                  <a:pt x="2249" y="1125"/>
                </a:cubicBezTo>
                <a:cubicBezTo>
                  <a:pt x="1682" y="996"/>
                  <a:pt x="1253" y="558"/>
                  <a:pt x="112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1" name="Google Shape;561;p29"/>
          <p:cNvSpPr/>
          <p:nvPr/>
        </p:nvSpPr>
        <p:spPr>
          <a:xfrm>
            <a:off x="1085017" y="745951"/>
            <a:ext cx="192135" cy="192135"/>
          </a:xfrm>
          <a:custGeom>
            <a:avLst/>
            <a:gdLst/>
            <a:ahLst/>
            <a:cxnLst/>
            <a:rect l="l" t="t" r="r" b="b"/>
            <a:pathLst>
              <a:path w="2250" h="2250" extrusionOk="0">
                <a:moveTo>
                  <a:pt x="1125" y="1"/>
                </a:moveTo>
                <a:cubicBezTo>
                  <a:pt x="996" y="558"/>
                  <a:pt x="558" y="996"/>
                  <a:pt x="1" y="1125"/>
                </a:cubicBezTo>
                <a:cubicBezTo>
                  <a:pt x="558" y="1253"/>
                  <a:pt x="996" y="1693"/>
                  <a:pt x="1125" y="2249"/>
                </a:cubicBezTo>
                <a:cubicBezTo>
                  <a:pt x="1253" y="1693"/>
                  <a:pt x="1682" y="1253"/>
                  <a:pt x="2249" y="1125"/>
                </a:cubicBezTo>
                <a:cubicBezTo>
                  <a:pt x="1682" y="996"/>
                  <a:pt x="1253" y="558"/>
                  <a:pt x="112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2" name="Google Shape;562;p29"/>
          <p:cNvSpPr/>
          <p:nvPr/>
        </p:nvSpPr>
        <p:spPr>
          <a:xfrm>
            <a:off x="10915183" y="5921351"/>
            <a:ext cx="192135" cy="192135"/>
          </a:xfrm>
          <a:custGeom>
            <a:avLst/>
            <a:gdLst/>
            <a:ahLst/>
            <a:cxnLst/>
            <a:rect l="l" t="t" r="r" b="b"/>
            <a:pathLst>
              <a:path w="2250" h="2250" extrusionOk="0">
                <a:moveTo>
                  <a:pt x="1125" y="1"/>
                </a:moveTo>
                <a:cubicBezTo>
                  <a:pt x="996" y="558"/>
                  <a:pt x="558" y="996"/>
                  <a:pt x="1" y="1125"/>
                </a:cubicBezTo>
                <a:cubicBezTo>
                  <a:pt x="558" y="1253"/>
                  <a:pt x="996" y="1693"/>
                  <a:pt x="1125" y="2249"/>
                </a:cubicBezTo>
                <a:cubicBezTo>
                  <a:pt x="1253" y="1693"/>
                  <a:pt x="1682" y="1253"/>
                  <a:pt x="2249" y="1125"/>
                </a:cubicBezTo>
                <a:cubicBezTo>
                  <a:pt x="1682" y="996"/>
                  <a:pt x="1253" y="558"/>
                  <a:pt x="112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3" name="Google Shape;563;p29"/>
          <p:cNvSpPr/>
          <p:nvPr/>
        </p:nvSpPr>
        <p:spPr>
          <a:xfrm>
            <a:off x="1085017" y="5921351"/>
            <a:ext cx="192135" cy="192135"/>
          </a:xfrm>
          <a:custGeom>
            <a:avLst/>
            <a:gdLst/>
            <a:ahLst/>
            <a:cxnLst/>
            <a:rect l="l" t="t" r="r" b="b"/>
            <a:pathLst>
              <a:path w="2250" h="2250" extrusionOk="0">
                <a:moveTo>
                  <a:pt x="1125" y="1"/>
                </a:moveTo>
                <a:cubicBezTo>
                  <a:pt x="996" y="558"/>
                  <a:pt x="558" y="996"/>
                  <a:pt x="1" y="1125"/>
                </a:cubicBezTo>
                <a:cubicBezTo>
                  <a:pt x="558" y="1253"/>
                  <a:pt x="996" y="1693"/>
                  <a:pt x="1125" y="2249"/>
                </a:cubicBezTo>
                <a:cubicBezTo>
                  <a:pt x="1253" y="1693"/>
                  <a:pt x="1682" y="1253"/>
                  <a:pt x="2249" y="1125"/>
                </a:cubicBezTo>
                <a:cubicBezTo>
                  <a:pt x="1682" y="996"/>
                  <a:pt x="1253" y="558"/>
                  <a:pt x="112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6418122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33780C-7460-C74C-88C6-D08A8AE7D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0E69C4-0A7B-9295-8294-8C500F0E5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4F27B7-FA6E-8EC4-AA7C-74EE2D269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BC5B-B31B-4FA1-952C-9AA1CACC4783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858D9E-4E29-4341-7E0F-8192D9C4E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25B93B-7F4A-8F93-DAE1-147CD6B6A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15856-F97B-49CA-9E32-C7C85383A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192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-237400" y="-118299"/>
            <a:ext cx="12666799" cy="711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"/>
            <a:ext cx="12191996" cy="685202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7254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960000" y="162100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❖"/>
              <a:defRPr sz="1533">
                <a:solidFill>
                  <a:srgbClr val="434343"/>
                </a:solidFill>
              </a:defRPr>
            </a:lvl1pPr>
            <a:lvl2pPr marL="1219170" lvl="1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➢"/>
              <a:defRPr>
                <a:solidFill>
                  <a:srgbClr val="434343"/>
                </a:solidFill>
              </a:defRPr>
            </a:lvl2pPr>
            <a:lvl3pPr marL="1828754" lvl="2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marL="2438339" lvl="3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marL="3047924" lvl="4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◆"/>
              <a:defRPr>
                <a:solidFill>
                  <a:srgbClr val="434343"/>
                </a:solidFill>
              </a:defRPr>
            </a:lvl5pPr>
            <a:lvl6pPr marL="3657509" lvl="5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➢"/>
              <a:defRPr>
                <a:solidFill>
                  <a:srgbClr val="434343"/>
                </a:solidFill>
              </a:defRPr>
            </a:lvl6pPr>
            <a:lvl7pPr marL="4267093" lvl="6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7pPr>
            <a:lvl8pPr marL="4876678" lvl="7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8pPr>
            <a:lvl9pPr marL="5486263" lvl="8" indent="-406390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434343"/>
              </a:buClr>
              <a:buSzPts val="1200"/>
              <a:buFont typeface="Roboto Condensed Light"/>
              <a:buChar char="◆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8593656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24587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2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38397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5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-237400" y="-118299"/>
            <a:ext cx="12666799" cy="711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"/>
            <a:ext cx="12191996" cy="6852025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 idx="2"/>
          </p:nvPr>
        </p:nvSpPr>
        <p:spPr>
          <a:xfrm>
            <a:off x="1925700" y="2810433"/>
            <a:ext cx="3656800" cy="5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 idx="3"/>
          </p:nvPr>
        </p:nvSpPr>
        <p:spPr>
          <a:xfrm>
            <a:off x="6609500" y="2810433"/>
            <a:ext cx="3656800" cy="5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1"/>
          </p:nvPr>
        </p:nvSpPr>
        <p:spPr>
          <a:xfrm>
            <a:off x="6609500" y="3503603"/>
            <a:ext cx="3656800" cy="1446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4"/>
          </p:nvPr>
        </p:nvSpPr>
        <p:spPr>
          <a:xfrm>
            <a:off x="1925700" y="3503603"/>
            <a:ext cx="3656800" cy="1446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grpSp>
        <p:nvGrpSpPr>
          <p:cNvPr id="32" name="Google Shape;32;p5"/>
          <p:cNvGrpSpPr/>
          <p:nvPr/>
        </p:nvGrpSpPr>
        <p:grpSpPr>
          <a:xfrm>
            <a:off x="950801" y="719200"/>
            <a:ext cx="10290401" cy="872969"/>
            <a:chOff x="713100" y="539399"/>
            <a:chExt cx="7717801" cy="654727"/>
          </a:xfrm>
        </p:grpSpPr>
        <p:sp>
          <p:nvSpPr>
            <p:cNvPr id="33" name="Google Shape;33;p5"/>
            <p:cNvSpPr/>
            <p:nvPr/>
          </p:nvSpPr>
          <p:spPr>
            <a:xfrm rot="10800000" flipH="1">
              <a:off x="8033246" y="748084"/>
              <a:ext cx="32479" cy="103651"/>
            </a:xfrm>
            <a:custGeom>
              <a:avLst/>
              <a:gdLst/>
              <a:ahLst/>
              <a:cxnLst/>
              <a:rect l="l" t="t" r="r" b="b"/>
              <a:pathLst>
                <a:path w="141" h="450" extrusionOk="0">
                  <a:moveTo>
                    <a:pt x="1" y="0"/>
                  </a:moveTo>
                  <a:cubicBezTo>
                    <a:pt x="1" y="86"/>
                    <a:pt x="1" y="161"/>
                    <a:pt x="12" y="247"/>
                  </a:cubicBezTo>
                  <a:cubicBezTo>
                    <a:pt x="12" y="290"/>
                    <a:pt x="22" y="321"/>
                    <a:pt x="44" y="364"/>
                  </a:cubicBezTo>
                  <a:cubicBezTo>
                    <a:pt x="65" y="397"/>
                    <a:pt x="98" y="439"/>
                    <a:pt x="129" y="450"/>
                  </a:cubicBezTo>
                  <a:lnTo>
                    <a:pt x="140" y="450"/>
                  </a:lnTo>
                  <a:lnTo>
                    <a:pt x="140" y="439"/>
                  </a:lnTo>
                  <a:lnTo>
                    <a:pt x="76" y="343"/>
                  </a:lnTo>
                  <a:cubicBezTo>
                    <a:pt x="65" y="311"/>
                    <a:pt x="44" y="278"/>
                    <a:pt x="33" y="236"/>
                  </a:cubicBezTo>
                  <a:cubicBezTo>
                    <a:pt x="12" y="161"/>
                    <a:pt x="12" y="86"/>
                    <a:pt x="22" y="11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5"/>
            <p:cNvSpPr/>
            <p:nvPr/>
          </p:nvSpPr>
          <p:spPr>
            <a:xfrm rot="10800000" flipH="1">
              <a:off x="986339" y="551061"/>
              <a:ext cx="375428" cy="349855"/>
            </a:xfrm>
            <a:custGeom>
              <a:avLst/>
              <a:gdLst/>
              <a:ahLst/>
              <a:cxnLst/>
              <a:rect l="l" t="t" r="r" b="b"/>
              <a:pathLst>
                <a:path w="676" h="630" extrusionOk="0">
                  <a:moveTo>
                    <a:pt x="215" y="1"/>
                  </a:moveTo>
                  <a:cubicBezTo>
                    <a:pt x="196" y="1"/>
                    <a:pt x="178" y="3"/>
                    <a:pt x="162" y="8"/>
                  </a:cubicBezTo>
                  <a:cubicBezTo>
                    <a:pt x="98" y="30"/>
                    <a:pt x="44" y="73"/>
                    <a:pt x="22" y="148"/>
                  </a:cubicBezTo>
                  <a:cubicBezTo>
                    <a:pt x="1" y="201"/>
                    <a:pt x="1" y="276"/>
                    <a:pt x="22" y="341"/>
                  </a:cubicBezTo>
                  <a:cubicBezTo>
                    <a:pt x="44" y="394"/>
                    <a:pt x="87" y="448"/>
                    <a:pt x="129" y="479"/>
                  </a:cubicBezTo>
                  <a:cubicBezTo>
                    <a:pt x="183" y="522"/>
                    <a:pt x="236" y="544"/>
                    <a:pt x="290" y="555"/>
                  </a:cubicBezTo>
                  <a:cubicBezTo>
                    <a:pt x="312" y="565"/>
                    <a:pt x="344" y="565"/>
                    <a:pt x="365" y="565"/>
                  </a:cubicBezTo>
                  <a:lnTo>
                    <a:pt x="408" y="565"/>
                  </a:lnTo>
                  <a:cubicBezTo>
                    <a:pt x="419" y="555"/>
                    <a:pt x="429" y="555"/>
                    <a:pt x="440" y="555"/>
                  </a:cubicBezTo>
                  <a:lnTo>
                    <a:pt x="558" y="555"/>
                  </a:lnTo>
                  <a:cubicBezTo>
                    <a:pt x="590" y="555"/>
                    <a:pt x="622" y="565"/>
                    <a:pt x="643" y="576"/>
                  </a:cubicBezTo>
                  <a:cubicBezTo>
                    <a:pt x="665" y="598"/>
                    <a:pt x="665" y="619"/>
                    <a:pt x="665" y="629"/>
                  </a:cubicBezTo>
                  <a:cubicBezTo>
                    <a:pt x="676" y="619"/>
                    <a:pt x="676" y="619"/>
                    <a:pt x="665" y="608"/>
                  </a:cubicBezTo>
                  <a:cubicBezTo>
                    <a:pt x="665" y="598"/>
                    <a:pt x="665" y="587"/>
                    <a:pt x="654" y="576"/>
                  </a:cubicBezTo>
                  <a:cubicBezTo>
                    <a:pt x="633" y="555"/>
                    <a:pt x="600" y="544"/>
                    <a:pt x="558" y="533"/>
                  </a:cubicBezTo>
                  <a:cubicBezTo>
                    <a:pt x="526" y="533"/>
                    <a:pt x="483" y="522"/>
                    <a:pt x="440" y="522"/>
                  </a:cubicBezTo>
                  <a:lnTo>
                    <a:pt x="365" y="522"/>
                  </a:lnTo>
                  <a:cubicBezTo>
                    <a:pt x="344" y="522"/>
                    <a:pt x="322" y="522"/>
                    <a:pt x="301" y="512"/>
                  </a:cubicBezTo>
                  <a:cubicBezTo>
                    <a:pt x="248" y="501"/>
                    <a:pt x="205" y="479"/>
                    <a:pt x="162" y="448"/>
                  </a:cubicBezTo>
                  <a:cubicBezTo>
                    <a:pt x="119" y="415"/>
                    <a:pt x="87" y="372"/>
                    <a:pt x="76" y="319"/>
                  </a:cubicBezTo>
                  <a:cubicBezTo>
                    <a:pt x="55" y="265"/>
                    <a:pt x="55" y="212"/>
                    <a:pt x="76" y="158"/>
                  </a:cubicBezTo>
                  <a:cubicBezTo>
                    <a:pt x="76" y="137"/>
                    <a:pt x="98" y="115"/>
                    <a:pt x="108" y="94"/>
                  </a:cubicBezTo>
                  <a:cubicBezTo>
                    <a:pt x="129" y="84"/>
                    <a:pt x="151" y="73"/>
                    <a:pt x="183" y="62"/>
                  </a:cubicBezTo>
                  <a:cubicBezTo>
                    <a:pt x="195" y="59"/>
                    <a:pt x="207" y="58"/>
                    <a:pt x="220" y="58"/>
                  </a:cubicBezTo>
                  <a:cubicBezTo>
                    <a:pt x="254" y="58"/>
                    <a:pt x="291" y="68"/>
                    <a:pt x="322" y="84"/>
                  </a:cubicBezTo>
                  <a:cubicBezTo>
                    <a:pt x="333" y="94"/>
                    <a:pt x="344" y="105"/>
                    <a:pt x="344" y="115"/>
                  </a:cubicBezTo>
                  <a:lnTo>
                    <a:pt x="355" y="115"/>
                  </a:lnTo>
                  <a:lnTo>
                    <a:pt x="355" y="127"/>
                  </a:lnTo>
                  <a:lnTo>
                    <a:pt x="365" y="137"/>
                  </a:lnTo>
                  <a:cubicBezTo>
                    <a:pt x="376" y="158"/>
                    <a:pt x="376" y="180"/>
                    <a:pt x="376" y="201"/>
                  </a:cubicBezTo>
                  <a:cubicBezTo>
                    <a:pt x="365" y="255"/>
                    <a:pt x="333" y="287"/>
                    <a:pt x="301" y="308"/>
                  </a:cubicBezTo>
                  <a:cubicBezTo>
                    <a:pt x="286" y="308"/>
                    <a:pt x="272" y="313"/>
                    <a:pt x="261" y="313"/>
                  </a:cubicBezTo>
                  <a:cubicBezTo>
                    <a:pt x="256" y="313"/>
                    <a:pt x="251" y="312"/>
                    <a:pt x="248" y="308"/>
                  </a:cubicBezTo>
                  <a:cubicBezTo>
                    <a:pt x="226" y="308"/>
                    <a:pt x="215" y="298"/>
                    <a:pt x="194" y="287"/>
                  </a:cubicBezTo>
                  <a:lnTo>
                    <a:pt x="194" y="276"/>
                  </a:lnTo>
                  <a:lnTo>
                    <a:pt x="183" y="276"/>
                  </a:lnTo>
                  <a:lnTo>
                    <a:pt x="183" y="265"/>
                  </a:lnTo>
                  <a:cubicBezTo>
                    <a:pt x="172" y="265"/>
                    <a:pt x="172" y="255"/>
                    <a:pt x="172" y="255"/>
                  </a:cubicBezTo>
                  <a:lnTo>
                    <a:pt x="172" y="212"/>
                  </a:lnTo>
                  <a:lnTo>
                    <a:pt x="194" y="191"/>
                  </a:lnTo>
                  <a:lnTo>
                    <a:pt x="236" y="191"/>
                  </a:lnTo>
                  <a:cubicBezTo>
                    <a:pt x="236" y="191"/>
                    <a:pt x="226" y="191"/>
                    <a:pt x="226" y="180"/>
                  </a:cubicBezTo>
                  <a:lnTo>
                    <a:pt x="194" y="180"/>
                  </a:lnTo>
                  <a:cubicBezTo>
                    <a:pt x="183" y="191"/>
                    <a:pt x="172" y="191"/>
                    <a:pt x="162" y="212"/>
                  </a:cubicBezTo>
                  <a:cubicBezTo>
                    <a:pt x="162" y="222"/>
                    <a:pt x="151" y="234"/>
                    <a:pt x="162" y="255"/>
                  </a:cubicBezTo>
                  <a:lnTo>
                    <a:pt x="162" y="276"/>
                  </a:lnTo>
                  <a:lnTo>
                    <a:pt x="172" y="287"/>
                  </a:lnTo>
                  <a:cubicBezTo>
                    <a:pt x="172" y="298"/>
                    <a:pt x="183" y="298"/>
                    <a:pt x="183" y="308"/>
                  </a:cubicBezTo>
                  <a:cubicBezTo>
                    <a:pt x="194" y="319"/>
                    <a:pt x="215" y="330"/>
                    <a:pt x="236" y="341"/>
                  </a:cubicBezTo>
                  <a:cubicBezTo>
                    <a:pt x="258" y="341"/>
                    <a:pt x="290" y="341"/>
                    <a:pt x="312" y="330"/>
                  </a:cubicBezTo>
                  <a:cubicBezTo>
                    <a:pt x="355" y="319"/>
                    <a:pt x="397" y="276"/>
                    <a:pt x="419" y="212"/>
                  </a:cubicBezTo>
                  <a:cubicBezTo>
                    <a:pt x="419" y="191"/>
                    <a:pt x="419" y="158"/>
                    <a:pt x="408" y="127"/>
                  </a:cubicBezTo>
                  <a:cubicBezTo>
                    <a:pt x="408" y="115"/>
                    <a:pt x="397" y="105"/>
                    <a:pt x="397" y="105"/>
                  </a:cubicBezTo>
                  <a:lnTo>
                    <a:pt x="397" y="94"/>
                  </a:lnTo>
                  <a:lnTo>
                    <a:pt x="386" y="94"/>
                  </a:lnTo>
                  <a:lnTo>
                    <a:pt x="386" y="84"/>
                  </a:lnTo>
                  <a:lnTo>
                    <a:pt x="355" y="51"/>
                  </a:lnTo>
                  <a:cubicBezTo>
                    <a:pt x="322" y="30"/>
                    <a:pt x="301" y="19"/>
                    <a:pt x="269" y="8"/>
                  </a:cubicBezTo>
                  <a:cubicBezTo>
                    <a:pt x="253" y="3"/>
                    <a:pt x="234" y="1"/>
                    <a:pt x="2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5"/>
            <p:cNvSpPr/>
            <p:nvPr/>
          </p:nvSpPr>
          <p:spPr>
            <a:xfrm rot="10800000" flipH="1">
              <a:off x="1040209" y="592711"/>
              <a:ext cx="238253" cy="95516"/>
            </a:xfrm>
            <a:custGeom>
              <a:avLst/>
              <a:gdLst/>
              <a:ahLst/>
              <a:cxnLst/>
              <a:rect l="l" t="t" r="r" b="b"/>
              <a:pathLst>
                <a:path w="429" h="172" extrusionOk="0">
                  <a:moveTo>
                    <a:pt x="247" y="1"/>
                  </a:moveTo>
                  <a:cubicBezTo>
                    <a:pt x="225" y="1"/>
                    <a:pt x="215" y="11"/>
                    <a:pt x="204" y="11"/>
                  </a:cubicBezTo>
                  <a:cubicBezTo>
                    <a:pt x="182" y="11"/>
                    <a:pt x="172" y="11"/>
                    <a:pt x="161" y="22"/>
                  </a:cubicBezTo>
                  <a:lnTo>
                    <a:pt x="54" y="22"/>
                  </a:lnTo>
                  <a:cubicBezTo>
                    <a:pt x="44" y="22"/>
                    <a:pt x="32" y="22"/>
                    <a:pt x="22" y="11"/>
                  </a:cubicBezTo>
                  <a:lnTo>
                    <a:pt x="1" y="11"/>
                  </a:lnTo>
                  <a:cubicBezTo>
                    <a:pt x="1" y="11"/>
                    <a:pt x="11" y="22"/>
                    <a:pt x="22" y="22"/>
                  </a:cubicBezTo>
                  <a:cubicBezTo>
                    <a:pt x="22" y="32"/>
                    <a:pt x="22" y="32"/>
                    <a:pt x="32" y="32"/>
                  </a:cubicBezTo>
                  <a:lnTo>
                    <a:pt x="44" y="43"/>
                  </a:lnTo>
                  <a:lnTo>
                    <a:pt x="54" y="43"/>
                  </a:lnTo>
                  <a:cubicBezTo>
                    <a:pt x="65" y="54"/>
                    <a:pt x="65" y="54"/>
                    <a:pt x="75" y="54"/>
                  </a:cubicBezTo>
                  <a:cubicBezTo>
                    <a:pt x="86" y="65"/>
                    <a:pt x="97" y="65"/>
                    <a:pt x="118" y="65"/>
                  </a:cubicBezTo>
                  <a:lnTo>
                    <a:pt x="204" y="65"/>
                  </a:lnTo>
                  <a:cubicBezTo>
                    <a:pt x="225" y="65"/>
                    <a:pt x="236" y="65"/>
                    <a:pt x="258" y="54"/>
                  </a:cubicBezTo>
                  <a:lnTo>
                    <a:pt x="289" y="54"/>
                  </a:lnTo>
                  <a:cubicBezTo>
                    <a:pt x="300" y="65"/>
                    <a:pt x="311" y="65"/>
                    <a:pt x="311" y="65"/>
                  </a:cubicBezTo>
                  <a:lnTo>
                    <a:pt x="332" y="65"/>
                  </a:lnTo>
                  <a:cubicBezTo>
                    <a:pt x="343" y="75"/>
                    <a:pt x="354" y="75"/>
                    <a:pt x="365" y="86"/>
                  </a:cubicBezTo>
                  <a:cubicBezTo>
                    <a:pt x="365" y="86"/>
                    <a:pt x="375" y="86"/>
                    <a:pt x="375" y="96"/>
                  </a:cubicBezTo>
                  <a:cubicBezTo>
                    <a:pt x="386" y="96"/>
                    <a:pt x="386" y="108"/>
                    <a:pt x="386" y="108"/>
                  </a:cubicBezTo>
                  <a:cubicBezTo>
                    <a:pt x="396" y="108"/>
                    <a:pt x="396" y="118"/>
                    <a:pt x="396" y="118"/>
                  </a:cubicBezTo>
                  <a:cubicBezTo>
                    <a:pt x="408" y="118"/>
                    <a:pt x="408" y="129"/>
                    <a:pt x="408" y="129"/>
                  </a:cubicBezTo>
                  <a:cubicBezTo>
                    <a:pt x="418" y="139"/>
                    <a:pt x="418" y="150"/>
                    <a:pt x="418" y="150"/>
                  </a:cubicBezTo>
                  <a:cubicBezTo>
                    <a:pt x="429" y="161"/>
                    <a:pt x="429" y="172"/>
                    <a:pt x="429" y="172"/>
                  </a:cubicBezTo>
                  <a:lnTo>
                    <a:pt x="429" y="161"/>
                  </a:lnTo>
                  <a:lnTo>
                    <a:pt x="429" y="150"/>
                  </a:lnTo>
                  <a:lnTo>
                    <a:pt x="429" y="118"/>
                  </a:lnTo>
                  <a:cubicBezTo>
                    <a:pt x="429" y="108"/>
                    <a:pt x="418" y="96"/>
                    <a:pt x="418" y="86"/>
                  </a:cubicBezTo>
                  <a:lnTo>
                    <a:pt x="386" y="54"/>
                  </a:lnTo>
                  <a:lnTo>
                    <a:pt x="354" y="22"/>
                  </a:lnTo>
                  <a:cubicBezTo>
                    <a:pt x="332" y="11"/>
                    <a:pt x="322" y="11"/>
                    <a:pt x="300" y="11"/>
                  </a:cubicBezTo>
                  <a:cubicBezTo>
                    <a:pt x="279" y="1"/>
                    <a:pt x="268" y="1"/>
                    <a:pt x="2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5"/>
            <p:cNvSpPr/>
            <p:nvPr/>
          </p:nvSpPr>
          <p:spPr>
            <a:xfrm rot="10800000" flipH="1">
              <a:off x="713100" y="822058"/>
              <a:ext cx="351548" cy="372068"/>
            </a:xfrm>
            <a:custGeom>
              <a:avLst/>
              <a:gdLst/>
              <a:ahLst/>
              <a:cxnLst/>
              <a:rect l="l" t="t" r="r" b="b"/>
              <a:pathLst>
                <a:path w="633" h="670" extrusionOk="0">
                  <a:moveTo>
                    <a:pt x="440" y="429"/>
                  </a:moveTo>
                  <a:lnTo>
                    <a:pt x="440" y="440"/>
                  </a:lnTo>
                  <a:cubicBezTo>
                    <a:pt x="450" y="440"/>
                    <a:pt x="450" y="440"/>
                    <a:pt x="450" y="451"/>
                  </a:cubicBezTo>
                  <a:lnTo>
                    <a:pt x="450" y="429"/>
                  </a:lnTo>
                  <a:close/>
                  <a:moveTo>
                    <a:pt x="0" y="1"/>
                  </a:moveTo>
                  <a:cubicBezTo>
                    <a:pt x="22" y="1"/>
                    <a:pt x="43" y="12"/>
                    <a:pt x="54" y="22"/>
                  </a:cubicBezTo>
                  <a:cubicBezTo>
                    <a:pt x="76" y="44"/>
                    <a:pt x="76" y="76"/>
                    <a:pt x="76" y="108"/>
                  </a:cubicBezTo>
                  <a:cubicBezTo>
                    <a:pt x="86" y="151"/>
                    <a:pt x="76" y="194"/>
                    <a:pt x="76" y="236"/>
                  </a:cubicBezTo>
                  <a:lnTo>
                    <a:pt x="76" y="269"/>
                  </a:lnTo>
                  <a:lnTo>
                    <a:pt x="76" y="279"/>
                  </a:lnTo>
                  <a:lnTo>
                    <a:pt x="76" y="290"/>
                  </a:lnTo>
                  <a:lnTo>
                    <a:pt x="76" y="301"/>
                  </a:lnTo>
                  <a:lnTo>
                    <a:pt x="76" y="386"/>
                  </a:lnTo>
                  <a:cubicBezTo>
                    <a:pt x="86" y="440"/>
                    <a:pt x="119" y="493"/>
                    <a:pt x="150" y="536"/>
                  </a:cubicBezTo>
                  <a:cubicBezTo>
                    <a:pt x="193" y="590"/>
                    <a:pt x="236" y="622"/>
                    <a:pt x="300" y="643"/>
                  </a:cubicBezTo>
                  <a:cubicBezTo>
                    <a:pt x="336" y="661"/>
                    <a:pt x="371" y="669"/>
                    <a:pt x="407" y="669"/>
                  </a:cubicBezTo>
                  <a:cubicBezTo>
                    <a:pt x="435" y="669"/>
                    <a:pt x="464" y="664"/>
                    <a:pt x="493" y="655"/>
                  </a:cubicBezTo>
                  <a:cubicBezTo>
                    <a:pt x="557" y="633"/>
                    <a:pt x="611" y="569"/>
                    <a:pt x="621" y="505"/>
                  </a:cubicBezTo>
                  <a:cubicBezTo>
                    <a:pt x="633" y="472"/>
                    <a:pt x="633" y="440"/>
                    <a:pt x="633" y="408"/>
                  </a:cubicBezTo>
                  <a:cubicBezTo>
                    <a:pt x="621" y="376"/>
                    <a:pt x="611" y="344"/>
                    <a:pt x="590" y="322"/>
                  </a:cubicBezTo>
                  <a:lnTo>
                    <a:pt x="557" y="290"/>
                  </a:lnTo>
                  <a:lnTo>
                    <a:pt x="547" y="279"/>
                  </a:lnTo>
                  <a:lnTo>
                    <a:pt x="536" y="269"/>
                  </a:lnTo>
                  <a:cubicBezTo>
                    <a:pt x="525" y="269"/>
                    <a:pt x="514" y="269"/>
                    <a:pt x="514" y="258"/>
                  </a:cubicBezTo>
                  <a:cubicBezTo>
                    <a:pt x="498" y="253"/>
                    <a:pt x="482" y="250"/>
                    <a:pt x="466" y="250"/>
                  </a:cubicBezTo>
                  <a:cubicBezTo>
                    <a:pt x="450" y="250"/>
                    <a:pt x="434" y="253"/>
                    <a:pt x="418" y="258"/>
                  </a:cubicBezTo>
                  <a:cubicBezTo>
                    <a:pt x="364" y="269"/>
                    <a:pt x="322" y="312"/>
                    <a:pt x="300" y="365"/>
                  </a:cubicBezTo>
                  <a:cubicBezTo>
                    <a:pt x="290" y="386"/>
                    <a:pt x="290" y="408"/>
                    <a:pt x="300" y="429"/>
                  </a:cubicBezTo>
                  <a:cubicBezTo>
                    <a:pt x="300" y="462"/>
                    <a:pt x="322" y="472"/>
                    <a:pt x="333" y="483"/>
                  </a:cubicBezTo>
                  <a:cubicBezTo>
                    <a:pt x="333" y="493"/>
                    <a:pt x="343" y="493"/>
                    <a:pt x="343" y="493"/>
                  </a:cubicBezTo>
                  <a:cubicBezTo>
                    <a:pt x="343" y="505"/>
                    <a:pt x="343" y="505"/>
                    <a:pt x="354" y="505"/>
                  </a:cubicBezTo>
                  <a:cubicBezTo>
                    <a:pt x="364" y="515"/>
                    <a:pt x="376" y="515"/>
                    <a:pt x="386" y="515"/>
                  </a:cubicBezTo>
                  <a:cubicBezTo>
                    <a:pt x="397" y="515"/>
                    <a:pt x="418" y="515"/>
                    <a:pt x="429" y="505"/>
                  </a:cubicBezTo>
                  <a:cubicBezTo>
                    <a:pt x="440" y="493"/>
                    <a:pt x="450" y="483"/>
                    <a:pt x="450" y="472"/>
                  </a:cubicBezTo>
                  <a:lnTo>
                    <a:pt x="450" y="451"/>
                  </a:lnTo>
                  <a:cubicBezTo>
                    <a:pt x="450" y="462"/>
                    <a:pt x="450" y="462"/>
                    <a:pt x="440" y="472"/>
                  </a:cubicBezTo>
                  <a:cubicBezTo>
                    <a:pt x="440" y="483"/>
                    <a:pt x="429" y="493"/>
                    <a:pt x="418" y="493"/>
                  </a:cubicBezTo>
                  <a:cubicBezTo>
                    <a:pt x="407" y="505"/>
                    <a:pt x="397" y="505"/>
                    <a:pt x="386" y="505"/>
                  </a:cubicBezTo>
                  <a:cubicBezTo>
                    <a:pt x="376" y="493"/>
                    <a:pt x="376" y="493"/>
                    <a:pt x="364" y="493"/>
                  </a:cubicBezTo>
                  <a:lnTo>
                    <a:pt x="364" y="483"/>
                  </a:lnTo>
                  <a:lnTo>
                    <a:pt x="354" y="483"/>
                  </a:lnTo>
                  <a:cubicBezTo>
                    <a:pt x="354" y="483"/>
                    <a:pt x="354" y="472"/>
                    <a:pt x="343" y="472"/>
                  </a:cubicBezTo>
                  <a:cubicBezTo>
                    <a:pt x="333" y="462"/>
                    <a:pt x="333" y="440"/>
                    <a:pt x="322" y="429"/>
                  </a:cubicBezTo>
                  <a:cubicBezTo>
                    <a:pt x="322" y="408"/>
                    <a:pt x="322" y="386"/>
                    <a:pt x="333" y="376"/>
                  </a:cubicBezTo>
                  <a:cubicBezTo>
                    <a:pt x="343" y="333"/>
                    <a:pt x="386" y="312"/>
                    <a:pt x="429" y="301"/>
                  </a:cubicBezTo>
                  <a:cubicBezTo>
                    <a:pt x="435" y="298"/>
                    <a:pt x="441" y="297"/>
                    <a:pt x="447" y="297"/>
                  </a:cubicBezTo>
                  <a:cubicBezTo>
                    <a:pt x="462" y="297"/>
                    <a:pt x="478" y="304"/>
                    <a:pt x="493" y="312"/>
                  </a:cubicBezTo>
                  <a:lnTo>
                    <a:pt x="504" y="312"/>
                  </a:lnTo>
                  <a:lnTo>
                    <a:pt x="514" y="322"/>
                  </a:lnTo>
                  <a:lnTo>
                    <a:pt x="525" y="322"/>
                  </a:lnTo>
                  <a:cubicBezTo>
                    <a:pt x="536" y="333"/>
                    <a:pt x="536" y="344"/>
                    <a:pt x="547" y="355"/>
                  </a:cubicBezTo>
                  <a:cubicBezTo>
                    <a:pt x="579" y="386"/>
                    <a:pt x="590" y="440"/>
                    <a:pt x="579" y="493"/>
                  </a:cubicBezTo>
                  <a:cubicBezTo>
                    <a:pt x="568" y="515"/>
                    <a:pt x="557" y="536"/>
                    <a:pt x="536" y="558"/>
                  </a:cubicBezTo>
                  <a:cubicBezTo>
                    <a:pt x="525" y="579"/>
                    <a:pt x="493" y="590"/>
                    <a:pt x="471" y="601"/>
                  </a:cubicBezTo>
                  <a:cubicBezTo>
                    <a:pt x="450" y="611"/>
                    <a:pt x="423" y="617"/>
                    <a:pt x="397" y="617"/>
                  </a:cubicBezTo>
                  <a:cubicBezTo>
                    <a:pt x="370" y="617"/>
                    <a:pt x="343" y="611"/>
                    <a:pt x="322" y="601"/>
                  </a:cubicBezTo>
                  <a:cubicBezTo>
                    <a:pt x="268" y="579"/>
                    <a:pt x="226" y="547"/>
                    <a:pt x="193" y="505"/>
                  </a:cubicBezTo>
                  <a:cubicBezTo>
                    <a:pt x="150" y="472"/>
                    <a:pt x="129" y="419"/>
                    <a:pt x="119" y="376"/>
                  </a:cubicBezTo>
                  <a:cubicBezTo>
                    <a:pt x="119" y="355"/>
                    <a:pt x="107" y="322"/>
                    <a:pt x="107" y="301"/>
                  </a:cubicBezTo>
                  <a:lnTo>
                    <a:pt x="107" y="290"/>
                  </a:lnTo>
                  <a:lnTo>
                    <a:pt x="107" y="279"/>
                  </a:lnTo>
                  <a:lnTo>
                    <a:pt x="107" y="269"/>
                  </a:lnTo>
                  <a:lnTo>
                    <a:pt x="107" y="236"/>
                  </a:lnTo>
                  <a:cubicBezTo>
                    <a:pt x="107" y="194"/>
                    <a:pt x="107" y="151"/>
                    <a:pt x="97" y="108"/>
                  </a:cubicBezTo>
                  <a:cubicBezTo>
                    <a:pt x="97" y="76"/>
                    <a:pt x="86" y="44"/>
                    <a:pt x="65" y="22"/>
                  </a:cubicBezTo>
                  <a:cubicBezTo>
                    <a:pt x="54" y="12"/>
                    <a:pt x="43" y="1"/>
                    <a:pt x="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5"/>
            <p:cNvSpPr/>
            <p:nvPr/>
          </p:nvSpPr>
          <p:spPr>
            <a:xfrm rot="10800000" flipH="1">
              <a:off x="760306" y="872038"/>
              <a:ext cx="90525" cy="238790"/>
            </a:xfrm>
            <a:custGeom>
              <a:avLst/>
              <a:gdLst/>
              <a:ahLst/>
              <a:cxnLst/>
              <a:rect l="l" t="t" r="r" b="b"/>
              <a:pathLst>
                <a:path w="163" h="430" extrusionOk="0">
                  <a:moveTo>
                    <a:pt x="1" y="1"/>
                  </a:moveTo>
                  <a:lnTo>
                    <a:pt x="22" y="12"/>
                  </a:lnTo>
                  <a:lnTo>
                    <a:pt x="34" y="22"/>
                  </a:lnTo>
                  <a:cubicBezTo>
                    <a:pt x="44" y="33"/>
                    <a:pt x="44" y="33"/>
                    <a:pt x="55" y="33"/>
                  </a:cubicBezTo>
                  <a:cubicBezTo>
                    <a:pt x="55" y="33"/>
                    <a:pt x="55" y="44"/>
                    <a:pt x="65" y="44"/>
                  </a:cubicBezTo>
                  <a:cubicBezTo>
                    <a:pt x="65" y="44"/>
                    <a:pt x="65" y="55"/>
                    <a:pt x="76" y="55"/>
                  </a:cubicBezTo>
                  <a:cubicBezTo>
                    <a:pt x="76" y="65"/>
                    <a:pt x="76" y="65"/>
                    <a:pt x="87" y="65"/>
                  </a:cubicBezTo>
                  <a:cubicBezTo>
                    <a:pt x="87" y="76"/>
                    <a:pt x="98" y="86"/>
                    <a:pt x="98" y="98"/>
                  </a:cubicBezTo>
                  <a:cubicBezTo>
                    <a:pt x="108" y="108"/>
                    <a:pt x="108" y="119"/>
                    <a:pt x="108" y="119"/>
                  </a:cubicBezTo>
                  <a:lnTo>
                    <a:pt x="108" y="140"/>
                  </a:lnTo>
                  <a:lnTo>
                    <a:pt x="108" y="183"/>
                  </a:lnTo>
                  <a:lnTo>
                    <a:pt x="108" y="226"/>
                  </a:lnTo>
                  <a:cubicBezTo>
                    <a:pt x="108" y="236"/>
                    <a:pt x="98" y="258"/>
                    <a:pt x="98" y="269"/>
                  </a:cubicBezTo>
                  <a:cubicBezTo>
                    <a:pt x="98" y="290"/>
                    <a:pt x="108" y="301"/>
                    <a:pt x="108" y="322"/>
                  </a:cubicBezTo>
                  <a:cubicBezTo>
                    <a:pt x="108" y="333"/>
                    <a:pt x="108" y="343"/>
                    <a:pt x="119" y="355"/>
                  </a:cubicBezTo>
                  <a:lnTo>
                    <a:pt x="119" y="376"/>
                  </a:lnTo>
                  <a:lnTo>
                    <a:pt x="129" y="386"/>
                  </a:lnTo>
                  <a:cubicBezTo>
                    <a:pt x="129" y="397"/>
                    <a:pt x="129" y="397"/>
                    <a:pt x="141" y="408"/>
                  </a:cubicBezTo>
                  <a:cubicBezTo>
                    <a:pt x="151" y="429"/>
                    <a:pt x="162" y="429"/>
                    <a:pt x="162" y="429"/>
                  </a:cubicBezTo>
                  <a:cubicBezTo>
                    <a:pt x="162" y="429"/>
                    <a:pt x="151" y="419"/>
                    <a:pt x="151" y="408"/>
                  </a:cubicBezTo>
                  <a:lnTo>
                    <a:pt x="151" y="386"/>
                  </a:lnTo>
                  <a:lnTo>
                    <a:pt x="151" y="365"/>
                  </a:lnTo>
                  <a:lnTo>
                    <a:pt x="151" y="355"/>
                  </a:lnTo>
                  <a:cubicBezTo>
                    <a:pt x="141" y="343"/>
                    <a:pt x="151" y="333"/>
                    <a:pt x="151" y="312"/>
                  </a:cubicBezTo>
                  <a:lnTo>
                    <a:pt x="151" y="279"/>
                  </a:lnTo>
                  <a:cubicBezTo>
                    <a:pt x="151" y="258"/>
                    <a:pt x="151" y="248"/>
                    <a:pt x="162" y="236"/>
                  </a:cubicBezTo>
                  <a:lnTo>
                    <a:pt x="162" y="183"/>
                  </a:lnTo>
                  <a:lnTo>
                    <a:pt x="162" y="129"/>
                  </a:lnTo>
                  <a:cubicBezTo>
                    <a:pt x="162" y="119"/>
                    <a:pt x="151" y="98"/>
                    <a:pt x="141" y="86"/>
                  </a:cubicBezTo>
                  <a:cubicBezTo>
                    <a:pt x="141" y="65"/>
                    <a:pt x="129" y="55"/>
                    <a:pt x="119" y="44"/>
                  </a:cubicBezTo>
                  <a:cubicBezTo>
                    <a:pt x="108" y="33"/>
                    <a:pt x="87" y="22"/>
                    <a:pt x="76" y="22"/>
                  </a:cubicBezTo>
                  <a:cubicBezTo>
                    <a:pt x="65" y="12"/>
                    <a:pt x="55" y="12"/>
                    <a:pt x="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5"/>
            <p:cNvSpPr/>
            <p:nvPr/>
          </p:nvSpPr>
          <p:spPr>
            <a:xfrm rot="10800000" flipH="1">
              <a:off x="1093524" y="760419"/>
              <a:ext cx="36099" cy="38317"/>
            </a:xfrm>
            <a:custGeom>
              <a:avLst/>
              <a:gdLst/>
              <a:ahLst/>
              <a:cxnLst/>
              <a:rect l="l" t="t" r="r" b="b"/>
              <a:pathLst>
                <a:path w="65" h="69" extrusionOk="0">
                  <a:moveTo>
                    <a:pt x="33" y="1"/>
                  </a:moveTo>
                  <a:cubicBezTo>
                    <a:pt x="25" y="1"/>
                    <a:pt x="17" y="6"/>
                    <a:pt x="12" y="17"/>
                  </a:cubicBezTo>
                  <a:cubicBezTo>
                    <a:pt x="1" y="28"/>
                    <a:pt x="1" y="50"/>
                    <a:pt x="12" y="60"/>
                  </a:cubicBezTo>
                  <a:cubicBezTo>
                    <a:pt x="17" y="65"/>
                    <a:pt x="25" y="68"/>
                    <a:pt x="33" y="68"/>
                  </a:cubicBezTo>
                  <a:cubicBezTo>
                    <a:pt x="41" y="68"/>
                    <a:pt x="49" y="65"/>
                    <a:pt x="55" y="60"/>
                  </a:cubicBezTo>
                  <a:cubicBezTo>
                    <a:pt x="65" y="50"/>
                    <a:pt x="65" y="28"/>
                    <a:pt x="55" y="17"/>
                  </a:cubicBezTo>
                  <a:cubicBezTo>
                    <a:pt x="49" y="6"/>
                    <a:pt x="41" y="1"/>
                    <a:pt x="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5"/>
            <p:cNvSpPr/>
            <p:nvPr/>
          </p:nvSpPr>
          <p:spPr>
            <a:xfrm rot="10800000" flipH="1">
              <a:off x="921362" y="927016"/>
              <a:ext cx="42208" cy="37762"/>
            </a:xfrm>
            <a:custGeom>
              <a:avLst/>
              <a:gdLst/>
              <a:ahLst/>
              <a:cxnLst/>
              <a:rect l="l" t="t" r="r" b="b"/>
              <a:pathLst>
                <a:path w="76" h="68" extrusionOk="0">
                  <a:moveTo>
                    <a:pt x="43" y="0"/>
                  </a:moveTo>
                  <a:cubicBezTo>
                    <a:pt x="35" y="0"/>
                    <a:pt x="27" y="6"/>
                    <a:pt x="22" y="16"/>
                  </a:cubicBezTo>
                  <a:cubicBezTo>
                    <a:pt x="1" y="27"/>
                    <a:pt x="1" y="49"/>
                    <a:pt x="22" y="59"/>
                  </a:cubicBezTo>
                  <a:cubicBezTo>
                    <a:pt x="27" y="65"/>
                    <a:pt x="35" y="67"/>
                    <a:pt x="43" y="67"/>
                  </a:cubicBezTo>
                  <a:cubicBezTo>
                    <a:pt x="51" y="67"/>
                    <a:pt x="59" y="65"/>
                    <a:pt x="65" y="59"/>
                  </a:cubicBezTo>
                  <a:cubicBezTo>
                    <a:pt x="75" y="49"/>
                    <a:pt x="75" y="27"/>
                    <a:pt x="65" y="16"/>
                  </a:cubicBezTo>
                  <a:cubicBezTo>
                    <a:pt x="59" y="6"/>
                    <a:pt x="51" y="0"/>
                    <a:pt x="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5"/>
            <p:cNvSpPr/>
            <p:nvPr/>
          </p:nvSpPr>
          <p:spPr>
            <a:xfrm rot="10800000" flipH="1">
              <a:off x="8079908" y="822058"/>
              <a:ext cx="350992" cy="372068"/>
            </a:xfrm>
            <a:custGeom>
              <a:avLst/>
              <a:gdLst/>
              <a:ahLst/>
              <a:cxnLst/>
              <a:rect l="l" t="t" r="r" b="b"/>
              <a:pathLst>
                <a:path w="632" h="670" extrusionOk="0">
                  <a:moveTo>
                    <a:pt x="193" y="429"/>
                  </a:moveTo>
                  <a:lnTo>
                    <a:pt x="193" y="440"/>
                  </a:lnTo>
                  <a:cubicBezTo>
                    <a:pt x="193" y="429"/>
                    <a:pt x="204" y="429"/>
                    <a:pt x="204" y="429"/>
                  </a:cubicBezTo>
                  <a:close/>
                  <a:moveTo>
                    <a:pt x="193" y="451"/>
                  </a:moveTo>
                  <a:cubicBezTo>
                    <a:pt x="182" y="462"/>
                    <a:pt x="182" y="462"/>
                    <a:pt x="193" y="472"/>
                  </a:cubicBezTo>
                  <a:lnTo>
                    <a:pt x="193" y="451"/>
                  </a:lnTo>
                  <a:close/>
                  <a:moveTo>
                    <a:pt x="610" y="1"/>
                  </a:moveTo>
                  <a:cubicBezTo>
                    <a:pt x="600" y="1"/>
                    <a:pt x="589" y="12"/>
                    <a:pt x="579" y="22"/>
                  </a:cubicBezTo>
                  <a:cubicBezTo>
                    <a:pt x="557" y="44"/>
                    <a:pt x="546" y="76"/>
                    <a:pt x="536" y="108"/>
                  </a:cubicBezTo>
                  <a:lnTo>
                    <a:pt x="536" y="236"/>
                  </a:lnTo>
                  <a:lnTo>
                    <a:pt x="536" y="269"/>
                  </a:lnTo>
                  <a:lnTo>
                    <a:pt x="536" y="279"/>
                  </a:lnTo>
                  <a:lnTo>
                    <a:pt x="536" y="290"/>
                  </a:lnTo>
                  <a:lnTo>
                    <a:pt x="536" y="301"/>
                  </a:lnTo>
                  <a:cubicBezTo>
                    <a:pt x="536" y="322"/>
                    <a:pt x="525" y="355"/>
                    <a:pt x="525" y="376"/>
                  </a:cubicBezTo>
                  <a:cubicBezTo>
                    <a:pt x="514" y="419"/>
                    <a:pt x="482" y="472"/>
                    <a:pt x="450" y="505"/>
                  </a:cubicBezTo>
                  <a:cubicBezTo>
                    <a:pt x="418" y="547"/>
                    <a:pt x="375" y="579"/>
                    <a:pt x="322" y="601"/>
                  </a:cubicBezTo>
                  <a:cubicBezTo>
                    <a:pt x="295" y="611"/>
                    <a:pt x="268" y="617"/>
                    <a:pt x="241" y="617"/>
                  </a:cubicBezTo>
                  <a:cubicBezTo>
                    <a:pt x="214" y="617"/>
                    <a:pt x="188" y="611"/>
                    <a:pt x="161" y="601"/>
                  </a:cubicBezTo>
                  <a:cubicBezTo>
                    <a:pt x="139" y="590"/>
                    <a:pt x="118" y="579"/>
                    <a:pt x="108" y="558"/>
                  </a:cubicBezTo>
                  <a:cubicBezTo>
                    <a:pt x="86" y="536"/>
                    <a:pt x="75" y="515"/>
                    <a:pt x="65" y="493"/>
                  </a:cubicBezTo>
                  <a:cubicBezTo>
                    <a:pt x="54" y="440"/>
                    <a:pt x="65" y="386"/>
                    <a:pt x="96" y="355"/>
                  </a:cubicBezTo>
                  <a:cubicBezTo>
                    <a:pt x="96" y="344"/>
                    <a:pt x="108" y="333"/>
                    <a:pt x="118" y="322"/>
                  </a:cubicBezTo>
                  <a:lnTo>
                    <a:pt x="129" y="322"/>
                  </a:lnTo>
                  <a:lnTo>
                    <a:pt x="129" y="312"/>
                  </a:lnTo>
                  <a:lnTo>
                    <a:pt x="150" y="312"/>
                  </a:lnTo>
                  <a:cubicBezTo>
                    <a:pt x="166" y="304"/>
                    <a:pt x="181" y="297"/>
                    <a:pt x="196" y="297"/>
                  </a:cubicBezTo>
                  <a:cubicBezTo>
                    <a:pt x="202" y="297"/>
                    <a:pt x="208" y="298"/>
                    <a:pt x="215" y="301"/>
                  </a:cubicBezTo>
                  <a:cubicBezTo>
                    <a:pt x="257" y="312"/>
                    <a:pt x="289" y="333"/>
                    <a:pt x="311" y="376"/>
                  </a:cubicBezTo>
                  <a:cubicBezTo>
                    <a:pt x="322" y="386"/>
                    <a:pt x="322" y="408"/>
                    <a:pt x="322" y="429"/>
                  </a:cubicBezTo>
                  <a:cubicBezTo>
                    <a:pt x="311" y="440"/>
                    <a:pt x="300" y="462"/>
                    <a:pt x="289" y="472"/>
                  </a:cubicBezTo>
                  <a:lnTo>
                    <a:pt x="289" y="483"/>
                  </a:lnTo>
                  <a:lnTo>
                    <a:pt x="279" y="483"/>
                  </a:lnTo>
                  <a:lnTo>
                    <a:pt x="279" y="493"/>
                  </a:lnTo>
                  <a:cubicBezTo>
                    <a:pt x="268" y="493"/>
                    <a:pt x="268" y="493"/>
                    <a:pt x="257" y="505"/>
                  </a:cubicBezTo>
                  <a:cubicBezTo>
                    <a:pt x="246" y="505"/>
                    <a:pt x="225" y="505"/>
                    <a:pt x="215" y="493"/>
                  </a:cubicBezTo>
                  <a:cubicBezTo>
                    <a:pt x="204" y="493"/>
                    <a:pt x="204" y="483"/>
                    <a:pt x="193" y="472"/>
                  </a:cubicBezTo>
                  <a:lnTo>
                    <a:pt x="193" y="472"/>
                  </a:lnTo>
                  <a:cubicBezTo>
                    <a:pt x="193" y="483"/>
                    <a:pt x="204" y="493"/>
                    <a:pt x="215" y="505"/>
                  </a:cubicBezTo>
                  <a:cubicBezTo>
                    <a:pt x="225" y="515"/>
                    <a:pt x="246" y="515"/>
                    <a:pt x="257" y="515"/>
                  </a:cubicBezTo>
                  <a:cubicBezTo>
                    <a:pt x="268" y="515"/>
                    <a:pt x="279" y="515"/>
                    <a:pt x="289" y="505"/>
                  </a:cubicBezTo>
                  <a:cubicBezTo>
                    <a:pt x="289" y="505"/>
                    <a:pt x="300" y="505"/>
                    <a:pt x="300" y="493"/>
                  </a:cubicBezTo>
                  <a:lnTo>
                    <a:pt x="311" y="483"/>
                  </a:lnTo>
                  <a:cubicBezTo>
                    <a:pt x="322" y="472"/>
                    <a:pt x="332" y="462"/>
                    <a:pt x="343" y="429"/>
                  </a:cubicBezTo>
                  <a:cubicBezTo>
                    <a:pt x="353" y="408"/>
                    <a:pt x="343" y="386"/>
                    <a:pt x="343" y="365"/>
                  </a:cubicBezTo>
                  <a:cubicBezTo>
                    <a:pt x="322" y="312"/>
                    <a:pt x="279" y="269"/>
                    <a:pt x="225" y="258"/>
                  </a:cubicBezTo>
                  <a:cubicBezTo>
                    <a:pt x="209" y="253"/>
                    <a:pt x="193" y="250"/>
                    <a:pt x="177" y="250"/>
                  </a:cubicBezTo>
                  <a:cubicBezTo>
                    <a:pt x="161" y="250"/>
                    <a:pt x="145" y="253"/>
                    <a:pt x="129" y="258"/>
                  </a:cubicBezTo>
                  <a:cubicBezTo>
                    <a:pt x="118" y="269"/>
                    <a:pt x="118" y="269"/>
                    <a:pt x="108" y="269"/>
                  </a:cubicBezTo>
                  <a:lnTo>
                    <a:pt x="96" y="279"/>
                  </a:lnTo>
                  <a:lnTo>
                    <a:pt x="86" y="290"/>
                  </a:lnTo>
                  <a:lnTo>
                    <a:pt x="54" y="322"/>
                  </a:lnTo>
                  <a:cubicBezTo>
                    <a:pt x="32" y="344"/>
                    <a:pt x="22" y="376"/>
                    <a:pt x="11" y="408"/>
                  </a:cubicBezTo>
                  <a:cubicBezTo>
                    <a:pt x="1" y="440"/>
                    <a:pt x="11" y="472"/>
                    <a:pt x="11" y="505"/>
                  </a:cubicBezTo>
                  <a:cubicBezTo>
                    <a:pt x="32" y="569"/>
                    <a:pt x="75" y="633"/>
                    <a:pt x="150" y="655"/>
                  </a:cubicBezTo>
                  <a:cubicBezTo>
                    <a:pt x="179" y="664"/>
                    <a:pt x="208" y="669"/>
                    <a:pt x="237" y="669"/>
                  </a:cubicBezTo>
                  <a:cubicBezTo>
                    <a:pt x="272" y="669"/>
                    <a:pt x="308" y="661"/>
                    <a:pt x="343" y="643"/>
                  </a:cubicBezTo>
                  <a:cubicBezTo>
                    <a:pt x="407" y="622"/>
                    <a:pt x="450" y="590"/>
                    <a:pt x="493" y="536"/>
                  </a:cubicBezTo>
                  <a:cubicBezTo>
                    <a:pt x="525" y="493"/>
                    <a:pt x="546" y="440"/>
                    <a:pt x="557" y="386"/>
                  </a:cubicBezTo>
                  <a:cubicBezTo>
                    <a:pt x="568" y="355"/>
                    <a:pt x="568" y="333"/>
                    <a:pt x="568" y="301"/>
                  </a:cubicBezTo>
                  <a:lnTo>
                    <a:pt x="568" y="290"/>
                  </a:lnTo>
                  <a:lnTo>
                    <a:pt x="568" y="279"/>
                  </a:lnTo>
                  <a:lnTo>
                    <a:pt x="568" y="269"/>
                  </a:lnTo>
                  <a:lnTo>
                    <a:pt x="568" y="236"/>
                  </a:lnTo>
                  <a:cubicBezTo>
                    <a:pt x="557" y="194"/>
                    <a:pt x="557" y="151"/>
                    <a:pt x="557" y="108"/>
                  </a:cubicBezTo>
                  <a:cubicBezTo>
                    <a:pt x="568" y="76"/>
                    <a:pt x="568" y="44"/>
                    <a:pt x="589" y="22"/>
                  </a:cubicBezTo>
                  <a:cubicBezTo>
                    <a:pt x="600" y="12"/>
                    <a:pt x="622" y="1"/>
                    <a:pt x="6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5"/>
            <p:cNvSpPr/>
            <p:nvPr/>
          </p:nvSpPr>
          <p:spPr>
            <a:xfrm rot="10800000" flipH="1">
              <a:off x="8293723" y="878146"/>
              <a:ext cx="96079" cy="238234"/>
            </a:xfrm>
            <a:custGeom>
              <a:avLst/>
              <a:gdLst/>
              <a:ahLst/>
              <a:cxnLst/>
              <a:rect l="l" t="t" r="r" b="b"/>
              <a:pathLst>
                <a:path w="173" h="429" extrusionOk="0">
                  <a:moveTo>
                    <a:pt x="151" y="1"/>
                  </a:moveTo>
                  <a:cubicBezTo>
                    <a:pt x="140" y="1"/>
                    <a:pt x="140" y="1"/>
                    <a:pt x="129" y="11"/>
                  </a:cubicBezTo>
                  <a:cubicBezTo>
                    <a:pt x="118" y="11"/>
                    <a:pt x="108" y="11"/>
                    <a:pt x="97" y="22"/>
                  </a:cubicBezTo>
                  <a:cubicBezTo>
                    <a:pt x="76" y="22"/>
                    <a:pt x="65" y="32"/>
                    <a:pt x="54" y="43"/>
                  </a:cubicBezTo>
                  <a:cubicBezTo>
                    <a:pt x="44" y="54"/>
                    <a:pt x="33" y="65"/>
                    <a:pt x="22" y="86"/>
                  </a:cubicBezTo>
                  <a:cubicBezTo>
                    <a:pt x="22" y="96"/>
                    <a:pt x="11" y="118"/>
                    <a:pt x="11" y="129"/>
                  </a:cubicBezTo>
                  <a:cubicBezTo>
                    <a:pt x="1" y="150"/>
                    <a:pt x="1" y="172"/>
                    <a:pt x="11" y="182"/>
                  </a:cubicBezTo>
                  <a:lnTo>
                    <a:pt x="11" y="236"/>
                  </a:lnTo>
                  <a:cubicBezTo>
                    <a:pt x="11" y="246"/>
                    <a:pt x="22" y="268"/>
                    <a:pt x="22" y="279"/>
                  </a:cubicBezTo>
                  <a:lnTo>
                    <a:pt x="22" y="322"/>
                  </a:lnTo>
                  <a:cubicBezTo>
                    <a:pt x="22" y="332"/>
                    <a:pt x="33" y="343"/>
                    <a:pt x="22" y="353"/>
                  </a:cubicBezTo>
                  <a:lnTo>
                    <a:pt x="22" y="375"/>
                  </a:lnTo>
                  <a:lnTo>
                    <a:pt x="22" y="386"/>
                  </a:lnTo>
                  <a:lnTo>
                    <a:pt x="22" y="407"/>
                  </a:lnTo>
                  <a:cubicBezTo>
                    <a:pt x="22" y="418"/>
                    <a:pt x="11" y="429"/>
                    <a:pt x="11" y="429"/>
                  </a:cubicBezTo>
                  <a:cubicBezTo>
                    <a:pt x="11" y="429"/>
                    <a:pt x="22" y="429"/>
                    <a:pt x="33" y="418"/>
                  </a:cubicBezTo>
                  <a:lnTo>
                    <a:pt x="33" y="407"/>
                  </a:lnTo>
                  <a:lnTo>
                    <a:pt x="44" y="396"/>
                  </a:lnTo>
                  <a:cubicBezTo>
                    <a:pt x="44" y="386"/>
                    <a:pt x="54" y="386"/>
                    <a:pt x="54" y="375"/>
                  </a:cubicBezTo>
                  <a:lnTo>
                    <a:pt x="54" y="365"/>
                  </a:lnTo>
                  <a:cubicBezTo>
                    <a:pt x="65" y="343"/>
                    <a:pt x="65" y="332"/>
                    <a:pt x="65" y="322"/>
                  </a:cubicBezTo>
                  <a:cubicBezTo>
                    <a:pt x="65" y="300"/>
                    <a:pt x="76" y="289"/>
                    <a:pt x="76" y="279"/>
                  </a:cubicBezTo>
                  <a:cubicBezTo>
                    <a:pt x="76" y="258"/>
                    <a:pt x="65" y="246"/>
                    <a:pt x="65" y="225"/>
                  </a:cubicBezTo>
                  <a:lnTo>
                    <a:pt x="65" y="182"/>
                  </a:lnTo>
                  <a:lnTo>
                    <a:pt x="65" y="139"/>
                  </a:lnTo>
                  <a:lnTo>
                    <a:pt x="65" y="118"/>
                  </a:lnTo>
                  <a:cubicBezTo>
                    <a:pt x="65" y="118"/>
                    <a:pt x="65" y="108"/>
                    <a:pt x="76" y="108"/>
                  </a:cubicBezTo>
                  <a:cubicBezTo>
                    <a:pt x="76" y="96"/>
                    <a:pt x="76" y="86"/>
                    <a:pt x="87" y="75"/>
                  </a:cubicBezTo>
                  <a:cubicBezTo>
                    <a:pt x="87" y="65"/>
                    <a:pt x="97" y="65"/>
                    <a:pt x="97" y="54"/>
                  </a:cubicBezTo>
                  <a:cubicBezTo>
                    <a:pt x="97" y="54"/>
                    <a:pt x="108" y="54"/>
                    <a:pt x="108" y="43"/>
                  </a:cubicBezTo>
                  <a:cubicBezTo>
                    <a:pt x="118" y="43"/>
                    <a:pt x="118" y="43"/>
                    <a:pt x="118" y="32"/>
                  </a:cubicBezTo>
                  <a:cubicBezTo>
                    <a:pt x="129" y="32"/>
                    <a:pt x="129" y="32"/>
                    <a:pt x="129" y="22"/>
                  </a:cubicBezTo>
                  <a:cubicBezTo>
                    <a:pt x="140" y="22"/>
                    <a:pt x="151" y="22"/>
                    <a:pt x="151" y="11"/>
                  </a:cubicBezTo>
                  <a:cubicBezTo>
                    <a:pt x="161" y="11"/>
                    <a:pt x="172" y="1"/>
                    <a:pt x="1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5"/>
            <p:cNvSpPr/>
            <p:nvPr/>
          </p:nvSpPr>
          <p:spPr>
            <a:xfrm rot="10800000" flipH="1">
              <a:off x="7788342" y="539399"/>
              <a:ext cx="375428" cy="361517"/>
            </a:xfrm>
            <a:custGeom>
              <a:avLst/>
              <a:gdLst/>
              <a:ahLst/>
              <a:cxnLst/>
              <a:rect l="l" t="t" r="r" b="b"/>
              <a:pathLst>
                <a:path w="676" h="651" extrusionOk="0">
                  <a:moveTo>
                    <a:pt x="450" y="180"/>
                  </a:moveTo>
                  <a:cubicBezTo>
                    <a:pt x="450" y="191"/>
                    <a:pt x="440" y="191"/>
                    <a:pt x="440" y="191"/>
                  </a:cubicBezTo>
                  <a:lnTo>
                    <a:pt x="472" y="191"/>
                  </a:lnTo>
                  <a:cubicBezTo>
                    <a:pt x="483" y="191"/>
                    <a:pt x="493" y="201"/>
                    <a:pt x="504" y="212"/>
                  </a:cubicBezTo>
                  <a:cubicBezTo>
                    <a:pt x="504" y="191"/>
                    <a:pt x="493" y="191"/>
                    <a:pt x="483" y="180"/>
                  </a:cubicBezTo>
                  <a:close/>
                  <a:moveTo>
                    <a:pt x="456" y="1"/>
                  </a:moveTo>
                  <a:cubicBezTo>
                    <a:pt x="440" y="1"/>
                    <a:pt x="424" y="3"/>
                    <a:pt x="407" y="8"/>
                  </a:cubicBezTo>
                  <a:cubicBezTo>
                    <a:pt x="376" y="19"/>
                    <a:pt x="343" y="30"/>
                    <a:pt x="322" y="51"/>
                  </a:cubicBezTo>
                  <a:lnTo>
                    <a:pt x="290" y="84"/>
                  </a:lnTo>
                  <a:lnTo>
                    <a:pt x="279" y="94"/>
                  </a:lnTo>
                  <a:lnTo>
                    <a:pt x="279" y="105"/>
                  </a:lnTo>
                  <a:cubicBezTo>
                    <a:pt x="269" y="105"/>
                    <a:pt x="269" y="115"/>
                    <a:pt x="269" y="127"/>
                  </a:cubicBezTo>
                  <a:cubicBezTo>
                    <a:pt x="257" y="158"/>
                    <a:pt x="257" y="191"/>
                    <a:pt x="257" y="212"/>
                  </a:cubicBezTo>
                  <a:cubicBezTo>
                    <a:pt x="279" y="276"/>
                    <a:pt x="322" y="319"/>
                    <a:pt x="364" y="330"/>
                  </a:cubicBezTo>
                  <a:cubicBezTo>
                    <a:pt x="386" y="341"/>
                    <a:pt x="418" y="341"/>
                    <a:pt x="440" y="341"/>
                  </a:cubicBezTo>
                  <a:cubicBezTo>
                    <a:pt x="461" y="330"/>
                    <a:pt x="483" y="319"/>
                    <a:pt x="493" y="308"/>
                  </a:cubicBezTo>
                  <a:cubicBezTo>
                    <a:pt x="493" y="298"/>
                    <a:pt x="493" y="298"/>
                    <a:pt x="504" y="287"/>
                  </a:cubicBezTo>
                  <a:lnTo>
                    <a:pt x="504" y="276"/>
                  </a:lnTo>
                  <a:cubicBezTo>
                    <a:pt x="514" y="276"/>
                    <a:pt x="514" y="265"/>
                    <a:pt x="514" y="255"/>
                  </a:cubicBezTo>
                  <a:cubicBezTo>
                    <a:pt x="526" y="234"/>
                    <a:pt x="514" y="222"/>
                    <a:pt x="504" y="212"/>
                  </a:cubicBezTo>
                  <a:lnTo>
                    <a:pt x="504" y="255"/>
                  </a:lnTo>
                  <a:lnTo>
                    <a:pt x="493" y="265"/>
                  </a:lnTo>
                  <a:lnTo>
                    <a:pt x="493" y="276"/>
                  </a:lnTo>
                  <a:lnTo>
                    <a:pt x="483" y="276"/>
                  </a:lnTo>
                  <a:cubicBezTo>
                    <a:pt x="483" y="287"/>
                    <a:pt x="483" y="287"/>
                    <a:pt x="472" y="287"/>
                  </a:cubicBezTo>
                  <a:cubicBezTo>
                    <a:pt x="461" y="298"/>
                    <a:pt x="450" y="308"/>
                    <a:pt x="429" y="308"/>
                  </a:cubicBezTo>
                  <a:cubicBezTo>
                    <a:pt x="425" y="312"/>
                    <a:pt x="421" y="313"/>
                    <a:pt x="415" y="313"/>
                  </a:cubicBezTo>
                  <a:cubicBezTo>
                    <a:pt x="404" y="313"/>
                    <a:pt x="390" y="308"/>
                    <a:pt x="376" y="308"/>
                  </a:cubicBezTo>
                  <a:cubicBezTo>
                    <a:pt x="343" y="287"/>
                    <a:pt x="311" y="255"/>
                    <a:pt x="300" y="201"/>
                  </a:cubicBezTo>
                  <a:cubicBezTo>
                    <a:pt x="300" y="180"/>
                    <a:pt x="300" y="158"/>
                    <a:pt x="311" y="137"/>
                  </a:cubicBezTo>
                  <a:lnTo>
                    <a:pt x="311" y="127"/>
                  </a:lnTo>
                  <a:lnTo>
                    <a:pt x="322" y="115"/>
                  </a:lnTo>
                  <a:lnTo>
                    <a:pt x="354" y="84"/>
                  </a:lnTo>
                  <a:cubicBezTo>
                    <a:pt x="377" y="68"/>
                    <a:pt x="418" y="58"/>
                    <a:pt x="455" y="58"/>
                  </a:cubicBezTo>
                  <a:cubicBezTo>
                    <a:pt x="468" y="58"/>
                    <a:pt x="481" y="59"/>
                    <a:pt x="493" y="62"/>
                  </a:cubicBezTo>
                  <a:cubicBezTo>
                    <a:pt x="514" y="73"/>
                    <a:pt x="547" y="84"/>
                    <a:pt x="557" y="94"/>
                  </a:cubicBezTo>
                  <a:cubicBezTo>
                    <a:pt x="579" y="115"/>
                    <a:pt x="590" y="137"/>
                    <a:pt x="600" y="158"/>
                  </a:cubicBezTo>
                  <a:cubicBezTo>
                    <a:pt x="621" y="212"/>
                    <a:pt x="621" y="265"/>
                    <a:pt x="600" y="319"/>
                  </a:cubicBezTo>
                  <a:cubicBezTo>
                    <a:pt x="579" y="372"/>
                    <a:pt x="547" y="415"/>
                    <a:pt x="514" y="448"/>
                  </a:cubicBezTo>
                  <a:cubicBezTo>
                    <a:pt x="472" y="479"/>
                    <a:pt x="429" y="501"/>
                    <a:pt x="376" y="512"/>
                  </a:cubicBezTo>
                  <a:cubicBezTo>
                    <a:pt x="354" y="522"/>
                    <a:pt x="333" y="522"/>
                    <a:pt x="311" y="522"/>
                  </a:cubicBezTo>
                  <a:lnTo>
                    <a:pt x="236" y="522"/>
                  </a:lnTo>
                  <a:cubicBezTo>
                    <a:pt x="193" y="522"/>
                    <a:pt x="150" y="533"/>
                    <a:pt x="107" y="533"/>
                  </a:cubicBezTo>
                  <a:cubicBezTo>
                    <a:pt x="76" y="544"/>
                    <a:pt x="43" y="555"/>
                    <a:pt x="22" y="576"/>
                  </a:cubicBezTo>
                  <a:cubicBezTo>
                    <a:pt x="12" y="587"/>
                    <a:pt x="12" y="598"/>
                    <a:pt x="0" y="608"/>
                  </a:cubicBezTo>
                  <a:lnTo>
                    <a:pt x="0" y="629"/>
                  </a:lnTo>
                  <a:cubicBezTo>
                    <a:pt x="0" y="640"/>
                    <a:pt x="0" y="640"/>
                    <a:pt x="12" y="651"/>
                  </a:cubicBezTo>
                  <a:lnTo>
                    <a:pt x="12" y="629"/>
                  </a:lnTo>
                  <a:cubicBezTo>
                    <a:pt x="12" y="619"/>
                    <a:pt x="12" y="598"/>
                    <a:pt x="33" y="576"/>
                  </a:cubicBezTo>
                  <a:cubicBezTo>
                    <a:pt x="43" y="565"/>
                    <a:pt x="76" y="555"/>
                    <a:pt x="119" y="555"/>
                  </a:cubicBezTo>
                  <a:lnTo>
                    <a:pt x="236" y="555"/>
                  </a:lnTo>
                  <a:cubicBezTo>
                    <a:pt x="247" y="555"/>
                    <a:pt x="257" y="555"/>
                    <a:pt x="269" y="565"/>
                  </a:cubicBezTo>
                  <a:lnTo>
                    <a:pt x="311" y="565"/>
                  </a:lnTo>
                  <a:cubicBezTo>
                    <a:pt x="333" y="565"/>
                    <a:pt x="354" y="565"/>
                    <a:pt x="386" y="555"/>
                  </a:cubicBezTo>
                  <a:cubicBezTo>
                    <a:pt x="440" y="544"/>
                    <a:pt x="493" y="522"/>
                    <a:pt x="536" y="479"/>
                  </a:cubicBezTo>
                  <a:cubicBezTo>
                    <a:pt x="590" y="448"/>
                    <a:pt x="633" y="394"/>
                    <a:pt x="654" y="341"/>
                  </a:cubicBezTo>
                  <a:cubicBezTo>
                    <a:pt x="675" y="276"/>
                    <a:pt x="675" y="201"/>
                    <a:pt x="654" y="148"/>
                  </a:cubicBezTo>
                  <a:cubicBezTo>
                    <a:pt x="633" y="73"/>
                    <a:pt x="568" y="30"/>
                    <a:pt x="504" y="8"/>
                  </a:cubicBezTo>
                  <a:cubicBezTo>
                    <a:pt x="488" y="3"/>
                    <a:pt x="472" y="1"/>
                    <a:pt x="4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5"/>
            <p:cNvSpPr/>
            <p:nvPr/>
          </p:nvSpPr>
          <p:spPr>
            <a:xfrm rot="10800000" flipH="1">
              <a:off x="7871647" y="592711"/>
              <a:ext cx="238253" cy="95516"/>
            </a:xfrm>
            <a:custGeom>
              <a:avLst/>
              <a:gdLst/>
              <a:ahLst/>
              <a:cxnLst/>
              <a:rect l="l" t="t" r="r" b="b"/>
              <a:pathLst>
                <a:path w="429" h="172" extrusionOk="0">
                  <a:moveTo>
                    <a:pt x="129" y="1"/>
                  </a:moveTo>
                  <a:cubicBezTo>
                    <a:pt x="119" y="11"/>
                    <a:pt x="97" y="11"/>
                    <a:pt x="86" y="22"/>
                  </a:cubicBezTo>
                  <a:cubicBezTo>
                    <a:pt x="65" y="32"/>
                    <a:pt x="54" y="43"/>
                    <a:pt x="43" y="54"/>
                  </a:cubicBezTo>
                  <a:cubicBezTo>
                    <a:pt x="33" y="65"/>
                    <a:pt x="22" y="75"/>
                    <a:pt x="22" y="86"/>
                  </a:cubicBezTo>
                  <a:cubicBezTo>
                    <a:pt x="11" y="96"/>
                    <a:pt x="11" y="108"/>
                    <a:pt x="11" y="118"/>
                  </a:cubicBezTo>
                  <a:cubicBezTo>
                    <a:pt x="0" y="129"/>
                    <a:pt x="0" y="139"/>
                    <a:pt x="0" y="150"/>
                  </a:cubicBezTo>
                  <a:lnTo>
                    <a:pt x="0" y="161"/>
                  </a:lnTo>
                  <a:lnTo>
                    <a:pt x="0" y="172"/>
                  </a:lnTo>
                  <a:cubicBezTo>
                    <a:pt x="0" y="172"/>
                    <a:pt x="11" y="161"/>
                    <a:pt x="11" y="150"/>
                  </a:cubicBezTo>
                  <a:lnTo>
                    <a:pt x="33" y="129"/>
                  </a:lnTo>
                  <a:lnTo>
                    <a:pt x="33" y="118"/>
                  </a:lnTo>
                  <a:cubicBezTo>
                    <a:pt x="43" y="118"/>
                    <a:pt x="43" y="108"/>
                    <a:pt x="43" y="108"/>
                  </a:cubicBezTo>
                  <a:lnTo>
                    <a:pt x="54" y="96"/>
                  </a:lnTo>
                  <a:cubicBezTo>
                    <a:pt x="65" y="86"/>
                    <a:pt x="65" y="86"/>
                    <a:pt x="76" y="86"/>
                  </a:cubicBezTo>
                  <a:cubicBezTo>
                    <a:pt x="86" y="75"/>
                    <a:pt x="97" y="75"/>
                    <a:pt x="107" y="65"/>
                  </a:cubicBezTo>
                  <a:lnTo>
                    <a:pt x="119" y="65"/>
                  </a:lnTo>
                  <a:cubicBezTo>
                    <a:pt x="129" y="65"/>
                    <a:pt x="140" y="54"/>
                    <a:pt x="140" y="54"/>
                  </a:cubicBezTo>
                  <a:lnTo>
                    <a:pt x="183" y="54"/>
                  </a:lnTo>
                  <a:cubicBezTo>
                    <a:pt x="193" y="54"/>
                    <a:pt x="214" y="65"/>
                    <a:pt x="226" y="65"/>
                  </a:cubicBezTo>
                  <a:lnTo>
                    <a:pt x="322" y="65"/>
                  </a:lnTo>
                  <a:cubicBezTo>
                    <a:pt x="333" y="65"/>
                    <a:pt x="354" y="54"/>
                    <a:pt x="364" y="54"/>
                  </a:cubicBezTo>
                  <a:cubicBezTo>
                    <a:pt x="364" y="54"/>
                    <a:pt x="376" y="54"/>
                    <a:pt x="376" y="43"/>
                  </a:cubicBezTo>
                  <a:lnTo>
                    <a:pt x="397" y="43"/>
                  </a:lnTo>
                  <a:cubicBezTo>
                    <a:pt x="397" y="32"/>
                    <a:pt x="397" y="32"/>
                    <a:pt x="407" y="32"/>
                  </a:cubicBezTo>
                  <a:lnTo>
                    <a:pt x="418" y="22"/>
                  </a:lnTo>
                  <a:lnTo>
                    <a:pt x="429" y="11"/>
                  </a:lnTo>
                  <a:lnTo>
                    <a:pt x="407" y="11"/>
                  </a:lnTo>
                  <a:cubicBezTo>
                    <a:pt x="407" y="22"/>
                    <a:pt x="397" y="22"/>
                    <a:pt x="386" y="22"/>
                  </a:cubicBezTo>
                  <a:lnTo>
                    <a:pt x="279" y="22"/>
                  </a:lnTo>
                  <a:cubicBezTo>
                    <a:pt x="268" y="11"/>
                    <a:pt x="247" y="11"/>
                    <a:pt x="236" y="11"/>
                  </a:cubicBezTo>
                  <a:cubicBezTo>
                    <a:pt x="226" y="11"/>
                    <a:pt x="204" y="1"/>
                    <a:pt x="1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5"/>
            <p:cNvSpPr/>
            <p:nvPr/>
          </p:nvSpPr>
          <p:spPr>
            <a:xfrm rot="10800000" flipH="1">
              <a:off x="8187094" y="927016"/>
              <a:ext cx="36099" cy="39428"/>
            </a:xfrm>
            <a:custGeom>
              <a:avLst/>
              <a:gdLst/>
              <a:ahLst/>
              <a:cxnLst/>
              <a:rect l="l" t="t" r="r" b="b"/>
              <a:pathLst>
                <a:path w="65" h="71" extrusionOk="0">
                  <a:moveTo>
                    <a:pt x="32" y="1"/>
                  </a:moveTo>
                  <a:cubicBezTo>
                    <a:pt x="24" y="1"/>
                    <a:pt x="16" y="3"/>
                    <a:pt x="11" y="9"/>
                  </a:cubicBezTo>
                  <a:cubicBezTo>
                    <a:pt x="0" y="30"/>
                    <a:pt x="0" y="52"/>
                    <a:pt x="11" y="62"/>
                  </a:cubicBezTo>
                  <a:cubicBezTo>
                    <a:pt x="16" y="68"/>
                    <a:pt x="24" y="70"/>
                    <a:pt x="32" y="70"/>
                  </a:cubicBezTo>
                  <a:cubicBezTo>
                    <a:pt x="40" y="70"/>
                    <a:pt x="48" y="68"/>
                    <a:pt x="53" y="62"/>
                  </a:cubicBezTo>
                  <a:cubicBezTo>
                    <a:pt x="64" y="52"/>
                    <a:pt x="64" y="30"/>
                    <a:pt x="53" y="9"/>
                  </a:cubicBezTo>
                  <a:cubicBezTo>
                    <a:pt x="48" y="3"/>
                    <a:pt x="40" y="1"/>
                    <a:pt x="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5"/>
            <p:cNvSpPr/>
            <p:nvPr/>
          </p:nvSpPr>
          <p:spPr>
            <a:xfrm rot="10800000" flipH="1">
              <a:off x="8020484" y="760419"/>
              <a:ext cx="36099" cy="38317"/>
            </a:xfrm>
            <a:custGeom>
              <a:avLst/>
              <a:gdLst/>
              <a:ahLst/>
              <a:cxnLst/>
              <a:rect l="l" t="t" r="r" b="b"/>
              <a:pathLst>
                <a:path w="65" h="69" extrusionOk="0">
                  <a:moveTo>
                    <a:pt x="32" y="1"/>
                  </a:moveTo>
                  <a:cubicBezTo>
                    <a:pt x="24" y="1"/>
                    <a:pt x="16" y="6"/>
                    <a:pt x="11" y="17"/>
                  </a:cubicBezTo>
                  <a:cubicBezTo>
                    <a:pt x="0" y="28"/>
                    <a:pt x="0" y="50"/>
                    <a:pt x="11" y="60"/>
                  </a:cubicBezTo>
                  <a:cubicBezTo>
                    <a:pt x="16" y="65"/>
                    <a:pt x="24" y="68"/>
                    <a:pt x="32" y="68"/>
                  </a:cubicBezTo>
                  <a:cubicBezTo>
                    <a:pt x="40" y="68"/>
                    <a:pt x="48" y="65"/>
                    <a:pt x="54" y="60"/>
                  </a:cubicBezTo>
                  <a:cubicBezTo>
                    <a:pt x="65" y="50"/>
                    <a:pt x="65" y="28"/>
                    <a:pt x="54" y="17"/>
                  </a:cubicBezTo>
                  <a:cubicBezTo>
                    <a:pt x="48" y="6"/>
                    <a:pt x="40" y="1"/>
                    <a:pt x="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5"/>
            <p:cNvSpPr/>
            <p:nvPr/>
          </p:nvSpPr>
          <p:spPr>
            <a:xfrm rot="10800000" flipH="1">
              <a:off x="8219742" y="539428"/>
              <a:ext cx="211134" cy="211134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996" y="558"/>
                    <a:pt x="558" y="996"/>
                    <a:pt x="1" y="1125"/>
                  </a:cubicBezTo>
                  <a:cubicBezTo>
                    <a:pt x="558" y="1253"/>
                    <a:pt x="996" y="1693"/>
                    <a:pt x="1125" y="2249"/>
                  </a:cubicBezTo>
                  <a:cubicBezTo>
                    <a:pt x="1253" y="1693"/>
                    <a:pt x="1682" y="1253"/>
                    <a:pt x="2249" y="1125"/>
                  </a:cubicBezTo>
                  <a:cubicBezTo>
                    <a:pt x="1682" y="996"/>
                    <a:pt x="1253" y="558"/>
                    <a:pt x="11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5"/>
            <p:cNvSpPr/>
            <p:nvPr/>
          </p:nvSpPr>
          <p:spPr>
            <a:xfrm rot="10800000" flipH="1">
              <a:off x="713122" y="539428"/>
              <a:ext cx="211134" cy="211134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996" y="558"/>
                    <a:pt x="558" y="996"/>
                    <a:pt x="1" y="1125"/>
                  </a:cubicBezTo>
                  <a:cubicBezTo>
                    <a:pt x="558" y="1253"/>
                    <a:pt x="996" y="1693"/>
                    <a:pt x="1125" y="2249"/>
                  </a:cubicBezTo>
                  <a:cubicBezTo>
                    <a:pt x="1253" y="1693"/>
                    <a:pt x="1682" y="1253"/>
                    <a:pt x="2249" y="1125"/>
                  </a:cubicBezTo>
                  <a:cubicBezTo>
                    <a:pt x="1682" y="996"/>
                    <a:pt x="1253" y="558"/>
                    <a:pt x="11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" name="Google Shape;48;p5"/>
          <p:cNvGrpSpPr/>
          <p:nvPr/>
        </p:nvGrpSpPr>
        <p:grpSpPr>
          <a:xfrm rot="10800000" flipH="1">
            <a:off x="950801" y="5265833"/>
            <a:ext cx="10290401" cy="872969"/>
            <a:chOff x="713100" y="539399"/>
            <a:chExt cx="7717801" cy="654727"/>
          </a:xfrm>
        </p:grpSpPr>
        <p:sp>
          <p:nvSpPr>
            <p:cNvPr id="49" name="Google Shape;49;p5"/>
            <p:cNvSpPr/>
            <p:nvPr/>
          </p:nvSpPr>
          <p:spPr>
            <a:xfrm rot="10800000" flipH="1">
              <a:off x="8033246" y="748084"/>
              <a:ext cx="32479" cy="103651"/>
            </a:xfrm>
            <a:custGeom>
              <a:avLst/>
              <a:gdLst/>
              <a:ahLst/>
              <a:cxnLst/>
              <a:rect l="l" t="t" r="r" b="b"/>
              <a:pathLst>
                <a:path w="141" h="450" extrusionOk="0">
                  <a:moveTo>
                    <a:pt x="1" y="0"/>
                  </a:moveTo>
                  <a:cubicBezTo>
                    <a:pt x="1" y="86"/>
                    <a:pt x="1" y="161"/>
                    <a:pt x="12" y="247"/>
                  </a:cubicBezTo>
                  <a:cubicBezTo>
                    <a:pt x="12" y="290"/>
                    <a:pt x="22" y="321"/>
                    <a:pt x="44" y="364"/>
                  </a:cubicBezTo>
                  <a:cubicBezTo>
                    <a:pt x="65" y="397"/>
                    <a:pt x="98" y="439"/>
                    <a:pt x="129" y="450"/>
                  </a:cubicBezTo>
                  <a:lnTo>
                    <a:pt x="140" y="450"/>
                  </a:lnTo>
                  <a:lnTo>
                    <a:pt x="140" y="439"/>
                  </a:lnTo>
                  <a:lnTo>
                    <a:pt x="76" y="343"/>
                  </a:lnTo>
                  <a:cubicBezTo>
                    <a:pt x="65" y="311"/>
                    <a:pt x="44" y="278"/>
                    <a:pt x="33" y="236"/>
                  </a:cubicBezTo>
                  <a:cubicBezTo>
                    <a:pt x="12" y="161"/>
                    <a:pt x="12" y="86"/>
                    <a:pt x="22" y="11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5"/>
            <p:cNvSpPr/>
            <p:nvPr/>
          </p:nvSpPr>
          <p:spPr>
            <a:xfrm rot="10800000" flipH="1">
              <a:off x="986339" y="551061"/>
              <a:ext cx="375428" cy="349855"/>
            </a:xfrm>
            <a:custGeom>
              <a:avLst/>
              <a:gdLst/>
              <a:ahLst/>
              <a:cxnLst/>
              <a:rect l="l" t="t" r="r" b="b"/>
              <a:pathLst>
                <a:path w="676" h="630" extrusionOk="0">
                  <a:moveTo>
                    <a:pt x="215" y="1"/>
                  </a:moveTo>
                  <a:cubicBezTo>
                    <a:pt x="196" y="1"/>
                    <a:pt x="178" y="3"/>
                    <a:pt x="162" y="8"/>
                  </a:cubicBezTo>
                  <a:cubicBezTo>
                    <a:pt x="98" y="30"/>
                    <a:pt x="44" y="73"/>
                    <a:pt x="22" y="148"/>
                  </a:cubicBezTo>
                  <a:cubicBezTo>
                    <a:pt x="1" y="201"/>
                    <a:pt x="1" y="276"/>
                    <a:pt x="22" y="341"/>
                  </a:cubicBezTo>
                  <a:cubicBezTo>
                    <a:pt x="44" y="394"/>
                    <a:pt x="87" y="448"/>
                    <a:pt x="129" y="479"/>
                  </a:cubicBezTo>
                  <a:cubicBezTo>
                    <a:pt x="183" y="522"/>
                    <a:pt x="236" y="544"/>
                    <a:pt x="290" y="555"/>
                  </a:cubicBezTo>
                  <a:cubicBezTo>
                    <a:pt x="312" y="565"/>
                    <a:pt x="344" y="565"/>
                    <a:pt x="365" y="565"/>
                  </a:cubicBezTo>
                  <a:lnTo>
                    <a:pt x="408" y="565"/>
                  </a:lnTo>
                  <a:cubicBezTo>
                    <a:pt x="419" y="555"/>
                    <a:pt x="429" y="555"/>
                    <a:pt x="440" y="555"/>
                  </a:cubicBezTo>
                  <a:lnTo>
                    <a:pt x="558" y="555"/>
                  </a:lnTo>
                  <a:cubicBezTo>
                    <a:pt x="590" y="555"/>
                    <a:pt x="622" y="565"/>
                    <a:pt x="643" y="576"/>
                  </a:cubicBezTo>
                  <a:cubicBezTo>
                    <a:pt x="665" y="598"/>
                    <a:pt x="665" y="619"/>
                    <a:pt x="665" y="629"/>
                  </a:cubicBezTo>
                  <a:cubicBezTo>
                    <a:pt x="676" y="619"/>
                    <a:pt x="676" y="619"/>
                    <a:pt x="665" y="608"/>
                  </a:cubicBezTo>
                  <a:cubicBezTo>
                    <a:pt x="665" y="598"/>
                    <a:pt x="665" y="587"/>
                    <a:pt x="654" y="576"/>
                  </a:cubicBezTo>
                  <a:cubicBezTo>
                    <a:pt x="633" y="555"/>
                    <a:pt x="600" y="544"/>
                    <a:pt x="558" y="533"/>
                  </a:cubicBezTo>
                  <a:cubicBezTo>
                    <a:pt x="526" y="533"/>
                    <a:pt x="483" y="522"/>
                    <a:pt x="440" y="522"/>
                  </a:cubicBezTo>
                  <a:lnTo>
                    <a:pt x="365" y="522"/>
                  </a:lnTo>
                  <a:cubicBezTo>
                    <a:pt x="344" y="522"/>
                    <a:pt x="322" y="522"/>
                    <a:pt x="301" y="512"/>
                  </a:cubicBezTo>
                  <a:cubicBezTo>
                    <a:pt x="248" y="501"/>
                    <a:pt x="205" y="479"/>
                    <a:pt x="162" y="448"/>
                  </a:cubicBezTo>
                  <a:cubicBezTo>
                    <a:pt x="119" y="415"/>
                    <a:pt x="87" y="372"/>
                    <a:pt x="76" y="319"/>
                  </a:cubicBezTo>
                  <a:cubicBezTo>
                    <a:pt x="55" y="265"/>
                    <a:pt x="55" y="212"/>
                    <a:pt x="76" y="158"/>
                  </a:cubicBezTo>
                  <a:cubicBezTo>
                    <a:pt x="76" y="137"/>
                    <a:pt x="98" y="115"/>
                    <a:pt x="108" y="94"/>
                  </a:cubicBezTo>
                  <a:cubicBezTo>
                    <a:pt x="129" y="84"/>
                    <a:pt x="151" y="73"/>
                    <a:pt x="183" y="62"/>
                  </a:cubicBezTo>
                  <a:cubicBezTo>
                    <a:pt x="195" y="59"/>
                    <a:pt x="207" y="58"/>
                    <a:pt x="220" y="58"/>
                  </a:cubicBezTo>
                  <a:cubicBezTo>
                    <a:pt x="254" y="58"/>
                    <a:pt x="291" y="68"/>
                    <a:pt x="322" y="84"/>
                  </a:cubicBezTo>
                  <a:cubicBezTo>
                    <a:pt x="333" y="94"/>
                    <a:pt x="344" y="105"/>
                    <a:pt x="344" y="115"/>
                  </a:cubicBezTo>
                  <a:lnTo>
                    <a:pt x="355" y="115"/>
                  </a:lnTo>
                  <a:lnTo>
                    <a:pt x="355" y="127"/>
                  </a:lnTo>
                  <a:lnTo>
                    <a:pt x="365" y="137"/>
                  </a:lnTo>
                  <a:cubicBezTo>
                    <a:pt x="376" y="158"/>
                    <a:pt x="376" y="180"/>
                    <a:pt x="376" y="201"/>
                  </a:cubicBezTo>
                  <a:cubicBezTo>
                    <a:pt x="365" y="255"/>
                    <a:pt x="333" y="287"/>
                    <a:pt x="301" y="308"/>
                  </a:cubicBezTo>
                  <a:cubicBezTo>
                    <a:pt x="286" y="308"/>
                    <a:pt x="272" y="313"/>
                    <a:pt x="261" y="313"/>
                  </a:cubicBezTo>
                  <a:cubicBezTo>
                    <a:pt x="256" y="313"/>
                    <a:pt x="251" y="312"/>
                    <a:pt x="248" y="308"/>
                  </a:cubicBezTo>
                  <a:cubicBezTo>
                    <a:pt x="226" y="308"/>
                    <a:pt x="215" y="298"/>
                    <a:pt x="194" y="287"/>
                  </a:cubicBezTo>
                  <a:lnTo>
                    <a:pt x="194" y="276"/>
                  </a:lnTo>
                  <a:lnTo>
                    <a:pt x="183" y="276"/>
                  </a:lnTo>
                  <a:lnTo>
                    <a:pt x="183" y="265"/>
                  </a:lnTo>
                  <a:cubicBezTo>
                    <a:pt x="172" y="265"/>
                    <a:pt x="172" y="255"/>
                    <a:pt x="172" y="255"/>
                  </a:cubicBezTo>
                  <a:lnTo>
                    <a:pt x="172" y="212"/>
                  </a:lnTo>
                  <a:lnTo>
                    <a:pt x="194" y="191"/>
                  </a:lnTo>
                  <a:lnTo>
                    <a:pt x="236" y="191"/>
                  </a:lnTo>
                  <a:cubicBezTo>
                    <a:pt x="236" y="191"/>
                    <a:pt x="226" y="191"/>
                    <a:pt x="226" y="180"/>
                  </a:cubicBezTo>
                  <a:lnTo>
                    <a:pt x="194" y="180"/>
                  </a:lnTo>
                  <a:cubicBezTo>
                    <a:pt x="183" y="191"/>
                    <a:pt x="172" y="191"/>
                    <a:pt x="162" y="212"/>
                  </a:cubicBezTo>
                  <a:cubicBezTo>
                    <a:pt x="162" y="222"/>
                    <a:pt x="151" y="234"/>
                    <a:pt x="162" y="255"/>
                  </a:cubicBezTo>
                  <a:lnTo>
                    <a:pt x="162" y="276"/>
                  </a:lnTo>
                  <a:lnTo>
                    <a:pt x="172" y="287"/>
                  </a:lnTo>
                  <a:cubicBezTo>
                    <a:pt x="172" y="298"/>
                    <a:pt x="183" y="298"/>
                    <a:pt x="183" y="308"/>
                  </a:cubicBezTo>
                  <a:cubicBezTo>
                    <a:pt x="194" y="319"/>
                    <a:pt x="215" y="330"/>
                    <a:pt x="236" y="341"/>
                  </a:cubicBezTo>
                  <a:cubicBezTo>
                    <a:pt x="258" y="341"/>
                    <a:pt x="290" y="341"/>
                    <a:pt x="312" y="330"/>
                  </a:cubicBezTo>
                  <a:cubicBezTo>
                    <a:pt x="355" y="319"/>
                    <a:pt x="397" y="276"/>
                    <a:pt x="419" y="212"/>
                  </a:cubicBezTo>
                  <a:cubicBezTo>
                    <a:pt x="419" y="191"/>
                    <a:pt x="419" y="158"/>
                    <a:pt x="408" y="127"/>
                  </a:cubicBezTo>
                  <a:cubicBezTo>
                    <a:pt x="408" y="115"/>
                    <a:pt x="397" y="105"/>
                    <a:pt x="397" y="105"/>
                  </a:cubicBezTo>
                  <a:lnTo>
                    <a:pt x="397" y="94"/>
                  </a:lnTo>
                  <a:lnTo>
                    <a:pt x="386" y="94"/>
                  </a:lnTo>
                  <a:lnTo>
                    <a:pt x="386" y="84"/>
                  </a:lnTo>
                  <a:lnTo>
                    <a:pt x="355" y="51"/>
                  </a:lnTo>
                  <a:cubicBezTo>
                    <a:pt x="322" y="30"/>
                    <a:pt x="301" y="19"/>
                    <a:pt x="269" y="8"/>
                  </a:cubicBezTo>
                  <a:cubicBezTo>
                    <a:pt x="253" y="3"/>
                    <a:pt x="234" y="1"/>
                    <a:pt x="2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5"/>
            <p:cNvSpPr/>
            <p:nvPr/>
          </p:nvSpPr>
          <p:spPr>
            <a:xfrm rot="10800000" flipH="1">
              <a:off x="1040209" y="592711"/>
              <a:ext cx="238253" cy="95516"/>
            </a:xfrm>
            <a:custGeom>
              <a:avLst/>
              <a:gdLst/>
              <a:ahLst/>
              <a:cxnLst/>
              <a:rect l="l" t="t" r="r" b="b"/>
              <a:pathLst>
                <a:path w="429" h="172" extrusionOk="0">
                  <a:moveTo>
                    <a:pt x="247" y="1"/>
                  </a:moveTo>
                  <a:cubicBezTo>
                    <a:pt x="225" y="1"/>
                    <a:pt x="215" y="11"/>
                    <a:pt x="204" y="11"/>
                  </a:cubicBezTo>
                  <a:cubicBezTo>
                    <a:pt x="182" y="11"/>
                    <a:pt x="172" y="11"/>
                    <a:pt x="161" y="22"/>
                  </a:cubicBezTo>
                  <a:lnTo>
                    <a:pt x="54" y="22"/>
                  </a:lnTo>
                  <a:cubicBezTo>
                    <a:pt x="44" y="22"/>
                    <a:pt x="32" y="22"/>
                    <a:pt x="22" y="11"/>
                  </a:cubicBezTo>
                  <a:lnTo>
                    <a:pt x="1" y="11"/>
                  </a:lnTo>
                  <a:cubicBezTo>
                    <a:pt x="1" y="11"/>
                    <a:pt x="11" y="22"/>
                    <a:pt x="22" y="22"/>
                  </a:cubicBezTo>
                  <a:cubicBezTo>
                    <a:pt x="22" y="32"/>
                    <a:pt x="22" y="32"/>
                    <a:pt x="32" y="32"/>
                  </a:cubicBezTo>
                  <a:lnTo>
                    <a:pt x="44" y="43"/>
                  </a:lnTo>
                  <a:lnTo>
                    <a:pt x="54" y="43"/>
                  </a:lnTo>
                  <a:cubicBezTo>
                    <a:pt x="65" y="54"/>
                    <a:pt x="65" y="54"/>
                    <a:pt x="75" y="54"/>
                  </a:cubicBezTo>
                  <a:cubicBezTo>
                    <a:pt x="86" y="65"/>
                    <a:pt x="97" y="65"/>
                    <a:pt x="118" y="65"/>
                  </a:cubicBezTo>
                  <a:lnTo>
                    <a:pt x="204" y="65"/>
                  </a:lnTo>
                  <a:cubicBezTo>
                    <a:pt x="225" y="65"/>
                    <a:pt x="236" y="65"/>
                    <a:pt x="258" y="54"/>
                  </a:cubicBezTo>
                  <a:lnTo>
                    <a:pt x="289" y="54"/>
                  </a:lnTo>
                  <a:cubicBezTo>
                    <a:pt x="300" y="65"/>
                    <a:pt x="311" y="65"/>
                    <a:pt x="311" y="65"/>
                  </a:cubicBezTo>
                  <a:lnTo>
                    <a:pt x="332" y="65"/>
                  </a:lnTo>
                  <a:cubicBezTo>
                    <a:pt x="343" y="75"/>
                    <a:pt x="354" y="75"/>
                    <a:pt x="365" y="86"/>
                  </a:cubicBezTo>
                  <a:cubicBezTo>
                    <a:pt x="365" y="86"/>
                    <a:pt x="375" y="86"/>
                    <a:pt x="375" y="96"/>
                  </a:cubicBezTo>
                  <a:cubicBezTo>
                    <a:pt x="386" y="96"/>
                    <a:pt x="386" y="108"/>
                    <a:pt x="386" y="108"/>
                  </a:cubicBezTo>
                  <a:cubicBezTo>
                    <a:pt x="396" y="108"/>
                    <a:pt x="396" y="118"/>
                    <a:pt x="396" y="118"/>
                  </a:cubicBezTo>
                  <a:cubicBezTo>
                    <a:pt x="408" y="118"/>
                    <a:pt x="408" y="129"/>
                    <a:pt x="408" y="129"/>
                  </a:cubicBezTo>
                  <a:cubicBezTo>
                    <a:pt x="418" y="139"/>
                    <a:pt x="418" y="150"/>
                    <a:pt x="418" y="150"/>
                  </a:cubicBezTo>
                  <a:cubicBezTo>
                    <a:pt x="429" y="161"/>
                    <a:pt x="429" y="172"/>
                    <a:pt x="429" y="172"/>
                  </a:cubicBezTo>
                  <a:lnTo>
                    <a:pt x="429" y="161"/>
                  </a:lnTo>
                  <a:lnTo>
                    <a:pt x="429" y="150"/>
                  </a:lnTo>
                  <a:lnTo>
                    <a:pt x="429" y="118"/>
                  </a:lnTo>
                  <a:cubicBezTo>
                    <a:pt x="429" y="108"/>
                    <a:pt x="418" y="96"/>
                    <a:pt x="418" y="86"/>
                  </a:cubicBezTo>
                  <a:lnTo>
                    <a:pt x="386" y="54"/>
                  </a:lnTo>
                  <a:lnTo>
                    <a:pt x="354" y="22"/>
                  </a:lnTo>
                  <a:cubicBezTo>
                    <a:pt x="332" y="11"/>
                    <a:pt x="322" y="11"/>
                    <a:pt x="300" y="11"/>
                  </a:cubicBezTo>
                  <a:cubicBezTo>
                    <a:pt x="279" y="1"/>
                    <a:pt x="268" y="1"/>
                    <a:pt x="2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5"/>
            <p:cNvSpPr/>
            <p:nvPr/>
          </p:nvSpPr>
          <p:spPr>
            <a:xfrm rot="10800000" flipH="1">
              <a:off x="713100" y="822058"/>
              <a:ext cx="351548" cy="372068"/>
            </a:xfrm>
            <a:custGeom>
              <a:avLst/>
              <a:gdLst/>
              <a:ahLst/>
              <a:cxnLst/>
              <a:rect l="l" t="t" r="r" b="b"/>
              <a:pathLst>
                <a:path w="633" h="670" extrusionOk="0">
                  <a:moveTo>
                    <a:pt x="440" y="429"/>
                  </a:moveTo>
                  <a:lnTo>
                    <a:pt x="440" y="440"/>
                  </a:lnTo>
                  <a:cubicBezTo>
                    <a:pt x="450" y="440"/>
                    <a:pt x="450" y="440"/>
                    <a:pt x="450" y="451"/>
                  </a:cubicBezTo>
                  <a:lnTo>
                    <a:pt x="450" y="429"/>
                  </a:lnTo>
                  <a:close/>
                  <a:moveTo>
                    <a:pt x="0" y="1"/>
                  </a:moveTo>
                  <a:cubicBezTo>
                    <a:pt x="22" y="1"/>
                    <a:pt x="43" y="12"/>
                    <a:pt x="54" y="22"/>
                  </a:cubicBezTo>
                  <a:cubicBezTo>
                    <a:pt x="76" y="44"/>
                    <a:pt x="76" y="76"/>
                    <a:pt x="76" y="108"/>
                  </a:cubicBezTo>
                  <a:cubicBezTo>
                    <a:pt x="86" y="151"/>
                    <a:pt x="76" y="194"/>
                    <a:pt x="76" y="236"/>
                  </a:cubicBezTo>
                  <a:lnTo>
                    <a:pt x="76" y="269"/>
                  </a:lnTo>
                  <a:lnTo>
                    <a:pt x="76" y="279"/>
                  </a:lnTo>
                  <a:lnTo>
                    <a:pt x="76" y="290"/>
                  </a:lnTo>
                  <a:lnTo>
                    <a:pt x="76" y="301"/>
                  </a:lnTo>
                  <a:lnTo>
                    <a:pt x="76" y="386"/>
                  </a:lnTo>
                  <a:cubicBezTo>
                    <a:pt x="86" y="440"/>
                    <a:pt x="119" y="493"/>
                    <a:pt x="150" y="536"/>
                  </a:cubicBezTo>
                  <a:cubicBezTo>
                    <a:pt x="193" y="590"/>
                    <a:pt x="236" y="622"/>
                    <a:pt x="300" y="643"/>
                  </a:cubicBezTo>
                  <a:cubicBezTo>
                    <a:pt x="336" y="661"/>
                    <a:pt x="371" y="669"/>
                    <a:pt x="407" y="669"/>
                  </a:cubicBezTo>
                  <a:cubicBezTo>
                    <a:pt x="435" y="669"/>
                    <a:pt x="464" y="664"/>
                    <a:pt x="493" y="655"/>
                  </a:cubicBezTo>
                  <a:cubicBezTo>
                    <a:pt x="557" y="633"/>
                    <a:pt x="611" y="569"/>
                    <a:pt x="621" y="505"/>
                  </a:cubicBezTo>
                  <a:cubicBezTo>
                    <a:pt x="633" y="472"/>
                    <a:pt x="633" y="440"/>
                    <a:pt x="633" y="408"/>
                  </a:cubicBezTo>
                  <a:cubicBezTo>
                    <a:pt x="621" y="376"/>
                    <a:pt x="611" y="344"/>
                    <a:pt x="590" y="322"/>
                  </a:cubicBezTo>
                  <a:lnTo>
                    <a:pt x="557" y="290"/>
                  </a:lnTo>
                  <a:lnTo>
                    <a:pt x="547" y="279"/>
                  </a:lnTo>
                  <a:lnTo>
                    <a:pt x="536" y="269"/>
                  </a:lnTo>
                  <a:cubicBezTo>
                    <a:pt x="525" y="269"/>
                    <a:pt x="514" y="269"/>
                    <a:pt x="514" y="258"/>
                  </a:cubicBezTo>
                  <a:cubicBezTo>
                    <a:pt x="498" y="253"/>
                    <a:pt x="482" y="250"/>
                    <a:pt x="466" y="250"/>
                  </a:cubicBezTo>
                  <a:cubicBezTo>
                    <a:pt x="450" y="250"/>
                    <a:pt x="434" y="253"/>
                    <a:pt x="418" y="258"/>
                  </a:cubicBezTo>
                  <a:cubicBezTo>
                    <a:pt x="364" y="269"/>
                    <a:pt x="322" y="312"/>
                    <a:pt x="300" y="365"/>
                  </a:cubicBezTo>
                  <a:cubicBezTo>
                    <a:pt x="290" y="386"/>
                    <a:pt x="290" y="408"/>
                    <a:pt x="300" y="429"/>
                  </a:cubicBezTo>
                  <a:cubicBezTo>
                    <a:pt x="300" y="462"/>
                    <a:pt x="322" y="472"/>
                    <a:pt x="333" y="483"/>
                  </a:cubicBezTo>
                  <a:cubicBezTo>
                    <a:pt x="333" y="493"/>
                    <a:pt x="343" y="493"/>
                    <a:pt x="343" y="493"/>
                  </a:cubicBezTo>
                  <a:cubicBezTo>
                    <a:pt x="343" y="505"/>
                    <a:pt x="343" y="505"/>
                    <a:pt x="354" y="505"/>
                  </a:cubicBezTo>
                  <a:cubicBezTo>
                    <a:pt x="364" y="515"/>
                    <a:pt x="376" y="515"/>
                    <a:pt x="386" y="515"/>
                  </a:cubicBezTo>
                  <a:cubicBezTo>
                    <a:pt x="397" y="515"/>
                    <a:pt x="418" y="515"/>
                    <a:pt x="429" y="505"/>
                  </a:cubicBezTo>
                  <a:cubicBezTo>
                    <a:pt x="440" y="493"/>
                    <a:pt x="450" y="483"/>
                    <a:pt x="450" y="472"/>
                  </a:cubicBezTo>
                  <a:lnTo>
                    <a:pt x="450" y="451"/>
                  </a:lnTo>
                  <a:cubicBezTo>
                    <a:pt x="450" y="462"/>
                    <a:pt x="450" y="462"/>
                    <a:pt x="440" y="472"/>
                  </a:cubicBezTo>
                  <a:cubicBezTo>
                    <a:pt x="440" y="483"/>
                    <a:pt x="429" y="493"/>
                    <a:pt x="418" y="493"/>
                  </a:cubicBezTo>
                  <a:cubicBezTo>
                    <a:pt x="407" y="505"/>
                    <a:pt x="397" y="505"/>
                    <a:pt x="386" y="505"/>
                  </a:cubicBezTo>
                  <a:cubicBezTo>
                    <a:pt x="376" y="493"/>
                    <a:pt x="376" y="493"/>
                    <a:pt x="364" y="493"/>
                  </a:cubicBezTo>
                  <a:lnTo>
                    <a:pt x="364" y="483"/>
                  </a:lnTo>
                  <a:lnTo>
                    <a:pt x="354" y="483"/>
                  </a:lnTo>
                  <a:cubicBezTo>
                    <a:pt x="354" y="483"/>
                    <a:pt x="354" y="472"/>
                    <a:pt x="343" y="472"/>
                  </a:cubicBezTo>
                  <a:cubicBezTo>
                    <a:pt x="333" y="462"/>
                    <a:pt x="333" y="440"/>
                    <a:pt x="322" y="429"/>
                  </a:cubicBezTo>
                  <a:cubicBezTo>
                    <a:pt x="322" y="408"/>
                    <a:pt x="322" y="386"/>
                    <a:pt x="333" y="376"/>
                  </a:cubicBezTo>
                  <a:cubicBezTo>
                    <a:pt x="343" y="333"/>
                    <a:pt x="386" y="312"/>
                    <a:pt x="429" y="301"/>
                  </a:cubicBezTo>
                  <a:cubicBezTo>
                    <a:pt x="435" y="298"/>
                    <a:pt x="441" y="297"/>
                    <a:pt x="447" y="297"/>
                  </a:cubicBezTo>
                  <a:cubicBezTo>
                    <a:pt x="462" y="297"/>
                    <a:pt x="478" y="304"/>
                    <a:pt x="493" y="312"/>
                  </a:cubicBezTo>
                  <a:lnTo>
                    <a:pt x="504" y="312"/>
                  </a:lnTo>
                  <a:lnTo>
                    <a:pt x="514" y="322"/>
                  </a:lnTo>
                  <a:lnTo>
                    <a:pt x="525" y="322"/>
                  </a:lnTo>
                  <a:cubicBezTo>
                    <a:pt x="536" y="333"/>
                    <a:pt x="536" y="344"/>
                    <a:pt x="547" y="355"/>
                  </a:cubicBezTo>
                  <a:cubicBezTo>
                    <a:pt x="579" y="386"/>
                    <a:pt x="590" y="440"/>
                    <a:pt x="579" y="493"/>
                  </a:cubicBezTo>
                  <a:cubicBezTo>
                    <a:pt x="568" y="515"/>
                    <a:pt x="557" y="536"/>
                    <a:pt x="536" y="558"/>
                  </a:cubicBezTo>
                  <a:cubicBezTo>
                    <a:pt x="525" y="579"/>
                    <a:pt x="493" y="590"/>
                    <a:pt x="471" y="601"/>
                  </a:cubicBezTo>
                  <a:cubicBezTo>
                    <a:pt x="450" y="611"/>
                    <a:pt x="423" y="617"/>
                    <a:pt x="397" y="617"/>
                  </a:cubicBezTo>
                  <a:cubicBezTo>
                    <a:pt x="370" y="617"/>
                    <a:pt x="343" y="611"/>
                    <a:pt x="322" y="601"/>
                  </a:cubicBezTo>
                  <a:cubicBezTo>
                    <a:pt x="268" y="579"/>
                    <a:pt x="226" y="547"/>
                    <a:pt x="193" y="505"/>
                  </a:cubicBezTo>
                  <a:cubicBezTo>
                    <a:pt x="150" y="472"/>
                    <a:pt x="129" y="419"/>
                    <a:pt x="119" y="376"/>
                  </a:cubicBezTo>
                  <a:cubicBezTo>
                    <a:pt x="119" y="355"/>
                    <a:pt x="107" y="322"/>
                    <a:pt x="107" y="301"/>
                  </a:cubicBezTo>
                  <a:lnTo>
                    <a:pt x="107" y="290"/>
                  </a:lnTo>
                  <a:lnTo>
                    <a:pt x="107" y="279"/>
                  </a:lnTo>
                  <a:lnTo>
                    <a:pt x="107" y="269"/>
                  </a:lnTo>
                  <a:lnTo>
                    <a:pt x="107" y="236"/>
                  </a:lnTo>
                  <a:cubicBezTo>
                    <a:pt x="107" y="194"/>
                    <a:pt x="107" y="151"/>
                    <a:pt x="97" y="108"/>
                  </a:cubicBezTo>
                  <a:cubicBezTo>
                    <a:pt x="97" y="76"/>
                    <a:pt x="86" y="44"/>
                    <a:pt x="65" y="22"/>
                  </a:cubicBezTo>
                  <a:cubicBezTo>
                    <a:pt x="54" y="12"/>
                    <a:pt x="43" y="1"/>
                    <a:pt x="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5"/>
            <p:cNvSpPr/>
            <p:nvPr/>
          </p:nvSpPr>
          <p:spPr>
            <a:xfrm rot="10800000" flipH="1">
              <a:off x="760306" y="872038"/>
              <a:ext cx="90525" cy="238790"/>
            </a:xfrm>
            <a:custGeom>
              <a:avLst/>
              <a:gdLst/>
              <a:ahLst/>
              <a:cxnLst/>
              <a:rect l="l" t="t" r="r" b="b"/>
              <a:pathLst>
                <a:path w="163" h="430" extrusionOk="0">
                  <a:moveTo>
                    <a:pt x="1" y="1"/>
                  </a:moveTo>
                  <a:lnTo>
                    <a:pt x="22" y="12"/>
                  </a:lnTo>
                  <a:lnTo>
                    <a:pt x="34" y="22"/>
                  </a:lnTo>
                  <a:cubicBezTo>
                    <a:pt x="44" y="33"/>
                    <a:pt x="44" y="33"/>
                    <a:pt x="55" y="33"/>
                  </a:cubicBezTo>
                  <a:cubicBezTo>
                    <a:pt x="55" y="33"/>
                    <a:pt x="55" y="44"/>
                    <a:pt x="65" y="44"/>
                  </a:cubicBezTo>
                  <a:cubicBezTo>
                    <a:pt x="65" y="44"/>
                    <a:pt x="65" y="55"/>
                    <a:pt x="76" y="55"/>
                  </a:cubicBezTo>
                  <a:cubicBezTo>
                    <a:pt x="76" y="65"/>
                    <a:pt x="76" y="65"/>
                    <a:pt x="87" y="65"/>
                  </a:cubicBezTo>
                  <a:cubicBezTo>
                    <a:pt x="87" y="76"/>
                    <a:pt x="98" y="86"/>
                    <a:pt x="98" y="98"/>
                  </a:cubicBezTo>
                  <a:cubicBezTo>
                    <a:pt x="108" y="108"/>
                    <a:pt x="108" y="119"/>
                    <a:pt x="108" y="119"/>
                  </a:cubicBezTo>
                  <a:lnTo>
                    <a:pt x="108" y="140"/>
                  </a:lnTo>
                  <a:lnTo>
                    <a:pt x="108" y="183"/>
                  </a:lnTo>
                  <a:lnTo>
                    <a:pt x="108" y="226"/>
                  </a:lnTo>
                  <a:cubicBezTo>
                    <a:pt x="108" y="236"/>
                    <a:pt x="98" y="258"/>
                    <a:pt x="98" y="269"/>
                  </a:cubicBezTo>
                  <a:cubicBezTo>
                    <a:pt x="98" y="290"/>
                    <a:pt x="108" y="301"/>
                    <a:pt x="108" y="322"/>
                  </a:cubicBezTo>
                  <a:cubicBezTo>
                    <a:pt x="108" y="333"/>
                    <a:pt x="108" y="343"/>
                    <a:pt x="119" y="355"/>
                  </a:cubicBezTo>
                  <a:lnTo>
                    <a:pt x="119" y="376"/>
                  </a:lnTo>
                  <a:lnTo>
                    <a:pt x="129" y="386"/>
                  </a:lnTo>
                  <a:cubicBezTo>
                    <a:pt x="129" y="397"/>
                    <a:pt x="129" y="397"/>
                    <a:pt x="141" y="408"/>
                  </a:cubicBezTo>
                  <a:cubicBezTo>
                    <a:pt x="151" y="429"/>
                    <a:pt x="162" y="429"/>
                    <a:pt x="162" y="429"/>
                  </a:cubicBezTo>
                  <a:cubicBezTo>
                    <a:pt x="162" y="429"/>
                    <a:pt x="151" y="419"/>
                    <a:pt x="151" y="408"/>
                  </a:cubicBezTo>
                  <a:lnTo>
                    <a:pt x="151" y="386"/>
                  </a:lnTo>
                  <a:lnTo>
                    <a:pt x="151" y="365"/>
                  </a:lnTo>
                  <a:lnTo>
                    <a:pt x="151" y="355"/>
                  </a:lnTo>
                  <a:cubicBezTo>
                    <a:pt x="141" y="343"/>
                    <a:pt x="151" y="333"/>
                    <a:pt x="151" y="312"/>
                  </a:cubicBezTo>
                  <a:lnTo>
                    <a:pt x="151" y="279"/>
                  </a:lnTo>
                  <a:cubicBezTo>
                    <a:pt x="151" y="258"/>
                    <a:pt x="151" y="248"/>
                    <a:pt x="162" y="236"/>
                  </a:cubicBezTo>
                  <a:lnTo>
                    <a:pt x="162" y="183"/>
                  </a:lnTo>
                  <a:lnTo>
                    <a:pt x="162" y="129"/>
                  </a:lnTo>
                  <a:cubicBezTo>
                    <a:pt x="162" y="119"/>
                    <a:pt x="151" y="98"/>
                    <a:pt x="141" y="86"/>
                  </a:cubicBezTo>
                  <a:cubicBezTo>
                    <a:pt x="141" y="65"/>
                    <a:pt x="129" y="55"/>
                    <a:pt x="119" y="44"/>
                  </a:cubicBezTo>
                  <a:cubicBezTo>
                    <a:pt x="108" y="33"/>
                    <a:pt x="87" y="22"/>
                    <a:pt x="76" y="22"/>
                  </a:cubicBezTo>
                  <a:cubicBezTo>
                    <a:pt x="65" y="12"/>
                    <a:pt x="55" y="12"/>
                    <a:pt x="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5"/>
            <p:cNvSpPr/>
            <p:nvPr/>
          </p:nvSpPr>
          <p:spPr>
            <a:xfrm rot="10800000" flipH="1">
              <a:off x="1093524" y="760419"/>
              <a:ext cx="36099" cy="38317"/>
            </a:xfrm>
            <a:custGeom>
              <a:avLst/>
              <a:gdLst/>
              <a:ahLst/>
              <a:cxnLst/>
              <a:rect l="l" t="t" r="r" b="b"/>
              <a:pathLst>
                <a:path w="65" h="69" extrusionOk="0">
                  <a:moveTo>
                    <a:pt x="33" y="1"/>
                  </a:moveTo>
                  <a:cubicBezTo>
                    <a:pt x="25" y="1"/>
                    <a:pt x="17" y="6"/>
                    <a:pt x="12" y="17"/>
                  </a:cubicBezTo>
                  <a:cubicBezTo>
                    <a:pt x="1" y="28"/>
                    <a:pt x="1" y="50"/>
                    <a:pt x="12" y="60"/>
                  </a:cubicBezTo>
                  <a:cubicBezTo>
                    <a:pt x="17" y="65"/>
                    <a:pt x="25" y="68"/>
                    <a:pt x="33" y="68"/>
                  </a:cubicBezTo>
                  <a:cubicBezTo>
                    <a:pt x="41" y="68"/>
                    <a:pt x="49" y="65"/>
                    <a:pt x="55" y="60"/>
                  </a:cubicBezTo>
                  <a:cubicBezTo>
                    <a:pt x="65" y="50"/>
                    <a:pt x="65" y="28"/>
                    <a:pt x="55" y="17"/>
                  </a:cubicBezTo>
                  <a:cubicBezTo>
                    <a:pt x="49" y="6"/>
                    <a:pt x="41" y="1"/>
                    <a:pt x="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5"/>
            <p:cNvSpPr/>
            <p:nvPr/>
          </p:nvSpPr>
          <p:spPr>
            <a:xfrm rot="10800000" flipH="1">
              <a:off x="921362" y="927016"/>
              <a:ext cx="42208" cy="37762"/>
            </a:xfrm>
            <a:custGeom>
              <a:avLst/>
              <a:gdLst/>
              <a:ahLst/>
              <a:cxnLst/>
              <a:rect l="l" t="t" r="r" b="b"/>
              <a:pathLst>
                <a:path w="76" h="68" extrusionOk="0">
                  <a:moveTo>
                    <a:pt x="43" y="0"/>
                  </a:moveTo>
                  <a:cubicBezTo>
                    <a:pt x="35" y="0"/>
                    <a:pt x="27" y="6"/>
                    <a:pt x="22" y="16"/>
                  </a:cubicBezTo>
                  <a:cubicBezTo>
                    <a:pt x="1" y="27"/>
                    <a:pt x="1" y="49"/>
                    <a:pt x="22" y="59"/>
                  </a:cubicBezTo>
                  <a:cubicBezTo>
                    <a:pt x="27" y="65"/>
                    <a:pt x="35" y="67"/>
                    <a:pt x="43" y="67"/>
                  </a:cubicBezTo>
                  <a:cubicBezTo>
                    <a:pt x="51" y="67"/>
                    <a:pt x="59" y="65"/>
                    <a:pt x="65" y="59"/>
                  </a:cubicBezTo>
                  <a:cubicBezTo>
                    <a:pt x="75" y="49"/>
                    <a:pt x="75" y="27"/>
                    <a:pt x="65" y="16"/>
                  </a:cubicBezTo>
                  <a:cubicBezTo>
                    <a:pt x="59" y="6"/>
                    <a:pt x="51" y="0"/>
                    <a:pt x="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5"/>
            <p:cNvSpPr/>
            <p:nvPr/>
          </p:nvSpPr>
          <p:spPr>
            <a:xfrm rot="10800000" flipH="1">
              <a:off x="8079908" y="822058"/>
              <a:ext cx="350992" cy="372068"/>
            </a:xfrm>
            <a:custGeom>
              <a:avLst/>
              <a:gdLst/>
              <a:ahLst/>
              <a:cxnLst/>
              <a:rect l="l" t="t" r="r" b="b"/>
              <a:pathLst>
                <a:path w="632" h="670" extrusionOk="0">
                  <a:moveTo>
                    <a:pt x="193" y="429"/>
                  </a:moveTo>
                  <a:lnTo>
                    <a:pt x="193" y="440"/>
                  </a:lnTo>
                  <a:cubicBezTo>
                    <a:pt x="193" y="429"/>
                    <a:pt x="204" y="429"/>
                    <a:pt x="204" y="429"/>
                  </a:cubicBezTo>
                  <a:close/>
                  <a:moveTo>
                    <a:pt x="193" y="451"/>
                  </a:moveTo>
                  <a:cubicBezTo>
                    <a:pt x="182" y="462"/>
                    <a:pt x="182" y="462"/>
                    <a:pt x="193" y="472"/>
                  </a:cubicBezTo>
                  <a:lnTo>
                    <a:pt x="193" y="451"/>
                  </a:lnTo>
                  <a:close/>
                  <a:moveTo>
                    <a:pt x="610" y="1"/>
                  </a:moveTo>
                  <a:cubicBezTo>
                    <a:pt x="600" y="1"/>
                    <a:pt x="589" y="12"/>
                    <a:pt x="579" y="22"/>
                  </a:cubicBezTo>
                  <a:cubicBezTo>
                    <a:pt x="557" y="44"/>
                    <a:pt x="546" y="76"/>
                    <a:pt x="536" y="108"/>
                  </a:cubicBezTo>
                  <a:lnTo>
                    <a:pt x="536" y="236"/>
                  </a:lnTo>
                  <a:lnTo>
                    <a:pt x="536" y="269"/>
                  </a:lnTo>
                  <a:lnTo>
                    <a:pt x="536" y="279"/>
                  </a:lnTo>
                  <a:lnTo>
                    <a:pt x="536" y="290"/>
                  </a:lnTo>
                  <a:lnTo>
                    <a:pt x="536" y="301"/>
                  </a:lnTo>
                  <a:cubicBezTo>
                    <a:pt x="536" y="322"/>
                    <a:pt x="525" y="355"/>
                    <a:pt x="525" y="376"/>
                  </a:cubicBezTo>
                  <a:cubicBezTo>
                    <a:pt x="514" y="419"/>
                    <a:pt x="482" y="472"/>
                    <a:pt x="450" y="505"/>
                  </a:cubicBezTo>
                  <a:cubicBezTo>
                    <a:pt x="418" y="547"/>
                    <a:pt x="375" y="579"/>
                    <a:pt x="322" y="601"/>
                  </a:cubicBezTo>
                  <a:cubicBezTo>
                    <a:pt x="295" y="611"/>
                    <a:pt x="268" y="617"/>
                    <a:pt x="241" y="617"/>
                  </a:cubicBezTo>
                  <a:cubicBezTo>
                    <a:pt x="214" y="617"/>
                    <a:pt x="188" y="611"/>
                    <a:pt x="161" y="601"/>
                  </a:cubicBezTo>
                  <a:cubicBezTo>
                    <a:pt x="139" y="590"/>
                    <a:pt x="118" y="579"/>
                    <a:pt x="108" y="558"/>
                  </a:cubicBezTo>
                  <a:cubicBezTo>
                    <a:pt x="86" y="536"/>
                    <a:pt x="75" y="515"/>
                    <a:pt x="65" y="493"/>
                  </a:cubicBezTo>
                  <a:cubicBezTo>
                    <a:pt x="54" y="440"/>
                    <a:pt x="65" y="386"/>
                    <a:pt x="96" y="355"/>
                  </a:cubicBezTo>
                  <a:cubicBezTo>
                    <a:pt x="96" y="344"/>
                    <a:pt x="108" y="333"/>
                    <a:pt x="118" y="322"/>
                  </a:cubicBezTo>
                  <a:lnTo>
                    <a:pt x="129" y="322"/>
                  </a:lnTo>
                  <a:lnTo>
                    <a:pt x="129" y="312"/>
                  </a:lnTo>
                  <a:lnTo>
                    <a:pt x="150" y="312"/>
                  </a:lnTo>
                  <a:cubicBezTo>
                    <a:pt x="166" y="304"/>
                    <a:pt x="181" y="297"/>
                    <a:pt x="196" y="297"/>
                  </a:cubicBezTo>
                  <a:cubicBezTo>
                    <a:pt x="202" y="297"/>
                    <a:pt x="208" y="298"/>
                    <a:pt x="215" y="301"/>
                  </a:cubicBezTo>
                  <a:cubicBezTo>
                    <a:pt x="257" y="312"/>
                    <a:pt x="289" y="333"/>
                    <a:pt x="311" y="376"/>
                  </a:cubicBezTo>
                  <a:cubicBezTo>
                    <a:pt x="322" y="386"/>
                    <a:pt x="322" y="408"/>
                    <a:pt x="322" y="429"/>
                  </a:cubicBezTo>
                  <a:cubicBezTo>
                    <a:pt x="311" y="440"/>
                    <a:pt x="300" y="462"/>
                    <a:pt x="289" y="472"/>
                  </a:cubicBezTo>
                  <a:lnTo>
                    <a:pt x="289" y="483"/>
                  </a:lnTo>
                  <a:lnTo>
                    <a:pt x="279" y="483"/>
                  </a:lnTo>
                  <a:lnTo>
                    <a:pt x="279" y="493"/>
                  </a:lnTo>
                  <a:cubicBezTo>
                    <a:pt x="268" y="493"/>
                    <a:pt x="268" y="493"/>
                    <a:pt x="257" y="505"/>
                  </a:cubicBezTo>
                  <a:cubicBezTo>
                    <a:pt x="246" y="505"/>
                    <a:pt x="225" y="505"/>
                    <a:pt x="215" y="493"/>
                  </a:cubicBezTo>
                  <a:cubicBezTo>
                    <a:pt x="204" y="493"/>
                    <a:pt x="204" y="483"/>
                    <a:pt x="193" y="472"/>
                  </a:cubicBezTo>
                  <a:lnTo>
                    <a:pt x="193" y="472"/>
                  </a:lnTo>
                  <a:cubicBezTo>
                    <a:pt x="193" y="483"/>
                    <a:pt x="204" y="493"/>
                    <a:pt x="215" y="505"/>
                  </a:cubicBezTo>
                  <a:cubicBezTo>
                    <a:pt x="225" y="515"/>
                    <a:pt x="246" y="515"/>
                    <a:pt x="257" y="515"/>
                  </a:cubicBezTo>
                  <a:cubicBezTo>
                    <a:pt x="268" y="515"/>
                    <a:pt x="279" y="515"/>
                    <a:pt x="289" y="505"/>
                  </a:cubicBezTo>
                  <a:cubicBezTo>
                    <a:pt x="289" y="505"/>
                    <a:pt x="300" y="505"/>
                    <a:pt x="300" y="493"/>
                  </a:cubicBezTo>
                  <a:lnTo>
                    <a:pt x="311" y="483"/>
                  </a:lnTo>
                  <a:cubicBezTo>
                    <a:pt x="322" y="472"/>
                    <a:pt x="332" y="462"/>
                    <a:pt x="343" y="429"/>
                  </a:cubicBezTo>
                  <a:cubicBezTo>
                    <a:pt x="353" y="408"/>
                    <a:pt x="343" y="386"/>
                    <a:pt x="343" y="365"/>
                  </a:cubicBezTo>
                  <a:cubicBezTo>
                    <a:pt x="322" y="312"/>
                    <a:pt x="279" y="269"/>
                    <a:pt x="225" y="258"/>
                  </a:cubicBezTo>
                  <a:cubicBezTo>
                    <a:pt x="209" y="253"/>
                    <a:pt x="193" y="250"/>
                    <a:pt x="177" y="250"/>
                  </a:cubicBezTo>
                  <a:cubicBezTo>
                    <a:pt x="161" y="250"/>
                    <a:pt x="145" y="253"/>
                    <a:pt x="129" y="258"/>
                  </a:cubicBezTo>
                  <a:cubicBezTo>
                    <a:pt x="118" y="269"/>
                    <a:pt x="118" y="269"/>
                    <a:pt x="108" y="269"/>
                  </a:cubicBezTo>
                  <a:lnTo>
                    <a:pt x="96" y="279"/>
                  </a:lnTo>
                  <a:lnTo>
                    <a:pt x="86" y="290"/>
                  </a:lnTo>
                  <a:lnTo>
                    <a:pt x="54" y="322"/>
                  </a:lnTo>
                  <a:cubicBezTo>
                    <a:pt x="32" y="344"/>
                    <a:pt x="22" y="376"/>
                    <a:pt x="11" y="408"/>
                  </a:cubicBezTo>
                  <a:cubicBezTo>
                    <a:pt x="1" y="440"/>
                    <a:pt x="11" y="472"/>
                    <a:pt x="11" y="505"/>
                  </a:cubicBezTo>
                  <a:cubicBezTo>
                    <a:pt x="32" y="569"/>
                    <a:pt x="75" y="633"/>
                    <a:pt x="150" y="655"/>
                  </a:cubicBezTo>
                  <a:cubicBezTo>
                    <a:pt x="179" y="664"/>
                    <a:pt x="208" y="669"/>
                    <a:pt x="237" y="669"/>
                  </a:cubicBezTo>
                  <a:cubicBezTo>
                    <a:pt x="272" y="669"/>
                    <a:pt x="308" y="661"/>
                    <a:pt x="343" y="643"/>
                  </a:cubicBezTo>
                  <a:cubicBezTo>
                    <a:pt x="407" y="622"/>
                    <a:pt x="450" y="590"/>
                    <a:pt x="493" y="536"/>
                  </a:cubicBezTo>
                  <a:cubicBezTo>
                    <a:pt x="525" y="493"/>
                    <a:pt x="546" y="440"/>
                    <a:pt x="557" y="386"/>
                  </a:cubicBezTo>
                  <a:cubicBezTo>
                    <a:pt x="568" y="355"/>
                    <a:pt x="568" y="333"/>
                    <a:pt x="568" y="301"/>
                  </a:cubicBezTo>
                  <a:lnTo>
                    <a:pt x="568" y="290"/>
                  </a:lnTo>
                  <a:lnTo>
                    <a:pt x="568" y="279"/>
                  </a:lnTo>
                  <a:lnTo>
                    <a:pt x="568" y="269"/>
                  </a:lnTo>
                  <a:lnTo>
                    <a:pt x="568" y="236"/>
                  </a:lnTo>
                  <a:cubicBezTo>
                    <a:pt x="557" y="194"/>
                    <a:pt x="557" y="151"/>
                    <a:pt x="557" y="108"/>
                  </a:cubicBezTo>
                  <a:cubicBezTo>
                    <a:pt x="568" y="76"/>
                    <a:pt x="568" y="44"/>
                    <a:pt x="589" y="22"/>
                  </a:cubicBezTo>
                  <a:cubicBezTo>
                    <a:pt x="600" y="12"/>
                    <a:pt x="622" y="1"/>
                    <a:pt x="6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5"/>
            <p:cNvSpPr/>
            <p:nvPr/>
          </p:nvSpPr>
          <p:spPr>
            <a:xfrm rot="10800000" flipH="1">
              <a:off x="8293723" y="878146"/>
              <a:ext cx="96079" cy="238234"/>
            </a:xfrm>
            <a:custGeom>
              <a:avLst/>
              <a:gdLst/>
              <a:ahLst/>
              <a:cxnLst/>
              <a:rect l="l" t="t" r="r" b="b"/>
              <a:pathLst>
                <a:path w="173" h="429" extrusionOk="0">
                  <a:moveTo>
                    <a:pt x="151" y="1"/>
                  </a:moveTo>
                  <a:cubicBezTo>
                    <a:pt x="140" y="1"/>
                    <a:pt x="140" y="1"/>
                    <a:pt x="129" y="11"/>
                  </a:cubicBezTo>
                  <a:cubicBezTo>
                    <a:pt x="118" y="11"/>
                    <a:pt x="108" y="11"/>
                    <a:pt x="97" y="22"/>
                  </a:cubicBezTo>
                  <a:cubicBezTo>
                    <a:pt x="76" y="22"/>
                    <a:pt x="65" y="32"/>
                    <a:pt x="54" y="43"/>
                  </a:cubicBezTo>
                  <a:cubicBezTo>
                    <a:pt x="44" y="54"/>
                    <a:pt x="33" y="65"/>
                    <a:pt x="22" y="86"/>
                  </a:cubicBezTo>
                  <a:cubicBezTo>
                    <a:pt x="22" y="96"/>
                    <a:pt x="11" y="118"/>
                    <a:pt x="11" y="129"/>
                  </a:cubicBezTo>
                  <a:cubicBezTo>
                    <a:pt x="1" y="150"/>
                    <a:pt x="1" y="172"/>
                    <a:pt x="11" y="182"/>
                  </a:cubicBezTo>
                  <a:lnTo>
                    <a:pt x="11" y="236"/>
                  </a:lnTo>
                  <a:cubicBezTo>
                    <a:pt x="11" y="246"/>
                    <a:pt x="22" y="268"/>
                    <a:pt x="22" y="279"/>
                  </a:cubicBezTo>
                  <a:lnTo>
                    <a:pt x="22" y="322"/>
                  </a:lnTo>
                  <a:cubicBezTo>
                    <a:pt x="22" y="332"/>
                    <a:pt x="33" y="343"/>
                    <a:pt x="22" y="353"/>
                  </a:cubicBezTo>
                  <a:lnTo>
                    <a:pt x="22" y="375"/>
                  </a:lnTo>
                  <a:lnTo>
                    <a:pt x="22" y="386"/>
                  </a:lnTo>
                  <a:lnTo>
                    <a:pt x="22" y="407"/>
                  </a:lnTo>
                  <a:cubicBezTo>
                    <a:pt x="22" y="418"/>
                    <a:pt x="11" y="429"/>
                    <a:pt x="11" y="429"/>
                  </a:cubicBezTo>
                  <a:cubicBezTo>
                    <a:pt x="11" y="429"/>
                    <a:pt x="22" y="429"/>
                    <a:pt x="33" y="418"/>
                  </a:cubicBezTo>
                  <a:lnTo>
                    <a:pt x="33" y="407"/>
                  </a:lnTo>
                  <a:lnTo>
                    <a:pt x="44" y="396"/>
                  </a:lnTo>
                  <a:cubicBezTo>
                    <a:pt x="44" y="386"/>
                    <a:pt x="54" y="386"/>
                    <a:pt x="54" y="375"/>
                  </a:cubicBezTo>
                  <a:lnTo>
                    <a:pt x="54" y="365"/>
                  </a:lnTo>
                  <a:cubicBezTo>
                    <a:pt x="65" y="343"/>
                    <a:pt x="65" y="332"/>
                    <a:pt x="65" y="322"/>
                  </a:cubicBezTo>
                  <a:cubicBezTo>
                    <a:pt x="65" y="300"/>
                    <a:pt x="76" y="289"/>
                    <a:pt x="76" y="279"/>
                  </a:cubicBezTo>
                  <a:cubicBezTo>
                    <a:pt x="76" y="258"/>
                    <a:pt x="65" y="246"/>
                    <a:pt x="65" y="225"/>
                  </a:cubicBezTo>
                  <a:lnTo>
                    <a:pt x="65" y="182"/>
                  </a:lnTo>
                  <a:lnTo>
                    <a:pt x="65" y="139"/>
                  </a:lnTo>
                  <a:lnTo>
                    <a:pt x="65" y="118"/>
                  </a:lnTo>
                  <a:cubicBezTo>
                    <a:pt x="65" y="118"/>
                    <a:pt x="65" y="108"/>
                    <a:pt x="76" y="108"/>
                  </a:cubicBezTo>
                  <a:cubicBezTo>
                    <a:pt x="76" y="96"/>
                    <a:pt x="76" y="86"/>
                    <a:pt x="87" y="75"/>
                  </a:cubicBezTo>
                  <a:cubicBezTo>
                    <a:pt x="87" y="65"/>
                    <a:pt x="97" y="65"/>
                    <a:pt x="97" y="54"/>
                  </a:cubicBezTo>
                  <a:cubicBezTo>
                    <a:pt x="97" y="54"/>
                    <a:pt x="108" y="54"/>
                    <a:pt x="108" y="43"/>
                  </a:cubicBezTo>
                  <a:cubicBezTo>
                    <a:pt x="118" y="43"/>
                    <a:pt x="118" y="43"/>
                    <a:pt x="118" y="32"/>
                  </a:cubicBezTo>
                  <a:cubicBezTo>
                    <a:pt x="129" y="32"/>
                    <a:pt x="129" y="32"/>
                    <a:pt x="129" y="22"/>
                  </a:cubicBezTo>
                  <a:cubicBezTo>
                    <a:pt x="140" y="22"/>
                    <a:pt x="151" y="22"/>
                    <a:pt x="151" y="11"/>
                  </a:cubicBezTo>
                  <a:cubicBezTo>
                    <a:pt x="161" y="11"/>
                    <a:pt x="172" y="1"/>
                    <a:pt x="1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5"/>
            <p:cNvSpPr/>
            <p:nvPr/>
          </p:nvSpPr>
          <p:spPr>
            <a:xfrm rot="10800000" flipH="1">
              <a:off x="7788342" y="539399"/>
              <a:ext cx="375428" cy="361517"/>
            </a:xfrm>
            <a:custGeom>
              <a:avLst/>
              <a:gdLst/>
              <a:ahLst/>
              <a:cxnLst/>
              <a:rect l="l" t="t" r="r" b="b"/>
              <a:pathLst>
                <a:path w="676" h="651" extrusionOk="0">
                  <a:moveTo>
                    <a:pt x="450" y="180"/>
                  </a:moveTo>
                  <a:cubicBezTo>
                    <a:pt x="450" y="191"/>
                    <a:pt x="440" y="191"/>
                    <a:pt x="440" y="191"/>
                  </a:cubicBezTo>
                  <a:lnTo>
                    <a:pt x="472" y="191"/>
                  </a:lnTo>
                  <a:cubicBezTo>
                    <a:pt x="483" y="191"/>
                    <a:pt x="493" y="201"/>
                    <a:pt x="504" y="212"/>
                  </a:cubicBezTo>
                  <a:cubicBezTo>
                    <a:pt x="504" y="191"/>
                    <a:pt x="493" y="191"/>
                    <a:pt x="483" y="180"/>
                  </a:cubicBezTo>
                  <a:close/>
                  <a:moveTo>
                    <a:pt x="456" y="1"/>
                  </a:moveTo>
                  <a:cubicBezTo>
                    <a:pt x="440" y="1"/>
                    <a:pt x="424" y="3"/>
                    <a:pt x="407" y="8"/>
                  </a:cubicBezTo>
                  <a:cubicBezTo>
                    <a:pt x="376" y="19"/>
                    <a:pt x="343" y="30"/>
                    <a:pt x="322" y="51"/>
                  </a:cubicBezTo>
                  <a:lnTo>
                    <a:pt x="290" y="84"/>
                  </a:lnTo>
                  <a:lnTo>
                    <a:pt x="279" y="94"/>
                  </a:lnTo>
                  <a:lnTo>
                    <a:pt x="279" y="105"/>
                  </a:lnTo>
                  <a:cubicBezTo>
                    <a:pt x="269" y="105"/>
                    <a:pt x="269" y="115"/>
                    <a:pt x="269" y="127"/>
                  </a:cubicBezTo>
                  <a:cubicBezTo>
                    <a:pt x="257" y="158"/>
                    <a:pt x="257" y="191"/>
                    <a:pt x="257" y="212"/>
                  </a:cubicBezTo>
                  <a:cubicBezTo>
                    <a:pt x="279" y="276"/>
                    <a:pt x="322" y="319"/>
                    <a:pt x="364" y="330"/>
                  </a:cubicBezTo>
                  <a:cubicBezTo>
                    <a:pt x="386" y="341"/>
                    <a:pt x="418" y="341"/>
                    <a:pt x="440" y="341"/>
                  </a:cubicBezTo>
                  <a:cubicBezTo>
                    <a:pt x="461" y="330"/>
                    <a:pt x="483" y="319"/>
                    <a:pt x="493" y="308"/>
                  </a:cubicBezTo>
                  <a:cubicBezTo>
                    <a:pt x="493" y="298"/>
                    <a:pt x="493" y="298"/>
                    <a:pt x="504" y="287"/>
                  </a:cubicBezTo>
                  <a:lnTo>
                    <a:pt x="504" y="276"/>
                  </a:lnTo>
                  <a:cubicBezTo>
                    <a:pt x="514" y="276"/>
                    <a:pt x="514" y="265"/>
                    <a:pt x="514" y="255"/>
                  </a:cubicBezTo>
                  <a:cubicBezTo>
                    <a:pt x="526" y="234"/>
                    <a:pt x="514" y="222"/>
                    <a:pt x="504" y="212"/>
                  </a:cubicBezTo>
                  <a:lnTo>
                    <a:pt x="504" y="255"/>
                  </a:lnTo>
                  <a:lnTo>
                    <a:pt x="493" y="265"/>
                  </a:lnTo>
                  <a:lnTo>
                    <a:pt x="493" y="276"/>
                  </a:lnTo>
                  <a:lnTo>
                    <a:pt x="483" y="276"/>
                  </a:lnTo>
                  <a:cubicBezTo>
                    <a:pt x="483" y="287"/>
                    <a:pt x="483" y="287"/>
                    <a:pt x="472" y="287"/>
                  </a:cubicBezTo>
                  <a:cubicBezTo>
                    <a:pt x="461" y="298"/>
                    <a:pt x="450" y="308"/>
                    <a:pt x="429" y="308"/>
                  </a:cubicBezTo>
                  <a:cubicBezTo>
                    <a:pt x="425" y="312"/>
                    <a:pt x="421" y="313"/>
                    <a:pt x="415" y="313"/>
                  </a:cubicBezTo>
                  <a:cubicBezTo>
                    <a:pt x="404" y="313"/>
                    <a:pt x="390" y="308"/>
                    <a:pt x="376" y="308"/>
                  </a:cubicBezTo>
                  <a:cubicBezTo>
                    <a:pt x="343" y="287"/>
                    <a:pt x="311" y="255"/>
                    <a:pt x="300" y="201"/>
                  </a:cubicBezTo>
                  <a:cubicBezTo>
                    <a:pt x="300" y="180"/>
                    <a:pt x="300" y="158"/>
                    <a:pt x="311" y="137"/>
                  </a:cubicBezTo>
                  <a:lnTo>
                    <a:pt x="311" y="127"/>
                  </a:lnTo>
                  <a:lnTo>
                    <a:pt x="322" y="115"/>
                  </a:lnTo>
                  <a:lnTo>
                    <a:pt x="354" y="84"/>
                  </a:lnTo>
                  <a:cubicBezTo>
                    <a:pt x="377" y="68"/>
                    <a:pt x="418" y="58"/>
                    <a:pt x="455" y="58"/>
                  </a:cubicBezTo>
                  <a:cubicBezTo>
                    <a:pt x="468" y="58"/>
                    <a:pt x="481" y="59"/>
                    <a:pt x="493" y="62"/>
                  </a:cubicBezTo>
                  <a:cubicBezTo>
                    <a:pt x="514" y="73"/>
                    <a:pt x="547" y="84"/>
                    <a:pt x="557" y="94"/>
                  </a:cubicBezTo>
                  <a:cubicBezTo>
                    <a:pt x="579" y="115"/>
                    <a:pt x="590" y="137"/>
                    <a:pt x="600" y="158"/>
                  </a:cubicBezTo>
                  <a:cubicBezTo>
                    <a:pt x="621" y="212"/>
                    <a:pt x="621" y="265"/>
                    <a:pt x="600" y="319"/>
                  </a:cubicBezTo>
                  <a:cubicBezTo>
                    <a:pt x="579" y="372"/>
                    <a:pt x="547" y="415"/>
                    <a:pt x="514" y="448"/>
                  </a:cubicBezTo>
                  <a:cubicBezTo>
                    <a:pt x="472" y="479"/>
                    <a:pt x="429" y="501"/>
                    <a:pt x="376" y="512"/>
                  </a:cubicBezTo>
                  <a:cubicBezTo>
                    <a:pt x="354" y="522"/>
                    <a:pt x="333" y="522"/>
                    <a:pt x="311" y="522"/>
                  </a:cubicBezTo>
                  <a:lnTo>
                    <a:pt x="236" y="522"/>
                  </a:lnTo>
                  <a:cubicBezTo>
                    <a:pt x="193" y="522"/>
                    <a:pt x="150" y="533"/>
                    <a:pt x="107" y="533"/>
                  </a:cubicBezTo>
                  <a:cubicBezTo>
                    <a:pt x="76" y="544"/>
                    <a:pt x="43" y="555"/>
                    <a:pt x="22" y="576"/>
                  </a:cubicBezTo>
                  <a:cubicBezTo>
                    <a:pt x="12" y="587"/>
                    <a:pt x="12" y="598"/>
                    <a:pt x="0" y="608"/>
                  </a:cubicBezTo>
                  <a:lnTo>
                    <a:pt x="0" y="629"/>
                  </a:lnTo>
                  <a:cubicBezTo>
                    <a:pt x="0" y="640"/>
                    <a:pt x="0" y="640"/>
                    <a:pt x="12" y="651"/>
                  </a:cubicBezTo>
                  <a:lnTo>
                    <a:pt x="12" y="629"/>
                  </a:lnTo>
                  <a:cubicBezTo>
                    <a:pt x="12" y="619"/>
                    <a:pt x="12" y="598"/>
                    <a:pt x="33" y="576"/>
                  </a:cubicBezTo>
                  <a:cubicBezTo>
                    <a:pt x="43" y="565"/>
                    <a:pt x="76" y="555"/>
                    <a:pt x="119" y="555"/>
                  </a:cubicBezTo>
                  <a:lnTo>
                    <a:pt x="236" y="555"/>
                  </a:lnTo>
                  <a:cubicBezTo>
                    <a:pt x="247" y="555"/>
                    <a:pt x="257" y="555"/>
                    <a:pt x="269" y="565"/>
                  </a:cubicBezTo>
                  <a:lnTo>
                    <a:pt x="311" y="565"/>
                  </a:lnTo>
                  <a:cubicBezTo>
                    <a:pt x="333" y="565"/>
                    <a:pt x="354" y="565"/>
                    <a:pt x="386" y="555"/>
                  </a:cubicBezTo>
                  <a:cubicBezTo>
                    <a:pt x="440" y="544"/>
                    <a:pt x="493" y="522"/>
                    <a:pt x="536" y="479"/>
                  </a:cubicBezTo>
                  <a:cubicBezTo>
                    <a:pt x="590" y="448"/>
                    <a:pt x="633" y="394"/>
                    <a:pt x="654" y="341"/>
                  </a:cubicBezTo>
                  <a:cubicBezTo>
                    <a:pt x="675" y="276"/>
                    <a:pt x="675" y="201"/>
                    <a:pt x="654" y="148"/>
                  </a:cubicBezTo>
                  <a:cubicBezTo>
                    <a:pt x="633" y="73"/>
                    <a:pt x="568" y="30"/>
                    <a:pt x="504" y="8"/>
                  </a:cubicBezTo>
                  <a:cubicBezTo>
                    <a:pt x="488" y="3"/>
                    <a:pt x="472" y="1"/>
                    <a:pt x="4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5"/>
            <p:cNvSpPr/>
            <p:nvPr/>
          </p:nvSpPr>
          <p:spPr>
            <a:xfrm rot="10800000" flipH="1">
              <a:off x="7871647" y="592711"/>
              <a:ext cx="238253" cy="95516"/>
            </a:xfrm>
            <a:custGeom>
              <a:avLst/>
              <a:gdLst/>
              <a:ahLst/>
              <a:cxnLst/>
              <a:rect l="l" t="t" r="r" b="b"/>
              <a:pathLst>
                <a:path w="429" h="172" extrusionOk="0">
                  <a:moveTo>
                    <a:pt x="129" y="1"/>
                  </a:moveTo>
                  <a:cubicBezTo>
                    <a:pt x="119" y="11"/>
                    <a:pt x="97" y="11"/>
                    <a:pt x="86" y="22"/>
                  </a:cubicBezTo>
                  <a:cubicBezTo>
                    <a:pt x="65" y="32"/>
                    <a:pt x="54" y="43"/>
                    <a:pt x="43" y="54"/>
                  </a:cubicBezTo>
                  <a:cubicBezTo>
                    <a:pt x="33" y="65"/>
                    <a:pt x="22" y="75"/>
                    <a:pt x="22" y="86"/>
                  </a:cubicBezTo>
                  <a:cubicBezTo>
                    <a:pt x="11" y="96"/>
                    <a:pt x="11" y="108"/>
                    <a:pt x="11" y="118"/>
                  </a:cubicBezTo>
                  <a:cubicBezTo>
                    <a:pt x="0" y="129"/>
                    <a:pt x="0" y="139"/>
                    <a:pt x="0" y="150"/>
                  </a:cubicBezTo>
                  <a:lnTo>
                    <a:pt x="0" y="161"/>
                  </a:lnTo>
                  <a:lnTo>
                    <a:pt x="0" y="172"/>
                  </a:lnTo>
                  <a:cubicBezTo>
                    <a:pt x="0" y="172"/>
                    <a:pt x="11" y="161"/>
                    <a:pt x="11" y="150"/>
                  </a:cubicBezTo>
                  <a:lnTo>
                    <a:pt x="33" y="129"/>
                  </a:lnTo>
                  <a:lnTo>
                    <a:pt x="33" y="118"/>
                  </a:lnTo>
                  <a:cubicBezTo>
                    <a:pt x="43" y="118"/>
                    <a:pt x="43" y="108"/>
                    <a:pt x="43" y="108"/>
                  </a:cubicBezTo>
                  <a:lnTo>
                    <a:pt x="54" y="96"/>
                  </a:lnTo>
                  <a:cubicBezTo>
                    <a:pt x="65" y="86"/>
                    <a:pt x="65" y="86"/>
                    <a:pt x="76" y="86"/>
                  </a:cubicBezTo>
                  <a:cubicBezTo>
                    <a:pt x="86" y="75"/>
                    <a:pt x="97" y="75"/>
                    <a:pt x="107" y="65"/>
                  </a:cubicBezTo>
                  <a:lnTo>
                    <a:pt x="119" y="65"/>
                  </a:lnTo>
                  <a:cubicBezTo>
                    <a:pt x="129" y="65"/>
                    <a:pt x="140" y="54"/>
                    <a:pt x="140" y="54"/>
                  </a:cubicBezTo>
                  <a:lnTo>
                    <a:pt x="183" y="54"/>
                  </a:lnTo>
                  <a:cubicBezTo>
                    <a:pt x="193" y="54"/>
                    <a:pt x="214" y="65"/>
                    <a:pt x="226" y="65"/>
                  </a:cubicBezTo>
                  <a:lnTo>
                    <a:pt x="322" y="65"/>
                  </a:lnTo>
                  <a:cubicBezTo>
                    <a:pt x="333" y="65"/>
                    <a:pt x="354" y="54"/>
                    <a:pt x="364" y="54"/>
                  </a:cubicBezTo>
                  <a:cubicBezTo>
                    <a:pt x="364" y="54"/>
                    <a:pt x="376" y="54"/>
                    <a:pt x="376" y="43"/>
                  </a:cubicBezTo>
                  <a:lnTo>
                    <a:pt x="397" y="43"/>
                  </a:lnTo>
                  <a:cubicBezTo>
                    <a:pt x="397" y="32"/>
                    <a:pt x="397" y="32"/>
                    <a:pt x="407" y="32"/>
                  </a:cubicBezTo>
                  <a:lnTo>
                    <a:pt x="418" y="22"/>
                  </a:lnTo>
                  <a:lnTo>
                    <a:pt x="429" y="11"/>
                  </a:lnTo>
                  <a:lnTo>
                    <a:pt x="407" y="11"/>
                  </a:lnTo>
                  <a:cubicBezTo>
                    <a:pt x="407" y="22"/>
                    <a:pt x="397" y="22"/>
                    <a:pt x="386" y="22"/>
                  </a:cubicBezTo>
                  <a:lnTo>
                    <a:pt x="279" y="22"/>
                  </a:lnTo>
                  <a:cubicBezTo>
                    <a:pt x="268" y="11"/>
                    <a:pt x="247" y="11"/>
                    <a:pt x="236" y="11"/>
                  </a:cubicBezTo>
                  <a:cubicBezTo>
                    <a:pt x="226" y="11"/>
                    <a:pt x="204" y="1"/>
                    <a:pt x="1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5"/>
            <p:cNvSpPr/>
            <p:nvPr/>
          </p:nvSpPr>
          <p:spPr>
            <a:xfrm rot="10800000" flipH="1">
              <a:off x="8187094" y="927016"/>
              <a:ext cx="36099" cy="39428"/>
            </a:xfrm>
            <a:custGeom>
              <a:avLst/>
              <a:gdLst/>
              <a:ahLst/>
              <a:cxnLst/>
              <a:rect l="l" t="t" r="r" b="b"/>
              <a:pathLst>
                <a:path w="65" h="71" extrusionOk="0">
                  <a:moveTo>
                    <a:pt x="32" y="1"/>
                  </a:moveTo>
                  <a:cubicBezTo>
                    <a:pt x="24" y="1"/>
                    <a:pt x="16" y="3"/>
                    <a:pt x="11" y="9"/>
                  </a:cubicBezTo>
                  <a:cubicBezTo>
                    <a:pt x="0" y="30"/>
                    <a:pt x="0" y="52"/>
                    <a:pt x="11" y="62"/>
                  </a:cubicBezTo>
                  <a:cubicBezTo>
                    <a:pt x="16" y="68"/>
                    <a:pt x="24" y="70"/>
                    <a:pt x="32" y="70"/>
                  </a:cubicBezTo>
                  <a:cubicBezTo>
                    <a:pt x="40" y="70"/>
                    <a:pt x="48" y="68"/>
                    <a:pt x="53" y="62"/>
                  </a:cubicBezTo>
                  <a:cubicBezTo>
                    <a:pt x="64" y="52"/>
                    <a:pt x="64" y="30"/>
                    <a:pt x="53" y="9"/>
                  </a:cubicBezTo>
                  <a:cubicBezTo>
                    <a:pt x="48" y="3"/>
                    <a:pt x="40" y="1"/>
                    <a:pt x="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5"/>
            <p:cNvSpPr/>
            <p:nvPr/>
          </p:nvSpPr>
          <p:spPr>
            <a:xfrm rot="10800000" flipH="1">
              <a:off x="8020484" y="760419"/>
              <a:ext cx="36099" cy="38317"/>
            </a:xfrm>
            <a:custGeom>
              <a:avLst/>
              <a:gdLst/>
              <a:ahLst/>
              <a:cxnLst/>
              <a:rect l="l" t="t" r="r" b="b"/>
              <a:pathLst>
                <a:path w="65" h="69" extrusionOk="0">
                  <a:moveTo>
                    <a:pt x="32" y="1"/>
                  </a:moveTo>
                  <a:cubicBezTo>
                    <a:pt x="24" y="1"/>
                    <a:pt x="16" y="6"/>
                    <a:pt x="11" y="17"/>
                  </a:cubicBezTo>
                  <a:cubicBezTo>
                    <a:pt x="0" y="28"/>
                    <a:pt x="0" y="50"/>
                    <a:pt x="11" y="60"/>
                  </a:cubicBezTo>
                  <a:cubicBezTo>
                    <a:pt x="16" y="65"/>
                    <a:pt x="24" y="68"/>
                    <a:pt x="32" y="68"/>
                  </a:cubicBezTo>
                  <a:cubicBezTo>
                    <a:pt x="40" y="68"/>
                    <a:pt x="48" y="65"/>
                    <a:pt x="54" y="60"/>
                  </a:cubicBezTo>
                  <a:cubicBezTo>
                    <a:pt x="65" y="50"/>
                    <a:pt x="65" y="28"/>
                    <a:pt x="54" y="17"/>
                  </a:cubicBezTo>
                  <a:cubicBezTo>
                    <a:pt x="48" y="6"/>
                    <a:pt x="40" y="1"/>
                    <a:pt x="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5"/>
            <p:cNvSpPr/>
            <p:nvPr/>
          </p:nvSpPr>
          <p:spPr>
            <a:xfrm rot="10800000" flipH="1">
              <a:off x="8219742" y="539428"/>
              <a:ext cx="211134" cy="211134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996" y="558"/>
                    <a:pt x="558" y="996"/>
                    <a:pt x="1" y="1125"/>
                  </a:cubicBezTo>
                  <a:cubicBezTo>
                    <a:pt x="558" y="1253"/>
                    <a:pt x="996" y="1693"/>
                    <a:pt x="1125" y="2249"/>
                  </a:cubicBezTo>
                  <a:cubicBezTo>
                    <a:pt x="1253" y="1693"/>
                    <a:pt x="1682" y="1253"/>
                    <a:pt x="2249" y="1125"/>
                  </a:cubicBezTo>
                  <a:cubicBezTo>
                    <a:pt x="1682" y="996"/>
                    <a:pt x="1253" y="558"/>
                    <a:pt x="11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5"/>
            <p:cNvSpPr/>
            <p:nvPr/>
          </p:nvSpPr>
          <p:spPr>
            <a:xfrm rot="10800000" flipH="1">
              <a:off x="713122" y="539428"/>
              <a:ext cx="211134" cy="211134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996" y="558"/>
                    <a:pt x="558" y="996"/>
                    <a:pt x="1" y="1125"/>
                  </a:cubicBezTo>
                  <a:cubicBezTo>
                    <a:pt x="558" y="1253"/>
                    <a:pt x="996" y="1693"/>
                    <a:pt x="1125" y="2249"/>
                  </a:cubicBezTo>
                  <a:cubicBezTo>
                    <a:pt x="1253" y="1693"/>
                    <a:pt x="1682" y="1253"/>
                    <a:pt x="2249" y="1125"/>
                  </a:cubicBezTo>
                  <a:cubicBezTo>
                    <a:pt x="1682" y="996"/>
                    <a:pt x="1253" y="558"/>
                    <a:pt x="11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59117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6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-237400" y="-118299"/>
            <a:ext cx="12666799" cy="711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"/>
            <a:ext cx="12191996" cy="68520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370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7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-237400" y="-118299"/>
            <a:ext cx="12666799" cy="711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"/>
            <a:ext cx="12191996" cy="68520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7"/>
          <p:cNvSpPr txBox="1">
            <a:spLocks noGrp="1"/>
          </p:cNvSpPr>
          <p:nvPr>
            <p:ph type="body" idx="1"/>
          </p:nvPr>
        </p:nvSpPr>
        <p:spPr>
          <a:xfrm>
            <a:off x="960000" y="2242800"/>
            <a:ext cx="6039600" cy="38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8945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  <a:defRPr>
                <a:solidFill>
                  <a:srgbClr val="434343"/>
                </a:solidFill>
              </a:defRPr>
            </a:lvl1pPr>
            <a:lvl2pPr marL="1219170" lvl="1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>
                <a:solidFill>
                  <a:srgbClr val="434343"/>
                </a:solidFill>
              </a:defRPr>
            </a:lvl2pPr>
            <a:lvl3pPr marL="1828754" lvl="2" indent="-44025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AutoNum type="romanLcPeriod"/>
              <a:defRPr>
                <a:solidFill>
                  <a:srgbClr val="434343"/>
                </a:solidFill>
              </a:defRPr>
            </a:lvl3pPr>
            <a:lvl4pPr marL="2438339" lvl="3" indent="-44025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AutoNum type="arabicPeriod"/>
              <a:defRPr>
                <a:solidFill>
                  <a:srgbClr val="434343"/>
                </a:solidFill>
              </a:defRPr>
            </a:lvl4pPr>
            <a:lvl5pPr marL="3047924" lvl="4" indent="-44025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AutoNum type="alphaLcPeriod"/>
              <a:defRPr>
                <a:solidFill>
                  <a:srgbClr val="434343"/>
                </a:solidFill>
              </a:defRPr>
            </a:lvl5pPr>
            <a:lvl6pPr marL="3657509" lvl="5" indent="-44025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AutoNum type="romanLcPeriod"/>
              <a:defRPr>
                <a:solidFill>
                  <a:srgbClr val="434343"/>
                </a:solidFill>
              </a:defRPr>
            </a:lvl6pPr>
            <a:lvl7pPr marL="4267093" lvl="6" indent="-44025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AutoNum type="arabicPeriod"/>
              <a:defRPr>
                <a:solidFill>
                  <a:srgbClr val="434343"/>
                </a:solidFill>
              </a:defRPr>
            </a:lvl7pPr>
            <a:lvl8pPr marL="4876678" lvl="7" indent="-44025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AutoNum type="alphaLcPeriod"/>
              <a:defRPr>
                <a:solidFill>
                  <a:srgbClr val="434343"/>
                </a:solidFill>
              </a:defRPr>
            </a:lvl8pPr>
            <a:lvl9pPr marL="5486263" lvl="8" indent="-440256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600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2" name="Google Shape;72;p7"/>
          <p:cNvSpPr txBox="1">
            <a:spLocks noGrp="1"/>
          </p:cNvSpPr>
          <p:nvPr>
            <p:ph type="title"/>
          </p:nvPr>
        </p:nvSpPr>
        <p:spPr>
          <a:xfrm>
            <a:off x="974868" y="602301"/>
            <a:ext cx="6039600" cy="15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grpSp>
        <p:nvGrpSpPr>
          <p:cNvPr id="73" name="Google Shape;73;p7"/>
          <p:cNvGrpSpPr/>
          <p:nvPr/>
        </p:nvGrpSpPr>
        <p:grpSpPr>
          <a:xfrm>
            <a:off x="10384456" y="719200"/>
            <a:ext cx="856744" cy="872969"/>
            <a:chOff x="7788342" y="539399"/>
            <a:chExt cx="642558" cy="654727"/>
          </a:xfrm>
        </p:grpSpPr>
        <p:sp>
          <p:nvSpPr>
            <p:cNvPr id="74" name="Google Shape;74;p7"/>
            <p:cNvSpPr/>
            <p:nvPr/>
          </p:nvSpPr>
          <p:spPr>
            <a:xfrm rot="10800000" flipH="1">
              <a:off x="8033246" y="748084"/>
              <a:ext cx="32479" cy="103651"/>
            </a:xfrm>
            <a:custGeom>
              <a:avLst/>
              <a:gdLst/>
              <a:ahLst/>
              <a:cxnLst/>
              <a:rect l="l" t="t" r="r" b="b"/>
              <a:pathLst>
                <a:path w="141" h="450" extrusionOk="0">
                  <a:moveTo>
                    <a:pt x="1" y="0"/>
                  </a:moveTo>
                  <a:cubicBezTo>
                    <a:pt x="1" y="86"/>
                    <a:pt x="1" y="161"/>
                    <a:pt x="12" y="247"/>
                  </a:cubicBezTo>
                  <a:cubicBezTo>
                    <a:pt x="12" y="290"/>
                    <a:pt x="22" y="321"/>
                    <a:pt x="44" y="364"/>
                  </a:cubicBezTo>
                  <a:cubicBezTo>
                    <a:pt x="65" y="397"/>
                    <a:pt x="98" y="439"/>
                    <a:pt x="129" y="450"/>
                  </a:cubicBezTo>
                  <a:lnTo>
                    <a:pt x="140" y="450"/>
                  </a:lnTo>
                  <a:lnTo>
                    <a:pt x="140" y="439"/>
                  </a:lnTo>
                  <a:lnTo>
                    <a:pt x="76" y="343"/>
                  </a:lnTo>
                  <a:cubicBezTo>
                    <a:pt x="65" y="311"/>
                    <a:pt x="44" y="278"/>
                    <a:pt x="33" y="236"/>
                  </a:cubicBezTo>
                  <a:cubicBezTo>
                    <a:pt x="12" y="161"/>
                    <a:pt x="12" y="86"/>
                    <a:pt x="22" y="11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7"/>
            <p:cNvSpPr/>
            <p:nvPr/>
          </p:nvSpPr>
          <p:spPr>
            <a:xfrm rot="10800000" flipH="1">
              <a:off x="8079908" y="822058"/>
              <a:ext cx="350992" cy="372068"/>
            </a:xfrm>
            <a:custGeom>
              <a:avLst/>
              <a:gdLst/>
              <a:ahLst/>
              <a:cxnLst/>
              <a:rect l="l" t="t" r="r" b="b"/>
              <a:pathLst>
                <a:path w="632" h="670" extrusionOk="0">
                  <a:moveTo>
                    <a:pt x="193" y="429"/>
                  </a:moveTo>
                  <a:lnTo>
                    <a:pt x="193" y="440"/>
                  </a:lnTo>
                  <a:cubicBezTo>
                    <a:pt x="193" y="429"/>
                    <a:pt x="204" y="429"/>
                    <a:pt x="204" y="429"/>
                  </a:cubicBezTo>
                  <a:close/>
                  <a:moveTo>
                    <a:pt x="193" y="451"/>
                  </a:moveTo>
                  <a:cubicBezTo>
                    <a:pt x="182" y="462"/>
                    <a:pt x="182" y="462"/>
                    <a:pt x="193" y="472"/>
                  </a:cubicBezTo>
                  <a:lnTo>
                    <a:pt x="193" y="451"/>
                  </a:lnTo>
                  <a:close/>
                  <a:moveTo>
                    <a:pt x="610" y="1"/>
                  </a:moveTo>
                  <a:cubicBezTo>
                    <a:pt x="600" y="1"/>
                    <a:pt x="589" y="12"/>
                    <a:pt x="579" y="22"/>
                  </a:cubicBezTo>
                  <a:cubicBezTo>
                    <a:pt x="557" y="44"/>
                    <a:pt x="546" y="76"/>
                    <a:pt x="536" y="108"/>
                  </a:cubicBezTo>
                  <a:lnTo>
                    <a:pt x="536" y="236"/>
                  </a:lnTo>
                  <a:lnTo>
                    <a:pt x="536" y="269"/>
                  </a:lnTo>
                  <a:lnTo>
                    <a:pt x="536" y="279"/>
                  </a:lnTo>
                  <a:lnTo>
                    <a:pt x="536" y="290"/>
                  </a:lnTo>
                  <a:lnTo>
                    <a:pt x="536" y="301"/>
                  </a:lnTo>
                  <a:cubicBezTo>
                    <a:pt x="536" y="322"/>
                    <a:pt x="525" y="355"/>
                    <a:pt x="525" y="376"/>
                  </a:cubicBezTo>
                  <a:cubicBezTo>
                    <a:pt x="514" y="419"/>
                    <a:pt x="482" y="472"/>
                    <a:pt x="450" y="505"/>
                  </a:cubicBezTo>
                  <a:cubicBezTo>
                    <a:pt x="418" y="547"/>
                    <a:pt x="375" y="579"/>
                    <a:pt x="322" y="601"/>
                  </a:cubicBezTo>
                  <a:cubicBezTo>
                    <a:pt x="295" y="611"/>
                    <a:pt x="268" y="617"/>
                    <a:pt x="241" y="617"/>
                  </a:cubicBezTo>
                  <a:cubicBezTo>
                    <a:pt x="214" y="617"/>
                    <a:pt x="188" y="611"/>
                    <a:pt x="161" y="601"/>
                  </a:cubicBezTo>
                  <a:cubicBezTo>
                    <a:pt x="139" y="590"/>
                    <a:pt x="118" y="579"/>
                    <a:pt x="108" y="558"/>
                  </a:cubicBezTo>
                  <a:cubicBezTo>
                    <a:pt x="86" y="536"/>
                    <a:pt x="75" y="515"/>
                    <a:pt x="65" y="493"/>
                  </a:cubicBezTo>
                  <a:cubicBezTo>
                    <a:pt x="54" y="440"/>
                    <a:pt x="65" y="386"/>
                    <a:pt x="96" y="355"/>
                  </a:cubicBezTo>
                  <a:cubicBezTo>
                    <a:pt x="96" y="344"/>
                    <a:pt x="108" y="333"/>
                    <a:pt x="118" y="322"/>
                  </a:cubicBezTo>
                  <a:lnTo>
                    <a:pt x="129" y="322"/>
                  </a:lnTo>
                  <a:lnTo>
                    <a:pt x="129" y="312"/>
                  </a:lnTo>
                  <a:lnTo>
                    <a:pt x="150" y="312"/>
                  </a:lnTo>
                  <a:cubicBezTo>
                    <a:pt x="166" y="304"/>
                    <a:pt x="181" y="297"/>
                    <a:pt x="196" y="297"/>
                  </a:cubicBezTo>
                  <a:cubicBezTo>
                    <a:pt x="202" y="297"/>
                    <a:pt x="208" y="298"/>
                    <a:pt x="215" y="301"/>
                  </a:cubicBezTo>
                  <a:cubicBezTo>
                    <a:pt x="257" y="312"/>
                    <a:pt x="289" y="333"/>
                    <a:pt x="311" y="376"/>
                  </a:cubicBezTo>
                  <a:cubicBezTo>
                    <a:pt x="322" y="386"/>
                    <a:pt x="322" y="408"/>
                    <a:pt x="322" y="429"/>
                  </a:cubicBezTo>
                  <a:cubicBezTo>
                    <a:pt x="311" y="440"/>
                    <a:pt x="300" y="462"/>
                    <a:pt x="289" y="472"/>
                  </a:cubicBezTo>
                  <a:lnTo>
                    <a:pt x="289" y="483"/>
                  </a:lnTo>
                  <a:lnTo>
                    <a:pt x="279" y="483"/>
                  </a:lnTo>
                  <a:lnTo>
                    <a:pt x="279" y="493"/>
                  </a:lnTo>
                  <a:cubicBezTo>
                    <a:pt x="268" y="493"/>
                    <a:pt x="268" y="493"/>
                    <a:pt x="257" y="505"/>
                  </a:cubicBezTo>
                  <a:cubicBezTo>
                    <a:pt x="246" y="505"/>
                    <a:pt x="225" y="505"/>
                    <a:pt x="215" y="493"/>
                  </a:cubicBezTo>
                  <a:cubicBezTo>
                    <a:pt x="204" y="493"/>
                    <a:pt x="204" y="483"/>
                    <a:pt x="193" y="472"/>
                  </a:cubicBezTo>
                  <a:lnTo>
                    <a:pt x="193" y="472"/>
                  </a:lnTo>
                  <a:cubicBezTo>
                    <a:pt x="193" y="483"/>
                    <a:pt x="204" y="493"/>
                    <a:pt x="215" y="505"/>
                  </a:cubicBezTo>
                  <a:cubicBezTo>
                    <a:pt x="225" y="515"/>
                    <a:pt x="246" y="515"/>
                    <a:pt x="257" y="515"/>
                  </a:cubicBezTo>
                  <a:cubicBezTo>
                    <a:pt x="268" y="515"/>
                    <a:pt x="279" y="515"/>
                    <a:pt x="289" y="505"/>
                  </a:cubicBezTo>
                  <a:cubicBezTo>
                    <a:pt x="289" y="505"/>
                    <a:pt x="300" y="505"/>
                    <a:pt x="300" y="493"/>
                  </a:cubicBezTo>
                  <a:lnTo>
                    <a:pt x="311" y="483"/>
                  </a:lnTo>
                  <a:cubicBezTo>
                    <a:pt x="322" y="472"/>
                    <a:pt x="332" y="462"/>
                    <a:pt x="343" y="429"/>
                  </a:cubicBezTo>
                  <a:cubicBezTo>
                    <a:pt x="353" y="408"/>
                    <a:pt x="343" y="386"/>
                    <a:pt x="343" y="365"/>
                  </a:cubicBezTo>
                  <a:cubicBezTo>
                    <a:pt x="322" y="312"/>
                    <a:pt x="279" y="269"/>
                    <a:pt x="225" y="258"/>
                  </a:cubicBezTo>
                  <a:cubicBezTo>
                    <a:pt x="209" y="253"/>
                    <a:pt x="193" y="250"/>
                    <a:pt x="177" y="250"/>
                  </a:cubicBezTo>
                  <a:cubicBezTo>
                    <a:pt x="161" y="250"/>
                    <a:pt x="145" y="253"/>
                    <a:pt x="129" y="258"/>
                  </a:cubicBezTo>
                  <a:cubicBezTo>
                    <a:pt x="118" y="269"/>
                    <a:pt x="118" y="269"/>
                    <a:pt x="108" y="269"/>
                  </a:cubicBezTo>
                  <a:lnTo>
                    <a:pt x="96" y="279"/>
                  </a:lnTo>
                  <a:lnTo>
                    <a:pt x="86" y="290"/>
                  </a:lnTo>
                  <a:lnTo>
                    <a:pt x="54" y="322"/>
                  </a:lnTo>
                  <a:cubicBezTo>
                    <a:pt x="32" y="344"/>
                    <a:pt x="22" y="376"/>
                    <a:pt x="11" y="408"/>
                  </a:cubicBezTo>
                  <a:cubicBezTo>
                    <a:pt x="1" y="440"/>
                    <a:pt x="11" y="472"/>
                    <a:pt x="11" y="505"/>
                  </a:cubicBezTo>
                  <a:cubicBezTo>
                    <a:pt x="32" y="569"/>
                    <a:pt x="75" y="633"/>
                    <a:pt x="150" y="655"/>
                  </a:cubicBezTo>
                  <a:cubicBezTo>
                    <a:pt x="179" y="664"/>
                    <a:pt x="208" y="669"/>
                    <a:pt x="237" y="669"/>
                  </a:cubicBezTo>
                  <a:cubicBezTo>
                    <a:pt x="272" y="669"/>
                    <a:pt x="308" y="661"/>
                    <a:pt x="343" y="643"/>
                  </a:cubicBezTo>
                  <a:cubicBezTo>
                    <a:pt x="407" y="622"/>
                    <a:pt x="450" y="590"/>
                    <a:pt x="493" y="536"/>
                  </a:cubicBezTo>
                  <a:cubicBezTo>
                    <a:pt x="525" y="493"/>
                    <a:pt x="546" y="440"/>
                    <a:pt x="557" y="386"/>
                  </a:cubicBezTo>
                  <a:cubicBezTo>
                    <a:pt x="568" y="355"/>
                    <a:pt x="568" y="333"/>
                    <a:pt x="568" y="301"/>
                  </a:cubicBezTo>
                  <a:lnTo>
                    <a:pt x="568" y="290"/>
                  </a:lnTo>
                  <a:lnTo>
                    <a:pt x="568" y="279"/>
                  </a:lnTo>
                  <a:lnTo>
                    <a:pt x="568" y="269"/>
                  </a:lnTo>
                  <a:lnTo>
                    <a:pt x="568" y="236"/>
                  </a:lnTo>
                  <a:cubicBezTo>
                    <a:pt x="557" y="194"/>
                    <a:pt x="557" y="151"/>
                    <a:pt x="557" y="108"/>
                  </a:cubicBezTo>
                  <a:cubicBezTo>
                    <a:pt x="568" y="76"/>
                    <a:pt x="568" y="44"/>
                    <a:pt x="589" y="22"/>
                  </a:cubicBezTo>
                  <a:cubicBezTo>
                    <a:pt x="600" y="12"/>
                    <a:pt x="622" y="1"/>
                    <a:pt x="6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7"/>
            <p:cNvSpPr/>
            <p:nvPr/>
          </p:nvSpPr>
          <p:spPr>
            <a:xfrm rot="10800000" flipH="1">
              <a:off x="8293723" y="878146"/>
              <a:ext cx="96079" cy="238234"/>
            </a:xfrm>
            <a:custGeom>
              <a:avLst/>
              <a:gdLst/>
              <a:ahLst/>
              <a:cxnLst/>
              <a:rect l="l" t="t" r="r" b="b"/>
              <a:pathLst>
                <a:path w="173" h="429" extrusionOk="0">
                  <a:moveTo>
                    <a:pt x="151" y="1"/>
                  </a:moveTo>
                  <a:cubicBezTo>
                    <a:pt x="140" y="1"/>
                    <a:pt x="140" y="1"/>
                    <a:pt x="129" y="11"/>
                  </a:cubicBezTo>
                  <a:cubicBezTo>
                    <a:pt x="118" y="11"/>
                    <a:pt x="108" y="11"/>
                    <a:pt x="97" y="22"/>
                  </a:cubicBezTo>
                  <a:cubicBezTo>
                    <a:pt x="76" y="22"/>
                    <a:pt x="65" y="32"/>
                    <a:pt x="54" y="43"/>
                  </a:cubicBezTo>
                  <a:cubicBezTo>
                    <a:pt x="44" y="54"/>
                    <a:pt x="33" y="65"/>
                    <a:pt x="22" y="86"/>
                  </a:cubicBezTo>
                  <a:cubicBezTo>
                    <a:pt x="22" y="96"/>
                    <a:pt x="11" y="118"/>
                    <a:pt x="11" y="129"/>
                  </a:cubicBezTo>
                  <a:cubicBezTo>
                    <a:pt x="1" y="150"/>
                    <a:pt x="1" y="172"/>
                    <a:pt x="11" y="182"/>
                  </a:cubicBezTo>
                  <a:lnTo>
                    <a:pt x="11" y="236"/>
                  </a:lnTo>
                  <a:cubicBezTo>
                    <a:pt x="11" y="246"/>
                    <a:pt x="22" y="268"/>
                    <a:pt x="22" y="279"/>
                  </a:cubicBezTo>
                  <a:lnTo>
                    <a:pt x="22" y="322"/>
                  </a:lnTo>
                  <a:cubicBezTo>
                    <a:pt x="22" y="332"/>
                    <a:pt x="33" y="343"/>
                    <a:pt x="22" y="353"/>
                  </a:cubicBezTo>
                  <a:lnTo>
                    <a:pt x="22" y="375"/>
                  </a:lnTo>
                  <a:lnTo>
                    <a:pt x="22" y="386"/>
                  </a:lnTo>
                  <a:lnTo>
                    <a:pt x="22" y="407"/>
                  </a:lnTo>
                  <a:cubicBezTo>
                    <a:pt x="22" y="418"/>
                    <a:pt x="11" y="429"/>
                    <a:pt x="11" y="429"/>
                  </a:cubicBezTo>
                  <a:cubicBezTo>
                    <a:pt x="11" y="429"/>
                    <a:pt x="22" y="429"/>
                    <a:pt x="33" y="418"/>
                  </a:cubicBezTo>
                  <a:lnTo>
                    <a:pt x="33" y="407"/>
                  </a:lnTo>
                  <a:lnTo>
                    <a:pt x="44" y="396"/>
                  </a:lnTo>
                  <a:cubicBezTo>
                    <a:pt x="44" y="386"/>
                    <a:pt x="54" y="386"/>
                    <a:pt x="54" y="375"/>
                  </a:cubicBezTo>
                  <a:lnTo>
                    <a:pt x="54" y="365"/>
                  </a:lnTo>
                  <a:cubicBezTo>
                    <a:pt x="65" y="343"/>
                    <a:pt x="65" y="332"/>
                    <a:pt x="65" y="322"/>
                  </a:cubicBezTo>
                  <a:cubicBezTo>
                    <a:pt x="65" y="300"/>
                    <a:pt x="76" y="289"/>
                    <a:pt x="76" y="279"/>
                  </a:cubicBezTo>
                  <a:cubicBezTo>
                    <a:pt x="76" y="258"/>
                    <a:pt x="65" y="246"/>
                    <a:pt x="65" y="225"/>
                  </a:cubicBezTo>
                  <a:lnTo>
                    <a:pt x="65" y="182"/>
                  </a:lnTo>
                  <a:lnTo>
                    <a:pt x="65" y="139"/>
                  </a:lnTo>
                  <a:lnTo>
                    <a:pt x="65" y="118"/>
                  </a:lnTo>
                  <a:cubicBezTo>
                    <a:pt x="65" y="118"/>
                    <a:pt x="65" y="108"/>
                    <a:pt x="76" y="108"/>
                  </a:cubicBezTo>
                  <a:cubicBezTo>
                    <a:pt x="76" y="96"/>
                    <a:pt x="76" y="86"/>
                    <a:pt x="87" y="75"/>
                  </a:cubicBezTo>
                  <a:cubicBezTo>
                    <a:pt x="87" y="65"/>
                    <a:pt x="97" y="65"/>
                    <a:pt x="97" y="54"/>
                  </a:cubicBezTo>
                  <a:cubicBezTo>
                    <a:pt x="97" y="54"/>
                    <a:pt x="108" y="54"/>
                    <a:pt x="108" y="43"/>
                  </a:cubicBezTo>
                  <a:cubicBezTo>
                    <a:pt x="118" y="43"/>
                    <a:pt x="118" y="43"/>
                    <a:pt x="118" y="32"/>
                  </a:cubicBezTo>
                  <a:cubicBezTo>
                    <a:pt x="129" y="32"/>
                    <a:pt x="129" y="32"/>
                    <a:pt x="129" y="22"/>
                  </a:cubicBezTo>
                  <a:cubicBezTo>
                    <a:pt x="140" y="22"/>
                    <a:pt x="151" y="22"/>
                    <a:pt x="151" y="11"/>
                  </a:cubicBezTo>
                  <a:cubicBezTo>
                    <a:pt x="161" y="11"/>
                    <a:pt x="172" y="1"/>
                    <a:pt x="1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7"/>
            <p:cNvSpPr/>
            <p:nvPr/>
          </p:nvSpPr>
          <p:spPr>
            <a:xfrm rot="10800000" flipH="1">
              <a:off x="7788342" y="539399"/>
              <a:ext cx="375428" cy="361517"/>
            </a:xfrm>
            <a:custGeom>
              <a:avLst/>
              <a:gdLst/>
              <a:ahLst/>
              <a:cxnLst/>
              <a:rect l="l" t="t" r="r" b="b"/>
              <a:pathLst>
                <a:path w="676" h="651" extrusionOk="0">
                  <a:moveTo>
                    <a:pt x="450" y="180"/>
                  </a:moveTo>
                  <a:cubicBezTo>
                    <a:pt x="450" y="191"/>
                    <a:pt x="440" y="191"/>
                    <a:pt x="440" y="191"/>
                  </a:cubicBezTo>
                  <a:lnTo>
                    <a:pt x="472" y="191"/>
                  </a:lnTo>
                  <a:cubicBezTo>
                    <a:pt x="483" y="191"/>
                    <a:pt x="493" y="201"/>
                    <a:pt x="504" y="212"/>
                  </a:cubicBezTo>
                  <a:cubicBezTo>
                    <a:pt x="504" y="191"/>
                    <a:pt x="493" y="191"/>
                    <a:pt x="483" y="180"/>
                  </a:cubicBezTo>
                  <a:close/>
                  <a:moveTo>
                    <a:pt x="456" y="1"/>
                  </a:moveTo>
                  <a:cubicBezTo>
                    <a:pt x="440" y="1"/>
                    <a:pt x="424" y="3"/>
                    <a:pt x="407" y="8"/>
                  </a:cubicBezTo>
                  <a:cubicBezTo>
                    <a:pt x="376" y="19"/>
                    <a:pt x="343" y="30"/>
                    <a:pt x="322" y="51"/>
                  </a:cubicBezTo>
                  <a:lnTo>
                    <a:pt x="290" y="84"/>
                  </a:lnTo>
                  <a:lnTo>
                    <a:pt x="279" y="94"/>
                  </a:lnTo>
                  <a:lnTo>
                    <a:pt x="279" y="105"/>
                  </a:lnTo>
                  <a:cubicBezTo>
                    <a:pt x="269" y="105"/>
                    <a:pt x="269" y="115"/>
                    <a:pt x="269" y="127"/>
                  </a:cubicBezTo>
                  <a:cubicBezTo>
                    <a:pt x="257" y="158"/>
                    <a:pt x="257" y="191"/>
                    <a:pt x="257" y="212"/>
                  </a:cubicBezTo>
                  <a:cubicBezTo>
                    <a:pt x="279" y="276"/>
                    <a:pt x="322" y="319"/>
                    <a:pt x="364" y="330"/>
                  </a:cubicBezTo>
                  <a:cubicBezTo>
                    <a:pt x="386" y="341"/>
                    <a:pt x="418" y="341"/>
                    <a:pt x="440" y="341"/>
                  </a:cubicBezTo>
                  <a:cubicBezTo>
                    <a:pt x="461" y="330"/>
                    <a:pt x="483" y="319"/>
                    <a:pt x="493" y="308"/>
                  </a:cubicBezTo>
                  <a:cubicBezTo>
                    <a:pt x="493" y="298"/>
                    <a:pt x="493" y="298"/>
                    <a:pt x="504" y="287"/>
                  </a:cubicBezTo>
                  <a:lnTo>
                    <a:pt x="504" y="276"/>
                  </a:lnTo>
                  <a:cubicBezTo>
                    <a:pt x="514" y="276"/>
                    <a:pt x="514" y="265"/>
                    <a:pt x="514" y="255"/>
                  </a:cubicBezTo>
                  <a:cubicBezTo>
                    <a:pt x="526" y="234"/>
                    <a:pt x="514" y="222"/>
                    <a:pt x="504" y="212"/>
                  </a:cubicBezTo>
                  <a:lnTo>
                    <a:pt x="504" y="255"/>
                  </a:lnTo>
                  <a:lnTo>
                    <a:pt x="493" y="265"/>
                  </a:lnTo>
                  <a:lnTo>
                    <a:pt x="493" y="276"/>
                  </a:lnTo>
                  <a:lnTo>
                    <a:pt x="483" y="276"/>
                  </a:lnTo>
                  <a:cubicBezTo>
                    <a:pt x="483" y="287"/>
                    <a:pt x="483" y="287"/>
                    <a:pt x="472" y="287"/>
                  </a:cubicBezTo>
                  <a:cubicBezTo>
                    <a:pt x="461" y="298"/>
                    <a:pt x="450" y="308"/>
                    <a:pt x="429" y="308"/>
                  </a:cubicBezTo>
                  <a:cubicBezTo>
                    <a:pt x="425" y="312"/>
                    <a:pt x="421" y="313"/>
                    <a:pt x="415" y="313"/>
                  </a:cubicBezTo>
                  <a:cubicBezTo>
                    <a:pt x="404" y="313"/>
                    <a:pt x="390" y="308"/>
                    <a:pt x="376" y="308"/>
                  </a:cubicBezTo>
                  <a:cubicBezTo>
                    <a:pt x="343" y="287"/>
                    <a:pt x="311" y="255"/>
                    <a:pt x="300" y="201"/>
                  </a:cubicBezTo>
                  <a:cubicBezTo>
                    <a:pt x="300" y="180"/>
                    <a:pt x="300" y="158"/>
                    <a:pt x="311" y="137"/>
                  </a:cubicBezTo>
                  <a:lnTo>
                    <a:pt x="311" y="127"/>
                  </a:lnTo>
                  <a:lnTo>
                    <a:pt x="322" y="115"/>
                  </a:lnTo>
                  <a:lnTo>
                    <a:pt x="354" y="84"/>
                  </a:lnTo>
                  <a:cubicBezTo>
                    <a:pt x="377" y="68"/>
                    <a:pt x="418" y="58"/>
                    <a:pt x="455" y="58"/>
                  </a:cubicBezTo>
                  <a:cubicBezTo>
                    <a:pt x="468" y="58"/>
                    <a:pt x="481" y="59"/>
                    <a:pt x="493" y="62"/>
                  </a:cubicBezTo>
                  <a:cubicBezTo>
                    <a:pt x="514" y="73"/>
                    <a:pt x="547" y="84"/>
                    <a:pt x="557" y="94"/>
                  </a:cubicBezTo>
                  <a:cubicBezTo>
                    <a:pt x="579" y="115"/>
                    <a:pt x="590" y="137"/>
                    <a:pt x="600" y="158"/>
                  </a:cubicBezTo>
                  <a:cubicBezTo>
                    <a:pt x="621" y="212"/>
                    <a:pt x="621" y="265"/>
                    <a:pt x="600" y="319"/>
                  </a:cubicBezTo>
                  <a:cubicBezTo>
                    <a:pt x="579" y="372"/>
                    <a:pt x="547" y="415"/>
                    <a:pt x="514" y="448"/>
                  </a:cubicBezTo>
                  <a:cubicBezTo>
                    <a:pt x="472" y="479"/>
                    <a:pt x="429" y="501"/>
                    <a:pt x="376" y="512"/>
                  </a:cubicBezTo>
                  <a:cubicBezTo>
                    <a:pt x="354" y="522"/>
                    <a:pt x="333" y="522"/>
                    <a:pt x="311" y="522"/>
                  </a:cubicBezTo>
                  <a:lnTo>
                    <a:pt x="236" y="522"/>
                  </a:lnTo>
                  <a:cubicBezTo>
                    <a:pt x="193" y="522"/>
                    <a:pt x="150" y="533"/>
                    <a:pt x="107" y="533"/>
                  </a:cubicBezTo>
                  <a:cubicBezTo>
                    <a:pt x="76" y="544"/>
                    <a:pt x="43" y="555"/>
                    <a:pt x="22" y="576"/>
                  </a:cubicBezTo>
                  <a:cubicBezTo>
                    <a:pt x="12" y="587"/>
                    <a:pt x="12" y="598"/>
                    <a:pt x="0" y="608"/>
                  </a:cubicBezTo>
                  <a:lnTo>
                    <a:pt x="0" y="629"/>
                  </a:lnTo>
                  <a:cubicBezTo>
                    <a:pt x="0" y="640"/>
                    <a:pt x="0" y="640"/>
                    <a:pt x="12" y="651"/>
                  </a:cubicBezTo>
                  <a:lnTo>
                    <a:pt x="12" y="629"/>
                  </a:lnTo>
                  <a:cubicBezTo>
                    <a:pt x="12" y="619"/>
                    <a:pt x="12" y="598"/>
                    <a:pt x="33" y="576"/>
                  </a:cubicBezTo>
                  <a:cubicBezTo>
                    <a:pt x="43" y="565"/>
                    <a:pt x="76" y="555"/>
                    <a:pt x="119" y="555"/>
                  </a:cubicBezTo>
                  <a:lnTo>
                    <a:pt x="236" y="555"/>
                  </a:lnTo>
                  <a:cubicBezTo>
                    <a:pt x="247" y="555"/>
                    <a:pt x="257" y="555"/>
                    <a:pt x="269" y="565"/>
                  </a:cubicBezTo>
                  <a:lnTo>
                    <a:pt x="311" y="565"/>
                  </a:lnTo>
                  <a:cubicBezTo>
                    <a:pt x="333" y="565"/>
                    <a:pt x="354" y="565"/>
                    <a:pt x="386" y="555"/>
                  </a:cubicBezTo>
                  <a:cubicBezTo>
                    <a:pt x="440" y="544"/>
                    <a:pt x="493" y="522"/>
                    <a:pt x="536" y="479"/>
                  </a:cubicBezTo>
                  <a:cubicBezTo>
                    <a:pt x="590" y="448"/>
                    <a:pt x="633" y="394"/>
                    <a:pt x="654" y="341"/>
                  </a:cubicBezTo>
                  <a:cubicBezTo>
                    <a:pt x="675" y="276"/>
                    <a:pt x="675" y="201"/>
                    <a:pt x="654" y="148"/>
                  </a:cubicBezTo>
                  <a:cubicBezTo>
                    <a:pt x="633" y="73"/>
                    <a:pt x="568" y="30"/>
                    <a:pt x="504" y="8"/>
                  </a:cubicBezTo>
                  <a:cubicBezTo>
                    <a:pt x="488" y="3"/>
                    <a:pt x="472" y="1"/>
                    <a:pt x="4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7"/>
            <p:cNvSpPr/>
            <p:nvPr/>
          </p:nvSpPr>
          <p:spPr>
            <a:xfrm rot="10800000" flipH="1">
              <a:off x="7871647" y="592711"/>
              <a:ext cx="238253" cy="95516"/>
            </a:xfrm>
            <a:custGeom>
              <a:avLst/>
              <a:gdLst/>
              <a:ahLst/>
              <a:cxnLst/>
              <a:rect l="l" t="t" r="r" b="b"/>
              <a:pathLst>
                <a:path w="429" h="172" extrusionOk="0">
                  <a:moveTo>
                    <a:pt x="129" y="1"/>
                  </a:moveTo>
                  <a:cubicBezTo>
                    <a:pt x="119" y="11"/>
                    <a:pt x="97" y="11"/>
                    <a:pt x="86" y="22"/>
                  </a:cubicBezTo>
                  <a:cubicBezTo>
                    <a:pt x="65" y="32"/>
                    <a:pt x="54" y="43"/>
                    <a:pt x="43" y="54"/>
                  </a:cubicBezTo>
                  <a:cubicBezTo>
                    <a:pt x="33" y="65"/>
                    <a:pt x="22" y="75"/>
                    <a:pt x="22" y="86"/>
                  </a:cubicBezTo>
                  <a:cubicBezTo>
                    <a:pt x="11" y="96"/>
                    <a:pt x="11" y="108"/>
                    <a:pt x="11" y="118"/>
                  </a:cubicBezTo>
                  <a:cubicBezTo>
                    <a:pt x="0" y="129"/>
                    <a:pt x="0" y="139"/>
                    <a:pt x="0" y="150"/>
                  </a:cubicBezTo>
                  <a:lnTo>
                    <a:pt x="0" y="161"/>
                  </a:lnTo>
                  <a:lnTo>
                    <a:pt x="0" y="172"/>
                  </a:lnTo>
                  <a:cubicBezTo>
                    <a:pt x="0" y="172"/>
                    <a:pt x="11" y="161"/>
                    <a:pt x="11" y="150"/>
                  </a:cubicBezTo>
                  <a:lnTo>
                    <a:pt x="33" y="129"/>
                  </a:lnTo>
                  <a:lnTo>
                    <a:pt x="33" y="118"/>
                  </a:lnTo>
                  <a:cubicBezTo>
                    <a:pt x="43" y="118"/>
                    <a:pt x="43" y="108"/>
                    <a:pt x="43" y="108"/>
                  </a:cubicBezTo>
                  <a:lnTo>
                    <a:pt x="54" y="96"/>
                  </a:lnTo>
                  <a:cubicBezTo>
                    <a:pt x="65" y="86"/>
                    <a:pt x="65" y="86"/>
                    <a:pt x="76" y="86"/>
                  </a:cubicBezTo>
                  <a:cubicBezTo>
                    <a:pt x="86" y="75"/>
                    <a:pt x="97" y="75"/>
                    <a:pt x="107" y="65"/>
                  </a:cubicBezTo>
                  <a:lnTo>
                    <a:pt x="119" y="65"/>
                  </a:lnTo>
                  <a:cubicBezTo>
                    <a:pt x="129" y="65"/>
                    <a:pt x="140" y="54"/>
                    <a:pt x="140" y="54"/>
                  </a:cubicBezTo>
                  <a:lnTo>
                    <a:pt x="183" y="54"/>
                  </a:lnTo>
                  <a:cubicBezTo>
                    <a:pt x="193" y="54"/>
                    <a:pt x="214" y="65"/>
                    <a:pt x="226" y="65"/>
                  </a:cubicBezTo>
                  <a:lnTo>
                    <a:pt x="322" y="65"/>
                  </a:lnTo>
                  <a:cubicBezTo>
                    <a:pt x="333" y="65"/>
                    <a:pt x="354" y="54"/>
                    <a:pt x="364" y="54"/>
                  </a:cubicBezTo>
                  <a:cubicBezTo>
                    <a:pt x="364" y="54"/>
                    <a:pt x="376" y="54"/>
                    <a:pt x="376" y="43"/>
                  </a:cubicBezTo>
                  <a:lnTo>
                    <a:pt x="397" y="43"/>
                  </a:lnTo>
                  <a:cubicBezTo>
                    <a:pt x="397" y="32"/>
                    <a:pt x="397" y="32"/>
                    <a:pt x="407" y="32"/>
                  </a:cubicBezTo>
                  <a:lnTo>
                    <a:pt x="418" y="22"/>
                  </a:lnTo>
                  <a:lnTo>
                    <a:pt x="429" y="11"/>
                  </a:lnTo>
                  <a:lnTo>
                    <a:pt x="407" y="11"/>
                  </a:lnTo>
                  <a:cubicBezTo>
                    <a:pt x="407" y="22"/>
                    <a:pt x="397" y="22"/>
                    <a:pt x="386" y="22"/>
                  </a:cubicBezTo>
                  <a:lnTo>
                    <a:pt x="279" y="22"/>
                  </a:lnTo>
                  <a:cubicBezTo>
                    <a:pt x="268" y="11"/>
                    <a:pt x="247" y="11"/>
                    <a:pt x="236" y="11"/>
                  </a:cubicBezTo>
                  <a:cubicBezTo>
                    <a:pt x="226" y="11"/>
                    <a:pt x="204" y="1"/>
                    <a:pt x="1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7"/>
            <p:cNvSpPr/>
            <p:nvPr/>
          </p:nvSpPr>
          <p:spPr>
            <a:xfrm rot="10800000" flipH="1">
              <a:off x="8187094" y="927016"/>
              <a:ext cx="36099" cy="39428"/>
            </a:xfrm>
            <a:custGeom>
              <a:avLst/>
              <a:gdLst/>
              <a:ahLst/>
              <a:cxnLst/>
              <a:rect l="l" t="t" r="r" b="b"/>
              <a:pathLst>
                <a:path w="65" h="71" extrusionOk="0">
                  <a:moveTo>
                    <a:pt x="32" y="1"/>
                  </a:moveTo>
                  <a:cubicBezTo>
                    <a:pt x="24" y="1"/>
                    <a:pt x="16" y="3"/>
                    <a:pt x="11" y="9"/>
                  </a:cubicBezTo>
                  <a:cubicBezTo>
                    <a:pt x="0" y="30"/>
                    <a:pt x="0" y="52"/>
                    <a:pt x="11" y="62"/>
                  </a:cubicBezTo>
                  <a:cubicBezTo>
                    <a:pt x="16" y="68"/>
                    <a:pt x="24" y="70"/>
                    <a:pt x="32" y="70"/>
                  </a:cubicBezTo>
                  <a:cubicBezTo>
                    <a:pt x="40" y="70"/>
                    <a:pt x="48" y="68"/>
                    <a:pt x="53" y="62"/>
                  </a:cubicBezTo>
                  <a:cubicBezTo>
                    <a:pt x="64" y="52"/>
                    <a:pt x="64" y="30"/>
                    <a:pt x="53" y="9"/>
                  </a:cubicBezTo>
                  <a:cubicBezTo>
                    <a:pt x="48" y="3"/>
                    <a:pt x="40" y="1"/>
                    <a:pt x="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7"/>
            <p:cNvSpPr/>
            <p:nvPr/>
          </p:nvSpPr>
          <p:spPr>
            <a:xfrm rot="10800000" flipH="1">
              <a:off x="8020484" y="760419"/>
              <a:ext cx="36099" cy="38317"/>
            </a:xfrm>
            <a:custGeom>
              <a:avLst/>
              <a:gdLst/>
              <a:ahLst/>
              <a:cxnLst/>
              <a:rect l="l" t="t" r="r" b="b"/>
              <a:pathLst>
                <a:path w="65" h="69" extrusionOk="0">
                  <a:moveTo>
                    <a:pt x="32" y="1"/>
                  </a:moveTo>
                  <a:cubicBezTo>
                    <a:pt x="24" y="1"/>
                    <a:pt x="16" y="6"/>
                    <a:pt x="11" y="17"/>
                  </a:cubicBezTo>
                  <a:cubicBezTo>
                    <a:pt x="0" y="28"/>
                    <a:pt x="0" y="50"/>
                    <a:pt x="11" y="60"/>
                  </a:cubicBezTo>
                  <a:cubicBezTo>
                    <a:pt x="16" y="65"/>
                    <a:pt x="24" y="68"/>
                    <a:pt x="32" y="68"/>
                  </a:cubicBezTo>
                  <a:cubicBezTo>
                    <a:pt x="40" y="68"/>
                    <a:pt x="48" y="65"/>
                    <a:pt x="54" y="60"/>
                  </a:cubicBezTo>
                  <a:cubicBezTo>
                    <a:pt x="65" y="50"/>
                    <a:pt x="65" y="28"/>
                    <a:pt x="54" y="17"/>
                  </a:cubicBezTo>
                  <a:cubicBezTo>
                    <a:pt x="48" y="6"/>
                    <a:pt x="40" y="1"/>
                    <a:pt x="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7"/>
            <p:cNvSpPr/>
            <p:nvPr/>
          </p:nvSpPr>
          <p:spPr>
            <a:xfrm rot="10800000" flipH="1">
              <a:off x="8219742" y="539428"/>
              <a:ext cx="211134" cy="211134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996" y="558"/>
                    <a:pt x="558" y="996"/>
                    <a:pt x="1" y="1125"/>
                  </a:cubicBezTo>
                  <a:cubicBezTo>
                    <a:pt x="558" y="1253"/>
                    <a:pt x="996" y="1693"/>
                    <a:pt x="1125" y="2249"/>
                  </a:cubicBezTo>
                  <a:cubicBezTo>
                    <a:pt x="1253" y="1693"/>
                    <a:pt x="1682" y="1253"/>
                    <a:pt x="2249" y="1125"/>
                  </a:cubicBezTo>
                  <a:cubicBezTo>
                    <a:pt x="1682" y="996"/>
                    <a:pt x="1253" y="558"/>
                    <a:pt x="11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" name="Google Shape;82;p7"/>
          <p:cNvGrpSpPr/>
          <p:nvPr/>
        </p:nvGrpSpPr>
        <p:grpSpPr>
          <a:xfrm rot="10800000" flipH="1">
            <a:off x="10384456" y="5265833"/>
            <a:ext cx="856744" cy="872969"/>
            <a:chOff x="7788342" y="539399"/>
            <a:chExt cx="642558" cy="654727"/>
          </a:xfrm>
        </p:grpSpPr>
        <p:sp>
          <p:nvSpPr>
            <p:cNvPr id="83" name="Google Shape;83;p7"/>
            <p:cNvSpPr/>
            <p:nvPr/>
          </p:nvSpPr>
          <p:spPr>
            <a:xfrm rot="10800000" flipH="1">
              <a:off x="8033246" y="748084"/>
              <a:ext cx="32479" cy="103651"/>
            </a:xfrm>
            <a:custGeom>
              <a:avLst/>
              <a:gdLst/>
              <a:ahLst/>
              <a:cxnLst/>
              <a:rect l="l" t="t" r="r" b="b"/>
              <a:pathLst>
                <a:path w="141" h="450" extrusionOk="0">
                  <a:moveTo>
                    <a:pt x="1" y="0"/>
                  </a:moveTo>
                  <a:cubicBezTo>
                    <a:pt x="1" y="86"/>
                    <a:pt x="1" y="161"/>
                    <a:pt x="12" y="247"/>
                  </a:cubicBezTo>
                  <a:cubicBezTo>
                    <a:pt x="12" y="290"/>
                    <a:pt x="22" y="321"/>
                    <a:pt x="44" y="364"/>
                  </a:cubicBezTo>
                  <a:cubicBezTo>
                    <a:pt x="65" y="397"/>
                    <a:pt x="98" y="439"/>
                    <a:pt x="129" y="450"/>
                  </a:cubicBezTo>
                  <a:lnTo>
                    <a:pt x="140" y="450"/>
                  </a:lnTo>
                  <a:lnTo>
                    <a:pt x="140" y="439"/>
                  </a:lnTo>
                  <a:lnTo>
                    <a:pt x="76" y="343"/>
                  </a:lnTo>
                  <a:cubicBezTo>
                    <a:pt x="65" y="311"/>
                    <a:pt x="44" y="278"/>
                    <a:pt x="33" y="236"/>
                  </a:cubicBezTo>
                  <a:cubicBezTo>
                    <a:pt x="12" y="161"/>
                    <a:pt x="12" y="86"/>
                    <a:pt x="22" y="11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7"/>
            <p:cNvSpPr/>
            <p:nvPr/>
          </p:nvSpPr>
          <p:spPr>
            <a:xfrm rot="10800000" flipH="1">
              <a:off x="8079908" y="822058"/>
              <a:ext cx="350992" cy="372068"/>
            </a:xfrm>
            <a:custGeom>
              <a:avLst/>
              <a:gdLst/>
              <a:ahLst/>
              <a:cxnLst/>
              <a:rect l="l" t="t" r="r" b="b"/>
              <a:pathLst>
                <a:path w="632" h="670" extrusionOk="0">
                  <a:moveTo>
                    <a:pt x="193" y="429"/>
                  </a:moveTo>
                  <a:lnTo>
                    <a:pt x="193" y="440"/>
                  </a:lnTo>
                  <a:cubicBezTo>
                    <a:pt x="193" y="429"/>
                    <a:pt x="204" y="429"/>
                    <a:pt x="204" y="429"/>
                  </a:cubicBezTo>
                  <a:close/>
                  <a:moveTo>
                    <a:pt x="193" y="451"/>
                  </a:moveTo>
                  <a:cubicBezTo>
                    <a:pt x="182" y="462"/>
                    <a:pt x="182" y="462"/>
                    <a:pt x="193" y="472"/>
                  </a:cubicBezTo>
                  <a:lnTo>
                    <a:pt x="193" y="451"/>
                  </a:lnTo>
                  <a:close/>
                  <a:moveTo>
                    <a:pt x="610" y="1"/>
                  </a:moveTo>
                  <a:cubicBezTo>
                    <a:pt x="600" y="1"/>
                    <a:pt x="589" y="12"/>
                    <a:pt x="579" y="22"/>
                  </a:cubicBezTo>
                  <a:cubicBezTo>
                    <a:pt x="557" y="44"/>
                    <a:pt x="546" y="76"/>
                    <a:pt x="536" y="108"/>
                  </a:cubicBezTo>
                  <a:lnTo>
                    <a:pt x="536" y="236"/>
                  </a:lnTo>
                  <a:lnTo>
                    <a:pt x="536" y="269"/>
                  </a:lnTo>
                  <a:lnTo>
                    <a:pt x="536" y="279"/>
                  </a:lnTo>
                  <a:lnTo>
                    <a:pt x="536" y="290"/>
                  </a:lnTo>
                  <a:lnTo>
                    <a:pt x="536" y="301"/>
                  </a:lnTo>
                  <a:cubicBezTo>
                    <a:pt x="536" y="322"/>
                    <a:pt x="525" y="355"/>
                    <a:pt x="525" y="376"/>
                  </a:cubicBezTo>
                  <a:cubicBezTo>
                    <a:pt x="514" y="419"/>
                    <a:pt x="482" y="472"/>
                    <a:pt x="450" y="505"/>
                  </a:cubicBezTo>
                  <a:cubicBezTo>
                    <a:pt x="418" y="547"/>
                    <a:pt x="375" y="579"/>
                    <a:pt x="322" y="601"/>
                  </a:cubicBezTo>
                  <a:cubicBezTo>
                    <a:pt x="295" y="611"/>
                    <a:pt x="268" y="617"/>
                    <a:pt x="241" y="617"/>
                  </a:cubicBezTo>
                  <a:cubicBezTo>
                    <a:pt x="214" y="617"/>
                    <a:pt x="188" y="611"/>
                    <a:pt x="161" y="601"/>
                  </a:cubicBezTo>
                  <a:cubicBezTo>
                    <a:pt x="139" y="590"/>
                    <a:pt x="118" y="579"/>
                    <a:pt x="108" y="558"/>
                  </a:cubicBezTo>
                  <a:cubicBezTo>
                    <a:pt x="86" y="536"/>
                    <a:pt x="75" y="515"/>
                    <a:pt x="65" y="493"/>
                  </a:cubicBezTo>
                  <a:cubicBezTo>
                    <a:pt x="54" y="440"/>
                    <a:pt x="65" y="386"/>
                    <a:pt x="96" y="355"/>
                  </a:cubicBezTo>
                  <a:cubicBezTo>
                    <a:pt x="96" y="344"/>
                    <a:pt x="108" y="333"/>
                    <a:pt x="118" y="322"/>
                  </a:cubicBezTo>
                  <a:lnTo>
                    <a:pt x="129" y="322"/>
                  </a:lnTo>
                  <a:lnTo>
                    <a:pt x="129" y="312"/>
                  </a:lnTo>
                  <a:lnTo>
                    <a:pt x="150" y="312"/>
                  </a:lnTo>
                  <a:cubicBezTo>
                    <a:pt x="166" y="304"/>
                    <a:pt x="181" y="297"/>
                    <a:pt x="196" y="297"/>
                  </a:cubicBezTo>
                  <a:cubicBezTo>
                    <a:pt x="202" y="297"/>
                    <a:pt x="208" y="298"/>
                    <a:pt x="215" y="301"/>
                  </a:cubicBezTo>
                  <a:cubicBezTo>
                    <a:pt x="257" y="312"/>
                    <a:pt x="289" y="333"/>
                    <a:pt x="311" y="376"/>
                  </a:cubicBezTo>
                  <a:cubicBezTo>
                    <a:pt x="322" y="386"/>
                    <a:pt x="322" y="408"/>
                    <a:pt x="322" y="429"/>
                  </a:cubicBezTo>
                  <a:cubicBezTo>
                    <a:pt x="311" y="440"/>
                    <a:pt x="300" y="462"/>
                    <a:pt x="289" y="472"/>
                  </a:cubicBezTo>
                  <a:lnTo>
                    <a:pt x="289" y="483"/>
                  </a:lnTo>
                  <a:lnTo>
                    <a:pt x="279" y="483"/>
                  </a:lnTo>
                  <a:lnTo>
                    <a:pt x="279" y="493"/>
                  </a:lnTo>
                  <a:cubicBezTo>
                    <a:pt x="268" y="493"/>
                    <a:pt x="268" y="493"/>
                    <a:pt x="257" y="505"/>
                  </a:cubicBezTo>
                  <a:cubicBezTo>
                    <a:pt x="246" y="505"/>
                    <a:pt x="225" y="505"/>
                    <a:pt x="215" y="493"/>
                  </a:cubicBezTo>
                  <a:cubicBezTo>
                    <a:pt x="204" y="493"/>
                    <a:pt x="204" y="483"/>
                    <a:pt x="193" y="472"/>
                  </a:cubicBezTo>
                  <a:lnTo>
                    <a:pt x="193" y="472"/>
                  </a:lnTo>
                  <a:cubicBezTo>
                    <a:pt x="193" y="483"/>
                    <a:pt x="204" y="493"/>
                    <a:pt x="215" y="505"/>
                  </a:cubicBezTo>
                  <a:cubicBezTo>
                    <a:pt x="225" y="515"/>
                    <a:pt x="246" y="515"/>
                    <a:pt x="257" y="515"/>
                  </a:cubicBezTo>
                  <a:cubicBezTo>
                    <a:pt x="268" y="515"/>
                    <a:pt x="279" y="515"/>
                    <a:pt x="289" y="505"/>
                  </a:cubicBezTo>
                  <a:cubicBezTo>
                    <a:pt x="289" y="505"/>
                    <a:pt x="300" y="505"/>
                    <a:pt x="300" y="493"/>
                  </a:cubicBezTo>
                  <a:lnTo>
                    <a:pt x="311" y="483"/>
                  </a:lnTo>
                  <a:cubicBezTo>
                    <a:pt x="322" y="472"/>
                    <a:pt x="332" y="462"/>
                    <a:pt x="343" y="429"/>
                  </a:cubicBezTo>
                  <a:cubicBezTo>
                    <a:pt x="353" y="408"/>
                    <a:pt x="343" y="386"/>
                    <a:pt x="343" y="365"/>
                  </a:cubicBezTo>
                  <a:cubicBezTo>
                    <a:pt x="322" y="312"/>
                    <a:pt x="279" y="269"/>
                    <a:pt x="225" y="258"/>
                  </a:cubicBezTo>
                  <a:cubicBezTo>
                    <a:pt x="209" y="253"/>
                    <a:pt x="193" y="250"/>
                    <a:pt x="177" y="250"/>
                  </a:cubicBezTo>
                  <a:cubicBezTo>
                    <a:pt x="161" y="250"/>
                    <a:pt x="145" y="253"/>
                    <a:pt x="129" y="258"/>
                  </a:cubicBezTo>
                  <a:cubicBezTo>
                    <a:pt x="118" y="269"/>
                    <a:pt x="118" y="269"/>
                    <a:pt x="108" y="269"/>
                  </a:cubicBezTo>
                  <a:lnTo>
                    <a:pt x="96" y="279"/>
                  </a:lnTo>
                  <a:lnTo>
                    <a:pt x="86" y="290"/>
                  </a:lnTo>
                  <a:lnTo>
                    <a:pt x="54" y="322"/>
                  </a:lnTo>
                  <a:cubicBezTo>
                    <a:pt x="32" y="344"/>
                    <a:pt x="22" y="376"/>
                    <a:pt x="11" y="408"/>
                  </a:cubicBezTo>
                  <a:cubicBezTo>
                    <a:pt x="1" y="440"/>
                    <a:pt x="11" y="472"/>
                    <a:pt x="11" y="505"/>
                  </a:cubicBezTo>
                  <a:cubicBezTo>
                    <a:pt x="32" y="569"/>
                    <a:pt x="75" y="633"/>
                    <a:pt x="150" y="655"/>
                  </a:cubicBezTo>
                  <a:cubicBezTo>
                    <a:pt x="179" y="664"/>
                    <a:pt x="208" y="669"/>
                    <a:pt x="237" y="669"/>
                  </a:cubicBezTo>
                  <a:cubicBezTo>
                    <a:pt x="272" y="669"/>
                    <a:pt x="308" y="661"/>
                    <a:pt x="343" y="643"/>
                  </a:cubicBezTo>
                  <a:cubicBezTo>
                    <a:pt x="407" y="622"/>
                    <a:pt x="450" y="590"/>
                    <a:pt x="493" y="536"/>
                  </a:cubicBezTo>
                  <a:cubicBezTo>
                    <a:pt x="525" y="493"/>
                    <a:pt x="546" y="440"/>
                    <a:pt x="557" y="386"/>
                  </a:cubicBezTo>
                  <a:cubicBezTo>
                    <a:pt x="568" y="355"/>
                    <a:pt x="568" y="333"/>
                    <a:pt x="568" y="301"/>
                  </a:cubicBezTo>
                  <a:lnTo>
                    <a:pt x="568" y="290"/>
                  </a:lnTo>
                  <a:lnTo>
                    <a:pt x="568" y="279"/>
                  </a:lnTo>
                  <a:lnTo>
                    <a:pt x="568" y="269"/>
                  </a:lnTo>
                  <a:lnTo>
                    <a:pt x="568" y="236"/>
                  </a:lnTo>
                  <a:cubicBezTo>
                    <a:pt x="557" y="194"/>
                    <a:pt x="557" y="151"/>
                    <a:pt x="557" y="108"/>
                  </a:cubicBezTo>
                  <a:cubicBezTo>
                    <a:pt x="568" y="76"/>
                    <a:pt x="568" y="44"/>
                    <a:pt x="589" y="22"/>
                  </a:cubicBezTo>
                  <a:cubicBezTo>
                    <a:pt x="600" y="12"/>
                    <a:pt x="622" y="1"/>
                    <a:pt x="6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7"/>
            <p:cNvSpPr/>
            <p:nvPr/>
          </p:nvSpPr>
          <p:spPr>
            <a:xfrm rot="10800000" flipH="1">
              <a:off x="8293723" y="878146"/>
              <a:ext cx="96079" cy="238234"/>
            </a:xfrm>
            <a:custGeom>
              <a:avLst/>
              <a:gdLst/>
              <a:ahLst/>
              <a:cxnLst/>
              <a:rect l="l" t="t" r="r" b="b"/>
              <a:pathLst>
                <a:path w="173" h="429" extrusionOk="0">
                  <a:moveTo>
                    <a:pt x="151" y="1"/>
                  </a:moveTo>
                  <a:cubicBezTo>
                    <a:pt x="140" y="1"/>
                    <a:pt x="140" y="1"/>
                    <a:pt x="129" y="11"/>
                  </a:cubicBezTo>
                  <a:cubicBezTo>
                    <a:pt x="118" y="11"/>
                    <a:pt x="108" y="11"/>
                    <a:pt x="97" y="22"/>
                  </a:cubicBezTo>
                  <a:cubicBezTo>
                    <a:pt x="76" y="22"/>
                    <a:pt x="65" y="32"/>
                    <a:pt x="54" y="43"/>
                  </a:cubicBezTo>
                  <a:cubicBezTo>
                    <a:pt x="44" y="54"/>
                    <a:pt x="33" y="65"/>
                    <a:pt x="22" y="86"/>
                  </a:cubicBezTo>
                  <a:cubicBezTo>
                    <a:pt x="22" y="96"/>
                    <a:pt x="11" y="118"/>
                    <a:pt x="11" y="129"/>
                  </a:cubicBezTo>
                  <a:cubicBezTo>
                    <a:pt x="1" y="150"/>
                    <a:pt x="1" y="172"/>
                    <a:pt x="11" y="182"/>
                  </a:cubicBezTo>
                  <a:lnTo>
                    <a:pt x="11" y="236"/>
                  </a:lnTo>
                  <a:cubicBezTo>
                    <a:pt x="11" y="246"/>
                    <a:pt x="22" y="268"/>
                    <a:pt x="22" y="279"/>
                  </a:cubicBezTo>
                  <a:lnTo>
                    <a:pt x="22" y="322"/>
                  </a:lnTo>
                  <a:cubicBezTo>
                    <a:pt x="22" y="332"/>
                    <a:pt x="33" y="343"/>
                    <a:pt x="22" y="353"/>
                  </a:cubicBezTo>
                  <a:lnTo>
                    <a:pt x="22" y="375"/>
                  </a:lnTo>
                  <a:lnTo>
                    <a:pt x="22" y="386"/>
                  </a:lnTo>
                  <a:lnTo>
                    <a:pt x="22" y="407"/>
                  </a:lnTo>
                  <a:cubicBezTo>
                    <a:pt x="22" y="418"/>
                    <a:pt x="11" y="429"/>
                    <a:pt x="11" y="429"/>
                  </a:cubicBezTo>
                  <a:cubicBezTo>
                    <a:pt x="11" y="429"/>
                    <a:pt x="22" y="429"/>
                    <a:pt x="33" y="418"/>
                  </a:cubicBezTo>
                  <a:lnTo>
                    <a:pt x="33" y="407"/>
                  </a:lnTo>
                  <a:lnTo>
                    <a:pt x="44" y="396"/>
                  </a:lnTo>
                  <a:cubicBezTo>
                    <a:pt x="44" y="386"/>
                    <a:pt x="54" y="386"/>
                    <a:pt x="54" y="375"/>
                  </a:cubicBezTo>
                  <a:lnTo>
                    <a:pt x="54" y="365"/>
                  </a:lnTo>
                  <a:cubicBezTo>
                    <a:pt x="65" y="343"/>
                    <a:pt x="65" y="332"/>
                    <a:pt x="65" y="322"/>
                  </a:cubicBezTo>
                  <a:cubicBezTo>
                    <a:pt x="65" y="300"/>
                    <a:pt x="76" y="289"/>
                    <a:pt x="76" y="279"/>
                  </a:cubicBezTo>
                  <a:cubicBezTo>
                    <a:pt x="76" y="258"/>
                    <a:pt x="65" y="246"/>
                    <a:pt x="65" y="225"/>
                  </a:cubicBezTo>
                  <a:lnTo>
                    <a:pt x="65" y="182"/>
                  </a:lnTo>
                  <a:lnTo>
                    <a:pt x="65" y="139"/>
                  </a:lnTo>
                  <a:lnTo>
                    <a:pt x="65" y="118"/>
                  </a:lnTo>
                  <a:cubicBezTo>
                    <a:pt x="65" y="118"/>
                    <a:pt x="65" y="108"/>
                    <a:pt x="76" y="108"/>
                  </a:cubicBezTo>
                  <a:cubicBezTo>
                    <a:pt x="76" y="96"/>
                    <a:pt x="76" y="86"/>
                    <a:pt x="87" y="75"/>
                  </a:cubicBezTo>
                  <a:cubicBezTo>
                    <a:pt x="87" y="65"/>
                    <a:pt x="97" y="65"/>
                    <a:pt x="97" y="54"/>
                  </a:cubicBezTo>
                  <a:cubicBezTo>
                    <a:pt x="97" y="54"/>
                    <a:pt x="108" y="54"/>
                    <a:pt x="108" y="43"/>
                  </a:cubicBezTo>
                  <a:cubicBezTo>
                    <a:pt x="118" y="43"/>
                    <a:pt x="118" y="43"/>
                    <a:pt x="118" y="32"/>
                  </a:cubicBezTo>
                  <a:cubicBezTo>
                    <a:pt x="129" y="32"/>
                    <a:pt x="129" y="32"/>
                    <a:pt x="129" y="22"/>
                  </a:cubicBezTo>
                  <a:cubicBezTo>
                    <a:pt x="140" y="22"/>
                    <a:pt x="151" y="22"/>
                    <a:pt x="151" y="11"/>
                  </a:cubicBezTo>
                  <a:cubicBezTo>
                    <a:pt x="161" y="11"/>
                    <a:pt x="172" y="1"/>
                    <a:pt x="1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7"/>
            <p:cNvSpPr/>
            <p:nvPr/>
          </p:nvSpPr>
          <p:spPr>
            <a:xfrm rot="10800000" flipH="1">
              <a:off x="7788342" y="539399"/>
              <a:ext cx="375428" cy="361517"/>
            </a:xfrm>
            <a:custGeom>
              <a:avLst/>
              <a:gdLst/>
              <a:ahLst/>
              <a:cxnLst/>
              <a:rect l="l" t="t" r="r" b="b"/>
              <a:pathLst>
                <a:path w="676" h="651" extrusionOk="0">
                  <a:moveTo>
                    <a:pt x="450" y="180"/>
                  </a:moveTo>
                  <a:cubicBezTo>
                    <a:pt x="450" y="191"/>
                    <a:pt x="440" y="191"/>
                    <a:pt x="440" y="191"/>
                  </a:cubicBezTo>
                  <a:lnTo>
                    <a:pt x="472" y="191"/>
                  </a:lnTo>
                  <a:cubicBezTo>
                    <a:pt x="483" y="191"/>
                    <a:pt x="493" y="201"/>
                    <a:pt x="504" y="212"/>
                  </a:cubicBezTo>
                  <a:cubicBezTo>
                    <a:pt x="504" y="191"/>
                    <a:pt x="493" y="191"/>
                    <a:pt x="483" y="180"/>
                  </a:cubicBezTo>
                  <a:close/>
                  <a:moveTo>
                    <a:pt x="456" y="1"/>
                  </a:moveTo>
                  <a:cubicBezTo>
                    <a:pt x="440" y="1"/>
                    <a:pt x="424" y="3"/>
                    <a:pt x="407" y="8"/>
                  </a:cubicBezTo>
                  <a:cubicBezTo>
                    <a:pt x="376" y="19"/>
                    <a:pt x="343" y="30"/>
                    <a:pt x="322" y="51"/>
                  </a:cubicBezTo>
                  <a:lnTo>
                    <a:pt x="290" y="84"/>
                  </a:lnTo>
                  <a:lnTo>
                    <a:pt x="279" y="94"/>
                  </a:lnTo>
                  <a:lnTo>
                    <a:pt x="279" y="105"/>
                  </a:lnTo>
                  <a:cubicBezTo>
                    <a:pt x="269" y="105"/>
                    <a:pt x="269" y="115"/>
                    <a:pt x="269" y="127"/>
                  </a:cubicBezTo>
                  <a:cubicBezTo>
                    <a:pt x="257" y="158"/>
                    <a:pt x="257" y="191"/>
                    <a:pt x="257" y="212"/>
                  </a:cubicBezTo>
                  <a:cubicBezTo>
                    <a:pt x="279" y="276"/>
                    <a:pt x="322" y="319"/>
                    <a:pt x="364" y="330"/>
                  </a:cubicBezTo>
                  <a:cubicBezTo>
                    <a:pt x="386" y="341"/>
                    <a:pt x="418" y="341"/>
                    <a:pt x="440" y="341"/>
                  </a:cubicBezTo>
                  <a:cubicBezTo>
                    <a:pt x="461" y="330"/>
                    <a:pt x="483" y="319"/>
                    <a:pt x="493" y="308"/>
                  </a:cubicBezTo>
                  <a:cubicBezTo>
                    <a:pt x="493" y="298"/>
                    <a:pt x="493" y="298"/>
                    <a:pt x="504" y="287"/>
                  </a:cubicBezTo>
                  <a:lnTo>
                    <a:pt x="504" y="276"/>
                  </a:lnTo>
                  <a:cubicBezTo>
                    <a:pt x="514" y="276"/>
                    <a:pt x="514" y="265"/>
                    <a:pt x="514" y="255"/>
                  </a:cubicBezTo>
                  <a:cubicBezTo>
                    <a:pt x="526" y="234"/>
                    <a:pt x="514" y="222"/>
                    <a:pt x="504" y="212"/>
                  </a:cubicBezTo>
                  <a:lnTo>
                    <a:pt x="504" y="255"/>
                  </a:lnTo>
                  <a:lnTo>
                    <a:pt x="493" y="265"/>
                  </a:lnTo>
                  <a:lnTo>
                    <a:pt x="493" y="276"/>
                  </a:lnTo>
                  <a:lnTo>
                    <a:pt x="483" y="276"/>
                  </a:lnTo>
                  <a:cubicBezTo>
                    <a:pt x="483" y="287"/>
                    <a:pt x="483" y="287"/>
                    <a:pt x="472" y="287"/>
                  </a:cubicBezTo>
                  <a:cubicBezTo>
                    <a:pt x="461" y="298"/>
                    <a:pt x="450" y="308"/>
                    <a:pt x="429" y="308"/>
                  </a:cubicBezTo>
                  <a:cubicBezTo>
                    <a:pt x="425" y="312"/>
                    <a:pt x="421" y="313"/>
                    <a:pt x="415" y="313"/>
                  </a:cubicBezTo>
                  <a:cubicBezTo>
                    <a:pt x="404" y="313"/>
                    <a:pt x="390" y="308"/>
                    <a:pt x="376" y="308"/>
                  </a:cubicBezTo>
                  <a:cubicBezTo>
                    <a:pt x="343" y="287"/>
                    <a:pt x="311" y="255"/>
                    <a:pt x="300" y="201"/>
                  </a:cubicBezTo>
                  <a:cubicBezTo>
                    <a:pt x="300" y="180"/>
                    <a:pt x="300" y="158"/>
                    <a:pt x="311" y="137"/>
                  </a:cubicBezTo>
                  <a:lnTo>
                    <a:pt x="311" y="127"/>
                  </a:lnTo>
                  <a:lnTo>
                    <a:pt x="322" y="115"/>
                  </a:lnTo>
                  <a:lnTo>
                    <a:pt x="354" y="84"/>
                  </a:lnTo>
                  <a:cubicBezTo>
                    <a:pt x="377" y="68"/>
                    <a:pt x="418" y="58"/>
                    <a:pt x="455" y="58"/>
                  </a:cubicBezTo>
                  <a:cubicBezTo>
                    <a:pt x="468" y="58"/>
                    <a:pt x="481" y="59"/>
                    <a:pt x="493" y="62"/>
                  </a:cubicBezTo>
                  <a:cubicBezTo>
                    <a:pt x="514" y="73"/>
                    <a:pt x="547" y="84"/>
                    <a:pt x="557" y="94"/>
                  </a:cubicBezTo>
                  <a:cubicBezTo>
                    <a:pt x="579" y="115"/>
                    <a:pt x="590" y="137"/>
                    <a:pt x="600" y="158"/>
                  </a:cubicBezTo>
                  <a:cubicBezTo>
                    <a:pt x="621" y="212"/>
                    <a:pt x="621" y="265"/>
                    <a:pt x="600" y="319"/>
                  </a:cubicBezTo>
                  <a:cubicBezTo>
                    <a:pt x="579" y="372"/>
                    <a:pt x="547" y="415"/>
                    <a:pt x="514" y="448"/>
                  </a:cubicBezTo>
                  <a:cubicBezTo>
                    <a:pt x="472" y="479"/>
                    <a:pt x="429" y="501"/>
                    <a:pt x="376" y="512"/>
                  </a:cubicBezTo>
                  <a:cubicBezTo>
                    <a:pt x="354" y="522"/>
                    <a:pt x="333" y="522"/>
                    <a:pt x="311" y="522"/>
                  </a:cubicBezTo>
                  <a:lnTo>
                    <a:pt x="236" y="522"/>
                  </a:lnTo>
                  <a:cubicBezTo>
                    <a:pt x="193" y="522"/>
                    <a:pt x="150" y="533"/>
                    <a:pt x="107" y="533"/>
                  </a:cubicBezTo>
                  <a:cubicBezTo>
                    <a:pt x="76" y="544"/>
                    <a:pt x="43" y="555"/>
                    <a:pt x="22" y="576"/>
                  </a:cubicBezTo>
                  <a:cubicBezTo>
                    <a:pt x="12" y="587"/>
                    <a:pt x="12" y="598"/>
                    <a:pt x="0" y="608"/>
                  </a:cubicBezTo>
                  <a:lnTo>
                    <a:pt x="0" y="629"/>
                  </a:lnTo>
                  <a:cubicBezTo>
                    <a:pt x="0" y="640"/>
                    <a:pt x="0" y="640"/>
                    <a:pt x="12" y="651"/>
                  </a:cubicBezTo>
                  <a:lnTo>
                    <a:pt x="12" y="629"/>
                  </a:lnTo>
                  <a:cubicBezTo>
                    <a:pt x="12" y="619"/>
                    <a:pt x="12" y="598"/>
                    <a:pt x="33" y="576"/>
                  </a:cubicBezTo>
                  <a:cubicBezTo>
                    <a:pt x="43" y="565"/>
                    <a:pt x="76" y="555"/>
                    <a:pt x="119" y="555"/>
                  </a:cubicBezTo>
                  <a:lnTo>
                    <a:pt x="236" y="555"/>
                  </a:lnTo>
                  <a:cubicBezTo>
                    <a:pt x="247" y="555"/>
                    <a:pt x="257" y="555"/>
                    <a:pt x="269" y="565"/>
                  </a:cubicBezTo>
                  <a:lnTo>
                    <a:pt x="311" y="565"/>
                  </a:lnTo>
                  <a:cubicBezTo>
                    <a:pt x="333" y="565"/>
                    <a:pt x="354" y="565"/>
                    <a:pt x="386" y="555"/>
                  </a:cubicBezTo>
                  <a:cubicBezTo>
                    <a:pt x="440" y="544"/>
                    <a:pt x="493" y="522"/>
                    <a:pt x="536" y="479"/>
                  </a:cubicBezTo>
                  <a:cubicBezTo>
                    <a:pt x="590" y="448"/>
                    <a:pt x="633" y="394"/>
                    <a:pt x="654" y="341"/>
                  </a:cubicBezTo>
                  <a:cubicBezTo>
                    <a:pt x="675" y="276"/>
                    <a:pt x="675" y="201"/>
                    <a:pt x="654" y="148"/>
                  </a:cubicBezTo>
                  <a:cubicBezTo>
                    <a:pt x="633" y="73"/>
                    <a:pt x="568" y="30"/>
                    <a:pt x="504" y="8"/>
                  </a:cubicBezTo>
                  <a:cubicBezTo>
                    <a:pt x="488" y="3"/>
                    <a:pt x="472" y="1"/>
                    <a:pt x="4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7"/>
            <p:cNvSpPr/>
            <p:nvPr/>
          </p:nvSpPr>
          <p:spPr>
            <a:xfrm rot="10800000" flipH="1">
              <a:off x="7871647" y="592711"/>
              <a:ext cx="238253" cy="95516"/>
            </a:xfrm>
            <a:custGeom>
              <a:avLst/>
              <a:gdLst/>
              <a:ahLst/>
              <a:cxnLst/>
              <a:rect l="l" t="t" r="r" b="b"/>
              <a:pathLst>
                <a:path w="429" h="172" extrusionOk="0">
                  <a:moveTo>
                    <a:pt x="129" y="1"/>
                  </a:moveTo>
                  <a:cubicBezTo>
                    <a:pt x="119" y="11"/>
                    <a:pt x="97" y="11"/>
                    <a:pt x="86" y="22"/>
                  </a:cubicBezTo>
                  <a:cubicBezTo>
                    <a:pt x="65" y="32"/>
                    <a:pt x="54" y="43"/>
                    <a:pt x="43" y="54"/>
                  </a:cubicBezTo>
                  <a:cubicBezTo>
                    <a:pt x="33" y="65"/>
                    <a:pt x="22" y="75"/>
                    <a:pt x="22" y="86"/>
                  </a:cubicBezTo>
                  <a:cubicBezTo>
                    <a:pt x="11" y="96"/>
                    <a:pt x="11" y="108"/>
                    <a:pt x="11" y="118"/>
                  </a:cubicBezTo>
                  <a:cubicBezTo>
                    <a:pt x="0" y="129"/>
                    <a:pt x="0" y="139"/>
                    <a:pt x="0" y="150"/>
                  </a:cubicBezTo>
                  <a:lnTo>
                    <a:pt x="0" y="161"/>
                  </a:lnTo>
                  <a:lnTo>
                    <a:pt x="0" y="172"/>
                  </a:lnTo>
                  <a:cubicBezTo>
                    <a:pt x="0" y="172"/>
                    <a:pt x="11" y="161"/>
                    <a:pt x="11" y="150"/>
                  </a:cubicBezTo>
                  <a:lnTo>
                    <a:pt x="33" y="129"/>
                  </a:lnTo>
                  <a:lnTo>
                    <a:pt x="33" y="118"/>
                  </a:lnTo>
                  <a:cubicBezTo>
                    <a:pt x="43" y="118"/>
                    <a:pt x="43" y="108"/>
                    <a:pt x="43" y="108"/>
                  </a:cubicBezTo>
                  <a:lnTo>
                    <a:pt x="54" y="96"/>
                  </a:lnTo>
                  <a:cubicBezTo>
                    <a:pt x="65" y="86"/>
                    <a:pt x="65" y="86"/>
                    <a:pt x="76" y="86"/>
                  </a:cubicBezTo>
                  <a:cubicBezTo>
                    <a:pt x="86" y="75"/>
                    <a:pt x="97" y="75"/>
                    <a:pt x="107" y="65"/>
                  </a:cubicBezTo>
                  <a:lnTo>
                    <a:pt x="119" y="65"/>
                  </a:lnTo>
                  <a:cubicBezTo>
                    <a:pt x="129" y="65"/>
                    <a:pt x="140" y="54"/>
                    <a:pt x="140" y="54"/>
                  </a:cubicBezTo>
                  <a:lnTo>
                    <a:pt x="183" y="54"/>
                  </a:lnTo>
                  <a:cubicBezTo>
                    <a:pt x="193" y="54"/>
                    <a:pt x="214" y="65"/>
                    <a:pt x="226" y="65"/>
                  </a:cubicBezTo>
                  <a:lnTo>
                    <a:pt x="322" y="65"/>
                  </a:lnTo>
                  <a:cubicBezTo>
                    <a:pt x="333" y="65"/>
                    <a:pt x="354" y="54"/>
                    <a:pt x="364" y="54"/>
                  </a:cubicBezTo>
                  <a:cubicBezTo>
                    <a:pt x="364" y="54"/>
                    <a:pt x="376" y="54"/>
                    <a:pt x="376" y="43"/>
                  </a:cubicBezTo>
                  <a:lnTo>
                    <a:pt x="397" y="43"/>
                  </a:lnTo>
                  <a:cubicBezTo>
                    <a:pt x="397" y="32"/>
                    <a:pt x="397" y="32"/>
                    <a:pt x="407" y="32"/>
                  </a:cubicBezTo>
                  <a:lnTo>
                    <a:pt x="418" y="22"/>
                  </a:lnTo>
                  <a:lnTo>
                    <a:pt x="429" y="11"/>
                  </a:lnTo>
                  <a:lnTo>
                    <a:pt x="407" y="11"/>
                  </a:lnTo>
                  <a:cubicBezTo>
                    <a:pt x="407" y="22"/>
                    <a:pt x="397" y="22"/>
                    <a:pt x="386" y="22"/>
                  </a:cubicBezTo>
                  <a:lnTo>
                    <a:pt x="279" y="22"/>
                  </a:lnTo>
                  <a:cubicBezTo>
                    <a:pt x="268" y="11"/>
                    <a:pt x="247" y="11"/>
                    <a:pt x="236" y="11"/>
                  </a:cubicBezTo>
                  <a:cubicBezTo>
                    <a:pt x="226" y="11"/>
                    <a:pt x="204" y="1"/>
                    <a:pt x="1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7"/>
            <p:cNvSpPr/>
            <p:nvPr/>
          </p:nvSpPr>
          <p:spPr>
            <a:xfrm rot="10800000" flipH="1">
              <a:off x="8187094" y="927016"/>
              <a:ext cx="36099" cy="39428"/>
            </a:xfrm>
            <a:custGeom>
              <a:avLst/>
              <a:gdLst/>
              <a:ahLst/>
              <a:cxnLst/>
              <a:rect l="l" t="t" r="r" b="b"/>
              <a:pathLst>
                <a:path w="65" h="71" extrusionOk="0">
                  <a:moveTo>
                    <a:pt x="32" y="1"/>
                  </a:moveTo>
                  <a:cubicBezTo>
                    <a:pt x="24" y="1"/>
                    <a:pt x="16" y="3"/>
                    <a:pt x="11" y="9"/>
                  </a:cubicBezTo>
                  <a:cubicBezTo>
                    <a:pt x="0" y="30"/>
                    <a:pt x="0" y="52"/>
                    <a:pt x="11" y="62"/>
                  </a:cubicBezTo>
                  <a:cubicBezTo>
                    <a:pt x="16" y="68"/>
                    <a:pt x="24" y="70"/>
                    <a:pt x="32" y="70"/>
                  </a:cubicBezTo>
                  <a:cubicBezTo>
                    <a:pt x="40" y="70"/>
                    <a:pt x="48" y="68"/>
                    <a:pt x="53" y="62"/>
                  </a:cubicBezTo>
                  <a:cubicBezTo>
                    <a:pt x="64" y="52"/>
                    <a:pt x="64" y="30"/>
                    <a:pt x="53" y="9"/>
                  </a:cubicBezTo>
                  <a:cubicBezTo>
                    <a:pt x="48" y="3"/>
                    <a:pt x="40" y="1"/>
                    <a:pt x="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7"/>
            <p:cNvSpPr/>
            <p:nvPr/>
          </p:nvSpPr>
          <p:spPr>
            <a:xfrm rot="10800000" flipH="1">
              <a:off x="8020484" y="760419"/>
              <a:ext cx="36099" cy="38317"/>
            </a:xfrm>
            <a:custGeom>
              <a:avLst/>
              <a:gdLst/>
              <a:ahLst/>
              <a:cxnLst/>
              <a:rect l="l" t="t" r="r" b="b"/>
              <a:pathLst>
                <a:path w="65" h="69" extrusionOk="0">
                  <a:moveTo>
                    <a:pt x="32" y="1"/>
                  </a:moveTo>
                  <a:cubicBezTo>
                    <a:pt x="24" y="1"/>
                    <a:pt x="16" y="6"/>
                    <a:pt x="11" y="17"/>
                  </a:cubicBezTo>
                  <a:cubicBezTo>
                    <a:pt x="0" y="28"/>
                    <a:pt x="0" y="50"/>
                    <a:pt x="11" y="60"/>
                  </a:cubicBezTo>
                  <a:cubicBezTo>
                    <a:pt x="16" y="65"/>
                    <a:pt x="24" y="68"/>
                    <a:pt x="32" y="68"/>
                  </a:cubicBezTo>
                  <a:cubicBezTo>
                    <a:pt x="40" y="68"/>
                    <a:pt x="48" y="65"/>
                    <a:pt x="54" y="60"/>
                  </a:cubicBezTo>
                  <a:cubicBezTo>
                    <a:pt x="65" y="50"/>
                    <a:pt x="65" y="28"/>
                    <a:pt x="54" y="17"/>
                  </a:cubicBezTo>
                  <a:cubicBezTo>
                    <a:pt x="48" y="6"/>
                    <a:pt x="40" y="1"/>
                    <a:pt x="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7"/>
            <p:cNvSpPr/>
            <p:nvPr/>
          </p:nvSpPr>
          <p:spPr>
            <a:xfrm rot="10800000" flipH="1">
              <a:off x="8219742" y="539428"/>
              <a:ext cx="211134" cy="211134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996" y="558"/>
                    <a:pt x="558" y="996"/>
                    <a:pt x="1" y="1125"/>
                  </a:cubicBezTo>
                  <a:cubicBezTo>
                    <a:pt x="558" y="1253"/>
                    <a:pt x="996" y="1693"/>
                    <a:pt x="1125" y="2249"/>
                  </a:cubicBezTo>
                  <a:cubicBezTo>
                    <a:pt x="1253" y="1693"/>
                    <a:pt x="1682" y="1253"/>
                    <a:pt x="2249" y="1125"/>
                  </a:cubicBezTo>
                  <a:cubicBezTo>
                    <a:pt x="1682" y="996"/>
                    <a:pt x="1253" y="558"/>
                    <a:pt x="11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555134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8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-237400" y="-118299"/>
            <a:ext cx="12666799" cy="711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"/>
            <a:ext cx="12191996" cy="68520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8"/>
          <p:cNvSpPr txBox="1">
            <a:spLocks noGrp="1"/>
          </p:cNvSpPr>
          <p:nvPr>
            <p:ph type="title"/>
          </p:nvPr>
        </p:nvSpPr>
        <p:spPr>
          <a:xfrm>
            <a:off x="1462200" y="1742800"/>
            <a:ext cx="92676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3333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54264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9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-237400" y="-118299"/>
            <a:ext cx="12666799" cy="711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"/>
            <a:ext cx="12191996" cy="68520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9"/>
          <p:cNvSpPr txBox="1">
            <a:spLocks noGrp="1"/>
          </p:cNvSpPr>
          <p:nvPr>
            <p:ph type="title"/>
          </p:nvPr>
        </p:nvSpPr>
        <p:spPr>
          <a:xfrm>
            <a:off x="960000" y="1653581"/>
            <a:ext cx="10272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subTitle" idx="1"/>
          </p:nvPr>
        </p:nvSpPr>
        <p:spPr>
          <a:xfrm>
            <a:off x="3050800" y="2775967"/>
            <a:ext cx="6090400" cy="224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grpSp>
        <p:nvGrpSpPr>
          <p:cNvPr id="100" name="Google Shape;100;p9"/>
          <p:cNvGrpSpPr/>
          <p:nvPr/>
        </p:nvGrpSpPr>
        <p:grpSpPr>
          <a:xfrm>
            <a:off x="950801" y="5240533"/>
            <a:ext cx="10290401" cy="872969"/>
            <a:chOff x="713100" y="3930399"/>
            <a:chExt cx="7717801" cy="654727"/>
          </a:xfrm>
        </p:grpSpPr>
        <p:sp>
          <p:nvSpPr>
            <p:cNvPr id="101" name="Google Shape;101;p9"/>
            <p:cNvSpPr/>
            <p:nvPr/>
          </p:nvSpPr>
          <p:spPr>
            <a:xfrm>
              <a:off x="8033246" y="4272790"/>
              <a:ext cx="32479" cy="103651"/>
            </a:xfrm>
            <a:custGeom>
              <a:avLst/>
              <a:gdLst/>
              <a:ahLst/>
              <a:cxnLst/>
              <a:rect l="l" t="t" r="r" b="b"/>
              <a:pathLst>
                <a:path w="141" h="450" extrusionOk="0">
                  <a:moveTo>
                    <a:pt x="1" y="0"/>
                  </a:moveTo>
                  <a:cubicBezTo>
                    <a:pt x="1" y="86"/>
                    <a:pt x="1" y="161"/>
                    <a:pt x="12" y="247"/>
                  </a:cubicBezTo>
                  <a:cubicBezTo>
                    <a:pt x="12" y="290"/>
                    <a:pt x="22" y="321"/>
                    <a:pt x="44" y="364"/>
                  </a:cubicBezTo>
                  <a:cubicBezTo>
                    <a:pt x="65" y="397"/>
                    <a:pt x="98" y="439"/>
                    <a:pt x="129" y="450"/>
                  </a:cubicBezTo>
                  <a:lnTo>
                    <a:pt x="140" y="450"/>
                  </a:lnTo>
                  <a:lnTo>
                    <a:pt x="140" y="439"/>
                  </a:lnTo>
                  <a:lnTo>
                    <a:pt x="76" y="343"/>
                  </a:lnTo>
                  <a:cubicBezTo>
                    <a:pt x="65" y="311"/>
                    <a:pt x="44" y="278"/>
                    <a:pt x="33" y="236"/>
                  </a:cubicBezTo>
                  <a:cubicBezTo>
                    <a:pt x="12" y="161"/>
                    <a:pt x="12" y="86"/>
                    <a:pt x="22" y="11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986339" y="4223609"/>
              <a:ext cx="375428" cy="349855"/>
            </a:xfrm>
            <a:custGeom>
              <a:avLst/>
              <a:gdLst/>
              <a:ahLst/>
              <a:cxnLst/>
              <a:rect l="l" t="t" r="r" b="b"/>
              <a:pathLst>
                <a:path w="676" h="630" extrusionOk="0">
                  <a:moveTo>
                    <a:pt x="215" y="1"/>
                  </a:moveTo>
                  <a:cubicBezTo>
                    <a:pt x="196" y="1"/>
                    <a:pt x="178" y="3"/>
                    <a:pt x="162" y="8"/>
                  </a:cubicBezTo>
                  <a:cubicBezTo>
                    <a:pt x="98" y="30"/>
                    <a:pt x="44" y="73"/>
                    <a:pt x="22" y="148"/>
                  </a:cubicBezTo>
                  <a:cubicBezTo>
                    <a:pt x="1" y="201"/>
                    <a:pt x="1" y="276"/>
                    <a:pt x="22" y="341"/>
                  </a:cubicBezTo>
                  <a:cubicBezTo>
                    <a:pt x="44" y="394"/>
                    <a:pt x="87" y="448"/>
                    <a:pt x="129" y="479"/>
                  </a:cubicBezTo>
                  <a:cubicBezTo>
                    <a:pt x="183" y="522"/>
                    <a:pt x="236" y="544"/>
                    <a:pt x="290" y="555"/>
                  </a:cubicBezTo>
                  <a:cubicBezTo>
                    <a:pt x="312" y="565"/>
                    <a:pt x="344" y="565"/>
                    <a:pt x="365" y="565"/>
                  </a:cubicBezTo>
                  <a:lnTo>
                    <a:pt x="408" y="565"/>
                  </a:lnTo>
                  <a:cubicBezTo>
                    <a:pt x="419" y="555"/>
                    <a:pt x="429" y="555"/>
                    <a:pt x="440" y="555"/>
                  </a:cubicBezTo>
                  <a:lnTo>
                    <a:pt x="558" y="555"/>
                  </a:lnTo>
                  <a:cubicBezTo>
                    <a:pt x="590" y="555"/>
                    <a:pt x="622" y="565"/>
                    <a:pt x="643" y="576"/>
                  </a:cubicBezTo>
                  <a:cubicBezTo>
                    <a:pt x="665" y="598"/>
                    <a:pt x="665" y="619"/>
                    <a:pt x="665" y="629"/>
                  </a:cubicBezTo>
                  <a:cubicBezTo>
                    <a:pt x="676" y="619"/>
                    <a:pt x="676" y="619"/>
                    <a:pt x="665" y="608"/>
                  </a:cubicBezTo>
                  <a:cubicBezTo>
                    <a:pt x="665" y="598"/>
                    <a:pt x="665" y="587"/>
                    <a:pt x="654" y="576"/>
                  </a:cubicBezTo>
                  <a:cubicBezTo>
                    <a:pt x="633" y="555"/>
                    <a:pt x="600" y="544"/>
                    <a:pt x="558" y="533"/>
                  </a:cubicBezTo>
                  <a:cubicBezTo>
                    <a:pt x="526" y="533"/>
                    <a:pt x="483" y="522"/>
                    <a:pt x="440" y="522"/>
                  </a:cubicBezTo>
                  <a:lnTo>
                    <a:pt x="365" y="522"/>
                  </a:lnTo>
                  <a:cubicBezTo>
                    <a:pt x="344" y="522"/>
                    <a:pt x="322" y="522"/>
                    <a:pt x="301" y="512"/>
                  </a:cubicBezTo>
                  <a:cubicBezTo>
                    <a:pt x="248" y="501"/>
                    <a:pt x="205" y="479"/>
                    <a:pt x="162" y="448"/>
                  </a:cubicBezTo>
                  <a:cubicBezTo>
                    <a:pt x="119" y="415"/>
                    <a:pt x="87" y="372"/>
                    <a:pt x="76" y="319"/>
                  </a:cubicBezTo>
                  <a:cubicBezTo>
                    <a:pt x="55" y="265"/>
                    <a:pt x="55" y="212"/>
                    <a:pt x="76" y="158"/>
                  </a:cubicBezTo>
                  <a:cubicBezTo>
                    <a:pt x="76" y="137"/>
                    <a:pt x="98" y="115"/>
                    <a:pt x="108" y="94"/>
                  </a:cubicBezTo>
                  <a:cubicBezTo>
                    <a:pt x="129" y="84"/>
                    <a:pt x="151" y="73"/>
                    <a:pt x="183" y="62"/>
                  </a:cubicBezTo>
                  <a:cubicBezTo>
                    <a:pt x="195" y="59"/>
                    <a:pt x="207" y="58"/>
                    <a:pt x="220" y="58"/>
                  </a:cubicBezTo>
                  <a:cubicBezTo>
                    <a:pt x="254" y="58"/>
                    <a:pt x="291" y="68"/>
                    <a:pt x="322" y="84"/>
                  </a:cubicBezTo>
                  <a:cubicBezTo>
                    <a:pt x="333" y="94"/>
                    <a:pt x="344" y="105"/>
                    <a:pt x="344" y="115"/>
                  </a:cubicBezTo>
                  <a:lnTo>
                    <a:pt x="355" y="115"/>
                  </a:lnTo>
                  <a:lnTo>
                    <a:pt x="355" y="127"/>
                  </a:lnTo>
                  <a:lnTo>
                    <a:pt x="365" y="137"/>
                  </a:lnTo>
                  <a:cubicBezTo>
                    <a:pt x="376" y="158"/>
                    <a:pt x="376" y="180"/>
                    <a:pt x="376" y="201"/>
                  </a:cubicBezTo>
                  <a:cubicBezTo>
                    <a:pt x="365" y="255"/>
                    <a:pt x="333" y="287"/>
                    <a:pt x="301" y="308"/>
                  </a:cubicBezTo>
                  <a:cubicBezTo>
                    <a:pt x="286" y="308"/>
                    <a:pt x="272" y="313"/>
                    <a:pt x="261" y="313"/>
                  </a:cubicBezTo>
                  <a:cubicBezTo>
                    <a:pt x="256" y="313"/>
                    <a:pt x="251" y="312"/>
                    <a:pt x="248" y="308"/>
                  </a:cubicBezTo>
                  <a:cubicBezTo>
                    <a:pt x="226" y="308"/>
                    <a:pt x="215" y="298"/>
                    <a:pt x="194" y="287"/>
                  </a:cubicBezTo>
                  <a:lnTo>
                    <a:pt x="194" y="276"/>
                  </a:lnTo>
                  <a:lnTo>
                    <a:pt x="183" y="276"/>
                  </a:lnTo>
                  <a:lnTo>
                    <a:pt x="183" y="265"/>
                  </a:lnTo>
                  <a:cubicBezTo>
                    <a:pt x="172" y="265"/>
                    <a:pt x="172" y="255"/>
                    <a:pt x="172" y="255"/>
                  </a:cubicBezTo>
                  <a:lnTo>
                    <a:pt x="172" y="212"/>
                  </a:lnTo>
                  <a:lnTo>
                    <a:pt x="194" y="191"/>
                  </a:lnTo>
                  <a:lnTo>
                    <a:pt x="236" y="191"/>
                  </a:lnTo>
                  <a:cubicBezTo>
                    <a:pt x="236" y="191"/>
                    <a:pt x="226" y="191"/>
                    <a:pt x="226" y="180"/>
                  </a:cubicBezTo>
                  <a:lnTo>
                    <a:pt x="194" y="180"/>
                  </a:lnTo>
                  <a:cubicBezTo>
                    <a:pt x="183" y="191"/>
                    <a:pt x="172" y="191"/>
                    <a:pt x="162" y="212"/>
                  </a:cubicBezTo>
                  <a:cubicBezTo>
                    <a:pt x="162" y="222"/>
                    <a:pt x="151" y="234"/>
                    <a:pt x="162" y="255"/>
                  </a:cubicBezTo>
                  <a:lnTo>
                    <a:pt x="162" y="276"/>
                  </a:lnTo>
                  <a:lnTo>
                    <a:pt x="172" y="287"/>
                  </a:lnTo>
                  <a:cubicBezTo>
                    <a:pt x="172" y="298"/>
                    <a:pt x="183" y="298"/>
                    <a:pt x="183" y="308"/>
                  </a:cubicBezTo>
                  <a:cubicBezTo>
                    <a:pt x="194" y="319"/>
                    <a:pt x="215" y="330"/>
                    <a:pt x="236" y="341"/>
                  </a:cubicBezTo>
                  <a:cubicBezTo>
                    <a:pt x="258" y="341"/>
                    <a:pt x="290" y="341"/>
                    <a:pt x="312" y="330"/>
                  </a:cubicBezTo>
                  <a:cubicBezTo>
                    <a:pt x="355" y="319"/>
                    <a:pt x="397" y="276"/>
                    <a:pt x="419" y="212"/>
                  </a:cubicBezTo>
                  <a:cubicBezTo>
                    <a:pt x="419" y="191"/>
                    <a:pt x="419" y="158"/>
                    <a:pt x="408" y="127"/>
                  </a:cubicBezTo>
                  <a:cubicBezTo>
                    <a:pt x="408" y="115"/>
                    <a:pt x="397" y="105"/>
                    <a:pt x="397" y="105"/>
                  </a:cubicBezTo>
                  <a:lnTo>
                    <a:pt x="397" y="94"/>
                  </a:lnTo>
                  <a:lnTo>
                    <a:pt x="386" y="94"/>
                  </a:lnTo>
                  <a:lnTo>
                    <a:pt x="386" y="84"/>
                  </a:lnTo>
                  <a:lnTo>
                    <a:pt x="355" y="51"/>
                  </a:lnTo>
                  <a:cubicBezTo>
                    <a:pt x="322" y="30"/>
                    <a:pt x="301" y="19"/>
                    <a:pt x="269" y="8"/>
                  </a:cubicBezTo>
                  <a:cubicBezTo>
                    <a:pt x="253" y="3"/>
                    <a:pt x="234" y="1"/>
                    <a:pt x="2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1040209" y="4436297"/>
              <a:ext cx="238253" cy="95516"/>
            </a:xfrm>
            <a:custGeom>
              <a:avLst/>
              <a:gdLst/>
              <a:ahLst/>
              <a:cxnLst/>
              <a:rect l="l" t="t" r="r" b="b"/>
              <a:pathLst>
                <a:path w="429" h="172" extrusionOk="0">
                  <a:moveTo>
                    <a:pt x="247" y="1"/>
                  </a:moveTo>
                  <a:cubicBezTo>
                    <a:pt x="225" y="1"/>
                    <a:pt x="215" y="11"/>
                    <a:pt x="204" y="11"/>
                  </a:cubicBezTo>
                  <a:cubicBezTo>
                    <a:pt x="182" y="11"/>
                    <a:pt x="172" y="11"/>
                    <a:pt x="161" y="22"/>
                  </a:cubicBezTo>
                  <a:lnTo>
                    <a:pt x="54" y="22"/>
                  </a:lnTo>
                  <a:cubicBezTo>
                    <a:pt x="44" y="22"/>
                    <a:pt x="32" y="22"/>
                    <a:pt x="22" y="11"/>
                  </a:cubicBezTo>
                  <a:lnTo>
                    <a:pt x="1" y="11"/>
                  </a:lnTo>
                  <a:cubicBezTo>
                    <a:pt x="1" y="11"/>
                    <a:pt x="11" y="22"/>
                    <a:pt x="22" y="22"/>
                  </a:cubicBezTo>
                  <a:cubicBezTo>
                    <a:pt x="22" y="32"/>
                    <a:pt x="22" y="32"/>
                    <a:pt x="32" y="32"/>
                  </a:cubicBezTo>
                  <a:lnTo>
                    <a:pt x="44" y="43"/>
                  </a:lnTo>
                  <a:lnTo>
                    <a:pt x="54" y="43"/>
                  </a:lnTo>
                  <a:cubicBezTo>
                    <a:pt x="65" y="54"/>
                    <a:pt x="65" y="54"/>
                    <a:pt x="75" y="54"/>
                  </a:cubicBezTo>
                  <a:cubicBezTo>
                    <a:pt x="86" y="65"/>
                    <a:pt x="97" y="65"/>
                    <a:pt x="118" y="65"/>
                  </a:cubicBezTo>
                  <a:lnTo>
                    <a:pt x="204" y="65"/>
                  </a:lnTo>
                  <a:cubicBezTo>
                    <a:pt x="225" y="65"/>
                    <a:pt x="236" y="65"/>
                    <a:pt x="258" y="54"/>
                  </a:cubicBezTo>
                  <a:lnTo>
                    <a:pt x="289" y="54"/>
                  </a:lnTo>
                  <a:cubicBezTo>
                    <a:pt x="300" y="65"/>
                    <a:pt x="311" y="65"/>
                    <a:pt x="311" y="65"/>
                  </a:cubicBezTo>
                  <a:lnTo>
                    <a:pt x="332" y="65"/>
                  </a:lnTo>
                  <a:cubicBezTo>
                    <a:pt x="343" y="75"/>
                    <a:pt x="354" y="75"/>
                    <a:pt x="365" y="86"/>
                  </a:cubicBezTo>
                  <a:cubicBezTo>
                    <a:pt x="365" y="86"/>
                    <a:pt x="375" y="86"/>
                    <a:pt x="375" y="96"/>
                  </a:cubicBezTo>
                  <a:cubicBezTo>
                    <a:pt x="386" y="96"/>
                    <a:pt x="386" y="108"/>
                    <a:pt x="386" y="108"/>
                  </a:cubicBezTo>
                  <a:cubicBezTo>
                    <a:pt x="396" y="108"/>
                    <a:pt x="396" y="118"/>
                    <a:pt x="396" y="118"/>
                  </a:cubicBezTo>
                  <a:cubicBezTo>
                    <a:pt x="408" y="118"/>
                    <a:pt x="408" y="129"/>
                    <a:pt x="408" y="129"/>
                  </a:cubicBezTo>
                  <a:cubicBezTo>
                    <a:pt x="418" y="139"/>
                    <a:pt x="418" y="150"/>
                    <a:pt x="418" y="150"/>
                  </a:cubicBezTo>
                  <a:cubicBezTo>
                    <a:pt x="429" y="161"/>
                    <a:pt x="429" y="172"/>
                    <a:pt x="429" y="172"/>
                  </a:cubicBezTo>
                  <a:lnTo>
                    <a:pt x="429" y="161"/>
                  </a:lnTo>
                  <a:lnTo>
                    <a:pt x="429" y="150"/>
                  </a:lnTo>
                  <a:lnTo>
                    <a:pt x="429" y="118"/>
                  </a:lnTo>
                  <a:cubicBezTo>
                    <a:pt x="429" y="108"/>
                    <a:pt x="418" y="96"/>
                    <a:pt x="418" y="86"/>
                  </a:cubicBezTo>
                  <a:lnTo>
                    <a:pt x="386" y="54"/>
                  </a:lnTo>
                  <a:lnTo>
                    <a:pt x="354" y="22"/>
                  </a:lnTo>
                  <a:cubicBezTo>
                    <a:pt x="332" y="11"/>
                    <a:pt x="322" y="11"/>
                    <a:pt x="300" y="11"/>
                  </a:cubicBezTo>
                  <a:cubicBezTo>
                    <a:pt x="279" y="1"/>
                    <a:pt x="268" y="1"/>
                    <a:pt x="2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713100" y="3930399"/>
              <a:ext cx="351548" cy="372068"/>
            </a:xfrm>
            <a:custGeom>
              <a:avLst/>
              <a:gdLst/>
              <a:ahLst/>
              <a:cxnLst/>
              <a:rect l="l" t="t" r="r" b="b"/>
              <a:pathLst>
                <a:path w="633" h="670" extrusionOk="0">
                  <a:moveTo>
                    <a:pt x="440" y="429"/>
                  </a:moveTo>
                  <a:lnTo>
                    <a:pt x="440" y="440"/>
                  </a:lnTo>
                  <a:cubicBezTo>
                    <a:pt x="450" y="440"/>
                    <a:pt x="450" y="440"/>
                    <a:pt x="450" y="451"/>
                  </a:cubicBezTo>
                  <a:lnTo>
                    <a:pt x="450" y="429"/>
                  </a:lnTo>
                  <a:close/>
                  <a:moveTo>
                    <a:pt x="0" y="1"/>
                  </a:moveTo>
                  <a:cubicBezTo>
                    <a:pt x="22" y="1"/>
                    <a:pt x="43" y="12"/>
                    <a:pt x="54" y="22"/>
                  </a:cubicBezTo>
                  <a:cubicBezTo>
                    <a:pt x="76" y="44"/>
                    <a:pt x="76" y="76"/>
                    <a:pt x="76" y="108"/>
                  </a:cubicBezTo>
                  <a:cubicBezTo>
                    <a:pt x="86" y="151"/>
                    <a:pt x="76" y="194"/>
                    <a:pt x="76" y="236"/>
                  </a:cubicBezTo>
                  <a:lnTo>
                    <a:pt x="76" y="269"/>
                  </a:lnTo>
                  <a:lnTo>
                    <a:pt x="76" y="279"/>
                  </a:lnTo>
                  <a:lnTo>
                    <a:pt x="76" y="290"/>
                  </a:lnTo>
                  <a:lnTo>
                    <a:pt x="76" y="301"/>
                  </a:lnTo>
                  <a:lnTo>
                    <a:pt x="76" y="386"/>
                  </a:lnTo>
                  <a:cubicBezTo>
                    <a:pt x="86" y="440"/>
                    <a:pt x="119" y="493"/>
                    <a:pt x="150" y="536"/>
                  </a:cubicBezTo>
                  <a:cubicBezTo>
                    <a:pt x="193" y="590"/>
                    <a:pt x="236" y="622"/>
                    <a:pt x="300" y="643"/>
                  </a:cubicBezTo>
                  <a:cubicBezTo>
                    <a:pt x="336" y="661"/>
                    <a:pt x="371" y="669"/>
                    <a:pt x="407" y="669"/>
                  </a:cubicBezTo>
                  <a:cubicBezTo>
                    <a:pt x="435" y="669"/>
                    <a:pt x="464" y="664"/>
                    <a:pt x="493" y="655"/>
                  </a:cubicBezTo>
                  <a:cubicBezTo>
                    <a:pt x="557" y="633"/>
                    <a:pt x="611" y="569"/>
                    <a:pt x="621" y="505"/>
                  </a:cubicBezTo>
                  <a:cubicBezTo>
                    <a:pt x="633" y="472"/>
                    <a:pt x="633" y="440"/>
                    <a:pt x="633" y="408"/>
                  </a:cubicBezTo>
                  <a:cubicBezTo>
                    <a:pt x="621" y="376"/>
                    <a:pt x="611" y="344"/>
                    <a:pt x="590" y="322"/>
                  </a:cubicBezTo>
                  <a:lnTo>
                    <a:pt x="557" y="290"/>
                  </a:lnTo>
                  <a:lnTo>
                    <a:pt x="547" y="279"/>
                  </a:lnTo>
                  <a:lnTo>
                    <a:pt x="536" y="269"/>
                  </a:lnTo>
                  <a:cubicBezTo>
                    <a:pt x="525" y="269"/>
                    <a:pt x="514" y="269"/>
                    <a:pt x="514" y="258"/>
                  </a:cubicBezTo>
                  <a:cubicBezTo>
                    <a:pt x="498" y="253"/>
                    <a:pt x="482" y="250"/>
                    <a:pt x="466" y="250"/>
                  </a:cubicBezTo>
                  <a:cubicBezTo>
                    <a:pt x="450" y="250"/>
                    <a:pt x="434" y="253"/>
                    <a:pt x="418" y="258"/>
                  </a:cubicBezTo>
                  <a:cubicBezTo>
                    <a:pt x="364" y="269"/>
                    <a:pt x="322" y="312"/>
                    <a:pt x="300" y="365"/>
                  </a:cubicBezTo>
                  <a:cubicBezTo>
                    <a:pt x="290" y="386"/>
                    <a:pt x="290" y="408"/>
                    <a:pt x="300" y="429"/>
                  </a:cubicBezTo>
                  <a:cubicBezTo>
                    <a:pt x="300" y="462"/>
                    <a:pt x="322" y="472"/>
                    <a:pt x="333" y="483"/>
                  </a:cubicBezTo>
                  <a:cubicBezTo>
                    <a:pt x="333" y="493"/>
                    <a:pt x="343" y="493"/>
                    <a:pt x="343" y="493"/>
                  </a:cubicBezTo>
                  <a:cubicBezTo>
                    <a:pt x="343" y="505"/>
                    <a:pt x="343" y="505"/>
                    <a:pt x="354" y="505"/>
                  </a:cubicBezTo>
                  <a:cubicBezTo>
                    <a:pt x="364" y="515"/>
                    <a:pt x="376" y="515"/>
                    <a:pt x="386" y="515"/>
                  </a:cubicBezTo>
                  <a:cubicBezTo>
                    <a:pt x="397" y="515"/>
                    <a:pt x="418" y="515"/>
                    <a:pt x="429" y="505"/>
                  </a:cubicBezTo>
                  <a:cubicBezTo>
                    <a:pt x="440" y="493"/>
                    <a:pt x="450" y="483"/>
                    <a:pt x="450" y="472"/>
                  </a:cubicBezTo>
                  <a:lnTo>
                    <a:pt x="450" y="451"/>
                  </a:lnTo>
                  <a:cubicBezTo>
                    <a:pt x="450" y="462"/>
                    <a:pt x="450" y="462"/>
                    <a:pt x="440" y="472"/>
                  </a:cubicBezTo>
                  <a:cubicBezTo>
                    <a:pt x="440" y="483"/>
                    <a:pt x="429" y="493"/>
                    <a:pt x="418" y="493"/>
                  </a:cubicBezTo>
                  <a:cubicBezTo>
                    <a:pt x="407" y="505"/>
                    <a:pt x="397" y="505"/>
                    <a:pt x="386" y="505"/>
                  </a:cubicBezTo>
                  <a:cubicBezTo>
                    <a:pt x="376" y="493"/>
                    <a:pt x="376" y="493"/>
                    <a:pt x="364" y="493"/>
                  </a:cubicBezTo>
                  <a:lnTo>
                    <a:pt x="364" y="483"/>
                  </a:lnTo>
                  <a:lnTo>
                    <a:pt x="354" y="483"/>
                  </a:lnTo>
                  <a:cubicBezTo>
                    <a:pt x="354" y="483"/>
                    <a:pt x="354" y="472"/>
                    <a:pt x="343" y="472"/>
                  </a:cubicBezTo>
                  <a:cubicBezTo>
                    <a:pt x="333" y="462"/>
                    <a:pt x="333" y="440"/>
                    <a:pt x="322" y="429"/>
                  </a:cubicBezTo>
                  <a:cubicBezTo>
                    <a:pt x="322" y="408"/>
                    <a:pt x="322" y="386"/>
                    <a:pt x="333" y="376"/>
                  </a:cubicBezTo>
                  <a:cubicBezTo>
                    <a:pt x="343" y="333"/>
                    <a:pt x="386" y="312"/>
                    <a:pt x="429" y="301"/>
                  </a:cubicBezTo>
                  <a:cubicBezTo>
                    <a:pt x="435" y="298"/>
                    <a:pt x="441" y="297"/>
                    <a:pt x="447" y="297"/>
                  </a:cubicBezTo>
                  <a:cubicBezTo>
                    <a:pt x="462" y="297"/>
                    <a:pt x="478" y="304"/>
                    <a:pt x="493" y="312"/>
                  </a:cubicBezTo>
                  <a:lnTo>
                    <a:pt x="504" y="312"/>
                  </a:lnTo>
                  <a:lnTo>
                    <a:pt x="514" y="322"/>
                  </a:lnTo>
                  <a:lnTo>
                    <a:pt x="525" y="322"/>
                  </a:lnTo>
                  <a:cubicBezTo>
                    <a:pt x="536" y="333"/>
                    <a:pt x="536" y="344"/>
                    <a:pt x="547" y="355"/>
                  </a:cubicBezTo>
                  <a:cubicBezTo>
                    <a:pt x="579" y="386"/>
                    <a:pt x="590" y="440"/>
                    <a:pt x="579" y="493"/>
                  </a:cubicBezTo>
                  <a:cubicBezTo>
                    <a:pt x="568" y="515"/>
                    <a:pt x="557" y="536"/>
                    <a:pt x="536" y="558"/>
                  </a:cubicBezTo>
                  <a:cubicBezTo>
                    <a:pt x="525" y="579"/>
                    <a:pt x="493" y="590"/>
                    <a:pt x="471" y="601"/>
                  </a:cubicBezTo>
                  <a:cubicBezTo>
                    <a:pt x="450" y="611"/>
                    <a:pt x="423" y="617"/>
                    <a:pt x="397" y="617"/>
                  </a:cubicBezTo>
                  <a:cubicBezTo>
                    <a:pt x="370" y="617"/>
                    <a:pt x="343" y="611"/>
                    <a:pt x="322" y="601"/>
                  </a:cubicBezTo>
                  <a:cubicBezTo>
                    <a:pt x="268" y="579"/>
                    <a:pt x="226" y="547"/>
                    <a:pt x="193" y="505"/>
                  </a:cubicBezTo>
                  <a:cubicBezTo>
                    <a:pt x="150" y="472"/>
                    <a:pt x="129" y="419"/>
                    <a:pt x="119" y="376"/>
                  </a:cubicBezTo>
                  <a:cubicBezTo>
                    <a:pt x="119" y="355"/>
                    <a:pt x="107" y="322"/>
                    <a:pt x="107" y="301"/>
                  </a:cubicBezTo>
                  <a:lnTo>
                    <a:pt x="107" y="290"/>
                  </a:lnTo>
                  <a:lnTo>
                    <a:pt x="107" y="279"/>
                  </a:lnTo>
                  <a:lnTo>
                    <a:pt x="107" y="269"/>
                  </a:lnTo>
                  <a:lnTo>
                    <a:pt x="107" y="236"/>
                  </a:lnTo>
                  <a:cubicBezTo>
                    <a:pt x="107" y="194"/>
                    <a:pt x="107" y="151"/>
                    <a:pt x="97" y="108"/>
                  </a:cubicBezTo>
                  <a:cubicBezTo>
                    <a:pt x="97" y="76"/>
                    <a:pt x="86" y="44"/>
                    <a:pt x="65" y="22"/>
                  </a:cubicBezTo>
                  <a:cubicBezTo>
                    <a:pt x="54" y="12"/>
                    <a:pt x="43" y="1"/>
                    <a:pt x="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760306" y="4013697"/>
              <a:ext cx="90525" cy="238790"/>
            </a:xfrm>
            <a:custGeom>
              <a:avLst/>
              <a:gdLst/>
              <a:ahLst/>
              <a:cxnLst/>
              <a:rect l="l" t="t" r="r" b="b"/>
              <a:pathLst>
                <a:path w="163" h="430" extrusionOk="0">
                  <a:moveTo>
                    <a:pt x="1" y="1"/>
                  </a:moveTo>
                  <a:lnTo>
                    <a:pt x="22" y="12"/>
                  </a:lnTo>
                  <a:lnTo>
                    <a:pt x="34" y="22"/>
                  </a:lnTo>
                  <a:cubicBezTo>
                    <a:pt x="44" y="33"/>
                    <a:pt x="44" y="33"/>
                    <a:pt x="55" y="33"/>
                  </a:cubicBezTo>
                  <a:cubicBezTo>
                    <a:pt x="55" y="33"/>
                    <a:pt x="55" y="44"/>
                    <a:pt x="65" y="44"/>
                  </a:cubicBezTo>
                  <a:cubicBezTo>
                    <a:pt x="65" y="44"/>
                    <a:pt x="65" y="55"/>
                    <a:pt x="76" y="55"/>
                  </a:cubicBezTo>
                  <a:cubicBezTo>
                    <a:pt x="76" y="65"/>
                    <a:pt x="76" y="65"/>
                    <a:pt x="87" y="65"/>
                  </a:cubicBezTo>
                  <a:cubicBezTo>
                    <a:pt x="87" y="76"/>
                    <a:pt x="98" y="86"/>
                    <a:pt x="98" y="98"/>
                  </a:cubicBezTo>
                  <a:cubicBezTo>
                    <a:pt x="108" y="108"/>
                    <a:pt x="108" y="119"/>
                    <a:pt x="108" y="119"/>
                  </a:cubicBezTo>
                  <a:lnTo>
                    <a:pt x="108" y="140"/>
                  </a:lnTo>
                  <a:lnTo>
                    <a:pt x="108" y="183"/>
                  </a:lnTo>
                  <a:lnTo>
                    <a:pt x="108" y="226"/>
                  </a:lnTo>
                  <a:cubicBezTo>
                    <a:pt x="108" y="236"/>
                    <a:pt x="98" y="258"/>
                    <a:pt x="98" y="269"/>
                  </a:cubicBezTo>
                  <a:cubicBezTo>
                    <a:pt x="98" y="290"/>
                    <a:pt x="108" y="301"/>
                    <a:pt x="108" y="322"/>
                  </a:cubicBezTo>
                  <a:cubicBezTo>
                    <a:pt x="108" y="333"/>
                    <a:pt x="108" y="343"/>
                    <a:pt x="119" y="355"/>
                  </a:cubicBezTo>
                  <a:lnTo>
                    <a:pt x="119" y="376"/>
                  </a:lnTo>
                  <a:lnTo>
                    <a:pt x="129" y="386"/>
                  </a:lnTo>
                  <a:cubicBezTo>
                    <a:pt x="129" y="397"/>
                    <a:pt x="129" y="397"/>
                    <a:pt x="141" y="408"/>
                  </a:cubicBezTo>
                  <a:cubicBezTo>
                    <a:pt x="151" y="429"/>
                    <a:pt x="162" y="429"/>
                    <a:pt x="162" y="429"/>
                  </a:cubicBezTo>
                  <a:cubicBezTo>
                    <a:pt x="162" y="429"/>
                    <a:pt x="151" y="419"/>
                    <a:pt x="151" y="408"/>
                  </a:cubicBezTo>
                  <a:lnTo>
                    <a:pt x="151" y="386"/>
                  </a:lnTo>
                  <a:lnTo>
                    <a:pt x="151" y="365"/>
                  </a:lnTo>
                  <a:lnTo>
                    <a:pt x="151" y="355"/>
                  </a:lnTo>
                  <a:cubicBezTo>
                    <a:pt x="141" y="343"/>
                    <a:pt x="151" y="333"/>
                    <a:pt x="151" y="312"/>
                  </a:cubicBezTo>
                  <a:lnTo>
                    <a:pt x="151" y="279"/>
                  </a:lnTo>
                  <a:cubicBezTo>
                    <a:pt x="151" y="258"/>
                    <a:pt x="151" y="248"/>
                    <a:pt x="162" y="236"/>
                  </a:cubicBezTo>
                  <a:lnTo>
                    <a:pt x="162" y="183"/>
                  </a:lnTo>
                  <a:lnTo>
                    <a:pt x="162" y="129"/>
                  </a:lnTo>
                  <a:cubicBezTo>
                    <a:pt x="162" y="119"/>
                    <a:pt x="151" y="98"/>
                    <a:pt x="141" y="86"/>
                  </a:cubicBezTo>
                  <a:cubicBezTo>
                    <a:pt x="141" y="65"/>
                    <a:pt x="129" y="55"/>
                    <a:pt x="119" y="44"/>
                  </a:cubicBezTo>
                  <a:cubicBezTo>
                    <a:pt x="108" y="33"/>
                    <a:pt x="87" y="22"/>
                    <a:pt x="76" y="22"/>
                  </a:cubicBezTo>
                  <a:cubicBezTo>
                    <a:pt x="65" y="12"/>
                    <a:pt x="55" y="12"/>
                    <a:pt x="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1093524" y="4325788"/>
              <a:ext cx="36099" cy="38317"/>
            </a:xfrm>
            <a:custGeom>
              <a:avLst/>
              <a:gdLst/>
              <a:ahLst/>
              <a:cxnLst/>
              <a:rect l="l" t="t" r="r" b="b"/>
              <a:pathLst>
                <a:path w="65" h="69" extrusionOk="0">
                  <a:moveTo>
                    <a:pt x="33" y="1"/>
                  </a:moveTo>
                  <a:cubicBezTo>
                    <a:pt x="25" y="1"/>
                    <a:pt x="17" y="6"/>
                    <a:pt x="12" y="17"/>
                  </a:cubicBezTo>
                  <a:cubicBezTo>
                    <a:pt x="1" y="28"/>
                    <a:pt x="1" y="50"/>
                    <a:pt x="12" y="60"/>
                  </a:cubicBezTo>
                  <a:cubicBezTo>
                    <a:pt x="17" y="65"/>
                    <a:pt x="25" y="68"/>
                    <a:pt x="33" y="68"/>
                  </a:cubicBezTo>
                  <a:cubicBezTo>
                    <a:pt x="41" y="68"/>
                    <a:pt x="49" y="65"/>
                    <a:pt x="55" y="60"/>
                  </a:cubicBezTo>
                  <a:cubicBezTo>
                    <a:pt x="65" y="50"/>
                    <a:pt x="65" y="28"/>
                    <a:pt x="55" y="17"/>
                  </a:cubicBezTo>
                  <a:cubicBezTo>
                    <a:pt x="49" y="6"/>
                    <a:pt x="41" y="1"/>
                    <a:pt x="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921362" y="4159747"/>
              <a:ext cx="42208" cy="37762"/>
            </a:xfrm>
            <a:custGeom>
              <a:avLst/>
              <a:gdLst/>
              <a:ahLst/>
              <a:cxnLst/>
              <a:rect l="l" t="t" r="r" b="b"/>
              <a:pathLst>
                <a:path w="76" h="68" extrusionOk="0">
                  <a:moveTo>
                    <a:pt x="43" y="0"/>
                  </a:moveTo>
                  <a:cubicBezTo>
                    <a:pt x="35" y="0"/>
                    <a:pt x="27" y="6"/>
                    <a:pt x="22" y="16"/>
                  </a:cubicBezTo>
                  <a:cubicBezTo>
                    <a:pt x="1" y="27"/>
                    <a:pt x="1" y="49"/>
                    <a:pt x="22" y="59"/>
                  </a:cubicBezTo>
                  <a:cubicBezTo>
                    <a:pt x="27" y="65"/>
                    <a:pt x="35" y="67"/>
                    <a:pt x="43" y="67"/>
                  </a:cubicBezTo>
                  <a:cubicBezTo>
                    <a:pt x="51" y="67"/>
                    <a:pt x="59" y="65"/>
                    <a:pt x="65" y="59"/>
                  </a:cubicBezTo>
                  <a:cubicBezTo>
                    <a:pt x="75" y="49"/>
                    <a:pt x="75" y="27"/>
                    <a:pt x="65" y="16"/>
                  </a:cubicBezTo>
                  <a:cubicBezTo>
                    <a:pt x="59" y="6"/>
                    <a:pt x="51" y="0"/>
                    <a:pt x="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8079908" y="3930399"/>
              <a:ext cx="350992" cy="372068"/>
            </a:xfrm>
            <a:custGeom>
              <a:avLst/>
              <a:gdLst/>
              <a:ahLst/>
              <a:cxnLst/>
              <a:rect l="l" t="t" r="r" b="b"/>
              <a:pathLst>
                <a:path w="632" h="670" extrusionOk="0">
                  <a:moveTo>
                    <a:pt x="193" y="429"/>
                  </a:moveTo>
                  <a:lnTo>
                    <a:pt x="193" y="440"/>
                  </a:lnTo>
                  <a:cubicBezTo>
                    <a:pt x="193" y="429"/>
                    <a:pt x="204" y="429"/>
                    <a:pt x="204" y="429"/>
                  </a:cubicBezTo>
                  <a:close/>
                  <a:moveTo>
                    <a:pt x="193" y="451"/>
                  </a:moveTo>
                  <a:cubicBezTo>
                    <a:pt x="182" y="462"/>
                    <a:pt x="182" y="462"/>
                    <a:pt x="193" y="472"/>
                  </a:cubicBezTo>
                  <a:lnTo>
                    <a:pt x="193" y="451"/>
                  </a:lnTo>
                  <a:close/>
                  <a:moveTo>
                    <a:pt x="610" y="1"/>
                  </a:moveTo>
                  <a:cubicBezTo>
                    <a:pt x="600" y="1"/>
                    <a:pt x="589" y="12"/>
                    <a:pt x="579" y="22"/>
                  </a:cubicBezTo>
                  <a:cubicBezTo>
                    <a:pt x="557" y="44"/>
                    <a:pt x="546" y="76"/>
                    <a:pt x="536" y="108"/>
                  </a:cubicBezTo>
                  <a:lnTo>
                    <a:pt x="536" y="236"/>
                  </a:lnTo>
                  <a:lnTo>
                    <a:pt x="536" y="269"/>
                  </a:lnTo>
                  <a:lnTo>
                    <a:pt x="536" y="279"/>
                  </a:lnTo>
                  <a:lnTo>
                    <a:pt x="536" y="290"/>
                  </a:lnTo>
                  <a:lnTo>
                    <a:pt x="536" y="301"/>
                  </a:lnTo>
                  <a:cubicBezTo>
                    <a:pt x="536" y="322"/>
                    <a:pt x="525" y="355"/>
                    <a:pt x="525" y="376"/>
                  </a:cubicBezTo>
                  <a:cubicBezTo>
                    <a:pt x="514" y="419"/>
                    <a:pt x="482" y="472"/>
                    <a:pt x="450" y="505"/>
                  </a:cubicBezTo>
                  <a:cubicBezTo>
                    <a:pt x="418" y="547"/>
                    <a:pt x="375" y="579"/>
                    <a:pt x="322" y="601"/>
                  </a:cubicBezTo>
                  <a:cubicBezTo>
                    <a:pt x="295" y="611"/>
                    <a:pt x="268" y="617"/>
                    <a:pt x="241" y="617"/>
                  </a:cubicBezTo>
                  <a:cubicBezTo>
                    <a:pt x="214" y="617"/>
                    <a:pt x="188" y="611"/>
                    <a:pt x="161" y="601"/>
                  </a:cubicBezTo>
                  <a:cubicBezTo>
                    <a:pt x="139" y="590"/>
                    <a:pt x="118" y="579"/>
                    <a:pt x="108" y="558"/>
                  </a:cubicBezTo>
                  <a:cubicBezTo>
                    <a:pt x="86" y="536"/>
                    <a:pt x="75" y="515"/>
                    <a:pt x="65" y="493"/>
                  </a:cubicBezTo>
                  <a:cubicBezTo>
                    <a:pt x="54" y="440"/>
                    <a:pt x="65" y="386"/>
                    <a:pt x="96" y="355"/>
                  </a:cubicBezTo>
                  <a:cubicBezTo>
                    <a:pt x="96" y="344"/>
                    <a:pt x="108" y="333"/>
                    <a:pt x="118" y="322"/>
                  </a:cubicBezTo>
                  <a:lnTo>
                    <a:pt x="129" y="322"/>
                  </a:lnTo>
                  <a:lnTo>
                    <a:pt x="129" y="312"/>
                  </a:lnTo>
                  <a:lnTo>
                    <a:pt x="150" y="312"/>
                  </a:lnTo>
                  <a:cubicBezTo>
                    <a:pt x="166" y="304"/>
                    <a:pt x="181" y="297"/>
                    <a:pt x="196" y="297"/>
                  </a:cubicBezTo>
                  <a:cubicBezTo>
                    <a:pt x="202" y="297"/>
                    <a:pt x="208" y="298"/>
                    <a:pt x="215" y="301"/>
                  </a:cubicBezTo>
                  <a:cubicBezTo>
                    <a:pt x="257" y="312"/>
                    <a:pt x="289" y="333"/>
                    <a:pt x="311" y="376"/>
                  </a:cubicBezTo>
                  <a:cubicBezTo>
                    <a:pt x="322" y="386"/>
                    <a:pt x="322" y="408"/>
                    <a:pt x="322" y="429"/>
                  </a:cubicBezTo>
                  <a:cubicBezTo>
                    <a:pt x="311" y="440"/>
                    <a:pt x="300" y="462"/>
                    <a:pt x="289" y="472"/>
                  </a:cubicBezTo>
                  <a:lnTo>
                    <a:pt x="289" y="483"/>
                  </a:lnTo>
                  <a:lnTo>
                    <a:pt x="279" y="483"/>
                  </a:lnTo>
                  <a:lnTo>
                    <a:pt x="279" y="493"/>
                  </a:lnTo>
                  <a:cubicBezTo>
                    <a:pt x="268" y="493"/>
                    <a:pt x="268" y="493"/>
                    <a:pt x="257" y="505"/>
                  </a:cubicBezTo>
                  <a:cubicBezTo>
                    <a:pt x="246" y="505"/>
                    <a:pt x="225" y="505"/>
                    <a:pt x="215" y="493"/>
                  </a:cubicBezTo>
                  <a:cubicBezTo>
                    <a:pt x="204" y="493"/>
                    <a:pt x="204" y="483"/>
                    <a:pt x="193" y="472"/>
                  </a:cubicBezTo>
                  <a:lnTo>
                    <a:pt x="193" y="472"/>
                  </a:lnTo>
                  <a:cubicBezTo>
                    <a:pt x="193" y="483"/>
                    <a:pt x="204" y="493"/>
                    <a:pt x="215" y="505"/>
                  </a:cubicBezTo>
                  <a:cubicBezTo>
                    <a:pt x="225" y="515"/>
                    <a:pt x="246" y="515"/>
                    <a:pt x="257" y="515"/>
                  </a:cubicBezTo>
                  <a:cubicBezTo>
                    <a:pt x="268" y="515"/>
                    <a:pt x="279" y="515"/>
                    <a:pt x="289" y="505"/>
                  </a:cubicBezTo>
                  <a:cubicBezTo>
                    <a:pt x="289" y="505"/>
                    <a:pt x="300" y="505"/>
                    <a:pt x="300" y="493"/>
                  </a:cubicBezTo>
                  <a:lnTo>
                    <a:pt x="311" y="483"/>
                  </a:lnTo>
                  <a:cubicBezTo>
                    <a:pt x="322" y="472"/>
                    <a:pt x="332" y="462"/>
                    <a:pt x="343" y="429"/>
                  </a:cubicBezTo>
                  <a:cubicBezTo>
                    <a:pt x="353" y="408"/>
                    <a:pt x="343" y="386"/>
                    <a:pt x="343" y="365"/>
                  </a:cubicBezTo>
                  <a:cubicBezTo>
                    <a:pt x="322" y="312"/>
                    <a:pt x="279" y="269"/>
                    <a:pt x="225" y="258"/>
                  </a:cubicBezTo>
                  <a:cubicBezTo>
                    <a:pt x="209" y="253"/>
                    <a:pt x="193" y="250"/>
                    <a:pt x="177" y="250"/>
                  </a:cubicBezTo>
                  <a:cubicBezTo>
                    <a:pt x="161" y="250"/>
                    <a:pt x="145" y="253"/>
                    <a:pt x="129" y="258"/>
                  </a:cubicBezTo>
                  <a:cubicBezTo>
                    <a:pt x="118" y="269"/>
                    <a:pt x="118" y="269"/>
                    <a:pt x="108" y="269"/>
                  </a:cubicBezTo>
                  <a:lnTo>
                    <a:pt x="96" y="279"/>
                  </a:lnTo>
                  <a:lnTo>
                    <a:pt x="86" y="290"/>
                  </a:lnTo>
                  <a:lnTo>
                    <a:pt x="54" y="322"/>
                  </a:lnTo>
                  <a:cubicBezTo>
                    <a:pt x="32" y="344"/>
                    <a:pt x="22" y="376"/>
                    <a:pt x="11" y="408"/>
                  </a:cubicBezTo>
                  <a:cubicBezTo>
                    <a:pt x="1" y="440"/>
                    <a:pt x="11" y="472"/>
                    <a:pt x="11" y="505"/>
                  </a:cubicBezTo>
                  <a:cubicBezTo>
                    <a:pt x="32" y="569"/>
                    <a:pt x="75" y="633"/>
                    <a:pt x="150" y="655"/>
                  </a:cubicBezTo>
                  <a:cubicBezTo>
                    <a:pt x="179" y="664"/>
                    <a:pt x="208" y="669"/>
                    <a:pt x="237" y="669"/>
                  </a:cubicBezTo>
                  <a:cubicBezTo>
                    <a:pt x="272" y="669"/>
                    <a:pt x="308" y="661"/>
                    <a:pt x="343" y="643"/>
                  </a:cubicBezTo>
                  <a:cubicBezTo>
                    <a:pt x="407" y="622"/>
                    <a:pt x="450" y="590"/>
                    <a:pt x="493" y="536"/>
                  </a:cubicBezTo>
                  <a:cubicBezTo>
                    <a:pt x="525" y="493"/>
                    <a:pt x="546" y="440"/>
                    <a:pt x="557" y="386"/>
                  </a:cubicBezTo>
                  <a:cubicBezTo>
                    <a:pt x="568" y="355"/>
                    <a:pt x="568" y="333"/>
                    <a:pt x="568" y="301"/>
                  </a:cubicBezTo>
                  <a:lnTo>
                    <a:pt x="568" y="290"/>
                  </a:lnTo>
                  <a:lnTo>
                    <a:pt x="568" y="279"/>
                  </a:lnTo>
                  <a:lnTo>
                    <a:pt x="568" y="269"/>
                  </a:lnTo>
                  <a:lnTo>
                    <a:pt x="568" y="236"/>
                  </a:lnTo>
                  <a:cubicBezTo>
                    <a:pt x="557" y="194"/>
                    <a:pt x="557" y="151"/>
                    <a:pt x="557" y="108"/>
                  </a:cubicBezTo>
                  <a:cubicBezTo>
                    <a:pt x="568" y="76"/>
                    <a:pt x="568" y="44"/>
                    <a:pt x="589" y="22"/>
                  </a:cubicBezTo>
                  <a:cubicBezTo>
                    <a:pt x="600" y="12"/>
                    <a:pt x="622" y="1"/>
                    <a:pt x="6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8293723" y="4008144"/>
              <a:ext cx="96079" cy="238234"/>
            </a:xfrm>
            <a:custGeom>
              <a:avLst/>
              <a:gdLst/>
              <a:ahLst/>
              <a:cxnLst/>
              <a:rect l="l" t="t" r="r" b="b"/>
              <a:pathLst>
                <a:path w="173" h="429" extrusionOk="0">
                  <a:moveTo>
                    <a:pt x="151" y="1"/>
                  </a:moveTo>
                  <a:cubicBezTo>
                    <a:pt x="140" y="1"/>
                    <a:pt x="140" y="1"/>
                    <a:pt x="129" y="11"/>
                  </a:cubicBezTo>
                  <a:cubicBezTo>
                    <a:pt x="118" y="11"/>
                    <a:pt x="108" y="11"/>
                    <a:pt x="97" y="22"/>
                  </a:cubicBezTo>
                  <a:cubicBezTo>
                    <a:pt x="76" y="22"/>
                    <a:pt x="65" y="32"/>
                    <a:pt x="54" y="43"/>
                  </a:cubicBezTo>
                  <a:cubicBezTo>
                    <a:pt x="44" y="54"/>
                    <a:pt x="33" y="65"/>
                    <a:pt x="22" y="86"/>
                  </a:cubicBezTo>
                  <a:cubicBezTo>
                    <a:pt x="22" y="96"/>
                    <a:pt x="11" y="118"/>
                    <a:pt x="11" y="129"/>
                  </a:cubicBezTo>
                  <a:cubicBezTo>
                    <a:pt x="1" y="150"/>
                    <a:pt x="1" y="172"/>
                    <a:pt x="11" y="182"/>
                  </a:cubicBezTo>
                  <a:lnTo>
                    <a:pt x="11" y="236"/>
                  </a:lnTo>
                  <a:cubicBezTo>
                    <a:pt x="11" y="246"/>
                    <a:pt x="22" y="268"/>
                    <a:pt x="22" y="279"/>
                  </a:cubicBezTo>
                  <a:lnTo>
                    <a:pt x="22" y="322"/>
                  </a:lnTo>
                  <a:cubicBezTo>
                    <a:pt x="22" y="332"/>
                    <a:pt x="33" y="343"/>
                    <a:pt x="22" y="353"/>
                  </a:cubicBezTo>
                  <a:lnTo>
                    <a:pt x="22" y="375"/>
                  </a:lnTo>
                  <a:lnTo>
                    <a:pt x="22" y="386"/>
                  </a:lnTo>
                  <a:lnTo>
                    <a:pt x="22" y="407"/>
                  </a:lnTo>
                  <a:cubicBezTo>
                    <a:pt x="22" y="418"/>
                    <a:pt x="11" y="429"/>
                    <a:pt x="11" y="429"/>
                  </a:cubicBezTo>
                  <a:cubicBezTo>
                    <a:pt x="11" y="429"/>
                    <a:pt x="22" y="429"/>
                    <a:pt x="33" y="418"/>
                  </a:cubicBezTo>
                  <a:lnTo>
                    <a:pt x="33" y="407"/>
                  </a:lnTo>
                  <a:lnTo>
                    <a:pt x="44" y="396"/>
                  </a:lnTo>
                  <a:cubicBezTo>
                    <a:pt x="44" y="386"/>
                    <a:pt x="54" y="386"/>
                    <a:pt x="54" y="375"/>
                  </a:cubicBezTo>
                  <a:lnTo>
                    <a:pt x="54" y="365"/>
                  </a:lnTo>
                  <a:cubicBezTo>
                    <a:pt x="65" y="343"/>
                    <a:pt x="65" y="332"/>
                    <a:pt x="65" y="322"/>
                  </a:cubicBezTo>
                  <a:cubicBezTo>
                    <a:pt x="65" y="300"/>
                    <a:pt x="76" y="289"/>
                    <a:pt x="76" y="279"/>
                  </a:cubicBezTo>
                  <a:cubicBezTo>
                    <a:pt x="76" y="258"/>
                    <a:pt x="65" y="246"/>
                    <a:pt x="65" y="225"/>
                  </a:cubicBezTo>
                  <a:lnTo>
                    <a:pt x="65" y="182"/>
                  </a:lnTo>
                  <a:lnTo>
                    <a:pt x="65" y="139"/>
                  </a:lnTo>
                  <a:lnTo>
                    <a:pt x="65" y="118"/>
                  </a:lnTo>
                  <a:cubicBezTo>
                    <a:pt x="65" y="118"/>
                    <a:pt x="65" y="108"/>
                    <a:pt x="76" y="108"/>
                  </a:cubicBezTo>
                  <a:cubicBezTo>
                    <a:pt x="76" y="96"/>
                    <a:pt x="76" y="86"/>
                    <a:pt x="87" y="75"/>
                  </a:cubicBezTo>
                  <a:cubicBezTo>
                    <a:pt x="87" y="65"/>
                    <a:pt x="97" y="65"/>
                    <a:pt x="97" y="54"/>
                  </a:cubicBezTo>
                  <a:cubicBezTo>
                    <a:pt x="97" y="54"/>
                    <a:pt x="108" y="54"/>
                    <a:pt x="108" y="43"/>
                  </a:cubicBezTo>
                  <a:cubicBezTo>
                    <a:pt x="118" y="43"/>
                    <a:pt x="118" y="43"/>
                    <a:pt x="118" y="32"/>
                  </a:cubicBezTo>
                  <a:cubicBezTo>
                    <a:pt x="129" y="32"/>
                    <a:pt x="129" y="32"/>
                    <a:pt x="129" y="22"/>
                  </a:cubicBezTo>
                  <a:cubicBezTo>
                    <a:pt x="140" y="22"/>
                    <a:pt x="151" y="22"/>
                    <a:pt x="151" y="11"/>
                  </a:cubicBezTo>
                  <a:cubicBezTo>
                    <a:pt x="161" y="11"/>
                    <a:pt x="172" y="1"/>
                    <a:pt x="1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9"/>
            <p:cNvSpPr/>
            <p:nvPr/>
          </p:nvSpPr>
          <p:spPr>
            <a:xfrm>
              <a:off x="7788342" y="4223609"/>
              <a:ext cx="375428" cy="361517"/>
            </a:xfrm>
            <a:custGeom>
              <a:avLst/>
              <a:gdLst/>
              <a:ahLst/>
              <a:cxnLst/>
              <a:rect l="l" t="t" r="r" b="b"/>
              <a:pathLst>
                <a:path w="676" h="651" extrusionOk="0">
                  <a:moveTo>
                    <a:pt x="450" y="180"/>
                  </a:moveTo>
                  <a:cubicBezTo>
                    <a:pt x="450" y="191"/>
                    <a:pt x="440" y="191"/>
                    <a:pt x="440" y="191"/>
                  </a:cubicBezTo>
                  <a:lnTo>
                    <a:pt x="472" y="191"/>
                  </a:lnTo>
                  <a:cubicBezTo>
                    <a:pt x="483" y="191"/>
                    <a:pt x="493" y="201"/>
                    <a:pt x="504" y="212"/>
                  </a:cubicBezTo>
                  <a:cubicBezTo>
                    <a:pt x="504" y="191"/>
                    <a:pt x="493" y="191"/>
                    <a:pt x="483" y="180"/>
                  </a:cubicBezTo>
                  <a:close/>
                  <a:moveTo>
                    <a:pt x="456" y="1"/>
                  </a:moveTo>
                  <a:cubicBezTo>
                    <a:pt x="440" y="1"/>
                    <a:pt x="424" y="3"/>
                    <a:pt x="407" y="8"/>
                  </a:cubicBezTo>
                  <a:cubicBezTo>
                    <a:pt x="376" y="19"/>
                    <a:pt x="343" y="30"/>
                    <a:pt x="322" y="51"/>
                  </a:cubicBezTo>
                  <a:lnTo>
                    <a:pt x="290" y="84"/>
                  </a:lnTo>
                  <a:lnTo>
                    <a:pt x="279" y="94"/>
                  </a:lnTo>
                  <a:lnTo>
                    <a:pt x="279" y="105"/>
                  </a:lnTo>
                  <a:cubicBezTo>
                    <a:pt x="269" y="105"/>
                    <a:pt x="269" y="115"/>
                    <a:pt x="269" y="127"/>
                  </a:cubicBezTo>
                  <a:cubicBezTo>
                    <a:pt x="257" y="158"/>
                    <a:pt x="257" y="191"/>
                    <a:pt x="257" y="212"/>
                  </a:cubicBezTo>
                  <a:cubicBezTo>
                    <a:pt x="279" y="276"/>
                    <a:pt x="322" y="319"/>
                    <a:pt x="364" y="330"/>
                  </a:cubicBezTo>
                  <a:cubicBezTo>
                    <a:pt x="386" y="341"/>
                    <a:pt x="418" y="341"/>
                    <a:pt x="440" y="341"/>
                  </a:cubicBezTo>
                  <a:cubicBezTo>
                    <a:pt x="461" y="330"/>
                    <a:pt x="483" y="319"/>
                    <a:pt x="493" y="308"/>
                  </a:cubicBezTo>
                  <a:cubicBezTo>
                    <a:pt x="493" y="298"/>
                    <a:pt x="493" y="298"/>
                    <a:pt x="504" y="287"/>
                  </a:cubicBezTo>
                  <a:lnTo>
                    <a:pt x="504" y="276"/>
                  </a:lnTo>
                  <a:cubicBezTo>
                    <a:pt x="514" y="276"/>
                    <a:pt x="514" y="265"/>
                    <a:pt x="514" y="255"/>
                  </a:cubicBezTo>
                  <a:cubicBezTo>
                    <a:pt x="526" y="234"/>
                    <a:pt x="514" y="222"/>
                    <a:pt x="504" y="212"/>
                  </a:cubicBezTo>
                  <a:lnTo>
                    <a:pt x="504" y="255"/>
                  </a:lnTo>
                  <a:lnTo>
                    <a:pt x="493" y="265"/>
                  </a:lnTo>
                  <a:lnTo>
                    <a:pt x="493" y="276"/>
                  </a:lnTo>
                  <a:lnTo>
                    <a:pt x="483" y="276"/>
                  </a:lnTo>
                  <a:cubicBezTo>
                    <a:pt x="483" y="287"/>
                    <a:pt x="483" y="287"/>
                    <a:pt x="472" y="287"/>
                  </a:cubicBezTo>
                  <a:cubicBezTo>
                    <a:pt x="461" y="298"/>
                    <a:pt x="450" y="308"/>
                    <a:pt x="429" y="308"/>
                  </a:cubicBezTo>
                  <a:cubicBezTo>
                    <a:pt x="425" y="312"/>
                    <a:pt x="421" y="313"/>
                    <a:pt x="415" y="313"/>
                  </a:cubicBezTo>
                  <a:cubicBezTo>
                    <a:pt x="404" y="313"/>
                    <a:pt x="390" y="308"/>
                    <a:pt x="376" y="308"/>
                  </a:cubicBezTo>
                  <a:cubicBezTo>
                    <a:pt x="343" y="287"/>
                    <a:pt x="311" y="255"/>
                    <a:pt x="300" y="201"/>
                  </a:cubicBezTo>
                  <a:cubicBezTo>
                    <a:pt x="300" y="180"/>
                    <a:pt x="300" y="158"/>
                    <a:pt x="311" y="137"/>
                  </a:cubicBezTo>
                  <a:lnTo>
                    <a:pt x="311" y="127"/>
                  </a:lnTo>
                  <a:lnTo>
                    <a:pt x="322" y="115"/>
                  </a:lnTo>
                  <a:lnTo>
                    <a:pt x="354" y="84"/>
                  </a:lnTo>
                  <a:cubicBezTo>
                    <a:pt x="377" y="68"/>
                    <a:pt x="418" y="58"/>
                    <a:pt x="455" y="58"/>
                  </a:cubicBezTo>
                  <a:cubicBezTo>
                    <a:pt x="468" y="58"/>
                    <a:pt x="481" y="59"/>
                    <a:pt x="493" y="62"/>
                  </a:cubicBezTo>
                  <a:cubicBezTo>
                    <a:pt x="514" y="73"/>
                    <a:pt x="547" y="84"/>
                    <a:pt x="557" y="94"/>
                  </a:cubicBezTo>
                  <a:cubicBezTo>
                    <a:pt x="579" y="115"/>
                    <a:pt x="590" y="137"/>
                    <a:pt x="600" y="158"/>
                  </a:cubicBezTo>
                  <a:cubicBezTo>
                    <a:pt x="621" y="212"/>
                    <a:pt x="621" y="265"/>
                    <a:pt x="600" y="319"/>
                  </a:cubicBezTo>
                  <a:cubicBezTo>
                    <a:pt x="579" y="372"/>
                    <a:pt x="547" y="415"/>
                    <a:pt x="514" y="448"/>
                  </a:cubicBezTo>
                  <a:cubicBezTo>
                    <a:pt x="472" y="479"/>
                    <a:pt x="429" y="501"/>
                    <a:pt x="376" y="512"/>
                  </a:cubicBezTo>
                  <a:cubicBezTo>
                    <a:pt x="354" y="522"/>
                    <a:pt x="333" y="522"/>
                    <a:pt x="311" y="522"/>
                  </a:cubicBezTo>
                  <a:lnTo>
                    <a:pt x="236" y="522"/>
                  </a:lnTo>
                  <a:cubicBezTo>
                    <a:pt x="193" y="522"/>
                    <a:pt x="150" y="533"/>
                    <a:pt x="107" y="533"/>
                  </a:cubicBezTo>
                  <a:cubicBezTo>
                    <a:pt x="76" y="544"/>
                    <a:pt x="43" y="555"/>
                    <a:pt x="22" y="576"/>
                  </a:cubicBezTo>
                  <a:cubicBezTo>
                    <a:pt x="12" y="587"/>
                    <a:pt x="12" y="598"/>
                    <a:pt x="0" y="608"/>
                  </a:cubicBezTo>
                  <a:lnTo>
                    <a:pt x="0" y="629"/>
                  </a:lnTo>
                  <a:cubicBezTo>
                    <a:pt x="0" y="640"/>
                    <a:pt x="0" y="640"/>
                    <a:pt x="12" y="651"/>
                  </a:cubicBezTo>
                  <a:lnTo>
                    <a:pt x="12" y="629"/>
                  </a:lnTo>
                  <a:cubicBezTo>
                    <a:pt x="12" y="619"/>
                    <a:pt x="12" y="598"/>
                    <a:pt x="33" y="576"/>
                  </a:cubicBezTo>
                  <a:cubicBezTo>
                    <a:pt x="43" y="565"/>
                    <a:pt x="76" y="555"/>
                    <a:pt x="119" y="555"/>
                  </a:cubicBezTo>
                  <a:lnTo>
                    <a:pt x="236" y="555"/>
                  </a:lnTo>
                  <a:cubicBezTo>
                    <a:pt x="247" y="555"/>
                    <a:pt x="257" y="555"/>
                    <a:pt x="269" y="565"/>
                  </a:cubicBezTo>
                  <a:lnTo>
                    <a:pt x="311" y="565"/>
                  </a:lnTo>
                  <a:cubicBezTo>
                    <a:pt x="333" y="565"/>
                    <a:pt x="354" y="565"/>
                    <a:pt x="386" y="555"/>
                  </a:cubicBezTo>
                  <a:cubicBezTo>
                    <a:pt x="440" y="544"/>
                    <a:pt x="493" y="522"/>
                    <a:pt x="536" y="479"/>
                  </a:cubicBezTo>
                  <a:cubicBezTo>
                    <a:pt x="590" y="448"/>
                    <a:pt x="633" y="394"/>
                    <a:pt x="654" y="341"/>
                  </a:cubicBezTo>
                  <a:cubicBezTo>
                    <a:pt x="675" y="276"/>
                    <a:pt x="675" y="201"/>
                    <a:pt x="654" y="148"/>
                  </a:cubicBezTo>
                  <a:cubicBezTo>
                    <a:pt x="633" y="73"/>
                    <a:pt x="568" y="30"/>
                    <a:pt x="504" y="8"/>
                  </a:cubicBezTo>
                  <a:cubicBezTo>
                    <a:pt x="488" y="3"/>
                    <a:pt x="472" y="1"/>
                    <a:pt x="4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9"/>
            <p:cNvSpPr/>
            <p:nvPr/>
          </p:nvSpPr>
          <p:spPr>
            <a:xfrm>
              <a:off x="7871647" y="4436297"/>
              <a:ext cx="238253" cy="95516"/>
            </a:xfrm>
            <a:custGeom>
              <a:avLst/>
              <a:gdLst/>
              <a:ahLst/>
              <a:cxnLst/>
              <a:rect l="l" t="t" r="r" b="b"/>
              <a:pathLst>
                <a:path w="429" h="172" extrusionOk="0">
                  <a:moveTo>
                    <a:pt x="129" y="1"/>
                  </a:moveTo>
                  <a:cubicBezTo>
                    <a:pt x="119" y="11"/>
                    <a:pt x="97" y="11"/>
                    <a:pt x="86" y="22"/>
                  </a:cubicBezTo>
                  <a:cubicBezTo>
                    <a:pt x="65" y="32"/>
                    <a:pt x="54" y="43"/>
                    <a:pt x="43" y="54"/>
                  </a:cubicBezTo>
                  <a:cubicBezTo>
                    <a:pt x="33" y="65"/>
                    <a:pt x="22" y="75"/>
                    <a:pt x="22" y="86"/>
                  </a:cubicBezTo>
                  <a:cubicBezTo>
                    <a:pt x="11" y="96"/>
                    <a:pt x="11" y="108"/>
                    <a:pt x="11" y="118"/>
                  </a:cubicBezTo>
                  <a:cubicBezTo>
                    <a:pt x="0" y="129"/>
                    <a:pt x="0" y="139"/>
                    <a:pt x="0" y="150"/>
                  </a:cubicBezTo>
                  <a:lnTo>
                    <a:pt x="0" y="161"/>
                  </a:lnTo>
                  <a:lnTo>
                    <a:pt x="0" y="172"/>
                  </a:lnTo>
                  <a:cubicBezTo>
                    <a:pt x="0" y="172"/>
                    <a:pt x="11" y="161"/>
                    <a:pt x="11" y="150"/>
                  </a:cubicBezTo>
                  <a:lnTo>
                    <a:pt x="33" y="129"/>
                  </a:lnTo>
                  <a:lnTo>
                    <a:pt x="33" y="118"/>
                  </a:lnTo>
                  <a:cubicBezTo>
                    <a:pt x="43" y="118"/>
                    <a:pt x="43" y="108"/>
                    <a:pt x="43" y="108"/>
                  </a:cubicBezTo>
                  <a:lnTo>
                    <a:pt x="54" y="96"/>
                  </a:lnTo>
                  <a:cubicBezTo>
                    <a:pt x="65" y="86"/>
                    <a:pt x="65" y="86"/>
                    <a:pt x="76" y="86"/>
                  </a:cubicBezTo>
                  <a:cubicBezTo>
                    <a:pt x="86" y="75"/>
                    <a:pt x="97" y="75"/>
                    <a:pt x="107" y="65"/>
                  </a:cubicBezTo>
                  <a:lnTo>
                    <a:pt x="119" y="65"/>
                  </a:lnTo>
                  <a:cubicBezTo>
                    <a:pt x="129" y="65"/>
                    <a:pt x="140" y="54"/>
                    <a:pt x="140" y="54"/>
                  </a:cubicBezTo>
                  <a:lnTo>
                    <a:pt x="183" y="54"/>
                  </a:lnTo>
                  <a:cubicBezTo>
                    <a:pt x="193" y="54"/>
                    <a:pt x="214" y="65"/>
                    <a:pt x="226" y="65"/>
                  </a:cubicBezTo>
                  <a:lnTo>
                    <a:pt x="322" y="65"/>
                  </a:lnTo>
                  <a:cubicBezTo>
                    <a:pt x="333" y="65"/>
                    <a:pt x="354" y="54"/>
                    <a:pt x="364" y="54"/>
                  </a:cubicBezTo>
                  <a:cubicBezTo>
                    <a:pt x="364" y="54"/>
                    <a:pt x="376" y="54"/>
                    <a:pt x="376" y="43"/>
                  </a:cubicBezTo>
                  <a:lnTo>
                    <a:pt x="397" y="43"/>
                  </a:lnTo>
                  <a:cubicBezTo>
                    <a:pt x="397" y="32"/>
                    <a:pt x="397" y="32"/>
                    <a:pt x="407" y="32"/>
                  </a:cubicBezTo>
                  <a:lnTo>
                    <a:pt x="418" y="22"/>
                  </a:lnTo>
                  <a:lnTo>
                    <a:pt x="429" y="11"/>
                  </a:lnTo>
                  <a:lnTo>
                    <a:pt x="407" y="11"/>
                  </a:lnTo>
                  <a:cubicBezTo>
                    <a:pt x="407" y="22"/>
                    <a:pt x="397" y="22"/>
                    <a:pt x="386" y="22"/>
                  </a:cubicBezTo>
                  <a:lnTo>
                    <a:pt x="279" y="22"/>
                  </a:lnTo>
                  <a:cubicBezTo>
                    <a:pt x="268" y="11"/>
                    <a:pt x="247" y="11"/>
                    <a:pt x="236" y="11"/>
                  </a:cubicBezTo>
                  <a:cubicBezTo>
                    <a:pt x="226" y="11"/>
                    <a:pt x="204" y="1"/>
                    <a:pt x="1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9"/>
            <p:cNvSpPr/>
            <p:nvPr/>
          </p:nvSpPr>
          <p:spPr>
            <a:xfrm>
              <a:off x="8187094" y="4158081"/>
              <a:ext cx="36099" cy="39428"/>
            </a:xfrm>
            <a:custGeom>
              <a:avLst/>
              <a:gdLst/>
              <a:ahLst/>
              <a:cxnLst/>
              <a:rect l="l" t="t" r="r" b="b"/>
              <a:pathLst>
                <a:path w="65" h="71" extrusionOk="0">
                  <a:moveTo>
                    <a:pt x="32" y="1"/>
                  </a:moveTo>
                  <a:cubicBezTo>
                    <a:pt x="24" y="1"/>
                    <a:pt x="16" y="3"/>
                    <a:pt x="11" y="9"/>
                  </a:cubicBezTo>
                  <a:cubicBezTo>
                    <a:pt x="0" y="30"/>
                    <a:pt x="0" y="52"/>
                    <a:pt x="11" y="62"/>
                  </a:cubicBezTo>
                  <a:cubicBezTo>
                    <a:pt x="16" y="68"/>
                    <a:pt x="24" y="70"/>
                    <a:pt x="32" y="70"/>
                  </a:cubicBezTo>
                  <a:cubicBezTo>
                    <a:pt x="40" y="70"/>
                    <a:pt x="48" y="68"/>
                    <a:pt x="53" y="62"/>
                  </a:cubicBezTo>
                  <a:cubicBezTo>
                    <a:pt x="64" y="52"/>
                    <a:pt x="64" y="30"/>
                    <a:pt x="53" y="9"/>
                  </a:cubicBezTo>
                  <a:cubicBezTo>
                    <a:pt x="48" y="3"/>
                    <a:pt x="40" y="1"/>
                    <a:pt x="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9"/>
            <p:cNvSpPr/>
            <p:nvPr/>
          </p:nvSpPr>
          <p:spPr>
            <a:xfrm>
              <a:off x="8020484" y="4325788"/>
              <a:ext cx="36099" cy="38317"/>
            </a:xfrm>
            <a:custGeom>
              <a:avLst/>
              <a:gdLst/>
              <a:ahLst/>
              <a:cxnLst/>
              <a:rect l="l" t="t" r="r" b="b"/>
              <a:pathLst>
                <a:path w="65" h="69" extrusionOk="0">
                  <a:moveTo>
                    <a:pt x="32" y="1"/>
                  </a:moveTo>
                  <a:cubicBezTo>
                    <a:pt x="24" y="1"/>
                    <a:pt x="16" y="6"/>
                    <a:pt x="11" y="17"/>
                  </a:cubicBezTo>
                  <a:cubicBezTo>
                    <a:pt x="0" y="28"/>
                    <a:pt x="0" y="50"/>
                    <a:pt x="11" y="60"/>
                  </a:cubicBezTo>
                  <a:cubicBezTo>
                    <a:pt x="16" y="65"/>
                    <a:pt x="24" y="68"/>
                    <a:pt x="32" y="68"/>
                  </a:cubicBezTo>
                  <a:cubicBezTo>
                    <a:pt x="40" y="68"/>
                    <a:pt x="48" y="65"/>
                    <a:pt x="54" y="60"/>
                  </a:cubicBezTo>
                  <a:cubicBezTo>
                    <a:pt x="65" y="50"/>
                    <a:pt x="65" y="28"/>
                    <a:pt x="54" y="17"/>
                  </a:cubicBezTo>
                  <a:cubicBezTo>
                    <a:pt x="48" y="6"/>
                    <a:pt x="40" y="1"/>
                    <a:pt x="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9"/>
            <p:cNvSpPr/>
            <p:nvPr/>
          </p:nvSpPr>
          <p:spPr>
            <a:xfrm>
              <a:off x="8219742" y="4373963"/>
              <a:ext cx="211134" cy="211134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996" y="558"/>
                    <a:pt x="558" y="996"/>
                    <a:pt x="1" y="1125"/>
                  </a:cubicBezTo>
                  <a:cubicBezTo>
                    <a:pt x="558" y="1253"/>
                    <a:pt x="996" y="1693"/>
                    <a:pt x="1125" y="2249"/>
                  </a:cubicBezTo>
                  <a:cubicBezTo>
                    <a:pt x="1253" y="1693"/>
                    <a:pt x="1682" y="1253"/>
                    <a:pt x="2249" y="1125"/>
                  </a:cubicBezTo>
                  <a:cubicBezTo>
                    <a:pt x="1682" y="996"/>
                    <a:pt x="1253" y="558"/>
                    <a:pt x="11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9"/>
            <p:cNvSpPr/>
            <p:nvPr/>
          </p:nvSpPr>
          <p:spPr>
            <a:xfrm>
              <a:off x="713122" y="4373963"/>
              <a:ext cx="211134" cy="211134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996" y="558"/>
                    <a:pt x="558" y="996"/>
                    <a:pt x="1" y="1125"/>
                  </a:cubicBezTo>
                  <a:cubicBezTo>
                    <a:pt x="558" y="1253"/>
                    <a:pt x="996" y="1693"/>
                    <a:pt x="1125" y="2249"/>
                  </a:cubicBezTo>
                  <a:cubicBezTo>
                    <a:pt x="1253" y="1693"/>
                    <a:pt x="1682" y="1253"/>
                    <a:pt x="2249" y="1125"/>
                  </a:cubicBezTo>
                  <a:cubicBezTo>
                    <a:pt x="1682" y="996"/>
                    <a:pt x="1253" y="558"/>
                    <a:pt x="11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6" name="Google Shape;116;p9"/>
          <p:cNvGrpSpPr/>
          <p:nvPr/>
        </p:nvGrpSpPr>
        <p:grpSpPr>
          <a:xfrm>
            <a:off x="950801" y="719200"/>
            <a:ext cx="10290401" cy="872969"/>
            <a:chOff x="713100" y="539399"/>
            <a:chExt cx="7717801" cy="654727"/>
          </a:xfrm>
        </p:grpSpPr>
        <p:sp>
          <p:nvSpPr>
            <p:cNvPr id="117" name="Google Shape;117;p9"/>
            <p:cNvSpPr/>
            <p:nvPr/>
          </p:nvSpPr>
          <p:spPr>
            <a:xfrm rot="10800000" flipH="1">
              <a:off x="8033246" y="748084"/>
              <a:ext cx="32479" cy="103651"/>
            </a:xfrm>
            <a:custGeom>
              <a:avLst/>
              <a:gdLst/>
              <a:ahLst/>
              <a:cxnLst/>
              <a:rect l="l" t="t" r="r" b="b"/>
              <a:pathLst>
                <a:path w="141" h="450" extrusionOk="0">
                  <a:moveTo>
                    <a:pt x="1" y="0"/>
                  </a:moveTo>
                  <a:cubicBezTo>
                    <a:pt x="1" y="86"/>
                    <a:pt x="1" y="161"/>
                    <a:pt x="12" y="247"/>
                  </a:cubicBezTo>
                  <a:cubicBezTo>
                    <a:pt x="12" y="290"/>
                    <a:pt x="22" y="321"/>
                    <a:pt x="44" y="364"/>
                  </a:cubicBezTo>
                  <a:cubicBezTo>
                    <a:pt x="65" y="397"/>
                    <a:pt x="98" y="439"/>
                    <a:pt x="129" y="450"/>
                  </a:cubicBezTo>
                  <a:lnTo>
                    <a:pt x="140" y="450"/>
                  </a:lnTo>
                  <a:lnTo>
                    <a:pt x="140" y="439"/>
                  </a:lnTo>
                  <a:lnTo>
                    <a:pt x="76" y="343"/>
                  </a:lnTo>
                  <a:cubicBezTo>
                    <a:pt x="65" y="311"/>
                    <a:pt x="44" y="278"/>
                    <a:pt x="33" y="236"/>
                  </a:cubicBezTo>
                  <a:cubicBezTo>
                    <a:pt x="12" y="161"/>
                    <a:pt x="12" y="86"/>
                    <a:pt x="22" y="11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9"/>
            <p:cNvSpPr/>
            <p:nvPr/>
          </p:nvSpPr>
          <p:spPr>
            <a:xfrm rot="10800000" flipH="1">
              <a:off x="986339" y="551061"/>
              <a:ext cx="375428" cy="349855"/>
            </a:xfrm>
            <a:custGeom>
              <a:avLst/>
              <a:gdLst/>
              <a:ahLst/>
              <a:cxnLst/>
              <a:rect l="l" t="t" r="r" b="b"/>
              <a:pathLst>
                <a:path w="676" h="630" extrusionOk="0">
                  <a:moveTo>
                    <a:pt x="215" y="1"/>
                  </a:moveTo>
                  <a:cubicBezTo>
                    <a:pt x="196" y="1"/>
                    <a:pt x="178" y="3"/>
                    <a:pt x="162" y="8"/>
                  </a:cubicBezTo>
                  <a:cubicBezTo>
                    <a:pt x="98" y="30"/>
                    <a:pt x="44" y="73"/>
                    <a:pt x="22" y="148"/>
                  </a:cubicBezTo>
                  <a:cubicBezTo>
                    <a:pt x="1" y="201"/>
                    <a:pt x="1" y="276"/>
                    <a:pt x="22" y="341"/>
                  </a:cubicBezTo>
                  <a:cubicBezTo>
                    <a:pt x="44" y="394"/>
                    <a:pt x="87" y="448"/>
                    <a:pt x="129" y="479"/>
                  </a:cubicBezTo>
                  <a:cubicBezTo>
                    <a:pt x="183" y="522"/>
                    <a:pt x="236" y="544"/>
                    <a:pt x="290" y="555"/>
                  </a:cubicBezTo>
                  <a:cubicBezTo>
                    <a:pt x="312" y="565"/>
                    <a:pt x="344" y="565"/>
                    <a:pt x="365" y="565"/>
                  </a:cubicBezTo>
                  <a:lnTo>
                    <a:pt x="408" y="565"/>
                  </a:lnTo>
                  <a:cubicBezTo>
                    <a:pt x="419" y="555"/>
                    <a:pt x="429" y="555"/>
                    <a:pt x="440" y="555"/>
                  </a:cubicBezTo>
                  <a:lnTo>
                    <a:pt x="558" y="555"/>
                  </a:lnTo>
                  <a:cubicBezTo>
                    <a:pt x="590" y="555"/>
                    <a:pt x="622" y="565"/>
                    <a:pt x="643" y="576"/>
                  </a:cubicBezTo>
                  <a:cubicBezTo>
                    <a:pt x="665" y="598"/>
                    <a:pt x="665" y="619"/>
                    <a:pt x="665" y="629"/>
                  </a:cubicBezTo>
                  <a:cubicBezTo>
                    <a:pt x="676" y="619"/>
                    <a:pt x="676" y="619"/>
                    <a:pt x="665" y="608"/>
                  </a:cubicBezTo>
                  <a:cubicBezTo>
                    <a:pt x="665" y="598"/>
                    <a:pt x="665" y="587"/>
                    <a:pt x="654" y="576"/>
                  </a:cubicBezTo>
                  <a:cubicBezTo>
                    <a:pt x="633" y="555"/>
                    <a:pt x="600" y="544"/>
                    <a:pt x="558" y="533"/>
                  </a:cubicBezTo>
                  <a:cubicBezTo>
                    <a:pt x="526" y="533"/>
                    <a:pt x="483" y="522"/>
                    <a:pt x="440" y="522"/>
                  </a:cubicBezTo>
                  <a:lnTo>
                    <a:pt x="365" y="522"/>
                  </a:lnTo>
                  <a:cubicBezTo>
                    <a:pt x="344" y="522"/>
                    <a:pt x="322" y="522"/>
                    <a:pt x="301" y="512"/>
                  </a:cubicBezTo>
                  <a:cubicBezTo>
                    <a:pt x="248" y="501"/>
                    <a:pt x="205" y="479"/>
                    <a:pt x="162" y="448"/>
                  </a:cubicBezTo>
                  <a:cubicBezTo>
                    <a:pt x="119" y="415"/>
                    <a:pt x="87" y="372"/>
                    <a:pt x="76" y="319"/>
                  </a:cubicBezTo>
                  <a:cubicBezTo>
                    <a:pt x="55" y="265"/>
                    <a:pt x="55" y="212"/>
                    <a:pt x="76" y="158"/>
                  </a:cubicBezTo>
                  <a:cubicBezTo>
                    <a:pt x="76" y="137"/>
                    <a:pt x="98" y="115"/>
                    <a:pt x="108" y="94"/>
                  </a:cubicBezTo>
                  <a:cubicBezTo>
                    <a:pt x="129" y="84"/>
                    <a:pt x="151" y="73"/>
                    <a:pt x="183" y="62"/>
                  </a:cubicBezTo>
                  <a:cubicBezTo>
                    <a:pt x="195" y="59"/>
                    <a:pt x="207" y="58"/>
                    <a:pt x="220" y="58"/>
                  </a:cubicBezTo>
                  <a:cubicBezTo>
                    <a:pt x="254" y="58"/>
                    <a:pt x="291" y="68"/>
                    <a:pt x="322" y="84"/>
                  </a:cubicBezTo>
                  <a:cubicBezTo>
                    <a:pt x="333" y="94"/>
                    <a:pt x="344" y="105"/>
                    <a:pt x="344" y="115"/>
                  </a:cubicBezTo>
                  <a:lnTo>
                    <a:pt x="355" y="115"/>
                  </a:lnTo>
                  <a:lnTo>
                    <a:pt x="355" y="127"/>
                  </a:lnTo>
                  <a:lnTo>
                    <a:pt x="365" y="137"/>
                  </a:lnTo>
                  <a:cubicBezTo>
                    <a:pt x="376" y="158"/>
                    <a:pt x="376" y="180"/>
                    <a:pt x="376" y="201"/>
                  </a:cubicBezTo>
                  <a:cubicBezTo>
                    <a:pt x="365" y="255"/>
                    <a:pt x="333" y="287"/>
                    <a:pt x="301" y="308"/>
                  </a:cubicBezTo>
                  <a:cubicBezTo>
                    <a:pt x="286" y="308"/>
                    <a:pt x="272" y="313"/>
                    <a:pt x="261" y="313"/>
                  </a:cubicBezTo>
                  <a:cubicBezTo>
                    <a:pt x="256" y="313"/>
                    <a:pt x="251" y="312"/>
                    <a:pt x="248" y="308"/>
                  </a:cubicBezTo>
                  <a:cubicBezTo>
                    <a:pt x="226" y="308"/>
                    <a:pt x="215" y="298"/>
                    <a:pt x="194" y="287"/>
                  </a:cubicBezTo>
                  <a:lnTo>
                    <a:pt x="194" y="276"/>
                  </a:lnTo>
                  <a:lnTo>
                    <a:pt x="183" y="276"/>
                  </a:lnTo>
                  <a:lnTo>
                    <a:pt x="183" y="265"/>
                  </a:lnTo>
                  <a:cubicBezTo>
                    <a:pt x="172" y="265"/>
                    <a:pt x="172" y="255"/>
                    <a:pt x="172" y="255"/>
                  </a:cubicBezTo>
                  <a:lnTo>
                    <a:pt x="172" y="212"/>
                  </a:lnTo>
                  <a:lnTo>
                    <a:pt x="194" y="191"/>
                  </a:lnTo>
                  <a:lnTo>
                    <a:pt x="236" y="191"/>
                  </a:lnTo>
                  <a:cubicBezTo>
                    <a:pt x="236" y="191"/>
                    <a:pt x="226" y="191"/>
                    <a:pt x="226" y="180"/>
                  </a:cubicBezTo>
                  <a:lnTo>
                    <a:pt x="194" y="180"/>
                  </a:lnTo>
                  <a:cubicBezTo>
                    <a:pt x="183" y="191"/>
                    <a:pt x="172" y="191"/>
                    <a:pt x="162" y="212"/>
                  </a:cubicBezTo>
                  <a:cubicBezTo>
                    <a:pt x="162" y="222"/>
                    <a:pt x="151" y="234"/>
                    <a:pt x="162" y="255"/>
                  </a:cubicBezTo>
                  <a:lnTo>
                    <a:pt x="162" y="276"/>
                  </a:lnTo>
                  <a:lnTo>
                    <a:pt x="172" y="287"/>
                  </a:lnTo>
                  <a:cubicBezTo>
                    <a:pt x="172" y="298"/>
                    <a:pt x="183" y="298"/>
                    <a:pt x="183" y="308"/>
                  </a:cubicBezTo>
                  <a:cubicBezTo>
                    <a:pt x="194" y="319"/>
                    <a:pt x="215" y="330"/>
                    <a:pt x="236" y="341"/>
                  </a:cubicBezTo>
                  <a:cubicBezTo>
                    <a:pt x="258" y="341"/>
                    <a:pt x="290" y="341"/>
                    <a:pt x="312" y="330"/>
                  </a:cubicBezTo>
                  <a:cubicBezTo>
                    <a:pt x="355" y="319"/>
                    <a:pt x="397" y="276"/>
                    <a:pt x="419" y="212"/>
                  </a:cubicBezTo>
                  <a:cubicBezTo>
                    <a:pt x="419" y="191"/>
                    <a:pt x="419" y="158"/>
                    <a:pt x="408" y="127"/>
                  </a:cubicBezTo>
                  <a:cubicBezTo>
                    <a:pt x="408" y="115"/>
                    <a:pt x="397" y="105"/>
                    <a:pt x="397" y="105"/>
                  </a:cubicBezTo>
                  <a:lnTo>
                    <a:pt x="397" y="94"/>
                  </a:lnTo>
                  <a:lnTo>
                    <a:pt x="386" y="94"/>
                  </a:lnTo>
                  <a:lnTo>
                    <a:pt x="386" y="84"/>
                  </a:lnTo>
                  <a:lnTo>
                    <a:pt x="355" y="51"/>
                  </a:lnTo>
                  <a:cubicBezTo>
                    <a:pt x="322" y="30"/>
                    <a:pt x="301" y="19"/>
                    <a:pt x="269" y="8"/>
                  </a:cubicBezTo>
                  <a:cubicBezTo>
                    <a:pt x="253" y="3"/>
                    <a:pt x="234" y="1"/>
                    <a:pt x="2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9"/>
            <p:cNvSpPr/>
            <p:nvPr/>
          </p:nvSpPr>
          <p:spPr>
            <a:xfrm rot="10800000" flipH="1">
              <a:off x="1040209" y="592711"/>
              <a:ext cx="238253" cy="95516"/>
            </a:xfrm>
            <a:custGeom>
              <a:avLst/>
              <a:gdLst/>
              <a:ahLst/>
              <a:cxnLst/>
              <a:rect l="l" t="t" r="r" b="b"/>
              <a:pathLst>
                <a:path w="429" h="172" extrusionOk="0">
                  <a:moveTo>
                    <a:pt x="247" y="1"/>
                  </a:moveTo>
                  <a:cubicBezTo>
                    <a:pt x="225" y="1"/>
                    <a:pt x="215" y="11"/>
                    <a:pt x="204" y="11"/>
                  </a:cubicBezTo>
                  <a:cubicBezTo>
                    <a:pt x="182" y="11"/>
                    <a:pt x="172" y="11"/>
                    <a:pt x="161" y="22"/>
                  </a:cubicBezTo>
                  <a:lnTo>
                    <a:pt x="54" y="22"/>
                  </a:lnTo>
                  <a:cubicBezTo>
                    <a:pt x="44" y="22"/>
                    <a:pt x="32" y="22"/>
                    <a:pt x="22" y="11"/>
                  </a:cubicBezTo>
                  <a:lnTo>
                    <a:pt x="1" y="11"/>
                  </a:lnTo>
                  <a:cubicBezTo>
                    <a:pt x="1" y="11"/>
                    <a:pt x="11" y="22"/>
                    <a:pt x="22" y="22"/>
                  </a:cubicBezTo>
                  <a:cubicBezTo>
                    <a:pt x="22" y="32"/>
                    <a:pt x="22" y="32"/>
                    <a:pt x="32" y="32"/>
                  </a:cubicBezTo>
                  <a:lnTo>
                    <a:pt x="44" y="43"/>
                  </a:lnTo>
                  <a:lnTo>
                    <a:pt x="54" y="43"/>
                  </a:lnTo>
                  <a:cubicBezTo>
                    <a:pt x="65" y="54"/>
                    <a:pt x="65" y="54"/>
                    <a:pt x="75" y="54"/>
                  </a:cubicBezTo>
                  <a:cubicBezTo>
                    <a:pt x="86" y="65"/>
                    <a:pt x="97" y="65"/>
                    <a:pt x="118" y="65"/>
                  </a:cubicBezTo>
                  <a:lnTo>
                    <a:pt x="204" y="65"/>
                  </a:lnTo>
                  <a:cubicBezTo>
                    <a:pt x="225" y="65"/>
                    <a:pt x="236" y="65"/>
                    <a:pt x="258" y="54"/>
                  </a:cubicBezTo>
                  <a:lnTo>
                    <a:pt x="289" y="54"/>
                  </a:lnTo>
                  <a:cubicBezTo>
                    <a:pt x="300" y="65"/>
                    <a:pt x="311" y="65"/>
                    <a:pt x="311" y="65"/>
                  </a:cubicBezTo>
                  <a:lnTo>
                    <a:pt x="332" y="65"/>
                  </a:lnTo>
                  <a:cubicBezTo>
                    <a:pt x="343" y="75"/>
                    <a:pt x="354" y="75"/>
                    <a:pt x="365" y="86"/>
                  </a:cubicBezTo>
                  <a:cubicBezTo>
                    <a:pt x="365" y="86"/>
                    <a:pt x="375" y="86"/>
                    <a:pt x="375" y="96"/>
                  </a:cubicBezTo>
                  <a:cubicBezTo>
                    <a:pt x="386" y="96"/>
                    <a:pt x="386" y="108"/>
                    <a:pt x="386" y="108"/>
                  </a:cubicBezTo>
                  <a:cubicBezTo>
                    <a:pt x="396" y="108"/>
                    <a:pt x="396" y="118"/>
                    <a:pt x="396" y="118"/>
                  </a:cubicBezTo>
                  <a:cubicBezTo>
                    <a:pt x="408" y="118"/>
                    <a:pt x="408" y="129"/>
                    <a:pt x="408" y="129"/>
                  </a:cubicBezTo>
                  <a:cubicBezTo>
                    <a:pt x="418" y="139"/>
                    <a:pt x="418" y="150"/>
                    <a:pt x="418" y="150"/>
                  </a:cubicBezTo>
                  <a:cubicBezTo>
                    <a:pt x="429" y="161"/>
                    <a:pt x="429" y="172"/>
                    <a:pt x="429" y="172"/>
                  </a:cubicBezTo>
                  <a:lnTo>
                    <a:pt x="429" y="161"/>
                  </a:lnTo>
                  <a:lnTo>
                    <a:pt x="429" y="150"/>
                  </a:lnTo>
                  <a:lnTo>
                    <a:pt x="429" y="118"/>
                  </a:lnTo>
                  <a:cubicBezTo>
                    <a:pt x="429" y="108"/>
                    <a:pt x="418" y="96"/>
                    <a:pt x="418" y="86"/>
                  </a:cubicBezTo>
                  <a:lnTo>
                    <a:pt x="386" y="54"/>
                  </a:lnTo>
                  <a:lnTo>
                    <a:pt x="354" y="22"/>
                  </a:lnTo>
                  <a:cubicBezTo>
                    <a:pt x="332" y="11"/>
                    <a:pt x="322" y="11"/>
                    <a:pt x="300" y="11"/>
                  </a:cubicBezTo>
                  <a:cubicBezTo>
                    <a:pt x="279" y="1"/>
                    <a:pt x="268" y="1"/>
                    <a:pt x="2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9"/>
            <p:cNvSpPr/>
            <p:nvPr/>
          </p:nvSpPr>
          <p:spPr>
            <a:xfrm rot="10800000" flipH="1">
              <a:off x="713100" y="822058"/>
              <a:ext cx="351548" cy="372068"/>
            </a:xfrm>
            <a:custGeom>
              <a:avLst/>
              <a:gdLst/>
              <a:ahLst/>
              <a:cxnLst/>
              <a:rect l="l" t="t" r="r" b="b"/>
              <a:pathLst>
                <a:path w="633" h="670" extrusionOk="0">
                  <a:moveTo>
                    <a:pt x="440" y="429"/>
                  </a:moveTo>
                  <a:lnTo>
                    <a:pt x="440" y="440"/>
                  </a:lnTo>
                  <a:cubicBezTo>
                    <a:pt x="450" y="440"/>
                    <a:pt x="450" y="440"/>
                    <a:pt x="450" y="451"/>
                  </a:cubicBezTo>
                  <a:lnTo>
                    <a:pt x="450" y="429"/>
                  </a:lnTo>
                  <a:close/>
                  <a:moveTo>
                    <a:pt x="0" y="1"/>
                  </a:moveTo>
                  <a:cubicBezTo>
                    <a:pt x="22" y="1"/>
                    <a:pt x="43" y="12"/>
                    <a:pt x="54" y="22"/>
                  </a:cubicBezTo>
                  <a:cubicBezTo>
                    <a:pt x="76" y="44"/>
                    <a:pt x="76" y="76"/>
                    <a:pt x="76" y="108"/>
                  </a:cubicBezTo>
                  <a:cubicBezTo>
                    <a:pt x="86" y="151"/>
                    <a:pt x="76" y="194"/>
                    <a:pt x="76" y="236"/>
                  </a:cubicBezTo>
                  <a:lnTo>
                    <a:pt x="76" y="269"/>
                  </a:lnTo>
                  <a:lnTo>
                    <a:pt x="76" y="279"/>
                  </a:lnTo>
                  <a:lnTo>
                    <a:pt x="76" y="290"/>
                  </a:lnTo>
                  <a:lnTo>
                    <a:pt x="76" y="301"/>
                  </a:lnTo>
                  <a:lnTo>
                    <a:pt x="76" y="386"/>
                  </a:lnTo>
                  <a:cubicBezTo>
                    <a:pt x="86" y="440"/>
                    <a:pt x="119" y="493"/>
                    <a:pt x="150" y="536"/>
                  </a:cubicBezTo>
                  <a:cubicBezTo>
                    <a:pt x="193" y="590"/>
                    <a:pt x="236" y="622"/>
                    <a:pt x="300" y="643"/>
                  </a:cubicBezTo>
                  <a:cubicBezTo>
                    <a:pt x="336" y="661"/>
                    <a:pt x="371" y="669"/>
                    <a:pt x="407" y="669"/>
                  </a:cubicBezTo>
                  <a:cubicBezTo>
                    <a:pt x="435" y="669"/>
                    <a:pt x="464" y="664"/>
                    <a:pt x="493" y="655"/>
                  </a:cubicBezTo>
                  <a:cubicBezTo>
                    <a:pt x="557" y="633"/>
                    <a:pt x="611" y="569"/>
                    <a:pt x="621" y="505"/>
                  </a:cubicBezTo>
                  <a:cubicBezTo>
                    <a:pt x="633" y="472"/>
                    <a:pt x="633" y="440"/>
                    <a:pt x="633" y="408"/>
                  </a:cubicBezTo>
                  <a:cubicBezTo>
                    <a:pt x="621" y="376"/>
                    <a:pt x="611" y="344"/>
                    <a:pt x="590" y="322"/>
                  </a:cubicBezTo>
                  <a:lnTo>
                    <a:pt x="557" y="290"/>
                  </a:lnTo>
                  <a:lnTo>
                    <a:pt x="547" y="279"/>
                  </a:lnTo>
                  <a:lnTo>
                    <a:pt x="536" y="269"/>
                  </a:lnTo>
                  <a:cubicBezTo>
                    <a:pt x="525" y="269"/>
                    <a:pt x="514" y="269"/>
                    <a:pt x="514" y="258"/>
                  </a:cubicBezTo>
                  <a:cubicBezTo>
                    <a:pt x="498" y="253"/>
                    <a:pt x="482" y="250"/>
                    <a:pt x="466" y="250"/>
                  </a:cubicBezTo>
                  <a:cubicBezTo>
                    <a:pt x="450" y="250"/>
                    <a:pt x="434" y="253"/>
                    <a:pt x="418" y="258"/>
                  </a:cubicBezTo>
                  <a:cubicBezTo>
                    <a:pt x="364" y="269"/>
                    <a:pt x="322" y="312"/>
                    <a:pt x="300" y="365"/>
                  </a:cubicBezTo>
                  <a:cubicBezTo>
                    <a:pt x="290" y="386"/>
                    <a:pt x="290" y="408"/>
                    <a:pt x="300" y="429"/>
                  </a:cubicBezTo>
                  <a:cubicBezTo>
                    <a:pt x="300" y="462"/>
                    <a:pt x="322" y="472"/>
                    <a:pt x="333" y="483"/>
                  </a:cubicBezTo>
                  <a:cubicBezTo>
                    <a:pt x="333" y="493"/>
                    <a:pt x="343" y="493"/>
                    <a:pt x="343" y="493"/>
                  </a:cubicBezTo>
                  <a:cubicBezTo>
                    <a:pt x="343" y="505"/>
                    <a:pt x="343" y="505"/>
                    <a:pt x="354" y="505"/>
                  </a:cubicBezTo>
                  <a:cubicBezTo>
                    <a:pt x="364" y="515"/>
                    <a:pt x="376" y="515"/>
                    <a:pt x="386" y="515"/>
                  </a:cubicBezTo>
                  <a:cubicBezTo>
                    <a:pt x="397" y="515"/>
                    <a:pt x="418" y="515"/>
                    <a:pt x="429" y="505"/>
                  </a:cubicBezTo>
                  <a:cubicBezTo>
                    <a:pt x="440" y="493"/>
                    <a:pt x="450" y="483"/>
                    <a:pt x="450" y="472"/>
                  </a:cubicBezTo>
                  <a:lnTo>
                    <a:pt x="450" y="451"/>
                  </a:lnTo>
                  <a:cubicBezTo>
                    <a:pt x="450" y="462"/>
                    <a:pt x="450" y="462"/>
                    <a:pt x="440" y="472"/>
                  </a:cubicBezTo>
                  <a:cubicBezTo>
                    <a:pt x="440" y="483"/>
                    <a:pt x="429" y="493"/>
                    <a:pt x="418" y="493"/>
                  </a:cubicBezTo>
                  <a:cubicBezTo>
                    <a:pt x="407" y="505"/>
                    <a:pt x="397" y="505"/>
                    <a:pt x="386" y="505"/>
                  </a:cubicBezTo>
                  <a:cubicBezTo>
                    <a:pt x="376" y="493"/>
                    <a:pt x="376" y="493"/>
                    <a:pt x="364" y="493"/>
                  </a:cubicBezTo>
                  <a:lnTo>
                    <a:pt x="364" y="483"/>
                  </a:lnTo>
                  <a:lnTo>
                    <a:pt x="354" y="483"/>
                  </a:lnTo>
                  <a:cubicBezTo>
                    <a:pt x="354" y="483"/>
                    <a:pt x="354" y="472"/>
                    <a:pt x="343" y="472"/>
                  </a:cubicBezTo>
                  <a:cubicBezTo>
                    <a:pt x="333" y="462"/>
                    <a:pt x="333" y="440"/>
                    <a:pt x="322" y="429"/>
                  </a:cubicBezTo>
                  <a:cubicBezTo>
                    <a:pt x="322" y="408"/>
                    <a:pt x="322" y="386"/>
                    <a:pt x="333" y="376"/>
                  </a:cubicBezTo>
                  <a:cubicBezTo>
                    <a:pt x="343" y="333"/>
                    <a:pt x="386" y="312"/>
                    <a:pt x="429" y="301"/>
                  </a:cubicBezTo>
                  <a:cubicBezTo>
                    <a:pt x="435" y="298"/>
                    <a:pt x="441" y="297"/>
                    <a:pt x="447" y="297"/>
                  </a:cubicBezTo>
                  <a:cubicBezTo>
                    <a:pt x="462" y="297"/>
                    <a:pt x="478" y="304"/>
                    <a:pt x="493" y="312"/>
                  </a:cubicBezTo>
                  <a:lnTo>
                    <a:pt x="504" y="312"/>
                  </a:lnTo>
                  <a:lnTo>
                    <a:pt x="514" y="322"/>
                  </a:lnTo>
                  <a:lnTo>
                    <a:pt x="525" y="322"/>
                  </a:lnTo>
                  <a:cubicBezTo>
                    <a:pt x="536" y="333"/>
                    <a:pt x="536" y="344"/>
                    <a:pt x="547" y="355"/>
                  </a:cubicBezTo>
                  <a:cubicBezTo>
                    <a:pt x="579" y="386"/>
                    <a:pt x="590" y="440"/>
                    <a:pt x="579" y="493"/>
                  </a:cubicBezTo>
                  <a:cubicBezTo>
                    <a:pt x="568" y="515"/>
                    <a:pt x="557" y="536"/>
                    <a:pt x="536" y="558"/>
                  </a:cubicBezTo>
                  <a:cubicBezTo>
                    <a:pt x="525" y="579"/>
                    <a:pt x="493" y="590"/>
                    <a:pt x="471" y="601"/>
                  </a:cubicBezTo>
                  <a:cubicBezTo>
                    <a:pt x="450" y="611"/>
                    <a:pt x="423" y="617"/>
                    <a:pt x="397" y="617"/>
                  </a:cubicBezTo>
                  <a:cubicBezTo>
                    <a:pt x="370" y="617"/>
                    <a:pt x="343" y="611"/>
                    <a:pt x="322" y="601"/>
                  </a:cubicBezTo>
                  <a:cubicBezTo>
                    <a:pt x="268" y="579"/>
                    <a:pt x="226" y="547"/>
                    <a:pt x="193" y="505"/>
                  </a:cubicBezTo>
                  <a:cubicBezTo>
                    <a:pt x="150" y="472"/>
                    <a:pt x="129" y="419"/>
                    <a:pt x="119" y="376"/>
                  </a:cubicBezTo>
                  <a:cubicBezTo>
                    <a:pt x="119" y="355"/>
                    <a:pt x="107" y="322"/>
                    <a:pt x="107" y="301"/>
                  </a:cubicBezTo>
                  <a:lnTo>
                    <a:pt x="107" y="290"/>
                  </a:lnTo>
                  <a:lnTo>
                    <a:pt x="107" y="279"/>
                  </a:lnTo>
                  <a:lnTo>
                    <a:pt x="107" y="269"/>
                  </a:lnTo>
                  <a:lnTo>
                    <a:pt x="107" y="236"/>
                  </a:lnTo>
                  <a:cubicBezTo>
                    <a:pt x="107" y="194"/>
                    <a:pt x="107" y="151"/>
                    <a:pt x="97" y="108"/>
                  </a:cubicBezTo>
                  <a:cubicBezTo>
                    <a:pt x="97" y="76"/>
                    <a:pt x="86" y="44"/>
                    <a:pt x="65" y="22"/>
                  </a:cubicBezTo>
                  <a:cubicBezTo>
                    <a:pt x="54" y="12"/>
                    <a:pt x="43" y="1"/>
                    <a:pt x="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9"/>
            <p:cNvSpPr/>
            <p:nvPr/>
          </p:nvSpPr>
          <p:spPr>
            <a:xfrm rot="10800000" flipH="1">
              <a:off x="760306" y="872038"/>
              <a:ext cx="90525" cy="238790"/>
            </a:xfrm>
            <a:custGeom>
              <a:avLst/>
              <a:gdLst/>
              <a:ahLst/>
              <a:cxnLst/>
              <a:rect l="l" t="t" r="r" b="b"/>
              <a:pathLst>
                <a:path w="163" h="430" extrusionOk="0">
                  <a:moveTo>
                    <a:pt x="1" y="1"/>
                  </a:moveTo>
                  <a:lnTo>
                    <a:pt x="22" y="12"/>
                  </a:lnTo>
                  <a:lnTo>
                    <a:pt x="34" y="22"/>
                  </a:lnTo>
                  <a:cubicBezTo>
                    <a:pt x="44" y="33"/>
                    <a:pt x="44" y="33"/>
                    <a:pt x="55" y="33"/>
                  </a:cubicBezTo>
                  <a:cubicBezTo>
                    <a:pt x="55" y="33"/>
                    <a:pt x="55" y="44"/>
                    <a:pt x="65" y="44"/>
                  </a:cubicBezTo>
                  <a:cubicBezTo>
                    <a:pt x="65" y="44"/>
                    <a:pt x="65" y="55"/>
                    <a:pt x="76" y="55"/>
                  </a:cubicBezTo>
                  <a:cubicBezTo>
                    <a:pt x="76" y="65"/>
                    <a:pt x="76" y="65"/>
                    <a:pt x="87" y="65"/>
                  </a:cubicBezTo>
                  <a:cubicBezTo>
                    <a:pt x="87" y="76"/>
                    <a:pt x="98" y="86"/>
                    <a:pt x="98" y="98"/>
                  </a:cubicBezTo>
                  <a:cubicBezTo>
                    <a:pt x="108" y="108"/>
                    <a:pt x="108" y="119"/>
                    <a:pt x="108" y="119"/>
                  </a:cubicBezTo>
                  <a:lnTo>
                    <a:pt x="108" y="140"/>
                  </a:lnTo>
                  <a:lnTo>
                    <a:pt x="108" y="183"/>
                  </a:lnTo>
                  <a:lnTo>
                    <a:pt x="108" y="226"/>
                  </a:lnTo>
                  <a:cubicBezTo>
                    <a:pt x="108" y="236"/>
                    <a:pt x="98" y="258"/>
                    <a:pt x="98" y="269"/>
                  </a:cubicBezTo>
                  <a:cubicBezTo>
                    <a:pt x="98" y="290"/>
                    <a:pt x="108" y="301"/>
                    <a:pt x="108" y="322"/>
                  </a:cubicBezTo>
                  <a:cubicBezTo>
                    <a:pt x="108" y="333"/>
                    <a:pt x="108" y="343"/>
                    <a:pt x="119" y="355"/>
                  </a:cubicBezTo>
                  <a:lnTo>
                    <a:pt x="119" y="376"/>
                  </a:lnTo>
                  <a:lnTo>
                    <a:pt x="129" y="386"/>
                  </a:lnTo>
                  <a:cubicBezTo>
                    <a:pt x="129" y="397"/>
                    <a:pt x="129" y="397"/>
                    <a:pt x="141" y="408"/>
                  </a:cubicBezTo>
                  <a:cubicBezTo>
                    <a:pt x="151" y="429"/>
                    <a:pt x="162" y="429"/>
                    <a:pt x="162" y="429"/>
                  </a:cubicBezTo>
                  <a:cubicBezTo>
                    <a:pt x="162" y="429"/>
                    <a:pt x="151" y="419"/>
                    <a:pt x="151" y="408"/>
                  </a:cubicBezTo>
                  <a:lnTo>
                    <a:pt x="151" y="386"/>
                  </a:lnTo>
                  <a:lnTo>
                    <a:pt x="151" y="365"/>
                  </a:lnTo>
                  <a:lnTo>
                    <a:pt x="151" y="355"/>
                  </a:lnTo>
                  <a:cubicBezTo>
                    <a:pt x="141" y="343"/>
                    <a:pt x="151" y="333"/>
                    <a:pt x="151" y="312"/>
                  </a:cubicBezTo>
                  <a:lnTo>
                    <a:pt x="151" y="279"/>
                  </a:lnTo>
                  <a:cubicBezTo>
                    <a:pt x="151" y="258"/>
                    <a:pt x="151" y="248"/>
                    <a:pt x="162" y="236"/>
                  </a:cubicBezTo>
                  <a:lnTo>
                    <a:pt x="162" y="183"/>
                  </a:lnTo>
                  <a:lnTo>
                    <a:pt x="162" y="129"/>
                  </a:lnTo>
                  <a:cubicBezTo>
                    <a:pt x="162" y="119"/>
                    <a:pt x="151" y="98"/>
                    <a:pt x="141" y="86"/>
                  </a:cubicBezTo>
                  <a:cubicBezTo>
                    <a:pt x="141" y="65"/>
                    <a:pt x="129" y="55"/>
                    <a:pt x="119" y="44"/>
                  </a:cubicBezTo>
                  <a:cubicBezTo>
                    <a:pt x="108" y="33"/>
                    <a:pt x="87" y="22"/>
                    <a:pt x="76" y="22"/>
                  </a:cubicBezTo>
                  <a:cubicBezTo>
                    <a:pt x="65" y="12"/>
                    <a:pt x="55" y="12"/>
                    <a:pt x="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9"/>
            <p:cNvSpPr/>
            <p:nvPr/>
          </p:nvSpPr>
          <p:spPr>
            <a:xfrm rot="10800000" flipH="1">
              <a:off x="1093524" y="760419"/>
              <a:ext cx="36099" cy="38317"/>
            </a:xfrm>
            <a:custGeom>
              <a:avLst/>
              <a:gdLst/>
              <a:ahLst/>
              <a:cxnLst/>
              <a:rect l="l" t="t" r="r" b="b"/>
              <a:pathLst>
                <a:path w="65" h="69" extrusionOk="0">
                  <a:moveTo>
                    <a:pt x="33" y="1"/>
                  </a:moveTo>
                  <a:cubicBezTo>
                    <a:pt x="25" y="1"/>
                    <a:pt x="17" y="6"/>
                    <a:pt x="12" y="17"/>
                  </a:cubicBezTo>
                  <a:cubicBezTo>
                    <a:pt x="1" y="28"/>
                    <a:pt x="1" y="50"/>
                    <a:pt x="12" y="60"/>
                  </a:cubicBezTo>
                  <a:cubicBezTo>
                    <a:pt x="17" y="65"/>
                    <a:pt x="25" y="68"/>
                    <a:pt x="33" y="68"/>
                  </a:cubicBezTo>
                  <a:cubicBezTo>
                    <a:pt x="41" y="68"/>
                    <a:pt x="49" y="65"/>
                    <a:pt x="55" y="60"/>
                  </a:cubicBezTo>
                  <a:cubicBezTo>
                    <a:pt x="65" y="50"/>
                    <a:pt x="65" y="28"/>
                    <a:pt x="55" y="17"/>
                  </a:cubicBezTo>
                  <a:cubicBezTo>
                    <a:pt x="49" y="6"/>
                    <a:pt x="41" y="1"/>
                    <a:pt x="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9"/>
            <p:cNvSpPr/>
            <p:nvPr/>
          </p:nvSpPr>
          <p:spPr>
            <a:xfrm rot="10800000" flipH="1">
              <a:off x="921362" y="927016"/>
              <a:ext cx="42208" cy="37762"/>
            </a:xfrm>
            <a:custGeom>
              <a:avLst/>
              <a:gdLst/>
              <a:ahLst/>
              <a:cxnLst/>
              <a:rect l="l" t="t" r="r" b="b"/>
              <a:pathLst>
                <a:path w="76" h="68" extrusionOk="0">
                  <a:moveTo>
                    <a:pt x="43" y="0"/>
                  </a:moveTo>
                  <a:cubicBezTo>
                    <a:pt x="35" y="0"/>
                    <a:pt x="27" y="6"/>
                    <a:pt x="22" y="16"/>
                  </a:cubicBezTo>
                  <a:cubicBezTo>
                    <a:pt x="1" y="27"/>
                    <a:pt x="1" y="49"/>
                    <a:pt x="22" y="59"/>
                  </a:cubicBezTo>
                  <a:cubicBezTo>
                    <a:pt x="27" y="65"/>
                    <a:pt x="35" y="67"/>
                    <a:pt x="43" y="67"/>
                  </a:cubicBezTo>
                  <a:cubicBezTo>
                    <a:pt x="51" y="67"/>
                    <a:pt x="59" y="65"/>
                    <a:pt x="65" y="59"/>
                  </a:cubicBezTo>
                  <a:cubicBezTo>
                    <a:pt x="75" y="49"/>
                    <a:pt x="75" y="27"/>
                    <a:pt x="65" y="16"/>
                  </a:cubicBezTo>
                  <a:cubicBezTo>
                    <a:pt x="59" y="6"/>
                    <a:pt x="51" y="0"/>
                    <a:pt x="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9"/>
            <p:cNvSpPr/>
            <p:nvPr/>
          </p:nvSpPr>
          <p:spPr>
            <a:xfrm rot="10800000" flipH="1">
              <a:off x="8079908" y="822058"/>
              <a:ext cx="350992" cy="372068"/>
            </a:xfrm>
            <a:custGeom>
              <a:avLst/>
              <a:gdLst/>
              <a:ahLst/>
              <a:cxnLst/>
              <a:rect l="l" t="t" r="r" b="b"/>
              <a:pathLst>
                <a:path w="632" h="670" extrusionOk="0">
                  <a:moveTo>
                    <a:pt x="193" y="429"/>
                  </a:moveTo>
                  <a:lnTo>
                    <a:pt x="193" y="440"/>
                  </a:lnTo>
                  <a:cubicBezTo>
                    <a:pt x="193" y="429"/>
                    <a:pt x="204" y="429"/>
                    <a:pt x="204" y="429"/>
                  </a:cubicBezTo>
                  <a:close/>
                  <a:moveTo>
                    <a:pt x="193" y="451"/>
                  </a:moveTo>
                  <a:cubicBezTo>
                    <a:pt x="182" y="462"/>
                    <a:pt x="182" y="462"/>
                    <a:pt x="193" y="472"/>
                  </a:cubicBezTo>
                  <a:lnTo>
                    <a:pt x="193" y="451"/>
                  </a:lnTo>
                  <a:close/>
                  <a:moveTo>
                    <a:pt x="610" y="1"/>
                  </a:moveTo>
                  <a:cubicBezTo>
                    <a:pt x="600" y="1"/>
                    <a:pt x="589" y="12"/>
                    <a:pt x="579" y="22"/>
                  </a:cubicBezTo>
                  <a:cubicBezTo>
                    <a:pt x="557" y="44"/>
                    <a:pt x="546" y="76"/>
                    <a:pt x="536" y="108"/>
                  </a:cubicBezTo>
                  <a:lnTo>
                    <a:pt x="536" y="236"/>
                  </a:lnTo>
                  <a:lnTo>
                    <a:pt x="536" y="269"/>
                  </a:lnTo>
                  <a:lnTo>
                    <a:pt x="536" y="279"/>
                  </a:lnTo>
                  <a:lnTo>
                    <a:pt x="536" y="290"/>
                  </a:lnTo>
                  <a:lnTo>
                    <a:pt x="536" y="301"/>
                  </a:lnTo>
                  <a:cubicBezTo>
                    <a:pt x="536" y="322"/>
                    <a:pt x="525" y="355"/>
                    <a:pt x="525" y="376"/>
                  </a:cubicBezTo>
                  <a:cubicBezTo>
                    <a:pt x="514" y="419"/>
                    <a:pt x="482" y="472"/>
                    <a:pt x="450" y="505"/>
                  </a:cubicBezTo>
                  <a:cubicBezTo>
                    <a:pt x="418" y="547"/>
                    <a:pt x="375" y="579"/>
                    <a:pt x="322" y="601"/>
                  </a:cubicBezTo>
                  <a:cubicBezTo>
                    <a:pt x="295" y="611"/>
                    <a:pt x="268" y="617"/>
                    <a:pt x="241" y="617"/>
                  </a:cubicBezTo>
                  <a:cubicBezTo>
                    <a:pt x="214" y="617"/>
                    <a:pt x="188" y="611"/>
                    <a:pt x="161" y="601"/>
                  </a:cubicBezTo>
                  <a:cubicBezTo>
                    <a:pt x="139" y="590"/>
                    <a:pt x="118" y="579"/>
                    <a:pt x="108" y="558"/>
                  </a:cubicBezTo>
                  <a:cubicBezTo>
                    <a:pt x="86" y="536"/>
                    <a:pt x="75" y="515"/>
                    <a:pt x="65" y="493"/>
                  </a:cubicBezTo>
                  <a:cubicBezTo>
                    <a:pt x="54" y="440"/>
                    <a:pt x="65" y="386"/>
                    <a:pt x="96" y="355"/>
                  </a:cubicBezTo>
                  <a:cubicBezTo>
                    <a:pt x="96" y="344"/>
                    <a:pt x="108" y="333"/>
                    <a:pt x="118" y="322"/>
                  </a:cubicBezTo>
                  <a:lnTo>
                    <a:pt x="129" y="322"/>
                  </a:lnTo>
                  <a:lnTo>
                    <a:pt x="129" y="312"/>
                  </a:lnTo>
                  <a:lnTo>
                    <a:pt x="150" y="312"/>
                  </a:lnTo>
                  <a:cubicBezTo>
                    <a:pt x="166" y="304"/>
                    <a:pt x="181" y="297"/>
                    <a:pt x="196" y="297"/>
                  </a:cubicBezTo>
                  <a:cubicBezTo>
                    <a:pt x="202" y="297"/>
                    <a:pt x="208" y="298"/>
                    <a:pt x="215" y="301"/>
                  </a:cubicBezTo>
                  <a:cubicBezTo>
                    <a:pt x="257" y="312"/>
                    <a:pt x="289" y="333"/>
                    <a:pt x="311" y="376"/>
                  </a:cubicBezTo>
                  <a:cubicBezTo>
                    <a:pt x="322" y="386"/>
                    <a:pt x="322" y="408"/>
                    <a:pt x="322" y="429"/>
                  </a:cubicBezTo>
                  <a:cubicBezTo>
                    <a:pt x="311" y="440"/>
                    <a:pt x="300" y="462"/>
                    <a:pt x="289" y="472"/>
                  </a:cubicBezTo>
                  <a:lnTo>
                    <a:pt x="289" y="483"/>
                  </a:lnTo>
                  <a:lnTo>
                    <a:pt x="279" y="483"/>
                  </a:lnTo>
                  <a:lnTo>
                    <a:pt x="279" y="493"/>
                  </a:lnTo>
                  <a:cubicBezTo>
                    <a:pt x="268" y="493"/>
                    <a:pt x="268" y="493"/>
                    <a:pt x="257" y="505"/>
                  </a:cubicBezTo>
                  <a:cubicBezTo>
                    <a:pt x="246" y="505"/>
                    <a:pt x="225" y="505"/>
                    <a:pt x="215" y="493"/>
                  </a:cubicBezTo>
                  <a:cubicBezTo>
                    <a:pt x="204" y="493"/>
                    <a:pt x="204" y="483"/>
                    <a:pt x="193" y="472"/>
                  </a:cubicBezTo>
                  <a:lnTo>
                    <a:pt x="193" y="472"/>
                  </a:lnTo>
                  <a:cubicBezTo>
                    <a:pt x="193" y="483"/>
                    <a:pt x="204" y="493"/>
                    <a:pt x="215" y="505"/>
                  </a:cubicBezTo>
                  <a:cubicBezTo>
                    <a:pt x="225" y="515"/>
                    <a:pt x="246" y="515"/>
                    <a:pt x="257" y="515"/>
                  </a:cubicBezTo>
                  <a:cubicBezTo>
                    <a:pt x="268" y="515"/>
                    <a:pt x="279" y="515"/>
                    <a:pt x="289" y="505"/>
                  </a:cubicBezTo>
                  <a:cubicBezTo>
                    <a:pt x="289" y="505"/>
                    <a:pt x="300" y="505"/>
                    <a:pt x="300" y="493"/>
                  </a:cubicBezTo>
                  <a:lnTo>
                    <a:pt x="311" y="483"/>
                  </a:lnTo>
                  <a:cubicBezTo>
                    <a:pt x="322" y="472"/>
                    <a:pt x="332" y="462"/>
                    <a:pt x="343" y="429"/>
                  </a:cubicBezTo>
                  <a:cubicBezTo>
                    <a:pt x="353" y="408"/>
                    <a:pt x="343" y="386"/>
                    <a:pt x="343" y="365"/>
                  </a:cubicBezTo>
                  <a:cubicBezTo>
                    <a:pt x="322" y="312"/>
                    <a:pt x="279" y="269"/>
                    <a:pt x="225" y="258"/>
                  </a:cubicBezTo>
                  <a:cubicBezTo>
                    <a:pt x="209" y="253"/>
                    <a:pt x="193" y="250"/>
                    <a:pt x="177" y="250"/>
                  </a:cubicBezTo>
                  <a:cubicBezTo>
                    <a:pt x="161" y="250"/>
                    <a:pt x="145" y="253"/>
                    <a:pt x="129" y="258"/>
                  </a:cubicBezTo>
                  <a:cubicBezTo>
                    <a:pt x="118" y="269"/>
                    <a:pt x="118" y="269"/>
                    <a:pt x="108" y="269"/>
                  </a:cubicBezTo>
                  <a:lnTo>
                    <a:pt x="96" y="279"/>
                  </a:lnTo>
                  <a:lnTo>
                    <a:pt x="86" y="290"/>
                  </a:lnTo>
                  <a:lnTo>
                    <a:pt x="54" y="322"/>
                  </a:lnTo>
                  <a:cubicBezTo>
                    <a:pt x="32" y="344"/>
                    <a:pt x="22" y="376"/>
                    <a:pt x="11" y="408"/>
                  </a:cubicBezTo>
                  <a:cubicBezTo>
                    <a:pt x="1" y="440"/>
                    <a:pt x="11" y="472"/>
                    <a:pt x="11" y="505"/>
                  </a:cubicBezTo>
                  <a:cubicBezTo>
                    <a:pt x="32" y="569"/>
                    <a:pt x="75" y="633"/>
                    <a:pt x="150" y="655"/>
                  </a:cubicBezTo>
                  <a:cubicBezTo>
                    <a:pt x="179" y="664"/>
                    <a:pt x="208" y="669"/>
                    <a:pt x="237" y="669"/>
                  </a:cubicBezTo>
                  <a:cubicBezTo>
                    <a:pt x="272" y="669"/>
                    <a:pt x="308" y="661"/>
                    <a:pt x="343" y="643"/>
                  </a:cubicBezTo>
                  <a:cubicBezTo>
                    <a:pt x="407" y="622"/>
                    <a:pt x="450" y="590"/>
                    <a:pt x="493" y="536"/>
                  </a:cubicBezTo>
                  <a:cubicBezTo>
                    <a:pt x="525" y="493"/>
                    <a:pt x="546" y="440"/>
                    <a:pt x="557" y="386"/>
                  </a:cubicBezTo>
                  <a:cubicBezTo>
                    <a:pt x="568" y="355"/>
                    <a:pt x="568" y="333"/>
                    <a:pt x="568" y="301"/>
                  </a:cubicBezTo>
                  <a:lnTo>
                    <a:pt x="568" y="290"/>
                  </a:lnTo>
                  <a:lnTo>
                    <a:pt x="568" y="279"/>
                  </a:lnTo>
                  <a:lnTo>
                    <a:pt x="568" y="269"/>
                  </a:lnTo>
                  <a:lnTo>
                    <a:pt x="568" y="236"/>
                  </a:lnTo>
                  <a:cubicBezTo>
                    <a:pt x="557" y="194"/>
                    <a:pt x="557" y="151"/>
                    <a:pt x="557" y="108"/>
                  </a:cubicBezTo>
                  <a:cubicBezTo>
                    <a:pt x="568" y="76"/>
                    <a:pt x="568" y="44"/>
                    <a:pt x="589" y="22"/>
                  </a:cubicBezTo>
                  <a:cubicBezTo>
                    <a:pt x="600" y="12"/>
                    <a:pt x="622" y="1"/>
                    <a:pt x="6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9"/>
            <p:cNvSpPr/>
            <p:nvPr/>
          </p:nvSpPr>
          <p:spPr>
            <a:xfrm rot="10800000" flipH="1">
              <a:off x="8293723" y="878146"/>
              <a:ext cx="96079" cy="238234"/>
            </a:xfrm>
            <a:custGeom>
              <a:avLst/>
              <a:gdLst/>
              <a:ahLst/>
              <a:cxnLst/>
              <a:rect l="l" t="t" r="r" b="b"/>
              <a:pathLst>
                <a:path w="173" h="429" extrusionOk="0">
                  <a:moveTo>
                    <a:pt x="151" y="1"/>
                  </a:moveTo>
                  <a:cubicBezTo>
                    <a:pt x="140" y="1"/>
                    <a:pt x="140" y="1"/>
                    <a:pt x="129" y="11"/>
                  </a:cubicBezTo>
                  <a:cubicBezTo>
                    <a:pt x="118" y="11"/>
                    <a:pt x="108" y="11"/>
                    <a:pt x="97" y="22"/>
                  </a:cubicBezTo>
                  <a:cubicBezTo>
                    <a:pt x="76" y="22"/>
                    <a:pt x="65" y="32"/>
                    <a:pt x="54" y="43"/>
                  </a:cubicBezTo>
                  <a:cubicBezTo>
                    <a:pt x="44" y="54"/>
                    <a:pt x="33" y="65"/>
                    <a:pt x="22" y="86"/>
                  </a:cubicBezTo>
                  <a:cubicBezTo>
                    <a:pt x="22" y="96"/>
                    <a:pt x="11" y="118"/>
                    <a:pt x="11" y="129"/>
                  </a:cubicBezTo>
                  <a:cubicBezTo>
                    <a:pt x="1" y="150"/>
                    <a:pt x="1" y="172"/>
                    <a:pt x="11" y="182"/>
                  </a:cubicBezTo>
                  <a:lnTo>
                    <a:pt x="11" y="236"/>
                  </a:lnTo>
                  <a:cubicBezTo>
                    <a:pt x="11" y="246"/>
                    <a:pt x="22" y="268"/>
                    <a:pt x="22" y="279"/>
                  </a:cubicBezTo>
                  <a:lnTo>
                    <a:pt x="22" y="322"/>
                  </a:lnTo>
                  <a:cubicBezTo>
                    <a:pt x="22" y="332"/>
                    <a:pt x="33" y="343"/>
                    <a:pt x="22" y="353"/>
                  </a:cubicBezTo>
                  <a:lnTo>
                    <a:pt x="22" y="375"/>
                  </a:lnTo>
                  <a:lnTo>
                    <a:pt x="22" y="386"/>
                  </a:lnTo>
                  <a:lnTo>
                    <a:pt x="22" y="407"/>
                  </a:lnTo>
                  <a:cubicBezTo>
                    <a:pt x="22" y="418"/>
                    <a:pt x="11" y="429"/>
                    <a:pt x="11" y="429"/>
                  </a:cubicBezTo>
                  <a:cubicBezTo>
                    <a:pt x="11" y="429"/>
                    <a:pt x="22" y="429"/>
                    <a:pt x="33" y="418"/>
                  </a:cubicBezTo>
                  <a:lnTo>
                    <a:pt x="33" y="407"/>
                  </a:lnTo>
                  <a:lnTo>
                    <a:pt x="44" y="396"/>
                  </a:lnTo>
                  <a:cubicBezTo>
                    <a:pt x="44" y="386"/>
                    <a:pt x="54" y="386"/>
                    <a:pt x="54" y="375"/>
                  </a:cubicBezTo>
                  <a:lnTo>
                    <a:pt x="54" y="365"/>
                  </a:lnTo>
                  <a:cubicBezTo>
                    <a:pt x="65" y="343"/>
                    <a:pt x="65" y="332"/>
                    <a:pt x="65" y="322"/>
                  </a:cubicBezTo>
                  <a:cubicBezTo>
                    <a:pt x="65" y="300"/>
                    <a:pt x="76" y="289"/>
                    <a:pt x="76" y="279"/>
                  </a:cubicBezTo>
                  <a:cubicBezTo>
                    <a:pt x="76" y="258"/>
                    <a:pt x="65" y="246"/>
                    <a:pt x="65" y="225"/>
                  </a:cubicBezTo>
                  <a:lnTo>
                    <a:pt x="65" y="182"/>
                  </a:lnTo>
                  <a:lnTo>
                    <a:pt x="65" y="139"/>
                  </a:lnTo>
                  <a:lnTo>
                    <a:pt x="65" y="118"/>
                  </a:lnTo>
                  <a:cubicBezTo>
                    <a:pt x="65" y="118"/>
                    <a:pt x="65" y="108"/>
                    <a:pt x="76" y="108"/>
                  </a:cubicBezTo>
                  <a:cubicBezTo>
                    <a:pt x="76" y="96"/>
                    <a:pt x="76" y="86"/>
                    <a:pt x="87" y="75"/>
                  </a:cubicBezTo>
                  <a:cubicBezTo>
                    <a:pt x="87" y="65"/>
                    <a:pt x="97" y="65"/>
                    <a:pt x="97" y="54"/>
                  </a:cubicBezTo>
                  <a:cubicBezTo>
                    <a:pt x="97" y="54"/>
                    <a:pt x="108" y="54"/>
                    <a:pt x="108" y="43"/>
                  </a:cubicBezTo>
                  <a:cubicBezTo>
                    <a:pt x="118" y="43"/>
                    <a:pt x="118" y="43"/>
                    <a:pt x="118" y="32"/>
                  </a:cubicBezTo>
                  <a:cubicBezTo>
                    <a:pt x="129" y="32"/>
                    <a:pt x="129" y="32"/>
                    <a:pt x="129" y="22"/>
                  </a:cubicBezTo>
                  <a:cubicBezTo>
                    <a:pt x="140" y="22"/>
                    <a:pt x="151" y="22"/>
                    <a:pt x="151" y="11"/>
                  </a:cubicBezTo>
                  <a:cubicBezTo>
                    <a:pt x="161" y="11"/>
                    <a:pt x="172" y="1"/>
                    <a:pt x="1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9"/>
            <p:cNvSpPr/>
            <p:nvPr/>
          </p:nvSpPr>
          <p:spPr>
            <a:xfrm rot="10800000" flipH="1">
              <a:off x="7788342" y="539399"/>
              <a:ext cx="375428" cy="361517"/>
            </a:xfrm>
            <a:custGeom>
              <a:avLst/>
              <a:gdLst/>
              <a:ahLst/>
              <a:cxnLst/>
              <a:rect l="l" t="t" r="r" b="b"/>
              <a:pathLst>
                <a:path w="676" h="651" extrusionOk="0">
                  <a:moveTo>
                    <a:pt x="450" y="180"/>
                  </a:moveTo>
                  <a:cubicBezTo>
                    <a:pt x="450" y="191"/>
                    <a:pt x="440" y="191"/>
                    <a:pt x="440" y="191"/>
                  </a:cubicBezTo>
                  <a:lnTo>
                    <a:pt x="472" y="191"/>
                  </a:lnTo>
                  <a:cubicBezTo>
                    <a:pt x="483" y="191"/>
                    <a:pt x="493" y="201"/>
                    <a:pt x="504" y="212"/>
                  </a:cubicBezTo>
                  <a:cubicBezTo>
                    <a:pt x="504" y="191"/>
                    <a:pt x="493" y="191"/>
                    <a:pt x="483" y="180"/>
                  </a:cubicBezTo>
                  <a:close/>
                  <a:moveTo>
                    <a:pt x="456" y="1"/>
                  </a:moveTo>
                  <a:cubicBezTo>
                    <a:pt x="440" y="1"/>
                    <a:pt x="424" y="3"/>
                    <a:pt x="407" y="8"/>
                  </a:cubicBezTo>
                  <a:cubicBezTo>
                    <a:pt x="376" y="19"/>
                    <a:pt x="343" y="30"/>
                    <a:pt x="322" y="51"/>
                  </a:cubicBezTo>
                  <a:lnTo>
                    <a:pt x="290" y="84"/>
                  </a:lnTo>
                  <a:lnTo>
                    <a:pt x="279" y="94"/>
                  </a:lnTo>
                  <a:lnTo>
                    <a:pt x="279" y="105"/>
                  </a:lnTo>
                  <a:cubicBezTo>
                    <a:pt x="269" y="105"/>
                    <a:pt x="269" y="115"/>
                    <a:pt x="269" y="127"/>
                  </a:cubicBezTo>
                  <a:cubicBezTo>
                    <a:pt x="257" y="158"/>
                    <a:pt x="257" y="191"/>
                    <a:pt x="257" y="212"/>
                  </a:cubicBezTo>
                  <a:cubicBezTo>
                    <a:pt x="279" y="276"/>
                    <a:pt x="322" y="319"/>
                    <a:pt x="364" y="330"/>
                  </a:cubicBezTo>
                  <a:cubicBezTo>
                    <a:pt x="386" y="341"/>
                    <a:pt x="418" y="341"/>
                    <a:pt x="440" y="341"/>
                  </a:cubicBezTo>
                  <a:cubicBezTo>
                    <a:pt x="461" y="330"/>
                    <a:pt x="483" y="319"/>
                    <a:pt x="493" y="308"/>
                  </a:cubicBezTo>
                  <a:cubicBezTo>
                    <a:pt x="493" y="298"/>
                    <a:pt x="493" y="298"/>
                    <a:pt x="504" y="287"/>
                  </a:cubicBezTo>
                  <a:lnTo>
                    <a:pt x="504" y="276"/>
                  </a:lnTo>
                  <a:cubicBezTo>
                    <a:pt x="514" y="276"/>
                    <a:pt x="514" y="265"/>
                    <a:pt x="514" y="255"/>
                  </a:cubicBezTo>
                  <a:cubicBezTo>
                    <a:pt x="526" y="234"/>
                    <a:pt x="514" y="222"/>
                    <a:pt x="504" y="212"/>
                  </a:cubicBezTo>
                  <a:lnTo>
                    <a:pt x="504" y="255"/>
                  </a:lnTo>
                  <a:lnTo>
                    <a:pt x="493" y="265"/>
                  </a:lnTo>
                  <a:lnTo>
                    <a:pt x="493" y="276"/>
                  </a:lnTo>
                  <a:lnTo>
                    <a:pt x="483" y="276"/>
                  </a:lnTo>
                  <a:cubicBezTo>
                    <a:pt x="483" y="287"/>
                    <a:pt x="483" y="287"/>
                    <a:pt x="472" y="287"/>
                  </a:cubicBezTo>
                  <a:cubicBezTo>
                    <a:pt x="461" y="298"/>
                    <a:pt x="450" y="308"/>
                    <a:pt x="429" y="308"/>
                  </a:cubicBezTo>
                  <a:cubicBezTo>
                    <a:pt x="425" y="312"/>
                    <a:pt x="421" y="313"/>
                    <a:pt x="415" y="313"/>
                  </a:cubicBezTo>
                  <a:cubicBezTo>
                    <a:pt x="404" y="313"/>
                    <a:pt x="390" y="308"/>
                    <a:pt x="376" y="308"/>
                  </a:cubicBezTo>
                  <a:cubicBezTo>
                    <a:pt x="343" y="287"/>
                    <a:pt x="311" y="255"/>
                    <a:pt x="300" y="201"/>
                  </a:cubicBezTo>
                  <a:cubicBezTo>
                    <a:pt x="300" y="180"/>
                    <a:pt x="300" y="158"/>
                    <a:pt x="311" y="137"/>
                  </a:cubicBezTo>
                  <a:lnTo>
                    <a:pt x="311" y="127"/>
                  </a:lnTo>
                  <a:lnTo>
                    <a:pt x="322" y="115"/>
                  </a:lnTo>
                  <a:lnTo>
                    <a:pt x="354" y="84"/>
                  </a:lnTo>
                  <a:cubicBezTo>
                    <a:pt x="377" y="68"/>
                    <a:pt x="418" y="58"/>
                    <a:pt x="455" y="58"/>
                  </a:cubicBezTo>
                  <a:cubicBezTo>
                    <a:pt x="468" y="58"/>
                    <a:pt x="481" y="59"/>
                    <a:pt x="493" y="62"/>
                  </a:cubicBezTo>
                  <a:cubicBezTo>
                    <a:pt x="514" y="73"/>
                    <a:pt x="547" y="84"/>
                    <a:pt x="557" y="94"/>
                  </a:cubicBezTo>
                  <a:cubicBezTo>
                    <a:pt x="579" y="115"/>
                    <a:pt x="590" y="137"/>
                    <a:pt x="600" y="158"/>
                  </a:cubicBezTo>
                  <a:cubicBezTo>
                    <a:pt x="621" y="212"/>
                    <a:pt x="621" y="265"/>
                    <a:pt x="600" y="319"/>
                  </a:cubicBezTo>
                  <a:cubicBezTo>
                    <a:pt x="579" y="372"/>
                    <a:pt x="547" y="415"/>
                    <a:pt x="514" y="448"/>
                  </a:cubicBezTo>
                  <a:cubicBezTo>
                    <a:pt x="472" y="479"/>
                    <a:pt x="429" y="501"/>
                    <a:pt x="376" y="512"/>
                  </a:cubicBezTo>
                  <a:cubicBezTo>
                    <a:pt x="354" y="522"/>
                    <a:pt x="333" y="522"/>
                    <a:pt x="311" y="522"/>
                  </a:cubicBezTo>
                  <a:lnTo>
                    <a:pt x="236" y="522"/>
                  </a:lnTo>
                  <a:cubicBezTo>
                    <a:pt x="193" y="522"/>
                    <a:pt x="150" y="533"/>
                    <a:pt x="107" y="533"/>
                  </a:cubicBezTo>
                  <a:cubicBezTo>
                    <a:pt x="76" y="544"/>
                    <a:pt x="43" y="555"/>
                    <a:pt x="22" y="576"/>
                  </a:cubicBezTo>
                  <a:cubicBezTo>
                    <a:pt x="12" y="587"/>
                    <a:pt x="12" y="598"/>
                    <a:pt x="0" y="608"/>
                  </a:cubicBezTo>
                  <a:lnTo>
                    <a:pt x="0" y="629"/>
                  </a:lnTo>
                  <a:cubicBezTo>
                    <a:pt x="0" y="640"/>
                    <a:pt x="0" y="640"/>
                    <a:pt x="12" y="651"/>
                  </a:cubicBezTo>
                  <a:lnTo>
                    <a:pt x="12" y="629"/>
                  </a:lnTo>
                  <a:cubicBezTo>
                    <a:pt x="12" y="619"/>
                    <a:pt x="12" y="598"/>
                    <a:pt x="33" y="576"/>
                  </a:cubicBezTo>
                  <a:cubicBezTo>
                    <a:pt x="43" y="565"/>
                    <a:pt x="76" y="555"/>
                    <a:pt x="119" y="555"/>
                  </a:cubicBezTo>
                  <a:lnTo>
                    <a:pt x="236" y="555"/>
                  </a:lnTo>
                  <a:cubicBezTo>
                    <a:pt x="247" y="555"/>
                    <a:pt x="257" y="555"/>
                    <a:pt x="269" y="565"/>
                  </a:cubicBezTo>
                  <a:lnTo>
                    <a:pt x="311" y="565"/>
                  </a:lnTo>
                  <a:cubicBezTo>
                    <a:pt x="333" y="565"/>
                    <a:pt x="354" y="565"/>
                    <a:pt x="386" y="555"/>
                  </a:cubicBezTo>
                  <a:cubicBezTo>
                    <a:pt x="440" y="544"/>
                    <a:pt x="493" y="522"/>
                    <a:pt x="536" y="479"/>
                  </a:cubicBezTo>
                  <a:cubicBezTo>
                    <a:pt x="590" y="448"/>
                    <a:pt x="633" y="394"/>
                    <a:pt x="654" y="341"/>
                  </a:cubicBezTo>
                  <a:cubicBezTo>
                    <a:pt x="675" y="276"/>
                    <a:pt x="675" y="201"/>
                    <a:pt x="654" y="148"/>
                  </a:cubicBezTo>
                  <a:cubicBezTo>
                    <a:pt x="633" y="73"/>
                    <a:pt x="568" y="30"/>
                    <a:pt x="504" y="8"/>
                  </a:cubicBezTo>
                  <a:cubicBezTo>
                    <a:pt x="488" y="3"/>
                    <a:pt x="472" y="1"/>
                    <a:pt x="4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9"/>
            <p:cNvSpPr/>
            <p:nvPr/>
          </p:nvSpPr>
          <p:spPr>
            <a:xfrm rot="10800000" flipH="1">
              <a:off x="7871647" y="592711"/>
              <a:ext cx="238253" cy="95516"/>
            </a:xfrm>
            <a:custGeom>
              <a:avLst/>
              <a:gdLst/>
              <a:ahLst/>
              <a:cxnLst/>
              <a:rect l="l" t="t" r="r" b="b"/>
              <a:pathLst>
                <a:path w="429" h="172" extrusionOk="0">
                  <a:moveTo>
                    <a:pt x="129" y="1"/>
                  </a:moveTo>
                  <a:cubicBezTo>
                    <a:pt x="119" y="11"/>
                    <a:pt x="97" y="11"/>
                    <a:pt x="86" y="22"/>
                  </a:cubicBezTo>
                  <a:cubicBezTo>
                    <a:pt x="65" y="32"/>
                    <a:pt x="54" y="43"/>
                    <a:pt x="43" y="54"/>
                  </a:cubicBezTo>
                  <a:cubicBezTo>
                    <a:pt x="33" y="65"/>
                    <a:pt x="22" y="75"/>
                    <a:pt x="22" y="86"/>
                  </a:cubicBezTo>
                  <a:cubicBezTo>
                    <a:pt x="11" y="96"/>
                    <a:pt x="11" y="108"/>
                    <a:pt x="11" y="118"/>
                  </a:cubicBezTo>
                  <a:cubicBezTo>
                    <a:pt x="0" y="129"/>
                    <a:pt x="0" y="139"/>
                    <a:pt x="0" y="150"/>
                  </a:cubicBezTo>
                  <a:lnTo>
                    <a:pt x="0" y="161"/>
                  </a:lnTo>
                  <a:lnTo>
                    <a:pt x="0" y="172"/>
                  </a:lnTo>
                  <a:cubicBezTo>
                    <a:pt x="0" y="172"/>
                    <a:pt x="11" y="161"/>
                    <a:pt x="11" y="150"/>
                  </a:cubicBezTo>
                  <a:lnTo>
                    <a:pt x="33" y="129"/>
                  </a:lnTo>
                  <a:lnTo>
                    <a:pt x="33" y="118"/>
                  </a:lnTo>
                  <a:cubicBezTo>
                    <a:pt x="43" y="118"/>
                    <a:pt x="43" y="108"/>
                    <a:pt x="43" y="108"/>
                  </a:cubicBezTo>
                  <a:lnTo>
                    <a:pt x="54" y="96"/>
                  </a:lnTo>
                  <a:cubicBezTo>
                    <a:pt x="65" y="86"/>
                    <a:pt x="65" y="86"/>
                    <a:pt x="76" y="86"/>
                  </a:cubicBezTo>
                  <a:cubicBezTo>
                    <a:pt x="86" y="75"/>
                    <a:pt x="97" y="75"/>
                    <a:pt x="107" y="65"/>
                  </a:cubicBezTo>
                  <a:lnTo>
                    <a:pt x="119" y="65"/>
                  </a:lnTo>
                  <a:cubicBezTo>
                    <a:pt x="129" y="65"/>
                    <a:pt x="140" y="54"/>
                    <a:pt x="140" y="54"/>
                  </a:cubicBezTo>
                  <a:lnTo>
                    <a:pt x="183" y="54"/>
                  </a:lnTo>
                  <a:cubicBezTo>
                    <a:pt x="193" y="54"/>
                    <a:pt x="214" y="65"/>
                    <a:pt x="226" y="65"/>
                  </a:cubicBezTo>
                  <a:lnTo>
                    <a:pt x="322" y="65"/>
                  </a:lnTo>
                  <a:cubicBezTo>
                    <a:pt x="333" y="65"/>
                    <a:pt x="354" y="54"/>
                    <a:pt x="364" y="54"/>
                  </a:cubicBezTo>
                  <a:cubicBezTo>
                    <a:pt x="364" y="54"/>
                    <a:pt x="376" y="54"/>
                    <a:pt x="376" y="43"/>
                  </a:cubicBezTo>
                  <a:lnTo>
                    <a:pt x="397" y="43"/>
                  </a:lnTo>
                  <a:cubicBezTo>
                    <a:pt x="397" y="32"/>
                    <a:pt x="397" y="32"/>
                    <a:pt x="407" y="32"/>
                  </a:cubicBezTo>
                  <a:lnTo>
                    <a:pt x="418" y="22"/>
                  </a:lnTo>
                  <a:lnTo>
                    <a:pt x="429" y="11"/>
                  </a:lnTo>
                  <a:lnTo>
                    <a:pt x="407" y="11"/>
                  </a:lnTo>
                  <a:cubicBezTo>
                    <a:pt x="407" y="22"/>
                    <a:pt x="397" y="22"/>
                    <a:pt x="386" y="22"/>
                  </a:cubicBezTo>
                  <a:lnTo>
                    <a:pt x="279" y="22"/>
                  </a:lnTo>
                  <a:cubicBezTo>
                    <a:pt x="268" y="11"/>
                    <a:pt x="247" y="11"/>
                    <a:pt x="236" y="11"/>
                  </a:cubicBezTo>
                  <a:cubicBezTo>
                    <a:pt x="226" y="11"/>
                    <a:pt x="204" y="1"/>
                    <a:pt x="1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" name="Google Shape;128;p9"/>
            <p:cNvSpPr/>
            <p:nvPr/>
          </p:nvSpPr>
          <p:spPr>
            <a:xfrm rot="10800000" flipH="1">
              <a:off x="8187094" y="927016"/>
              <a:ext cx="36099" cy="39428"/>
            </a:xfrm>
            <a:custGeom>
              <a:avLst/>
              <a:gdLst/>
              <a:ahLst/>
              <a:cxnLst/>
              <a:rect l="l" t="t" r="r" b="b"/>
              <a:pathLst>
                <a:path w="65" h="71" extrusionOk="0">
                  <a:moveTo>
                    <a:pt x="32" y="1"/>
                  </a:moveTo>
                  <a:cubicBezTo>
                    <a:pt x="24" y="1"/>
                    <a:pt x="16" y="3"/>
                    <a:pt x="11" y="9"/>
                  </a:cubicBezTo>
                  <a:cubicBezTo>
                    <a:pt x="0" y="30"/>
                    <a:pt x="0" y="52"/>
                    <a:pt x="11" y="62"/>
                  </a:cubicBezTo>
                  <a:cubicBezTo>
                    <a:pt x="16" y="68"/>
                    <a:pt x="24" y="70"/>
                    <a:pt x="32" y="70"/>
                  </a:cubicBezTo>
                  <a:cubicBezTo>
                    <a:pt x="40" y="70"/>
                    <a:pt x="48" y="68"/>
                    <a:pt x="53" y="62"/>
                  </a:cubicBezTo>
                  <a:cubicBezTo>
                    <a:pt x="64" y="52"/>
                    <a:pt x="64" y="30"/>
                    <a:pt x="53" y="9"/>
                  </a:cubicBezTo>
                  <a:cubicBezTo>
                    <a:pt x="48" y="3"/>
                    <a:pt x="40" y="1"/>
                    <a:pt x="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" name="Google Shape;129;p9"/>
            <p:cNvSpPr/>
            <p:nvPr/>
          </p:nvSpPr>
          <p:spPr>
            <a:xfrm rot="10800000" flipH="1">
              <a:off x="8020484" y="760419"/>
              <a:ext cx="36099" cy="38317"/>
            </a:xfrm>
            <a:custGeom>
              <a:avLst/>
              <a:gdLst/>
              <a:ahLst/>
              <a:cxnLst/>
              <a:rect l="l" t="t" r="r" b="b"/>
              <a:pathLst>
                <a:path w="65" h="69" extrusionOk="0">
                  <a:moveTo>
                    <a:pt x="32" y="1"/>
                  </a:moveTo>
                  <a:cubicBezTo>
                    <a:pt x="24" y="1"/>
                    <a:pt x="16" y="6"/>
                    <a:pt x="11" y="17"/>
                  </a:cubicBezTo>
                  <a:cubicBezTo>
                    <a:pt x="0" y="28"/>
                    <a:pt x="0" y="50"/>
                    <a:pt x="11" y="60"/>
                  </a:cubicBezTo>
                  <a:cubicBezTo>
                    <a:pt x="16" y="65"/>
                    <a:pt x="24" y="68"/>
                    <a:pt x="32" y="68"/>
                  </a:cubicBezTo>
                  <a:cubicBezTo>
                    <a:pt x="40" y="68"/>
                    <a:pt x="48" y="65"/>
                    <a:pt x="54" y="60"/>
                  </a:cubicBezTo>
                  <a:cubicBezTo>
                    <a:pt x="65" y="50"/>
                    <a:pt x="65" y="28"/>
                    <a:pt x="54" y="17"/>
                  </a:cubicBezTo>
                  <a:cubicBezTo>
                    <a:pt x="48" y="6"/>
                    <a:pt x="40" y="1"/>
                    <a:pt x="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" name="Google Shape;130;p9"/>
            <p:cNvSpPr/>
            <p:nvPr/>
          </p:nvSpPr>
          <p:spPr>
            <a:xfrm rot="10800000" flipH="1">
              <a:off x="8219742" y="539428"/>
              <a:ext cx="211134" cy="211134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996" y="558"/>
                    <a:pt x="558" y="996"/>
                    <a:pt x="1" y="1125"/>
                  </a:cubicBezTo>
                  <a:cubicBezTo>
                    <a:pt x="558" y="1253"/>
                    <a:pt x="996" y="1693"/>
                    <a:pt x="1125" y="2249"/>
                  </a:cubicBezTo>
                  <a:cubicBezTo>
                    <a:pt x="1253" y="1693"/>
                    <a:pt x="1682" y="1253"/>
                    <a:pt x="2249" y="1125"/>
                  </a:cubicBezTo>
                  <a:cubicBezTo>
                    <a:pt x="1682" y="996"/>
                    <a:pt x="1253" y="558"/>
                    <a:pt x="11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" name="Google Shape;131;p9"/>
            <p:cNvSpPr/>
            <p:nvPr/>
          </p:nvSpPr>
          <p:spPr>
            <a:xfrm rot="10800000" flipH="1">
              <a:off x="713122" y="539428"/>
              <a:ext cx="211134" cy="211134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996" y="558"/>
                    <a:pt x="558" y="996"/>
                    <a:pt x="1" y="1125"/>
                  </a:cubicBezTo>
                  <a:cubicBezTo>
                    <a:pt x="558" y="1253"/>
                    <a:pt x="996" y="1693"/>
                    <a:pt x="1125" y="2249"/>
                  </a:cubicBezTo>
                  <a:cubicBezTo>
                    <a:pt x="1253" y="1693"/>
                    <a:pt x="1682" y="1253"/>
                    <a:pt x="2249" y="1125"/>
                  </a:cubicBezTo>
                  <a:cubicBezTo>
                    <a:pt x="1682" y="996"/>
                    <a:pt x="1253" y="558"/>
                    <a:pt x="11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61568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accent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1"/>
            <a:ext cx="12191996" cy="68520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4" name="Google Shape;134;p10"/>
          <p:cNvGrpSpPr/>
          <p:nvPr/>
        </p:nvGrpSpPr>
        <p:grpSpPr>
          <a:xfrm>
            <a:off x="10892456" y="312800"/>
            <a:ext cx="856744" cy="872969"/>
            <a:chOff x="7788342" y="539399"/>
            <a:chExt cx="642558" cy="654727"/>
          </a:xfrm>
        </p:grpSpPr>
        <p:sp>
          <p:nvSpPr>
            <p:cNvPr id="135" name="Google Shape;135;p10"/>
            <p:cNvSpPr/>
            <p:nvPr/>
          </p:nvSpPr>
          <p:spPr>
            <a:xfrm rot="10800000" flipH="1">
              <a:off x="8033246" y="748084"/>
              <a:ext cx="32479" cy="103651"/>
            </a:xfrm>
            <a:custGeom>
              <a:avLst/>
              <a:gdLst/>
              <a:ahLst/>
              <a:cxnLst/>
              <a:rect l="l" t="t" r="r" b="b"/>
              <a:pathLst>
                <a:path w="141" h="450" extrusionOk="0">
                  <a:moveTo>
                    <a:pt x="1" y="0"/>
                  </a:moveTo>
                  <a:cubicBezTo>
                    <a:pt x="1" y="86"/>
                    <a:pt x="1" y="161"/>
                    <a:pt x="12" y="247"/>
                  </a:cubicBezTo>
                  <a:cubicBezTo>
                    <a:pt x="12" y="290"/>
                    <a:pt x="22" y="321"/>
                    <a:pt x="44" y="364"/>
                  </a:cubicBezTo>
                  <a:cubicBezTo>
                    <a:pt x="65" y="397"/>
                    <a:pt x="98" y="439"/>
                    <a:pt x="129" y="450"/>
                  </a:cubicBezTo>
                  <a:lnTo>
                    <a:pt x="140" y="450"/>
                  </a:lnTo>
                  <a:lnTo>
                    <a:pt x="140" y="439"/>
                  </a:lnTo>
                  <a:lnTo>
                    <a:pt x="76" y="343"/>
                  </a:lnTo>
                  <a:cubicBezTo>
                    <a:pt x="65" y="311"/>
                    <a:pt x="44" y="278"/>
                    <a:pt x="33" y="236"/>
                  </a:cubicBezTo>
                  <a:cubicBezTo>
                    <a:pt x="12" y="161"/>
                    <a:pt x="12" y="86"/>
                    <a:pt x="22" y="11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10"/>
            <p:cNvSpPr/>
            <p:nvPr/>
          </p:nvSpPr>
          <p:spPr>
            <a:xfrm rot="10800000" flipH="1">
              <a:off x="8079908" y="822058"/>
              <a:ext cx="350992" cy="372068"/>
            </a:xfrm>
            <a:custGeom>
              <a:avLst/>
              <a:gdLst/>
              <a:ahLst/>
              <a:cxnLst/>
              <a:rect l="l" t="t" r="r" b="b"/>
              <a:pathLst>
                <a:path w="632" h="670" extrusionOk="0">
                  <a:moveTo>
                    <a:pt x="193" y="429"/>
                  </a:moveTo>
                  <a:lnTo>
                    <a:pt x="193" y="440"/>
                  </a:lnTo>
                  <a:cubicBezTo>
                    <a:pt x="193" y="429"/>
                    <a:pt x="204" y="429"/>
                    <a:pt x="204" y="429"/>
                  </a:cubicBezTo>
                  <a:close/>
                  <a:moveTo>
                    <a:pt x="193" y="451"/>
                  </a:moveTo>
                  <a:cubicBezTo>
                    <a:pt x="182" y="462"/>
                    <a:pt x="182" y="462"/>
                    <a:pt x="193" y="472"/>
                  </a:cubicBezTo>
                  <a:lnTo>
                    <a:pt x="193" y="451"/>
                  </a:lnTo>
                  <a:close/>
                  <a:moveTo>
                    <a:pt x="610" y="1"/>
                  </a:moveTo>
                  <a:cubicBezTo>
                    <a:pt x="600" y="1"/>
                    <a:pt x="589" y="12"/>
                    <a:pt x="579" y="22"/>
                  </a:cubicBezTo>
                  <a:cubicBezTo>
                    <a:pt x="557" y="44"/>
                    <a:pt x="546" y="76"/>
                    <a:pt x="536" y="108"/>
                  </a:cubicBezTo>
                  <a:lnTo>
                    <a:pt x="536" y="236"/>
                  </a:lnTo>
                  <a:lnTo>
                    <a:pt x="536" y="269"/>
                  </a:lnTo>
                  <a:lnTo>
                    <a:pt x="536" y="279"/>
                  </a:lnTo>
                  <a:lnTo>
                    <a:pt x="536" y="290"/>
                  </a:lnTo>
                  <a:lnTo>
                    <a:pt x="536" y="301"/>
                  </a:lnTo>
                  <a:cubicBezTo>
                    <a:pt x="536" y="322"/>
                    <a:pt x="525" y="355"/>
                    <a:pt x="525" y="376"/>
                  </a:cubicBezTo>
                  <a:cubicBezTo>
                    <a:pt x="514" y="419"/>
                    <a:pt x="482" y="472"/>
                    <a:pt x="450" y="505"/>
                  </a:cubicBezTo>
                  <a:cubicBezTo>
                    <a:pt x="418" y="547"/>
                    <a:pt x="375" y="579"/>
                    <a:pt x="322" y="601"/>
                  </a:cubicBezTo>
                  <a:cubicBezTo>
                    <a:pt x="295" y="611"/>
                    <a:pt x="268" y="617"/>
                    <a:pt x="241" y="617"/>
                  </a:cubicBezTo>
                  <a:cubicBezTo>
                    <a:pt x="214" y="617"/>
                    <a:pt x="188" y="611"/>
                    <a:pt x="161" y="601"/>
                  </a:cubicBezTo>
                  <a:cubicBezTo>
                    <a:pt x="139" y="590"/>
                    <a:pt x="118" y="579"/>
                    <a:pt x="108" y="558"/>
                  </a:cubicBezTo>
                  <a:cubicBezTo>
                    <a:pt x="86" y="536"/>
                    <a:pt x="75" y="515"/>
                    <a:pt x="65" y="493"/>
                  </a:cubicBezTo>
                  <a:cubicBezTo>
                    <a:pt x="54" y="440"/>
                    <a:pt x="65" y="386"/>
                    <a:pt x="96" y="355"/>
                  </a:cubicBezTo>
                  <a:cubicBezTo>
                    <a:pt x="96" y="344"/>
                    <a:pt x="108" y="333"/>
                    <a:pt x="118" y="322"/>
                  </a:cubicBezTo>
                  <a:lnTo>
                    <a:pt x="129" y="322"/>
                  </a:lnTo>
                  <a:lnTo>
                    <a:pt x="129" y="312"/>
                  </a:lnTo>
                  <a:lnTo>
                    <a:pt x="150" y="312"/>
                  </a:lnTo>
                  <a:cubicBezTo>
                    <a:pt x="166" y="304"/>
                    <a:pt x="181" y="297"/>
                    <a:pt x="196" y="297"/>
                  </a:cubicBezTo>
                  <a:cubicBezTo>
                    <a:pt x="202" y="297"/>
                    <a:pt x="208" y="298"/>
                    <a:pt x="215" y="301"/>
                  </a:cubicBezTo>
                  <a:cubicBezTo>
                    <a:pt x="257" y="312"/>
                    <a:pt x="289" y="333"/>
                    <a:pt x="311" y="376"/>
                  </a:cubicBezTo>
                  <a:cubicBezTo>
                    <a:pt x="322" y="386"/>
                    <a:pt x="322" y="408"/>
                    <a:pt x="322" y="429"/>
                  </a:cubicBezTo>
                  <a:cubicBezTo>
                    <a:pt x="311" y="440"/>
                    <a:pt x="300" y="462"/>
                    <a:pt x="289" y="472"/>
                  </a:cubicBezTo>
                  <a:lnTo>
                    <a:pt x="289" y="483"/>
                  </a:lnTo>
                  <a:lnTo>
                    <a:pt x="279" y="483"/>
                  </a:lnTo>
                  <a:lnTo>
                    <a:pt x="279" y="493"/>
                  </a:lnTo>
                  <a:cubicBezTo>
                    <a:pt x="268" y="493"/>
                    <a:pt x="268" y="493"/>
                    <a:pt x="257" y="505"/>
                  </a:cubicBezTo>
                  <a:cubicBezTo>
                    <a:pt x="246" y="505"/>
                    <a:pt x="225" y="505"/>
                    <a:pt x="215" y="493"/>
                  </a:cubicBezTo>
                  <a:cubicBezTo>
                    <a:pt x="204" y="493"/>
                    <a:pt x="204" y="483"/>
                    <a:pt x="193" y="472"/>
                  </a:cubicBezTo>
                  <a:lnTo>
                    <a:pt x="193" y="472"/>
                  </a:lnTo>
                  <a:cubicBezTo>
                    <a:pt x="193" y="483"/>
                    <a:pt x="204" y="493"/>
                    <a:pt x="215" y="505"/>
                  </a:cubicBezTo>
                  <a:cubicBezTo>
                    <a:pt x="225" y="515"/>
                    <a:pt x="246" y="515"/>
                    <a:pt x="257" y="515"/>
                  </a:cubicBezTo>
                  <a:cubicBezTo>
                    <a:pt x="268" y="515"/>
                    <a:pt x="279" y="515"/>
                    <a:pt x="289" y="505"/>
                  </a:cubicBezTo>
                  <a:cubicBezTo>
                    <a:pt x="289" y="505"/>
                    <a:pt x="300" y="505"/>
                    <a:pt x="300" y="493"/>
                  </a:cubicBezTo>
                  <a:lnTo>
                    <a:pt x="311" y="483"/>
                  </a:lnTo>
                  <a:cubicBezTo>
                    <a:pt x="322" y="472"/>
                    <a:pt x="332" y="462"/>
                    <a:pt x="343" y="429"/>
                  </a:cubicBezTo>
                  <a:cubicBezTo>
                    <a:pt x="353" y="408"/>
                    <a:pt x="343" y="386"/>
                    <a:pt x="343" y="365"/>
                  </a:cubicBezTo>
                  <a:cubicBezTo>
                    <a:pt x="322" y="312"/>
                    <a:pt x="279" y="269"/>
                    <a:pt x="225" y="258"/>
                  </a:cubicBezTo>
                  <a:cubicBezTo>
                    <a:pt x="209" y="253"/>
                    <a:pt x="193" y="250"/>
                    <a:pt x="177" y="250"/>
                  </a:cubicBezTo>
                  <a:cubicBezTo>
                    <a:pt x="161" y="250"/>
                    <a:pt x="145" y="253"/>
                    <a:pt x="129" y="258"/>
                  </a:cubicBezTo>
                  <a:cubicBezTo>
                    <a:pt x="118" y="269"/>
                    <a:pt x="118" y="269"/>
                    <a:pt x="108" y="269"/>
                  </a:cubicBezTo>
                  <a:lnTo>
                    <a:pt x="96" y="279"/>
                  </a:lnTo>
                  <a:lnTo>
                    <a:pt x="86" y="290"/>
                  </a:lnTo>
                  <a:lnTo>
                    <a:pt x="54" y="322"/>
                  </a:lnTo>
                  <a:cubicBezTo>
                    <a:pt x="32" y="344"/>
                    <a:pt x="22" y="376"/>
                    <a:pt x="11" y="408"/>
                  </a:cubicBezTo>
                  <a:cubicBezTo>
                    <a:pt x="1" y="440"/>
                    <a:pt x="11" y="472"/>
                    <a:pt x="11" y="505"/>
                  </a:cubicBezTo>
                  <a:cubicBezTo>
                    <a:pt x="32" y="569"/>
                    <a:pt x="75" y="633"/>
                    <a:pt x="150" y="655"/>
                  </a:cubicBezTo>
                  <a:cubicBezTo>
                    <a:pt x="179" y="664"/>
                    <a:pt x="208" y="669"/>
                    <a:pt x="237" y="669"/>
                  </a:cubicBezTo>
                  <a:cubicBezTo>
                    <a:pt x="272" y="669"/>
                    <a:pt x="308" y="661"/>
                    <a:pt x="343" y="643"/>
                  </a:cubicBezTo>
                  <a:cubicBezTo>
                    <a:pt x="407" y="622"/>
                    <a:pt x="450" y="590"/>
                    <a:pt x="493" y="536"/>
                  </a:cubicBezTo>
                  <a:cubicBezTo>
                    <a:pt x="525" y="493"/>
                    <a:pt x="546" y="440"/>
                    <a:pt x="557" y="386"/>
                  </a:cubicBezTo>
                  <a:cubicBezTo>
                    <a:pt x="568" y="355"/>
                    <a:pt x="568" y="333"/>
                    <a:pt x="568" y="301"/>
                  </a:cubicBezTo>
                  <a:lnTo>
                    <a:pt x="568" y="290"/>
                  </a:lnTo>
                  <a:lnTo>
                    <a:pt x="568" y="279"/>
                  </a:lnTo>
                  <a:lnTo>
                    <a:pt x="568" y="269"/>
                  </a:lnTo>
                  <a:lnTo>
                    <a:pt x="568" y="236"/>
                  </a:lnTo>
                  <a:cubicBezTo>
                    <a:pt x="557" y="194"/>
                    <a:pt x="557" y="151"/>
                    <a:pt x="557" y="108"/>
                  </a:cubicBezTo>
                  <a:cubicBezTo>
                    <a:pt x="568" y="76"/>
                    <a:pt x="568" y="44"/>
                    <a:pt x="589" y="22"/>
                  </a:cubicBezTo>
                  <a:cubicBezTo>
                    <a:pt x="600" y="12"/>
                    <a:pt x="622" y="1"/>
                    <a:pt x="6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10"/>
            <p:cNvSpPr/>
            <p:nvPr/>
          </p:nvSpPr>
          <p:spPr>
            <a:xfrm rot="10800000" flipH="1">
              <a:off x="8293723" y="878146"/>
              <a:ext cx="96079" cy="238234"/>
            </a:xfrm>
            <a:custGeom>
              <a:avLst/>
              <a:gdLst/>
              <a:ahLst/>
              <a:cxnLst/>
              <a:rect l="l" t="t" r="r" b="b"/>
              <a:pathLst>
                <a:path w="173" h="429" extrusionOk="0">
                  <a:moveTo>
                    <a:pt x="151" y="1"/>
                  </a:moveTo>
                  <a:cubicBezTo>
                    <a:pt x="140" y="1"/>
                    <a:pt x="140" y="1"/>
                    <a:pt x="129" y="11"/>
                  </a:cubicBezTo>
                  <a:cubicBezTo>
                    <a:pt x="118" y="11"/>
                    <a:pt x="108" y="11"/>
                    <a:pt x="97" y="22"/>
                  </a:cubicBezTo>
                  <a:cubicBezTo>
                    <a:pt x="76" y="22"/>
                    <a:pt x="65" y="32"/>
                    <a:pt x="54" y="43"/>
                  </a:cubicBezTo>
                  <a:cubicBezTo>
                    <a:pt x="44" y="54"/>
                    <a:pt x="33" y="65"/>
                    <a:pt x="22" y="86"/>
                  </a:cubicBezTo>
                  <a:cubicBezTo>
                    <a:pt x="22" y="96"/>
                    <a:pt x="11" y="118"/>
                    <a:pt x="11" y="129"/>
                  </a:cubicBezTo>
                  <a:cubicBezTo>
                    <a:pt x="1" y="150"/>
                    <a:pt x="1" y="172"/>
                    <a:pt x="11" y="182"/>
                  </a:cubicBezTo>
                  <a:lnTo>
                    <a:pt x="11" y="236"/>
                  </a:lnTo>
                  <a:cubicBezTo>
                    <a:pt x="11" y="246"/>
                    <a:pt x="22" y="268"/>
                    <a:pt x="22" y="279"/>
                  </a:cubicBezTo>
                  <a:lnTo>
                    <a:pt x="22" y="322"/>
                  </a:lnTo>
                  <a:cubicBezTo>
                    <a:pt x="22" y="332"/>
                    <a:pt x="33" y="343"/>
                    <a:pt x="22" y="353"/>
                  </a:cubicBezTo>
                  <a:lnTo>
                    <a:pt x="22" y="375"/>
                  </a:lnTo>
                  <a:lnTo>
                    <a:pt x="22" y="386"/>
                  </a:lnTo>
                  <a:lnTo>
                    <a:pt x="22" y="407"/>
                  </a:lnTo>
                  <a:cubicBezTo>
                    <a:pt x="22" y="418"/>
                    <a:pt x="11" y="429"/>
                    <a:pt x="11" y="429"/>
                  </a:cubicBezTo>
                  <a:cubicBezTo>
                    <a:pt x="11" y="429"/>
                    <a:pt x="22" y="429"/>
                    <a:pt x="33" y="418"/>
                  </a:cubicBezTo>
                  <a:lnTo>
                    <a:pt x="33" y="407"/>
                  </a:lnTo>
                  <a:lnTo>
                    <a:pt x="44" y="396"/>
                  </a:lnTo>
                  <a:cubicBezTo>
                    <a:pt x="44" y="386"/>
                    <a:pt x="54" y="386"/>
                    <a:pt x="54" y="375"/>
                  </a:cubicBezTo>
                  <a:lnTo>
                    <a:pt x="54" y="365"/>
                  </a:lnTo>
                  <a:cubicBezTo>
                    <a:pt x="65" y="343"/>
                    <a:pt x="65" y="332"/>
                    <a:pt x="65" y="322"/>
                  </a:cubicBezTo>
                  <a:cubicBezTo>
                    <a:pt x="65" y="300"/>
                    <a:pt x="76" y="289"/>
                    <a:pt x="76" y="279"/>
                  </a:cubicBezTo>
                  <a:cubicBezTo>
                    <a:pt x="76" y="258"/>
                    <a:pt x="65" y="246"/>
                    <a:pt x="65" y="225"/>
                  </a:cubicBezTo>
                  <a:lnTo>
                    <a:pt x="65" y="182"/>
                  </a:lnTo>
                  <a:lnTo>
                    <a:pt x="65" y="139"/>
                  </a:lnTo>
                  <a:lnTo>
                    <a:pt x="65" y="118"/>
                  </a:lnTo>
                  <a:cubicBezTo>
                    <a:pt x="65" y="118"/>
                    <a:pt x="65" y="108"/>
                    <a:pt x="76" y="108"/>
                  </a:cubicBezTo>
                  <a:cubicBezTo>
                    <a:pt x="76" y="96"/>
                    <a:pt x="76" y="86"/>
                    <a:pt x="87" y="75"/>
                  </a:cubicBezTo>
                  <a:cubicBezTo>
                    <a:pt x="87" y="65"/>
                    <a:pt x="97" y="65"/>
                    <a:pt x="97" y="54"/>
                  </a:cubicBezTo>
                  <a:cubicBezTo>
                    <a:pt x="97" y="54"/>
                    <a:pt x="108" y="54"/>
                    <a:pt x="108" y="43"/>
                  </a:cubicBezTo>
                  <a:cubicBezTo>
                    <a:pt x="118" y="43"/>
                    <a:pt x="118" y="43"/>
                    <a:pt x="118" y="32"/>
                  </a:cubicBezTo>
                  <a:cubicBezTo>
                    <a:pt x="129" y="32"/>
                    <a:pt x="129" y="32"/>
                    <a:pt x="129" y="22"/>
                  </a:cubicBezTo>
                  <a:cubicBezTo>
                    <a:pt x="140" y="22"/>
                    <a:pt x="151" y="22"/>
                    <a:pt x="151" y="11"/>
                  </a:cubicBezTo>
                  <a:cubicBezTo>
                    <a:pt x="161" y="11"/>
                    <a:pt x="172" y="1"/>
                    <a:pt x="1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10"/>
            <p:cNvSpPr/>
            <p:nvPr/>
          </p:nvSpPr>
          <p:spPr>
            <a:xfrm rot="10800000" flipH="1">
              <a:off x="7788342" y="539399"/>
              <a:ext cx="375428" cy="361517"/>
            </a:xfrm>
            <a:custGeom>
              <a:avLst/>
              <a:gdLst/>
              <a:ahLst/>
              <a:cxnLst/>
              <a:rect l="l" t="t" r="r" b="b"/>
              <a:pathLst>
                <a:path w="676" h="651" extrusionOk="0">
                  <a:moveTo>
                    <a:pt x="450" y="180"/>
                  </a:moveTo>
                  <a:cubicBezTo>
                    <a:pt x="450" y="191"/>
                    <a:pt x="440" y="191"/>
                    <a:pt x="440" y="191"/>
                  </a:cubicBezTo>
                  <a:lnTo>
                    <a:pt x="472" y="191"/>
                  </a:lnTo>
                  <a:cubicBezTo>
                    <a:pt x="483" y="191"/>
                    <a:pt x="493" y="201"/>
                    <a:pt x="504" y="212"/>
                  </a:cubicBezTo>
                  <a:cubicBezTo>
                    <a:pt x="504" y="191"/>
                    <a:pt x="493" y="191"/>
                    <a:pt x="483" y="180"/>
                  </a:cubicBezTo>
                  <a:close/>
                  <a:moveTo>
                    <a:pt x="456" y="1"/>
                  </a:moveTo>
                  <a:cubicBezTo>
                    <a:pt x="440" y="1"/>
                    <a:pt x="424" y="3"/>
                    <a:pt x="407" y="8"/>
                  </a:cubicBezTo>
                  <a:cubicBezTo>
                    <a:pt x="376" y="19"/>
                    <a:pt x="343" y="30"/>
                    <a:pt x="322" y="51"/>
                  </a:cubicBezTo>
                  <a:lnTo>
                    <a:pt x="290" y="84"/>
                  </a:lnTo>
                  <a:lnTo>
                    <a:pt x="279" y="94"/>
                  </a:lnTo>
                  <a:lnTo>
                    <a:pt x="279" y="105"/>
                  </a:lnTo>
                  <a:cubicBezTo>
                    <a:pt x="269" y="105"/>
                    <a:pt x="269" y="115"/>
                    <a:pt x="269" y="127"/>
                  </a:cubicBezTo>
                  <a:cubicBezTo>
                    <a:pt x="257" y="158"/>
                    <a:pt x="257" y="191"/>
                    <a:pt x="257" y="212"/>
                  </a:cubicBezTo>
                  <a:cubicBezTo>
                    <a:pt x="279" y="276"/>
                    <a:pt x="322" y="319"/>
                    <a:pt x="364" y="330"/>
                  </a:cubicBezTo>
                  <a:cubicBezTo>
                    <a:pt x="386" y="341"/>
                    <a:pt x="418" y="341"/>
                    <a:pt x="440" y="341"/>
                  </a:cubicBezTo>
                  <a:cubicBezTo>
                    <a:pt x="461" y="330"/>
                    <a:pt x="483" y="319"/>
                    <a:pt x="493" y="308"/>
                  </a:cubicBezTo>
                  <a:cubicBezTo>
                    <a:pt x="493" y="298"/>
                    <a:pt x="493" y="298"/>
                    <a:pt x="504" y="287"/>
                  </a:cubicBezTo>
                  <a:lnTo>
                    <a:pt x="504" y="276"/>
                  </a:lnTo>
                  <a:cubicBezTo>
                    <a:pt x="514" y="276"/>
                    <a:pt x="514" y="265"/>
                    <a:pt x="514" y="255"/>
                  </a:cubicBezTo>
                  <a:cubicBezTo>
                    <a:pt x="526" y="234"/>
                    <a:pt x="514" y="222"/>
                    <a:pt x="504" y="212"/>
                  </a:cubicBezTo>
                  <a:lnTo>
                    <a:pt x="504" y="255"/>
                  </a:lnTo>
                  <a:lnTo>
                    <a:pt x="493" y="265"/>
                  </a:lnTo>
                  <a:lnTo>
                    <a:pt x="493" y="276"/>
                  </a:lnTo>
                  <a:lnTo>
                    <a:pt x="483" y="276"/>
                  </a:lnTo>
                  <a:cubicBezTo>
                    <a:pt x="483" y="287"/>
                    <a:pt x="483" y="287"/>
                    <a:pt x="472" y="287"/>
                  </a:cubicBezTo>
                  <a:cubicBezTo>
                    <a:pt x="461" y="298"/>
                    <a:pt x="450" y="308"/>
                    <a:pt x="429" y="308"/>
                  </a:cubicBezTo>
                  <a:cubicBezTo>
                    <a:pt x="425" y="312"/>
                    <a:pt x="421" y="313"/>
                    <a:pt x="415" y="313"/>
                  </a:cubicBezTo>
                  <a:cubicBezTo>
                    <a:pt x="404" y="313"/>
                    <a:pt x="390" y="308"/>
                    <a:pt x="376" y="308"/>
                  </a:cubicBezTo>
                  <a:cubicBezTo>
                    <a:pt x="343" y="287"/>
                    <a:pt x="311" y="255"/>
                    <a:pt x="300" y="201"/>
                  </a:cubicBezTo>
                  <a:cubicBezTo>
                    <a:pt x="300" y="180"/>
                    <a:pt x="300" y="158"/>
                    <a:pt x="311" y="137"/>
                  </a:cubicBezTo>
                  <a:lnTo>
                    <a:pt x="311" y="127"/>
                  </a:lnTo>
                  <a:lnTo>
                    <a:pt x="322" y="115"/>
                  </a:lnTo>
                  <a:lnTo>
                    <a:pt x="354" y="84"/>
                  </a:lnTo>
                  <a:cubicBezTo>
                    <a:pt x="377" y="68"/>
                    <a:pt x="418" y="58"/>
                    <a:pt x="455" y="58"/>
                  </a:cubicBezTo>
                  <a:cubicBezTo>
                    <a:pt x="468" y="58"/>
                    <a:pt x="481" y="59"/>
                    <a:pt x="493" y="62"/>
                  </a:cubicBezTo>
                  <a:cubicBezTo>
                    <a:pt x="514" y="73"/>
                    <a:pt x="547" y="84"/>
                    <a:pt x="557" y="94"/>
                  </a:cubicBezTo>
                  <a:cubicBezTo>
                    <a:pt x="579" y="115"/>
                    <a:pt x="590" y="137"/>
                    <a:pt x="600" y="158"/>
                  </a:cubicBezTo>
                  <a:cubicBezTo>
                    <a:pt x="621" y="212"/>
                    <a:pt x="621" y="265"/>
                    <a:pt x="600" y="319"/>
                  </a:cubicBezTo>
                  <a:cubicBezTo>
                    <a:pt x="579" y="372"/>
                    <a:pt x="547" y="415"/>
                    <a:pt x="514" y="448"/>
                  </a:cubicBezTo>
                  <a:cubicBezTo>
                    <a:pt x="472" y="479"/>
                    <a:pt x="429" y="501"/>
                    <a:pt x="376" y="512"/>
                  </a:cubicBezTo>
                  <a:cubicBezTo>
                    <a:pt x="354" y="522"/>
                    <a:pt x="333" y="522"/>
                    <a:pt x="311" y="522"/>
                  </a:cubicBezTo>
                  <a:lnTo>
                    <a:pt x="236" y="522"/>
                  </a:lnTo>
                  <a:cubicBezTo>
                    <a:pt x="193" y="522"/>
                    <a:pt x="150" y="533"/>
                    <a:pt x="107" y="533"/>
                  </a:cubicBezTo>
                  <a:cubicBezTo>
                    <a:pt x="76" y="544"/>
                    <a:pt x="43" y="555"/>
                    <a:pt x="22" y="576"/>
                  </a:cubicBezTo>
                  <a:cubicBezTo>
                    <a:pt x="12" y="587"/>
                    <a:pt x="12" y="598"/>
                    <a:pt x="0" y="608"/>
                  </a:cubicBezTo>
                  <a:lnTo>
                    <a:pt x="0" y="629"/>
                  </a:lnTo>
                  <a:cubicBezTo>
                    <a:pt x="0" y="640"/>
                    <a:pt x="0" y="640"/>
                    <a:pt x="12" y="651"/>
                  </a:cubicBezTo>
                  <a:lnTo>
                    <a:pt x="12" y="629"/>
                  </a:lnTo>
                  <a:cubicBezTo>
                    <a:pt x="12" y="619"/>
                    <a:pt x="12" y="598"/>
                    <a:pt x="33" y="576"/>
                  </a:cubicBezTo>
                  <a:cubicBezTo>
                    <a:pt x="43" y="565"/>
                    <a:pt x="76" y="555"/>
                    <a:pt x="119" y="555"/>
                  </a:cubicBezTo>
                  <a:lnTo>
                    <a:pt x="236" y="555"/>
                  </a:lnTo>
                  <a:cubicBezTo>
                    <a:pt x="247" y="555"/>
                    <a:pt x="257" y="555"/>
                    <a:pt x="269" y="565"/>
                  </a:cubicBezTo>
                  <a:lnTo>
                    <a:pt x="311" y="565"/>
                  </a:lnTo>
                  <a:cubicBezTo>
                    <a:pt x="333" y="565"/>
                    <a:pt x="354" y="565"/>
                    <a:pt x="386" y="555"/>
                  </a:cubicBezTo>
                  <a:cubicBezTo>
                    <a:pt x="440" y="544"/>
                    <a:pt x="493" y="522"/>
                    <a:pt x="536" y="479"/>
                  </a:cubicBezTo>
                  <a:cubicBezTo>
                    <a:pt x="590" y="448"/>
                    <a:pt x="633" y="394"/>
                    <a:pt x="654" y="341"/>
                  </a:cubicBezTo>
                  <a:cubicBezTo>
                    <a:pt x="675" y="276"/>
                    <a:pt x="675" y="201"/>
                    <a:pt x="654" y="148"/>
                  </a:cubicBezTo>
                  <a:cubicBezTo>
                    <a:pt x="633" y="73"/>
                    <a:pt x="568" y="30"/>
                    <a:pt x="504" y="8"/>
                  </a:cubicBezTo>
                  <a:cubicBezTo>
                    <a:pt x="488" y="3"/>
                    <a:pt x="472" y="1"/>
                    <a:pt x="4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10"/>
            <p:cNvSpPr/>
            <p:nvPr/>
          </p:nvSpPr>
          <p:spPr>
            <a:xfrm rot="10800000" flipH="1">
              <a:off x="7871647" y="592711"/>
              <a:ext cx="238253" cy="95516"/>
            </a:xfrm>
            <a:custGeom>
              <a:avLst/>
              <a:gdLst/>
              <a:ahLst/>
              <a:cxnLst/>
              <a:rect l="l" t="t" r="r" b="b"/>
              <a:pathLst>
                <a:path w="429" h="172" extrusionOk="0">
                  <a:moveTo>
                    <a:pt x="129" y="1"/>
                  </a:moveTo>
                  <a:cubicBezTo>
                    <a:pt x="119" y="11"/>
                    <a:pt x="97" y="11"/>
                    <a:pt x="86" y="22"/>
                  </a:cubicBezTo>
                  <a:cubicBezTo>
                    <a:pt x="65" y="32"/>
                    <a:pt x="54" y="43"/>
                    <a:pt x="43" y="54"/>
                  </a:cubicBezTo>
                  <a:cubicBezTo>
                    <a:pt x="33" y="65"/>
                    <a:pt x="22" y="75"/>
                    <a:pt x="22" y="86"/>
                  </a:cubicBezTo>
                  <a:cubicBezTo>
                    <a:pt x="11" y="96"/>
                    <a:pt x="11" y="108"/>
                    <a:pt x="11" y="118"/>
                  </a:cubicBezTo>
                  <a:cubicBezTo>
                    <a:pt x="0" y="129"/>
                    <a:pt x="0" y="139"/>
                    <a:pt x="0" y="150"/>
                  </a:cubicBezTo>
                  <a:lnTo>
                    <a:pt x="0" y="161"/>
                  </a:lnTo>
                  <a:lnTo>
                    <a:pt x="0" y="172"/>
                  </a:lnTo>
                  <a:cubicBezTo>
                    <a:pt x="0" y="172"/>
                    <a:pt x="11" y="161"/>
                    <a:pt x="11" y="150"/>
                  </a:cubicBezTo>
                  <a:lnTo>
                    <a:pt x="33" y="129"/>
                  </a:lnTo>
                  <a:lnTo>
                    <a:pt x="33" y="118"/>
                  </a:lnTo>
                  <a:cubicBezTo>
                    <a:pt x="43" y="118"/>
                    <a:pt x="43" y="108"/>
                    <a:pt x="43" y="108"/>
                  </a:cubicBezTo>
                  <a:lnTo>
                    <a:pt x="54" y="96"/>
                  </a:lnTo>
                  <a:cubicBezTo>
                    <a:pt x="65" y="86"/>
                    <a:pt x="65" y="86"/>
                    <a:pt x="76" y="86"/>
                  </a:cubicBezTo>
                  <a:cubicBezTo>
                    <a:pt x="86" y="75"/>
                    <a:pt x="97" y="75"/>
                    <a:pt x="107" y="65"/>
                  </a:cubicBezTo>
                  <a:lnTo>
                    <a:pt x="119" y="65"/>
                  </a:lnTo>
                  <a:cubicBezTo>
                    <a:pt x="129" y="65"/>
                    <a:pt x="140" y="54"/>
                    <a:pt x="140" y="54"/>
                  </a:cubicBezTo>
                  <a:lnTo>
                    <a:pt x="183" y="54"/>
                  </a:lnTo>
                  <a:cubicBezTo>
                    <a:pt x="193" y="54"/>
                    <a:pt x="214" y="65"/>
                    <a:pt x="226" y="65"/>
                  </a:cubicBezTo>
                  <a:lnTo>
                    <a:pt x="322" y="65"/>
                  </a:lnTo>
                  <a:cubicBezTo>
                    <a:pt x="333" y="65"/>
                    <a:pt x="354" y="54"/>
                    <a:pt x="364" y="54"/>
                  </a:cubicBezTo>
                  <a:cubicBezTo>
                    <a:pt x="364" y="54"/>
                    <a:pt x="376" y="54"/>
                    <a:pt x="376" y="43"/>
                  </a:cubicBezTo>
                  <a:lnTo>
                    <a:pt x="397" y="43"/>
                  </a:lnTo>
                  <a:cubicBezTo>
                    <a:pt x="397" y="32"/>
                    <a:pt x="397" y="32"/>
                    <a:pt x="407" y="32"/>
                  </a:cubicBezTo>
                  <a:lnTo>
                    <a:pt x="418" y="22"/>
                  </a:lnTo>
                  <a:lnTo>
                    <a:pt x="429" y="11"/>
                  </a:lnTo>
                  <a:lnTo>
                    <a:pt x="407" y="11"/>
                  </a:lnTo>
                  <a:cubicBezTo>
                    <a:pt x="407" y="22"/>
                    <a:pt x="397" y="22"/>
                    <a:pt x="386" y="22"/>
                  </a:cubicBezTo>
                  <a:lnTo>
                    <a:pt x="279" y="22"/>
                  </a:lnTo>
                  <a:cubicBezTo>
                    <a:pt x="268" y="11"/>
                    <a:pt x="247" y="11"/>
                    <a:pt x="236" y="11"/>
                  </a:cubicBezTo>
                  <a:cubicBezTo>
                    <a:pt x="226" y="11"/>
                    <a:pt x="204" y="1"/>
                    <a:pt x="1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10"/>
            <p:cNvSpPr/>
            <p:nvPr/>
          </p:nvSpPr>
          <p:spPr>
            <a:xfrm rot="10800000" flipH="1">
              <a:off x="8187094" y="927016"/>
              <a:ext cx="36099" cy="39428"/>
            </a:xfrm>
            <a:custGeom>
              <a:avLst/>
              <a:gdLst/>
              <a:ahLst/>
              <a:cxnLst/>
              <a:rect l="l" t="t" r="r" b="b"/>
              <a:pathLst>
                <a:path w="65" h="71" extrusionOk="0">
                  <a:moveTo>
                    <a:pt x="32" y="1"/>
                  </a:moveTo>
                  <a:cubicBezTo>
                    <a:pt x="24" y="1"/>
                    <a:pt x="16" y="3"/>
                    <a:pt x="11" y="9"/>
                  </a:cubicBezTo>
                  <a:cubicBezTo>
                    <a:pt x="0" y="30"/>
                    <a:pt x="0" y="52"/>
                    <a:pt x="11" y="62"/>
                  </a:cubicBezTo>
                  <a:cubicBezTo>
                    <a:pt x="16" y="68"/>
                    <a:pt x="24" y="70"/>
                    <a:pt x="32" y="70"/>
                  </a:cubicBezTo>
                  <a:cubicBezTo>
                    <a:pt x="40" y="70"/>
                    <a:pt x="48" y="68"/>
                    <a:pt x="53" y="62"/>
                  </a:cubicBezTo>
                  <a:cubicBezTo>
                    <a:pt x="64" y="52"/>
                    <a:pt x="64" y="30"/>
                    <a:pt x="53" y="9"/>
                  </a:cubicBezTo>
                  <a:cubicBezTo>
                    <a:pt x="48" y="3"/>
                    <a:pt x="40" y="1"/>
                    <a:pt x="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10"/>
            <p:cNvSpPr/>
            <p:nvPr/>
          </p:nvSpPr>
          <p:spPr>
            <a:xfrm rot="10800000" flipH="1">
              <a:off x="8020484" y="760419"/>
              <a:ext cx="36099" cy="38317"/>
            </a:xfrm>
            <a:custGeom>
              <a:avLst/>
              <a:gdLst/>
              <a:ahLst/>
              <a:cxnLst/>
              <a:rect l="l" t="t" r="r" b="b"/>
              <a:pathLst>
                <a:path w="65" h="69" extrusionOk="0">
                  <a:moveTo>
                    <a:pt x="32" y="1"/>
                  </a:moveTo>
                  <a:cubicBezTo>
                    <a:pt x="24" y="1"/>
                    <a:pt x="16" y="6"/>
                    <a:pt x="11" y="17"/>
                  </a:cubicBezTo>
                  <a:cubicBezTo>
                    <a:pt x="0" y="28"/>
                    <a:pt x="0" y="50"/>
                    <a:pt x="11" y="60"/>
                  </a:cubicBezTo>
                  <a:cubicBezTo>
                    <a:pt x="16" y="65"/>
                    <a:pt x="24" y="68"/>
                    <a:pt x="32" y="68"/>
                  </a:cubicBezTo>
                  <a:cubicBezTo>
                    <a:pt x="40" y="68"/>
                    <a:pt x="48" y="65"/>
                    <a:pt x="54" y="60"/>
                  </a:cubicBezTo>
                  <a:cubicBezTo>
                    <a:pt x="65" y="50"/>
                    <a:pt x="65" y="28"/>
                    <a:pt x="54" y="17"/>
                  </a:cubicBezTo>
                  <a:cubicBezTo>
                    <a:pt x="48" y="6"/>
                    <a:pt x="40" y="1"/>
                    <a:pt x="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" name="Google Shape;142;p10"/>
            <p:cNvSpPr/>
            <p:nvPr/>
          </p:nvSpPr>
          <p:spPr>
            <a:xfrm rot="10800000" flipH="1">
              <a:off x="8219742" y="539428"/>
              <a:ext cx="211134" cy="211134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996" y="558"/>
                    <a:pt x="558" y="996"/>
                    <a:pt x="1" y="1125"/>
                  </a:cubicBezTo>
                  <a:cubicBezTo>
                    <a:pt x="558" y="1253"/>
                    <a:pt x="996" y="1693"/>
                    <a:pt x="1125" y="2249"/>
                  </a:cubicBezTo>
                  <a:cubicBezTo>
                    <a:pt x="1253" y="1693"/>
                    <a:pt x="1682" y="1253"/>
                    <a:pt x="2249" y="1125"/>
                  </a:cubicBezTo>
                  <a:cubicBezTo>
                    <a:pt x="1682" y="996"/>
                    <a:pt x="1253" y="558"/>
                    <a:pt x="11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3" name="Google Shape;143;p10"/>
          <p:cNvGrpSpPr/>
          <p:nvPr/>
        </p:nvGrpSpPr>
        <p:grpSpPr>
          <a:xfrm flipH="1">
            <a:off x="451989" y="312800"/>
            <a:ext cx="856744" cy="872969"/>
            <a:chOff x="7788342" y="539399"/>
            <a:chExt cx="642558" cy="654727"/>
          </a:xfrm>
        </p:grpSpPr>
        <p:sp>
          <p:nvSpPr>
            <p:cNvPr id="144" name="Google Shape;144;p10"/>
            <p:cNvSpPr/>
            <p:nvPr/>
          </p:nvSpPr>
          <p:spPr>
            <a:xfrm rot="10800000" flipH="1">
              <a:off x="8033246" y="748084"/>
              <a:ext cx="32479" cy="103651"/>
            </a:xfrm>
            <a:custGeom>
              <a:avLst/>
              <a:gdLst/>
              <a:ahLst/>
              <a:cxnLst/>
              <a:rect l="l" t="t" r="r" b="b"/>
              <a:pathLst>
                <a:path w="141" h="450" extrusionOk="0">
                  <a:moveTo>
                    <a:pt x="1" y="0"/>
                  </a:moveTo>
                  <a:cubicBezTo>
                    <a:pt x="1" y="86"/>
                    <a:pt x="1" y="161"/>
                    <a:pt x="12" y="247"/>
                  </a:cubicBezTo>
                  <a:cubicBezTo>
                    <a:pt x="12" y="290"/>
                    <a:pt x="22" y="321"/>
                    <a:pt x="44" y="364"/>
                  </a:cubicBezTo>
                  <a:cubicBezTo>
                    <a:pt x="65" y="397"/>
                    <a:pt x="98" y="439"/>
                    <a:pt x="129" y="450"/>
                  </a:cubicBezTo>
                  <a:lnTo>
                    <a:pt x="140" y="450"/>
                  </a:lnTo>
                  <a:lnTo>
                    <a:pt x="140" y="439"/>
                  </a:lnTo>
                  <a:lnTo>
                    <a:pt x="76" y="343"/>
                  </a:lnTo>
                  <a:cubicBezTo>
                    <a:pt x="65" y="311"/>
                    <a:pt x="44" y="278"/>
                    <a:pt x="33" y="236"/>
                  </a:cubicBezTo>
                  <a:cubicBezTo>
                    <a:pt x="12" y="161"/>
                    <a:pt x="12" y="86"/>
                    <a:pt x="22" y="11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10"/>
            <p:cNvSpPr/>
            <p:nvPr/>
          </p:nvSpPr>
          <p:spPr>
            <a:xfrm rot="10800000" flipH="1">
              <a:off x="8079908" y="822058"/>
              <a:ext cx="350992" cy="372068"/>
            </a:xfrm>
            <a:custGeom>
              <a:avLst/>
              <a:gdLst/>
              <a:ahLst/>
              <a:cxnLst/>
              <a:rect l="l" t="t" r="r" b="b"/>
              <a:pathLst>
                <a:path w="632" h="670" extrusionOk="0">
                  <a:moveTo>
                    <a:pt x="193" y="429"/>
                  </a:moveTo>
                  <a:lnTo>
                    <a:pt x="193" y="440"/>
                  </a:lnTo>
                  <a:cubicBezTo>
                    <a:pt x="193" y="429"/>
                    <a:pt x="204" y="429"/>
                    <a:pt x="204" y="429"/>
                  </a:cubicBezTo>
                  <a:close/>
                  <a:moveTo>
                    <a:pt x="193" y="451"/>
                  </a:moveTo>
                  <a:cubicBezTo>
                    <a:pt x="182" y="462"/>
                    <a:pt x="182" y="462"/>
                    <a:pt x="193" y="472"/>
                  </a:cubicBezTo>
                  <a:lnTo>
                    <a:pt x="193" y="451"/>
                  </a:lnTo>
                  <a:close/>
                  <a:moveTo>
                    <a:pt x="610" y="1"/>
                  </a:moveTo>
                  <a:cubicBezTo>
                    <a:pt x="600" y="1"/>
                    <a:pt x="589" y="12"/>
                    <a:pt x="579" y="22"/>
                  </a:cubicBezTo>
                  <a:cubicBezTo>
                    <a:pt x="557" y="44"/>
                    <a:pt x="546" y="76"/>
                    <a:pt x="536" y="108"/>
                  </a:cubicBezTo>
                  <a:lnTo>
                    <a:pt x="536" y="236"/>
                  </a:lnTo>
                  <a:lnTo>
                    <a:pt x="536" y="269"/>
                  </a:lnTo>
                  <a:lnTo>
                    <a:pt x="536" y="279"/>
                  </a:lnTo>
                  <a:lnTo>
                    <a:pt x="536" y="290"/>
                  </a:lnTo>
                  <a:lnTo>
                    <a:pt x="536" y="301"/>
                  </a:lnTo>
                  <a:cubicBezTo>
                    <a:pt x="536" y="322"/>
                    <a:pt x="525" y="355"/>
                    <a:pt x="525" y="376"/>
                  </a:cubicBezTo>
                  <a:cubicBezTo>
                    <a:pt x="514" y="419"/>
                    <a:pt x="482" y="472"/>
                    <a:pt x="450" y="505"/>
                  </a:cubicBezTo>
                  <a:cubicBezTo>
                    <a:pt x="418" y="547"/>
                    <a:pt x="375" y="579"/>
                    <a:pt x="322" y="601"/>
                  </a:cubicBezTo>
                  <a:cubicBezTo>
                    <a:pt x="295" y="611"/>
                    <a:pt x="268" y="617"/>
                    <a:pt x="241" y="617"/>
                  </a:cubicBezTo>
                  <a:cubicBezTo>
                    <a:pt x="214" y="617"/>
                    <a:pt x="188" y="611"/>
                    <a:pt x="161" y="601"/>
                  </a:cubicBezTo>
                  <a:cubicBezTo>
                    <a:pt x="139" y="590"/>
                    <a:pt x="118" y="579"/>
                    <a:pt x="108" y="558"/>
                  </a:cubicBezTo>
                  <a:cubicBezTo>
                    <a:pt x="86" y="536"/>
                    <a:pt x="75" y="515"/>
                    <a:pt x="65" y="493"/>
                  </a:cubicBezTo>
                  <a:cubicBezTo>
                    <a:pt x="54" y="440"/>
                    <a:pt x="65" y="386"/>
                    <a:pt x="96" y="355"/>
                  </a:cubicBezTo>
                  <a:cubicBezTo>
                    <a:pt x="96" y="344"/>
                    <a:pt x="108" y="333"/>
                    <a:pt x="118" y="322"/>
                  </a:cubicBezTo>
                  <a:lnTo>
                    <a:pt x="129" y="322"/>
                  </a:lnTo>
                  <a:lnTo>
                    <a:pt x="129" y="312"/>
                  </a:lnTo>
                  <a:lnTo>
                    <a:pt x="150" y="312"/>
                  </a:lnTo>
                  <a:cubicBezTo>
                    <a:pt x="166" y="304"/>
                    <a:pt x="181" y="297"/>
                    <a:pt x="196" y="297"/>
                  </a:cubicBezTo>
                  <a:cubicBezTo>
                    <a:pt x="202" y="297"/>
                    <a:pt x="208" y="298"/>
                    <a:pt x="215" y="301"/>
                  </a:cubicBezTo>
                  <a:cubicBezTo>
                    <a:pt x="257" y="312"/>
                    <a:pt x="289" y="333"/>
                    <a:pt x="311" y="376"/>
                  </a:cubicBezTo>
                  <a:cubicBezTo>
                    <a:pt x="322" y="386"/>
                    <a:pt x="322" y="408"/>
                    <a:pt x="322" y="429"/>
                  </a:cubicBezTo>
                  <a:cubicBezTo>
                    <a:pt x="311" y="440"/>
                    <a:pt x="300" y="462"/>
                    <a:pt x="289" y="472"/>
                  </a:cubicBezTo>
                  <a:lnTo>
                    <a:pt x="289" y="483"/>
                  </a:lnTo>
                  <a:lnTo>
                    <a:pt x="279" y="483"/>
                  </a:lnTo>
                  <a:lnTo>
                    <a:pt x="279" y="493"/>
                  </a:lnTo>
                  <a:cubicBezTo>
                    <a:pt x="268" y="493"/>
                    <a:pt x="268" y="493"/>
                    <a:pt x="257" y="505"/>
                  </a:cubicBezTo>
                  <a:cubicBezTo>
                    <a:pt x="246" y="505"/>
                    <a:pt x="225" y="505"/>
                    <a:pt x="215" y="493"/>
                  </a:cubicBezTo>
                  <a:cubicBezTo>
                    <a:pt x="204" y="493"/>
                    <a:pt x="204" y="483"/>
                    <a:pt x="193" y="472"/>
                  </a:cubicBezTo>
                  <a:lnTo>
                    <a:pt x="193" y="472"/>
                  </a:lnTo>
                  <a:cubicBezTo>
                    <a:pt x="193" y="483"/>
                    <a:pt x="204" y="493"/>
                    <a:pt x="215" y="505"/>
                  </a:cubicBezTo>
                  <a:cubicBezTo>
                    <a:pt x="225" y="515"/>
                    <a:pt x="246" y="515"/>
                    <a:pt x="257" y="515"/>
                  </a:cubicBezTo>
                  <a:cubicBezTo>
                    <a:pt x="268" y="515"/>
                    <a:pt x="279" y="515"/>
                    <a:pt x="289" y="505"/>
                  </a:cubicBezTo>
                  <a:cubicBezTo>
                    <a:pt x="289" y="505"/>
                    <a:pt x="300" y="505"/>
                    <a:pt x="300" y="493"/>
                  </a:cubicBezTo>
                  <a:lnTo>
                    <a:pt x="311" y="483"/>
                  </a:lnTo>
                  <a:cubicBezTo>
                    <a:pt x="322" y="472"/>
                    <a:pt x="332" y="462"/>
                    <a:pt x="343" y="429"/>
                  </a:cubicBezTo>
                  <a:cubicBezTo>
                    <a:pt x="353" y="408"/>
                    <a:pt x="343" y="386"/>
                    <a:pt x="343" y="365"/>
                  </a:cubicBezTo>
                  <a:cubicBezTo>
                    <a:pt x="322" y="312"/>
                    <a:pt x="279" y="269"/>
                    <a:pt x="225" y="258"/>
                  </a:cubicBezTo>
                  <a:cubicBezTo>
                    <a:pt x="209" y="253"/>
                    <a:pt x="193" y="250"/>
                    <a:pt x="177" y="250"/>
                  </a:cubicBezTo>
                  <a:cubicBezTo>
                    <a:pt x="161" y="250"/>
                    <a:pt x="145" y="253"/>
                    <a:pt x="129" y="258"/>
                  </a:cubicBezTo>
                  <a:cubicBezTo>
                    <a:pt x="118" y="269"/>
                    <a:pt x="118" y="269"/>
                    <a:pt x="108" y="269"/>
                  </a:cubicBezTo>
                  <a:lnTo>
                    <a:pt x="96" y="279"/>
                  </a:lnTo>
                  <a:lnTo>
                    <a:pt x="86" y="290"/>
                  </a:lnTo>
                  <a:lnTo>
                    <a:pt x="54" y="322"/>
                  </a:lnTo>
                  <a:cubicBezTo>
                    <a:pt x="32" y="344"/>
                    <a:pt x="22" y="376"/>
                    <a:pt x="11" y="408"/>
                  </a:cubicBezTo>
                  <a:cubicBezTo>
                    <a:pt x="1" y="440"/>
                    <a:pt x="11" y="472"/>
                    <a:pt x="11" y="505"/>
                  </a:cubicBezTo>
                  <a:cubicBezTo>
                    <a:pt x="32" y="569"/>
                    <a:pt x="75" y="633"/>
                    <a:pt x="150" y="655"/>
                  </a:cubicBezTo>
                  <a:cubicBezTo>
                    <a:pt x="179" y="664"/>
                    <a:pt x="208" y="669"/>
                    <a:pt x="237" y="669"/>
                  </a:cubicBezTo>
                  <a:cubicBezTo>
                    <a:pt x="272" y="669"/>
                    <a:pt x="308" y="661"/>
                    <a:pt x="343" y="643"/>
                  </a:cubicBezTo>
                  <a:cubicBezTo>
                    <a:pt x="407" y="622"/>
                    <a:pt x="450" y="590"/>
                    <a:pt x="493" y="536"/>
                  </a:cubicBezTo>
                  <a:cubicBezTo>
                    <a:pt x="525" y="493"/>
                    <a:pt x="546" y="440"/>
                    <a:pt x="557" y="386"/>
                  </a:cubicBezTo>
                  <a:cubicBezTo>
                    <a:pt x="568" y="355"/>
                    <a:pt x="568" y="333"/>
                    <a:pt x="568" y="301"/>
                  </a:cubicBezTo>
                  <a:lnTo>
                    <a:pt x="568" y="290"/>
                  </a:lnTo>
                  <a:lnTo>
                    <a:pt x="568" y="279"/>
                  </a:lnTo>
                  <a:lnTo>
                    <a:pt x="568" y="269"/>
                  </a:lnTo>
                  <a:lnTo>
                    <a:pt x="568" y="236"/>
                  </a:lnTo>
                  <a:cubicBezTo>
                    <a:pt x="557" y="194"/>
                    <a:pt x="557" y="151"/>
                    <a:pt x="557" y="108"/>
                  </a:cubicBezTo>
                  <a:cubicBezTo>
                    <a:pt x="568" y="76"/>
                    <a:pt x="568" y="44"/>
                    <a:pt x="589" y="22"/>
                  </a:cubicBezTo>
                  <a:cubicBezTo>
                    <a:pt x="600" y="12"/>
                    <a:pt x="622" y="1"/>
                    <a:pt x="6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10"/>
            <p:cNvSpPr/>
            <p:nvPr/>
          </p:nvSpPr>
          <p:spPr>
            <a:xfrm rot="10800000" flipH="1">
              <a:off x="8293723" y="878146"/>
              <a:ext cx="96079" cy="238234"/>
            </a:xfrm>
            <a:custGeom>
              <a:avLst/>
              <a:gdLst/>
              <a:ahLst/>
              <a:cxnLst/>
              <a:rect l="l" t="t" r="r" b="b"/>
              <a:pathLst>
                <a:path w="173" h="429" extrusionOk="0">
                  <a:moveTo>
                    <a:pt x="151" y="1"/>
                  </a:moveTo>
                  <a:cubicBezTo>
                    <a:pt x="140" y="1"/>
                    <a:pt x="140" y="1"/>
                    <a:pt x="129" y="11"/>
                  </a:cubicBezTo>
                  <a:cubicBezTo>
                    <a:pt x="118" y="11"/>
                    <a:pt x="108" y="11"/>
                    <a:pt x="97" y="22"/>
                  </a:cubicBezTo>
                  <a:cubicBezTo>
                    <a:pt x="76" y="22"/>
                    <a:pt x="65" y="32"/>
                    <a:pt x="54" y="43"/>
                  </a:cubicBezTo>
                  <a:cubicBezTo>
                    <a:pt x="44" y="54"/>
                    <a:pt x="33" y="65"/>
                    <a:pt x="22" y="86"/>
                  </a:cubicBezTo>
                  <a:cubicBezTo>
                    <a:pt x="22" y="96"/>
                    <a:pt x="11" y="118"/>
                    <a:pt x="11" y="129"/>
                  </a:cubicBezTo>
                  <a:cubicBezTo>
                    <a:pt x="1" y="150"/>
                    <a:pt x="1" y="172"/>
                    <a:pt x="11" y="182"/>
                  </a:cubicBezTo>
                  <a:lnTo>
                    <a:pt x="11" y="236"/>
                  </a:lnTo>
                  <a:cubicBezTo>
                    <a:pt x="11" y="246"/>
                    <a:pt x="22" y="268"/>
                    <a:pt x="22" y="279"/>
                  </a:cubicBezTo>
                  <a:lnTo>
                    <a:pt x="22" y="322"/>
                  </a:lnTo>
                  <a:cubicBezTo>
                    <a:pt x="22" y="332"/>
                    <a:pt x="33" y="343"/>
                    <a:pt x="22" y="353"/>
                  </a:cubicBezTo>
                  <a:lnTo>
                    <a:pt x="22" y="375"/>
                  </a:lnTo>
                  <a:lnTo>
                    <a:pt x="22" y="386"/>
                  </a:lnTo>
                  <a:lnTo>
                    <a:pt x="22" y="407"/>
                  </a:lnTo>
                  <a:cubicBezTo>
                    <a:pt x="22" y="418"/>
                    <a:pt x="11" y="429"/>
                    <a:pt x="11" y="429"/>
                  </a:cubicBezTo>
                  <a:cubicBezTo>
                    <a:pt x="11" y="429"/>
                    <a:pt x="22" y="429"/>
                    <a:pt x="33" y="418"/>
                  </a:cubicBezTo>
                  <a:lnTo>
                    <a:pt x="33" y="407"/>
                  </a:lnTo>
                  <a:lnTo>
                    <a:pt x="44" y="396"/>
                  </a:lnTo>
                  <a:cubicBezTo>
                    <a:pt x="44" y="386"/>
                    <a:pt x="54" y="386"/>
                    <a:pt x="54" y="375"/>
                  </a:cubicBezTo>
                  <a:lnTo>
                    <a:pt x="54" y="365"/>
                  </a:lnTo>
                  <a:cubicBezTo>
                    <a:pt x="65" y="343"/>
                    <a:pt x="65" y="332"/>
                    <a:pt x="65" y="322"/>
                  </a:cubicBezTo>
                  <a:cubicBezTo>
                    <a:pt x="65" y="300"/>
                    <a:pt x="76" y="289"/>
                    <a:pt x="76" y="279"/>
                  </a:cubicBezTo>
                  <a:cubicBezTo>
                    <a:pt x="76" y="258"/>
                    <a:pt x="65" y="246"/>
                    <a:pt x="65" y="225"/>
                  </a:cubicBezTo>
                  <a:lnTo>
                    <a:pt x="65" y="182"/>
                  </a:lnTo>
                  <a:lnTo>
                    <a:pt x="65" y="139"/>
                  </a:lnTo>
                  <a:lnTo>
                    <a:pt x="65" y="118"/>
                  </a:lnTo>
                  <a:cubicBezTo>
                    <a:pt x="65" y="118"/>
                    <a:pt x="65" y="108"/>
                    <a:pt x="76" y="108"/>
                  </a:cubicBezTo>
                  <a:cubicBezTo>
                    <a:pt x="76" y="96"/>
                    <a:pt x="76" y="86"/>
                    <a:pt x="87" y="75"/>
                  </a:cubicBezTo>
                  <a:cubicBezTo>
                    <a:pt x="87" y="65"/>
                    <a:pt x="97" y="65"/>
                    <a:pt x="97" y="54"/>
                  </a:cubicBezTo>
                  <a:cubicBezTo>
                    <a:pt x="97" y="54"/>
                    <a:pt x="108" y="54"/>
                    <a:pt x="108" y="43"/>
                  </a:cubicBezTo>
                  <a:cubicBezTo>
                    <a:pt x="118" y="43"/>
                    <a:pt x="118" y="43"/>
                    <a:pt x="118" y="32"/>
                  </a:cubicBezTo>
                  <a:cubicBezTo>
                    <a:pt x="129" y="32"/>
                    <a:pt x="129" y="32"/>
                    <a:pt x="129" y="22"/>
                  </a:cubicBezTo>
                  <a:cubicBezTo>
                    <a:pt x="140" y="22"/>
                    <a:pt x="151" y="22"/>
                    <a:pt x="151" y="11"/>
                  </a:cubicBezTo>
                  <a:cubicBezTo>
                    <a:pt x="161" y="11"/>
                    <a:pt x="172" y="1"/>
                    <a:pt x="1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10"/>
            <p:cNvSpPr/>
            <p:nvPr/>
          </p:nvSpPr>
          <p:spPr>
            <a:xfrm rot="10800000" flipH="1">
              <a:off x="7788342" y="539399"/>
              <a:ext cx="375428" cy="361517"/>
            </a:xfrm>
            <a:custGeom>
              <a:avLst/>
              <a:gdLst/>
              <a:ahLst/>
              <a:cxnLst/>
              <a:rect l="l" t="t" r="r" b="b"/>
              <a:pathLst>
                <a:path w="676" h="651" extrusionOk="0">
                  <a:moveTo>
                    <a:pt x="450" y="180"/>
                  </a:moveTo>
                  <a:cubicBezTo>
                    <a:pt x="450" y="191"/>
                    <a:pt x="440" y="191"/>
                    <a:pt x="440" y="191"/>
                  </a:cubicBezTo>
                  <a:lnTo>
                    <a:pt x="472" y="191"/>
                  </a:lnTo>
                  <a:cubicBezTo>
                    <a:pt x="483" y="191"/>
                    <a:pt x="493" y="201"/>
                    <a:pt x="504" y="212"/>
                  </a:cubicBezTo>
                  <a:cubicBezTo>
                    <a:pt x="504" y="191"/>
                    <a:pt x="493" y="191"/>
                    <a:pt x="483" y="180"/>
                  </a:cubicBezTo>
                  <a:close/>
                  <a:moveTo>
                    <a:pt x="456" y="1"/>
                  </a:moveTo>
                  <a:cubicBezTo>
                    <a:pt x="440" y="1"/>
                    <a:pt x="424" y="3"/>
                    <a:pt x="407" y="8"/>
                  </a:cubicBezTo>
                  <a:cubicBezTo>
                    <a:pt x="376" y="19"/>
                    <a:pt x="343" y="30"/>
                    <a:pt x="322" y="51"/>
                  </a:cubicBezTo>
                  <a:lnTo>
                    <a:pt x="290" y="84"/>
                  </a:lnTo>
                  <a:lnTo>
                    <a:pt x="279" y="94"/>
                  </a:lnTo>
                  <a:lnTo>
                    <a:pt x="279" y="105"/>
                  </a:lnTo>
                  <a:cubicBezTo>
                    <a:pt x="269" y="105"/>
                    <a:pt x="269" y="115"/>
                    <a:pt x="269" y="127"/>
                  </a:cubicBezTo>
                  <a:cubicBezTo>
                    <a:pt x="257" y="158"/>
                    <a:pt x="257" y="191"/>
                    <a:pt x="257" y="212"/>
                  </a:cubicBezTo>
                  <a:cubicBezTo>
                    <a:pt x="279" y="276"/>
                    <a:pt x="322" y="319"/>
                    <a:pt x="364" y="330"/>
                  </a:cubicBezTo>
                  <a:cubicBezTo>
                    <a:pt x="386" y="341"/>
                    <a:pt x="418" y="341"/>
                    <a:pt x="440" y="341"/>
                  </a:cubicBezTo>
                  <a:cubicBezTo>
                    <a:pt x="461" y="330"/>
                    <a:pt x="483" y="319"/>
                    <a:pt x="493" y="308"/>
                  </a:cubicBezTo>
                  <a:cubicBezTo>
                    <a:pt x="493" y="298"/>
                    <a:pt x="493" y="298"/>
                    <a:pt x="504" y="287"/>
                  </a:cubicBezTo>
                  <a:lnTo>
                    <a:pt x="504" y="276"/>
                  </a:lnTo>
                  <a:cubicBezTo>
                    <a:pt x="514" y="276"/>
                    <a:pt x="514" y="265"/>
                    <a:pt x="514" y="255"/>
                  </a:cubicBezTo>
                  <a:cubicBezTo>
                    <a:pt x="526" y="234"/>
                    <a:pt x="514" y="222"/>
                    <a:pt x="504" y="212"/>
                  </a:cubicBezTo>
                  <a:lnTo>
                    <a:pt x="504" y="255"/>
                  </a:lnTo>
                  <a:lnTo>
                    <a:pt x="493" y="265"/>
                  </a:lnTo>
                  <a:lnTo>
                    <a:pt x="493" y="276"/>
                  </a:lnTo>
                  <a:lnTo>
                    <a:pt x="483" y="276"/>
                  </a:lnTo>
                  <a:cubicBezTo>
                    <a:pt x="483" y="287"/>
                    <a:pt x="483" y="287"/>
                    <a:pt x="472" y="287"/>
                  </a:cubicBezTo>
                  <a:cubicBezTo>
                    <a:pt x="461" y="298"/>
                    <a:pt x="450" y="308"/>
                    <a:pt x="429" y="308"/>
                  </a:cubicBezTo>
                  <a:cubicBezTo>
                    <a:pt x="425" y="312"/>
                    <a:pt x="421" y="313"/>
                    <a:pt x="415" y="313"/>
                  </a:cubicBezTo>
                  <a:cubicBezTo>
                    <a:pt x="404" y="313"/>
                    <a:pt x="390" y="308"/>
                    <a:pt x="376" y="308"/>
                  </a:cubicBezTo>
                  <a:cubicBezTo>
                    <a:pt x="343" y="287"/>
                    <a:pt x="311" y="255"/>
                    <a:pt x="300" y="201"/>
                  </a:cubicBezTo>
                  <a:cubicBezTo>
                    <a:pt x="300" y="180"/>
                    <a:pt x="300" y="158"/>
                    <a:pt x="311" y="137"/>
                  </a:cubicBezTo>
                  <a:lnTo>
                    <a:pt x="311" y="127"/>
                  </a:lnTo>
                  <a:lnTo>
                    <a:pt x="322" y="115"/>
                  </a:lnTo>
                  <a:lnTo>
                    <a:pt x="354" y="84"/>
                  </a:lnTo>
                  <a:cubicBezTo>
                    <a:pt x="377" y="68"/>
                    <a:pt x="418" y="58"/>
                    <a:pt x="455" y="58"/>
                  </a:cubicBezTo>
                  <a:cubicBezTo>
                    <a:pt x="468" y="58"/>
                    <a:pt x="481" y="59"/>
                    <a:pt x="493" y="62"/>
                  </a:cubicBezTo>
                  <a:cubicBezTo>
                    <a:pt x="514" y="73"/>
                    <a:pt x="547" y="84"/>
                    <a:pt x="557" y="94"/>
                  </a:cubicBezTo>
                  <a:cubicBezTo>
                    <a:pt x="579" y="115"/>
                    <a:pt x="590" y="137"/>
                    <a:pt x="600" y="158"/>
                  </a:cubicBezTo>
                  <a:cubicBezTo>
                    <a:pt x="621" y="212"/>
                    <a:pt x="621" y="265"/>
                    <a:pt x="600" y="319"/>
                  </a:cubicBezTo>
                  <a:cubicBezTo>
                    <a:pt x="579" y="372"/>
                    <a:pt x="547" y="415"/>
                    <a:pt x="514" y="448"/>
                  </a:cubicBezTo>
                  <a:cubicBezTo>
                    <a:pt x="472" y="479"/>
                    <a:pt x="429" y="501"/>
                    <a:pt x="376" y="512"/>
                  </a:cubicBezTo>
                  <a:cubicBezTo>
                    <a:pt x="354" y="522"/>
                    <a:pt x="333" y="522"/>
                    <a:pt x="311" y="522"/>
                  </a:cubicBezTo>
                  <a:lnTo>
                    <a:pt x="236" y="522"/>
                  </a:lnTo>
                  <a:cubicBezTo>
                    <a:pt x="193" y="522"/>
                    <a:pt x="150" y="533"/>
                    <a:pt x="107" y="533"/>
                  </a:cubicBezTo>
                  <a:cubicBezTo>
                    <a:pt x="76" y="544"/>
                    <a:pt x="43" y="555"/>
                    <a:pt x="22" y="576"/>
                  </a:cubicBezTo>
                  <a:cubicBezTo>
                    <a:pt x="12" y="587"/>
                    <a:pt x="12" y="598"/>
                    <a:pt x="0" y="608"/>
                  </a:cubicBezTo>
                  <a:lnTo>
                    <a:pt x="0" y="629"/>
                  </a:lnTo>
                  <a:cubicBezTo>
                    <a:pt x="0" y="640"/>
                    <a:pt x="0" y="640"/>
                    <a:pt x="12" y="651"/>
                  </a:cubicBezTo>
                  <a:lnTo>
                    <a:pt x="12" y="629"/>
                  </a:lnTo>
                  <a:cubicBezTo>
                    <a:pt x="12" y="619"/>
                    <a:pt x="12" y="598"/>
                    <a:pt x="33" y="576"/>
                  </a:cubicBezTo>
                  <a:cubicBezTo>
                    <a:pt x="43" y="565"/>
                    <a:pt x="76" y="555"/>
                    <a:pt x="119" y="555"/>
                  </a:cubicBezTo>
                  <a:lnTo>
                    <a:pt x="236" y="555"/>
                  </a:lnTo>
                  <a:cubicBezTo>
                    <a:pt x="247" y="555"/>
                    <a:pt x="257" y="555"/>
                    <a:pt x="269" y="565"/>
                  </a:cubicBezTo>
                  <a:lnTo>
                    <a:pt x="311" y="565"/>
                  </a:lnTo>
                  <a:cubicBezTo>
                    <a:pt x="333" y="565"/>
                    <a:pt x="354" y="565"/>
                    <a:pt x="386" y="555"/>
                  </a:cubicBezTo>
                  <a:cubicBezTo>
                    <a:pt x="440" y="544"/>
                    <a:pt x="493" y="522"/>
                    <a:pt x="536" y="479"/>
                  </a:cubicBezTo>
                  <a:cubicBezTo>
                    <a:pt x="590" y="448"/>
                    <a:pt x="633" y="394"/>
                    <a:pt x="654" y="341"/>
                  </a:cubicBezTo>
                  <a:cubicBezTo>
                    <a:pt x="675" y="276"/>
                    <a:pt x="675" y="201"/>
                    <a:pt x="654" y="148"/>
                  </a:cubicBezTo>
                  <a:cubicBezTo>
                    <a:pt x="633" y="73"/>
                    <a:pt x="568" y="30"/>
                    <a:pt x="504" y="8"/>
                  </a:cubicBezTo>
                  <a:cubicBezTo>
                    <a:pt x="488" y="3"/>
                    <a:pt x="472" y="1"/>
                    <a:pt x="4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10"/>
            <p:cNvSpPr/>
            <p:nvPr/>
          </p:nvSpPr>
          <p:spPr>
            <a:xfrm rot="10800000" flipH="1">
              <a:off x="7871647" y="592711"/>
              <a:ext cx="238253" cy="95516"/>
            </a:xfrm>
            <a:custGeom>
              <a:avLst/>
              <a:gdLst/>
              <a:ahLst/>
              <a:cxnLst/>
              <a:rect l="l" t="t" r="r" b="b"/>
              <a:pathLst>
                <a:path w="429" h="172" extrusionOk="0">
                  <a:moveTo>
                    <a:pt x="129" y="1"/>
                  </a:moveTo>
                  <a:cubicBezTo>
                    <a:pt x="119" y="11"/>
                    <a:pt x="97" y="11"/>
                    <a:pt x="86" y="22"/>
                  </a:cubicBezTo>
                  <a:cubicBezTo>
                    <a:pt x="65" y="32"/>
                    <a:pt x="54" y="43"/>
                    <a:pt x="43" y="54"/>
                  </a:cubicBezTo>
                  <a:cubicBezTo>
                    <a:pt x="33" y="65"/>
                    <a:pt x="22" y="75"/>
                    <a:pt x="22" y="86"/>
                  </a:cubicBezTo>
                  <a:cubicBezTo>
                    <a:pt x="11" y="96"/>
                    <a:pt x="11" y="108"/>
                    <a:pt x="11" y="118"/>
                  </a:cubicBezTo>
                  <a:cubicBezTo>
                    <a:pt x="0" y="129"/>
                    <a:pt x="0" y="139"/>
                    <a:pt x="0" y="150"/>
                  </a:cubicBezTo>
                  <a:lnTo>
                    <a:pt x="0" y="161"/>
                  </a:lnTo>
                  <a:lnTo>
                    <a:pt x="0" y="172"/>
                  </a:lnTo>
                  <a:cubicBezTo>
                    <a:pt x="0" y="172"/>
                    <a:pt x="11" y="161"/>
                    <a:pt x="11" y="150"/>
                  </a:cubicBezTo>
                  <a:lnTo>
                    <a:pt x="33" y="129"/>
                  </a:lnTo>
                  <a:lnTo>
                    <a:pt x="33" y="118"/>
                  </a:lnTo>
                  <a:cubicBezTo>
                    <a:pt x="43" y="118"/>
                    <a:pt x="43" y="108"/>
                    <a:pt x="43" y="108"/>
                  </a:cubicBezTo>
                  <a:lnTo>
                    <a:pt x="54" y="96"/>
                  </a:lnTo>
                  <a:cubicBezTo>
                    <a:pt x="65" y="86"/>
                    <a:pt x="65" y="86"/>
                    <a:pt x="76" y="86"/>
                  </a:cubicBezTo>
                  <a:cubicBezTo>
                    <a:pt x="86" y="75"/>
                    <a:pt x="97" y="75"/>
                    <a:pt x="107" y="65"/>
                  </a:cubicBezTo>
                  <a:lnTo>
                    <a:pt x="119" y="65"/>
                  </a:lnTo>
                  <a:cubicBezTo>
                    <a:pt x="129" y="65"/>
                    <a:pt x="140" y="54"/>
                    <a:pt x="140" y="54"/>
                  </a:cubicBezTo>
                  <a:lnTo>
                    <a:pt x="183" y="54"/>
                  </a:lnTo>
                  <a:cubicBezTo>
                    <a:pt x="193" y="54"/>
                    <a:pt x="214" y="65"/>
                    <a:pt x="226" y="65"/>
                  </a:cubicBezTo>
                  <a:lnTo>
                    <a:pt x="322" y="65"/>
                  </a:lnTo>
                  <a:cubicBezTo>
                    <a:pt x="333" y="65"/>
                    <a:pt x="354" y="54"/>
                    <a:pt x="364" y="54"/>
                  </a:cubicBezTo>
                  <a:cubicBezTo>
                    <a:pt x="364" y="54"/>
                    <a:pt x="376" y="54"/>
                    <a:pt x="376" y="43"/>
                  </a:cubicBezTo>
                  <a:lnTo>
                    <a:pt x="397" y="43"/>
                  </a:lnTo>
                  <a:cubicBezTo>
                    <a:pt x="397" y="32"/>
                    <a:pt x="397" y="32"/>
                    <a:pt x="407" y="32"/>
                  </a:cubicBezTo>
                  <a:lnTo>
                    <a:pt x="418" y="22"/>
                  </a:lnTo>
                  <a:lnTo>
                    <a:pt x="429" y="11"/>
                  </a:lnTo>
                  <a:lnTo>
                    <a:pt x="407" y="11"/>
                  </a:lnTo>
                  <a:cubicBezTo>
                    <a:pt x="407" y="22"/>
                    <a:pt x="397" y="22"/>
                    <a:pt x="386" y="22"/>
                  </a:cubicBezTo>
                  <a:lnTo>
                    <a:pt x="279" y="22"/>
                  </a:lnTo>
                  <a:cubicBezTo>
                    <a:pt x="268" y="11"/>
                    <a:pt x="247" y="11"/>
                    <a:pt x="236" y="11"/>
                  </a:cubicBezTo>
                  <a:cubicBezTo>
                    <a:pt x="226" y="11"/>
                    <a:pt x="204" y="1"/>
                    <a:pt x="1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10"/>
            <p:cNvSpPr/>
            <p:nvPr/>
          </p:nvSpPr>
          <p:spPr>
            <a:xfrm rot="10800000" flipH="1">
              <a:off x="8187094" y="927016"/>
              <a:ext cx="36099" cy="39428"/>
            </a:xfrm>
            <a:custGeom>
              <a:avLst/>
              <a:gdLst/>
              <a:ahLst/>
              <a:cxnLst/>
              <a:rect l="l" t="t" r="r" b="b"/>
              <a:pathLst>
                <a:path w="65" h="71" extrusionOk="0">
                  <a:moveTo>
                    <a:pt x="32" y="1"/>
                  </a:moveTo>
                  <a:cubicBezTo>
                    <a:pt x="24" y="1"/>
                    <a:pt x="16" y="3"/>
                    <a:pt x="11" y="9"/>
                  </a:cubicBezTo>
                  <a:cubicBezTo>
                    <a:pt x="0" y="30"/>
                    <a:pt x="0" y="52"/>
                    <a:pt x="11" y="62"/>
                  </a:cubicBezTo>
                  <a:cubicBezTo>
                    <a:pt x="16" y="68"/>
                    <a:pt x="24" y="70"/>
                    <a:pt x="32" y="70"/>
                  </a:cubicBezTo>
                  <a:cubicBezTo>
                    <a:pt x="40" y="70"/>
                    <a:pt x="48" y="68"/>
                    <a:pt x="53" y="62"/>
                  </a:cubicBezTo>
                  <a:cubicBezTo>
                    <a:pt x="64" y="52"/>
                    <a:pt x="64" y="30"/>
                    <a:pt x="53" y="9"/>
                  </a:cubicBezTo>
                  <a:cubicBezTo>
                    <a:pt x="48" y="3"/>
                    <a:pt x="40" y="1"/>
                    <a:pt x="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10"/>
            <p:cNvSpPr/>
            <p:nvPr/>
          </p:nvSpPr>
          <p:spPr>
            <a:xfrm rot="10800000" flipH="1">
              <a:off x="8020484" y="760419"/>
              <a:ext cx="36099" cy="38317"/>
            </a:xfrm>
            <a:custGeom>
              <a:avLst/>
              <a:gdLst/>
              <a:ahLst/>
              <a:cxnLst/>
              <a:rect l="l" t="t" r="r" b="b"/>
              <a:pathLst>
                <a:path w="65" h="69" extrusionOk="0">
                  <a:moveTo>
                    <a:pt x="32" y="1"/>
                  </a:moveTo>
                  <a:cubicBezTo>
                    <a:pt x="24" y="1"/>
                    <a:pt x="16" y="6"/>
                    <a:pt x="11" y="17"/>
                  </a:cubicBezTo>
                  <a:cubicBezTo>
                    <a:pt x="0" y="28"/>
                    <a:pt x="0" y="50"/>
                    <a:pt x="11" y="60"/>
                  </a:cubicBezTo>
                  <a:cubicBezTo>
                    <a:pt x="16" y="65"/>
                    <a:pt x="24" y="68"/>
                    <a:pt x="32" y="68"/>
                  </a:cubicBezTo>
                  <a:cubicBezTo>
                    <a:pt x="40" y="68"/>
                    <a:pt x="48" y="65"/>
                    <a:pt x="54" y="60"/>
                  </a:cubicBezTo>
                  <a:cubicBezTo>
                    <a:pt x="65" y="50"/>
                    <a:pt x="65" y="28"/>
                    <a:pt x="54" y="17"/>
                  </a:cubicBezTo>
                  <a:cubicBezTo>
                    <a:pt x="48" y="6"/>
                    <a:pt x="40" y="1"/>
                    <a:pt x="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10"/>
            <p:cNvSpPr/>
            <p:nvPr/>
          </p:nvSpPr>
          <p:spPr>
            <a:xfrm rot="10800000" flipH="1">
              <a:off x="8219742" y="539428"/>
              <a:ext cx="211134" cy="211134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996" y="558"/>
                    <a:pt x="558" y="996"/>
                    <a:pt x="1" y="1125"/>
                  </a:cubicBezTo>
                  <a:cubicBezTo>
                    <a:pt x="558" y="1253"/>
                    <a:pt x="996" y="1693"/>
                    <a:pt x="1125" y="2249"/>
                  </a:cubicBezTo>
                  <a:cubicBezTo>
                    <a:pt x="1253" y="1693"/>
                    <a:pt x="1682" y="1253"/>
                    <a:pt x="2249" y="1125"/>
                  </a:cubicBezTo>
                  <a:cubicBezTo>
                    <a:pt x="1682" y="996"/>
                    <a:pt x="1253" y="558"/>
                    <a:pt x="11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2" name="Google Shape;152;p1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49553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Lato"/>
              <a:buChar char="■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5423992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0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66" name="Google Shape;566;p30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67064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0465A3-173E-5BCE-81D8-B8480815EF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제안서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F5EECD-3D5E-4643-7E60-E52541C668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0644" y="4974200"/>
            <a:ext cx="6448000" cy="503200"/>
          </a:xfrm>
        </p:spPr>
        <p:txBody>
          <a:bodyPr>
            <a:noAutofit/>
          </a:bodyPr>
          <a:lstStyle/>
          <a:p>
            <a:pPr algn="r"/>
            <a:r>
              <a:rPr lang="en-US" altLang="ko-KR" sz="2000" dirty="0"/>
              <a:t>2018182004 </a:t>
            </a:r>
            <a:r>
              <a:rPr lang="ko-KR" altLang="en-US" sz="2000" dirty="0"/>
              <a:t>김나현</a:t>
            </a:r>
            <a:endParaRPr lang="en-US" altLang="ko-KR" sz="2000" dirty="0"/>
          </a:p>
          <a:p>
            <a:pPr algn="r"/>
            <a:r>
              <a:rPr lang="en-US" altLang="ko-KR" sz="2000" dirty="0"/>
              <a:t>2018180015</a:t>
            </a:r>
            <a:r>
              <a:rPr lang="ko-KR" altLang="en-US" sz="2000" dirty="0"/>
              <a:t> 류연우</a:t>
            </a:r>
          </a:p>
          <a:p>
            <a:pPr algn="r"/>
            <a:r>
              <a:rPr lang="en-US" altLang="ko-KR" sz="2000" dirty="0"/>
              <a:t>2018180017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박기정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42496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32606-35A2-693B-23BB-DAD1B3C3C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등장인물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974016-4811-3E93-03E4-9102822CB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농부 </a:t>
            </a:r>
            <a:r>
              <a:rPr lang="en-US" altLang="ko-KR" dirty="0"/>
              <a:t>– </a:t>
            </a:r>
            <a:r>
              <a:rPr lang="ko-KR" altLang="en-US" dirty="0"/>
              <a:t>주인공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파티에서 근접공격을 담당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방앗간주인 </a:t>
            </a:r>
            <a:r>
              <a:rPr lang="en-US" altLang="ko-KR" dirty="0"/>
              <a:t>– </a:t>
            </a:r>
            <a:r>
              <a:rPr lang="ko-KR" altLang="en-US" dirty="0"/>
              <a:t>동네 성실한 청년</a:t>
            </a:r>
            <a:r>
              <a:rPr lang="en-US" altLang="ko-KR" dirty="0"/>
              <a:t>. </a:t>
            </a:r>
            <a:r>
              <a:rPr lang="ko-KR" altLang="en-US" dirty="0"/>
              <a:t>얼굴은 험상궂지만 마음은 따듯합니다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항상 앞모습만 볼 수 있다</a:t>
            </a:r>
            <a:r>
              <a:rPr lang="en-US" altLang="ko-KR" dirty="0"/>
              <a:t>. </a:t>
            </a:r>
            <a:r>
              <a:rPr lang="ko-KR" altLang="en-US" dirty="0"/>
              <a:t>그래야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파티에서 </a:t>
            </a:r>
            <a:r>
              <a:rPr lang="ko-KR" altLang="en-US" dirty="0" err="1"/>
              <a:t>디버퍼를</a:t>
            </a:r>
            <a:r>
              <a:rPr lang="ko-KR" altLang="en-US" dirty="0"/>
              <a:t> 담당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err="1"/>
              <a:t>교주님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늙은 성직자입니다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파티에서 </a:t>
            </a:r>
            <a:r>
              <a:rPr lang="ko-KR" altLang="en-US" dirty="0" err="1"/>
              <a:t>힐러를</a:t>
            </a:r>
            <a:r>
              <a:rPr lang="ko-KR" altLang="en-US" dirty="0"/>
              <a:t> 담당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r>
              <a:rPr lang="ko-KR" altLang="en-US" dirty="0"/>
              <a:t>촌장님 </a:t>
            </a:r>
            <a:r>
              <a:rPr lang="en-US" altLang="ko-KR" dirty="0"/>
              <a:t>– </a:t>
            </a:r>
            <a:r>
              <a:rPr lang="ko-KR" altLang="en-US" dirty="0"/>
              <a:t>업무 효율은 높아지지만 기분은 나빠지는 격려를 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파티에서 버퍼를 담당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10995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048B58-19FC-097F-6362-8D02A4CCF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등장인물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CDC98D-BB98-98A3-9E8D-868D8C0D4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청년</a:t>
            </a:r>
            <a:r>
              <a:rPr lang="ko-KR" altLang="en-US" sz="2800" dirty="0"/>
              <a:t> </a:t>
            </a:r>
            <a:r>
              <a:rPr lang="en-US" altLang="ko-KR" sz="2800" dirty="0"/>
              <a:t>– </a:t>
            </a:r>
            <a:r>
              <a:rPr lang="ko-KR" altLang="en-US" sz="2800" dirty="0"/>
              <a:t>마법을 배우겠다고 상경했다가 좌절하고 돌아온 대학원생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파티에서 메이지를 담당</a:t>
            </a:r>
            <a:r>
              <a:rPr lang="en-US" altLang="ko-KR" dirty="0"/>
              <a:t>.</a:t>
            </a:r>
          </a:p>
          <a:p>
            <a:endParaRPr lang="en-US" altLang="ko-KR" sz="2800" dirty="0"/>
          </a:p>
          <a:p>
            <a:r>
              <a:rPr lang="ko-KR" altLang="en-US" sz="2800" dirty="0"/>
              <a:t>동네 바보 형 </a:t>
            </a:r>
            <a:r>
              <a:rPr lang="en-US" altLang="ko-KR" sz="2800" dirty="0"/>
              <a:t>– </a:t>
            </a:r>
            <a:r>
              <a:rPr lang="ko-KR" altLang="en-US" sz="2800" dirty="0"/>
              <a:t>다른 건 몰라도 맷집 하나는 끝내줍니다</a:t>
            </a:r>
            <a:r>
              <a:rPr lang="en-US" altLang="ko-KR" sz="2800" dirty="0"/>
              <a:t>.</a:t>
            </a:r>
          </a:p>
          <a:p>
            <a:pPr marL="0" indent="0">
              <a:buNone/>
            </a:pPr>
            <a:r>
              <a:rPr lang="en-US" altLang="ko-KR" sz="2800" dirty="0"/>
              <a:t>	</a:t>
            </a:r>
            <a:r>
              <a:rPr lang="ko-KR" altLang="en-US" sz="2800" dirty="0"/>
              <a:t>파티에서 탱커를 담당</a:t>
            </a:r>
            <a:r>
              <a:rPr lang="en-US" altLang="ko-KR" sz="2800" dirty="0"/>
              <a:t>.</a:t>
            </a:r>
          </a:p>
          <a:p>
            <a:endParaRPr lang="en-US" altLang="ko-KR" sz="2800" dirty="0"/>
          </a:p>
          <a:p>
            <a:r>
              <a:rPr lang="ko-KR" altLang="en-US" sz="2800" dirty="0"/>
              <a:t>소매치기 꼬마 </a:t>
            </a:r>
            <a:r>
              <a:rPr lang="en-US" altLang="ko-KR" sz="2800" dirty="0"/>
              <a:t>– </a:t>
            </a:r>
            <a:r>
              <a:rPr lang="ko-KR" altLang="en-US" sz="2800" dirty="0"/>
              <a:t>손버릇이 나쁜 </a:t>
            </a:r>
            <a:r>
              <a:rPr lang="ko-KR" altLang="en-US" sz="2800" dirty="0" err="1"/>
              <a:t>촉법소년</a:t>
            </a:r>
            <a:r>
              <a:rPr lang="en-US" altLang="ko-KR" sz="2800" dirty="0"/>
              <a:t>. </a:t>
            </a:r>
            <a:r>
              <a:rPr lang="ko-KR" altLang="en-US" sz="2800" dirty="0"/>
              <a:t>함정을 잘 다룹니다</a:t>
            </a:r>
            <a:r>
              <a:rPr lang="en-US" altLang="ko-KR" sz="2800" dirty="0"/>
              <a:t>.</a:t>
            </a:r>
          </a:p>
          <a:p>
            <a:pPr marL="0" indent="0">
              <a:buNone/>
            </a:pPr>
            <a:r>
              <a:rPr lang="en-US" altLang="ko-KR" sz="2800" dirty="0"/>
              <a:t>	</a:t>
            </a:r>
            <a:r>
              <a:rPr lang="ko-KR" altLang="en-US" sz="2800" dirty="0"/>
              <a:t>파티에서 도적을 담당</a:t>
            </a:r>
            <a:r>
              <a:rPr lang="en-US" altLang="ko-KR" sz="2800" dirty="0"/>
              <a:t>.</a:t>
            </a:r>
          </a:p>
          <a:p>
            <a:endParaRPr lang="en-US" altLang="ko-KR" sz="2800" dirty="0"/>
          </a:p>
          <a:p>
            <a:r>
              <a:rPr lang="en-US" altLang="ko-KR" sz="2800" dirty="0"/>
              <a:t>‘</a:t>
            </a:r>
            <a:r>
              <a:rPr lang="ko-KR" altLang="en-US" sz="2800" dirty="0"/>
              <a:t>지나가던</a:t>
            </a:r>
            <a:r>
              <a:rPr lang="en-US" altLang="ko-KR" sz="2800" dirty="0"/>
              <a:t>’</a:t>
            </a:r>
            <a:r>
              <a:rPr lang="ko-KR" altLang="en-US" sz="2800" dirty="0"/>
              <a:t>용사 </a:t>
            </a:r>
            <a:r>
              <a:rPr lang="en-US" altLang="ko-KR" sz="2800" dirty="0"/>
              <a:t>– </a:t>
            </a:r>
            <a:r>
              <a:rPr lang="ko-KR" altLang="en-US" dirty="0" err="1"/>
              <a:t>히든캐릭터입니다</a:t>
            </a:r>
            <a:r>
              <a:rPr lang="en-US" altLang="ko-KR" dirty="0"/>
              <a:t>.</a:t>
            </a:r>
            <a:r>
              <a:rPr lang="en-US" altLang="ko-KR" sz="2800" dirty="0"/>
              <a:t> </a:t>
            </a:r>
          </a:p>
          <a:p>
            <a:pPr marL="0" indent="0">
              <a:buNone/>
            </a:pPr>
            <a:r>
              <a:rPr lang="en-US" altLang="ko-KR" sz="2800" dirty="0"/>
              <a:t>	</a:t>
            </a:r>
            <a:r>
              <a:rPr lang="ko-KR" altLang="en-US" sz="2800" dirty="0"/>
              <a:t>파티에서 </a:t>
            </a:r>
            <a:r>
              <a:rPr lang="ko-KR" altLang="en-US" sz="2800" dirty="0" err="1"/>
              <a:t>데우스</a:t>
            </a:r>
            <a:r>
              <a:rPr lang="ko-KR" altLang="en-US" sz="2800" dirty="0"/>
              <a:t> 엑스 </a:t>
            </a:r>
            <a:r>
              <a:rPr lang="ko-KR" altLang="en-US" sz="2800" dirty="0" err="1"/>
              <a:t>마키나를</a:t>
            </a:r>
            <a:r>
              <a:rPr lang="ko-KR" altLang="en-US" sz="2800" dirty="0"/>
              <a:t> 담당</a:t>
            </a:r>
            <a:r>
              <a:rPr lang="en-US" altLang="ko-KR" sz="2800" dirty="0"/>
              <a:t>.</a:t>
            </a:r>
            <a:endParaRPr lang="ko-KR" altLang="en-US" sz="2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7475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A6AE0D-9FC5-C096-4138-6B4DD1B52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6ED727-CE36-49C1-E274-483DCABFF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DirectX 12</a:t>
            </a:r>
          </a:p>
          <a:p>
            <a:r>
              <a:rPr lang="en-US" altLang="ko-KR" sz="2800" dirty="0"/>
              <a:t>Visual Studio 2022</a:t>
            </a:r>
          </a:p>
          <a:p>
            <a:r>
              <a:rPr lang="en-US" altLang="ko-KR" sz="2800" dirty="0"/>
              <a:t>Git hub</a:t>
            </a:r>
          </a:p>
          <a:p>
            <a:r>
              <a:rPr lang="en-US" altLang="ko-KR" sz="2800" dirty="0"/>
              <a:t>Microsoft Windows 10</a:t>
            </a:r>
          </a:p>
          <a:p>
            <a:r>
              <a:rPr lang="en-US" altLang="ko-KR" sz="2800" dirty="0"/>
              <a:t>3ds Max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4887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219D8C-E884-8898-C6EE-371019882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역할분담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654472-3FCA-605D-0C33-497EC1323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539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4CFCD8-AA2E-D524-8BBA-F1935B6B6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개인별 준비 현황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11BFB6-64A5-3D56-A328-6E5B92C83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45042" cy="1928228"/>
          </a:xfrm>
        </p:spPr>
        <p:txBody>
          <a:bodyPr/>
          <a:lstStyle/>
          <a:p>
            <a:r>
              <a:rPr lang="ko-KR" altLang="en-US" dirty="0"/>
              <a:t>류연우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sz="2000" dirty="0"/>
              <a:t>강의 이름</a:t>
            </a:r>
          </a:p>
        </p:txBody>
      </p:sp>
    </p:spTree>
    <p:extLst>
      <p:ext uri="{BB962C8B-B14F-4D97-AF65-F5344CB8AC3E}">
        <p14:creationId xmlns:p14="http://schemas.microsoft.com/office/powerpoint/2010/main" val="2798764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3EA36-6E43-4DA8-37B0-16404B441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 게임과의 비교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D0163D-BA02-4781-5EF9-9B9CE0EED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던전메이커</a:t>
            </a:r>
            <a:endParaRPr lang="en-US" altLang="ko-KR" dirty="0"/>
          </a:p>
          <a:p>
            <a:pPr lvl="1"/>
            <a:r>
              <a:rPr lang="ko-KR" altLang="en-US" dirty="0"/>
              <a:t>유사점</a:t>
            </a:r>
            <a:endParaRPr lang="en-US" altLang="ko-KR" dirty="0"/>
          </a:p>
          <a:p>
            <a:pPr lvl="2"/>
            <a:r>
              <a:rPr lang="ko-KR" altLang="en-US" dirty="0"/>
              <a:t>장르</a:t>
            </a:r>
            <a:r>
              <a:rPr lang="en-US" altLang="ko-KR" dirty="0"/>
              <a:t>(</a:t>
            </a:r>
            <a:r>
              <a:rPr lang="ko-KR" altLang="en-US" dirty="0" err="1"/>
              <a:t>로그라이트</a:t>
            </a:r>
            <a:r>
              <a:rPr lang="en-US" altLang="ko-KR" dirty="0"/>
              <a:t>, </a:t>
            </a:r>
            <a:r>
              <a:rPr lang="ko-KR" altLang="en-US" dirty="0"/>
              <a:t>시뮬레이션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컨텐츠</a:t>
            </a:r>
            <a:r>
              <a:rPr lang="en-US" altLang="ko-KR" dirty="0"/>
              <a:t>(</a:t>
            </a:r>
            <a:r>
              <a:rPr lang="ko-KR" altLang="en-US" dirty="0"/>
              <a:t>스토리모드</a:t>
            </a:r>
            <a:r>
              <a:rPr lang="en-US" altLang="ko-KR" dirty="0"/>
              <a:t>, </a:t>
            </a:r>
            <a:r>
              <a:rPr lang="ko-KR" altLang="en-US" dirty="0" err="1"/>
              <a:t>로그라이트</a:t>
            </a:r>
            <a:r>
              <a:rPr lang="ko-KR" altLang="en-US" dirty="0"/>
              <a:t> 모드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/>
              <a:t>차별점</a:t>
            </a:r>
            <a:endParaRPr lang="en-US" altLang="ko-KR" dirty="0"/>
          </a:p>
          <a:p>
            <a:pPr lvl="2"/>
            <a:r>
              <a:rPr lang="ko-KR" altLang="en-US" dirty="0"/>
              <a:t>그래픽</a:t>
            </a:r>
            <a:r>
              <a:rPr lang="en-US" altLang="ko-KR" dirty="0"/>
              <a:t>(2.5D, 3D)</a:t>
            </a:r>
          </a:p>
          <a:p>
            <a:pPr lvl="2"/>
            <a:r>
              <a:rPr lang="ko-KR" altLang="en-US" dirty="0"/>
              <a:t>맵 구성</a:t>
            </a:r>
            <a:endParaRPr lang="en-US" altLang="ko-KR" dirty="0"/>
          </a:p>
          <a:p>
            <a:pPr lvl="2"/>
            <a:r>
              <a:rPr lang="ko-KR" altLang="en-US" dirty="0"/>
              <a:t>게임 진행방식</a:t>
            </a:r>
            <a:endParaRPr lang="en-US" altLang="ko-KR" dirty="0"/>
          </a:p>
        </p:txBody>
      </p:sp>
      <p:pic>
        <p:nvPicPr>
          <p:cNvPr id="1026" name="Picture 2" descr="던전메이커 공략 (Feat.왕초보) : 네이버 블로그">
            <a:extLst>
              <a:ext uri="{FF2B5EF4-FFF2-40B4-BE49-F238E27FC236}">
                <a16:creationId xmlns:a16="http://schemas.microsoft.com/office/drawing/2014/main" id="{EA21051C-A317-EB94-5238-5174CB691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175" y="1690688"/>
            <a:ext cx="4809625" cy="2693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5035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CAAC539-AEC7-2CF2-A7FC-33C320561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318" y="1283369"/>
            <a:ext cx="5775157" cy="324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3980DA2-BEFB-6147-23D9-343B57EF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 게임과의 비교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A24B4A-D7E6-7989-ACA9-074A7B5BD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라이브러리 오브 루이나</a:t>
            </a:r>
            <a:endParaRPr lang="en-US" altLang="ko-KR" dirty="0"/>
          </a:p>
          <a:p>
            <a:pPr lvl="1"/>
            <a:r>
              <a:rPr lang="ko-KR" altLang="en-US" dirty="0"/>
              <a:t>유사점</a:t>
            </a:r>
            <a:r>
              <a:rPr lang="en-US" altLang="ko-KR" dirty="0"/>
              <a:t> </a:t>
            </a:r>
          </a:p>
          <a:p>
            <a:pPr lvl="2"/>
            <a:r>
              <a:rPr lang="ko-KR" altLang="en-US" dirty="0"/>
              <a:t>장르</a:t>
            </a:r>
            <a:r>
              <a:rPr lang="en-US" altLang="ko-KR" dirty="0"/>
              <a:t>(</a:t>
            </a:r>
            <a:r>
              <a:rPr lang="ko-KR" altLang="en-US" dirty="0" err="1"/>
              <a:t>로그라이트</a:t>
            </a:r>
            <a:r>
              <a:rPr lang="en-US" altLang="ko-KR" dirty="0"/>
              <a:t>, </a:t>
            </a:r>
          </a:p>
          <a:p>
            <a:pPr marL="914400" lvl="2" indent="0">
              <a:buNone/>
            </a:pPr>
            <a:r>
              <a:rPr lang="ko-KR" altLang="en-US" dirty="0" err="1"/>
              <a:t>턴제</a:t>
            </a:r>
            <a:r>
              <a:rPr lang="ko-KR" altLang="en-US" dirty="0"/>
              <a:t> 시뮬레이션</a:t>
            </a:r>
            <a:r>
              <a:rPr lang="en-US" altLang="ko-KR" dirty="0"/>
              <a:t>, </a:t>
            </a:r>
            <a:r>
              <a:rPr lang="ko-KR" altLang="en-US" dirty="0" err="1"/>
              <a:t>덱빌딩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게임 진행방식</a:t>
            </a:r>
          </a:p>
          <a:p>
            <a:pPr lvl="2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</a:t>
            </a:r>
          </a:p>
          <a:p>
            <a:pPr lvl="1"/>
            <a:r>
              <a:rPr lang="ko-KR" altLang="en-US" dirty="0" err="1"/>
              <a:t>차별점</a:t>
            </a:r>
            <a:endParaRPr lang="en-US" altLang="ko-KR" dirty="0"/>
          </a:p>
          <a:p>
            <a:pPr lvl="2"/>
            <a:r>
              <a:rPr lang="ko-KR" altLang="en-US" dirty="0"/>
              <a:t>그래픽</a:t>
            </a:r>
            <a:r>
              <a:rPr lang="en-US" altLang="ko-KR" dirty="0"/>
              <a:t>(2D, 3D)</a:t>
            </a:r>
          </a:p>
          <a:p>
            <a:pPr lvl="2"/>
            <a:r>
              <a:rPr lang="ko-KR" altLang="en-US" dirty="0"/>
              <a:t>공간 활용</a:t>
            </a:r>
          </a:p>
        </p:txBody>
      </p:sp>
    </p:spTree>
    <p:extLst>
      <p:ext uri="{BB962C8B-B14F-4D97-AF65-F5344CB8AC3E}">
        <p14:creationId xmlns:p14="http://schemas.microsoft.com/office/powerpoint/2010/main" val="2613715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A5A1DB-96A0-28E3-E018-A3E6E876A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 게임과의 비교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B3D7568-8EFD-3A86-83B3-1F369402F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err="1"/>
              <a:t>슬래이</a:t>
            </a:r>
            <a:r>
              <a:rPr lang="ko-KR" altLang="en-US" dirty="0"/>
              <a:t> 더 </a:t>
            </a:r>
            <a:r>
              <a:rPr lang="ko-KR" altLang="en-US" dirty="0" err="1"/>
              <a:t>스파이어</a:t>
            </a:r>
            <a:endParaRPr lang="en-US" altLang="ko-KR" dirty="0"/>
          </a:p>
          <a:p>
            <a:pPr lvl="1"/>
            <a:r>
              <a:rPr lang="ko-KR" altLang="en-US" dirty="0"/>
              <a:t>유사점</a:t>
            </a:r>
            <a:r>
              <a:rPr lang="en-US" altLang="ko-KR" dirty="0"/>
              <a:t> </a:t>
            </a:r>
          </a:p>
          <a:p>
            <a:pPr lvl="2"/>
            <a:r>
              <a:rPr lang="ko-KR" altLang="en-US" dirty="0"/>
              <a:t>장르</a:t>
            </a:r>
            <a:r>
              <a:rPr lang="en-US" altLang="ko-KR" dirty="0"/>
              <a:t>(</a:t>
            </a:r>
            <a:r>
              <a:rPr lang="ko-KR" altLang="en-US" dirty="0" err="1"/>
              <a:t>로그라이트</a:t>
            </a:r>
            <a:r>
              <a:rPr lang="en-US" altLang="ko-KR" dirty="0"/>
              <a:t>, </a:t>
            </a:r>
            <a:r>
              <a:rPr lang="ko-KR" altLang="en-US" dirty="0" err="1"/>
              <a:t>턴제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 err="1"/>
              <a:t>덱빌딩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게임 진행방식 </a:t>
            </a:r>
            <a:r>
              <a:rPr lang="en-US" altLang="ko-KR" dirty="0"/>
              <a:t>– </a:t>
            </a:r>
            <a:r>
              <a:rPr lang="ko-KR" altLang="en-US" dirty="0"/>
              <a:t>스테이지</a:t>
            </a:r>
            <a:r>
              <a:rPr lang="en-US" altLang="ko-KR" dirty="0"/>
              <a:t>(</a:t>
            </a:r>
            <a:r>
              <a:rPr lang="ko-KR" altLang="en-US" dirty="0"/>
              <a:t>노드</a:t>
            </a:r>
            <a:r>
              <a:rPr lang="en-US" altLang="ko-KR" dirty="0"/>
              <a:t>)</a:t>
            </a:r>
            <a:r>
              <a:rPr lang="ko-KR" altLang="en-US" dirty="0"/>
              <a:t>를 따라 이동</a:t>
            </a:r>
          </a:p>
          <a:p>
            <a:pPr lvl="2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</a:t>
            </a:r>
          </a:p>
          <a:p>
            <a:pPr lvl="1"/>
            <a:r>
              <a:rPr lang="ko-KR" altLang="en-US" dirty="0" err="1"/>
              <a:t>차별점</a:t>
            </a:r>
            <a:endParaRPr lang="en-US" altLang="ko-KR" dirty="0"/>
          </a:p>
          <a:p>
            <a:pPr lvl="2"/>
            <a:r>
              <a:rPr lang="ko-KR" altLang="en-US" dirty="0"/>
              <a:t>그래픽</a:t>
            </a:r>
            <a:r>
              <a:rPr lang="en-US" altLang="ko-KR" dirty="0"/>
              <a:t>(2D, 3D)</a:t>
            </a:r>
          </a:p>
          <a:p>
            <a:pPr lvl="2"/>
            <a:r>
              <a:rPr lang="ko-KR" altLang="en-US" dirty="0"/>
              <a:t>공간 활용</a:t>
            </a:r>
            <a:endParaRPr lang="en-US" altLang="ko-KR" dirty="0"/>
          </a:p>
          <a:p>
            <a:pPr lvl="2"/>
            <a:r>
              <a:rPr lang="ko-KR" altLang="en-US" dirty="0"/>
              <a:t>다양한 캐릭터를 한 게임에서 플레이 가능</a:t>
            </a:r>
          </a:p>
          <a:p>
            <a:pPr lvl="2"/>
            <a:r>
              <a:rPr lang="ko-KR" altLang="en-US" dirty="0"/>
              <a:t>코스트가 없고 리버스 코스트 사용</a:t>
            </a:r>
            <a:endParaRPr lang="en-US" altLang="ko-KR" dirty="0"/>
          </a:p>
          <a:p>
            <a:pPr lvl="2"/>
            <a:r>
              <a:rPr lang="ko-KR" altLang="en-US" dirty="0"/>
              <a:t>턴이 끝나도 패를 버리지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074" name="Picture 2" descr="slay the spire ( 슬레이더 스파이어 ) - YouTube">
            <a:extLst>
              <a:ext uri="{FF2B5EF4-FFF2-40B4-BE49-F238E27FC236}">
                <a16:creationId xmlns:a16="http://schemas.microsoft.com/office/drawing/2014/main" id="{50861F6C-CC8A-6832-AF41-9A1403271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413" y="1402640"/>
            <a:ext cx="4230764" cy="2369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531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A5A1DB-96A0-28E3-E018-A3E6E876A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 게임과의 비교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EA3198-7470-F28C-AA7D-82114A47E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err="1"/>
              <a:t>엑스컴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키메라 </a:t>
            </a:r>
            <a:r>
              <a:rPr lang="ko-KR" altLang="en-US" dirty="0" err="1"/>
              <a:t>스쿼드</a:t>
            </a:r>
            <a:endParaRPr lang="en-US" altLang="ko-KR" dirty="0"/>
          </a:p>
          <a:p>
            <a:pPr lvl="1"/>
            <a:r>
              <a:rPr lang="ko-KR" altLang="en-US" dirty="0"/>
              <a:t>유사점</a:t>
            </a:r>
            <a:r>
              <a:rPr lang="en-US" altLang="ko-KR" dirty="0"/>
              <a:t> </a:t>
            </a:r>
          </a:p>
          <a:p>
            <a:pPr lvl="2"/>
            <a:r>
              <a:rPr lang="ko-KR" altLang="en-US" dirty="0"/>
              <a:t>장르</a:t>
            </a:r>
            <a:r>
              <a:rPr lang="en-US" altLang="ko-KR" dirty="0"/>
              <a:t>(</a:t>
            </a:r>
            <a:r>
              <a:rPr lang="ko-KR" altLang="en-US" dirty="0" err="1"/>
              <a:t>턴제</a:t>
            </a:r>
            <a:r>
              <a:rPr lang="ko-KR" altLang="en-US" dirty="0"/>
              <a:t> 전략 시뮬레이션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그래픽과</a:t>
            </a:r>
            <a:r>
              <a:rPr lang="en-US" altLang="ko-KR" dirty="0"/>
              <a:t> </a:t>
            </a:r>
            <a:r>
              <a:rPr lang="ko-KR" altLang="en-US" dirty="0"/>
              <a:t>공간 활용이 </a:t>
            </a:r>
            <a:r>
              <a:rPr lang="en-US" altLang="ko-KR" dirty="0"/>
              <a:t>3D</a:t>
            </a:r>
            <a:r>
              <a:rPr lang="ko-KR" altLang="en-US" dirty="0"/>
              <a:t>임</a:t>
            </a:r>
            <a:endParaRPr lang="en-US" altLang="ko-KR" dirty="0"/>
          </a:p>
          <a:p>
            <a:pPr lvl="2"/>
            <a:r>
              <a:rPr lang="ko-KR" altLang="en-US" dirty="0"/>
              <a:t>게임 진행방식 </a:t>
            </a:r>
            <a:r>
              <a:rPr lang="en-US" altLang="ko-KR" dirty="0"/>
              <a:t>– </a:t>
            </a:r>
            <a:r>
              <a:rPr lang="ko-KR" altLang="en-US" dirty="0"/>
              <a:t>턴과 행동 개념이 유사함</a:t>
            </a:r>
          </a:p>
          <a:p>
            <a:pPr lvl="2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</a:t>
            </a:r>
          </a:p>
          <a:p>
            <a:pPr lvl="1"/>
            <a:r>
              <a:rPr lang="ko-KR" altLang="en-US" dirty="0" err="1"/>
              <a:t>차별점</a:t>
            </a:r>
            <a:endParaRPr lang="en-US" altLang="ko-KR" dirty="0"/>
          </a:p>
          <a:p>
            <a:pPr lvl="2"/>
            <a:r>
              <a:rPr lang="ko-KR" altLang="en-US" dirty="0"/>
              <a:t>플레이어가 이동을 명령할 수 없다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맵 구성방식이 다르다</a:t>
            </a:r>
            <a:r>
              <a:rPr lang="en-US" altLang="ko-KR" dirty="0"/>
              <a:t>.(</a:t>
            </a:r>
            <a:r>
              <a:rPr lang="ko-KR" altLang="en-US" dirty="0" err="1"/>
              <a:t>타일맵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행동 스키마가 다르다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098" name="Picture 2" descr="Steam의 XCOM®: Chimera Squad">
            <a:extLst>
              <a:ext uri="{FF2B5EF4-FFF2-40B4-BE49-F238E27FC236}">
                <a16:creationId xmlns:a16="http://schemas.microsoft.com/office/drawing/2014/main" id="{CE5D307A-82FA-2F10-FD24-703B61301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7020"/>
            <a:ext cx="5310820" cy="298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85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219D8C-E884-8898-C6EE-371019882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654472-3FCA-605D-0C33-497EC1323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7717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552EC-4BC4-44B2-1D93-651395F43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37CE70-57DF-7B35-6D72-1061A33A2A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연구목적</a:t>
            </a:r>
            <a:endParaRPr lang="en-US" altLang="ko-KR" dirty="0"/>
          </a:p>
          <a:p>
            <a:r>
              <a:rPr lang="ko-KR" altLang="en-US" dirty="0"/>
              <a:t>게임소개 및 특징</a:t>
            </a:r>
            <a:endParaRPr lang="en-US" altLang="ko-KR" dirty="0"/>
          </a:p>
          <a:p>
            <a:r>
              <a:rPr lang="ko-KR" altLang="en-US" dirty="0"/>
              <a:t>게임방법</a:t>
            </a:r>
            <a:endParaRPr lang="en-US" altLang="ko-KR" dirty="0"/>
          </a:p>
          <a:p>
            <a:r>
              <a:rPr lang="ko-KR" altLang="en-US" dirty="0"/>
              <a:t>개발환경</a:t>
            </a:r>
            <a:endParaRPr lang="en-US" altLang="ko-KR" dirty="0"/>
          </a:p>
          <a:p>
            <a:r>
              <a:rPr lang="ko-KR" altLang="en-US" dirty="0"/>
              <a:t>기술적 요소</a:t>
            </a:r>
            <a:endParaRPr lang="en-US" altLang="ko-KR" dirty="0"/>
          </a:p>
          <a:p>
            <a:r>
              <a:rPr lang="ko-KR" altLang="en-US" dirty="0"/>
              <a:t>개인별 준비 현황</a:t>
            </a:r>
            <a:r>
              <a:rPr lang="en-US" altLang="ko-KR" dirty="0"/>
              <a:t>(</a:t>
            </a:r>
            <a:r>
              <a:rPr lang="ko-KR" altLang="en-US" dirty="0"/>
              <a:t>필수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중점 연구분야</a:t>
            </a:r>
            <a:endParaRPr lang="en-US" altLang="ko-KR" dirty="0"/>
          </a:p>
          <a:p>
            <a:r>
              <a:rPr lang="ko-KR" altLang="en-US" dirty="0"/>
              <a:t>타 게임과의 비교</a:t>
            </a:r>
            <a:endParaRPr lang="en-US" altLang="ko-KR" dirty="0"/>
          </a:p>
          <a:p>
            <a:r>
              <a:rPr lang="ko-KR" altLang="en-US" dirty="0"/>
              <a:t>일정 및 역할분담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6860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9823DB-BB45-BBCD-CFDB-2CA1057ED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환경 분석 </a:t>
            </a:r>
            <a:r>
              <a:rPr lang="en-US" altLang="ko-KR" dirty="0"/>
              <a:t>/ </a:t>
            </a:r>
            <a:r>
              <a:rPr lang="ko-KR" altLang="en-US" dirty="0"/>
              <a:t>연구 목적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979324-EF35-48BD-6344-5ED4EB5DF8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한판한판은 짧고 정복까지 걸리는 시간은 긴 게임이 흥행할 것이다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현재 인터넷 방송의 영향력이 커지고 있으므로 방송하기 좋은 게임이 흥행할 것이다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7970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E67F59-A6A6-77AE-BBEC-374885E58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기술 </a:t>
            </a:r>
            <a:r>
              <a:rPr lang="en-US" altLang="ko-KR" dirty="0"/>
              <a:t>/ </a:t>
            </a:r>
            <a:r>
              <a:rPr lang="ko-KR" altLang="en-US" dirty="0"/>
              <a:t>중점 연구분야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953912-F082-ECEB-E919-1F0F01AA61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600" dirty="0"/>
          </a:p>
          <a:p>
            <a:r>
              <a:rPr lang="ko-KR" altLang="en-US" sz="1600" dirty="0" err="1"/>
              <a:t>메쉬의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폴리곤</a:t>
            </a:r>
            <a:r>
              <a:rPr lang="ko-KR" altLang="en-US" sz="1600" dirty="0"/>
              <a:t> 절단 기술 연구</a:t>
            </a:r>
            <a:r>
              <a:rPr lang="en-US" altLang="ko-KR" sz="1600" dirty="0"/>
              <a:t>. / 3D </a:t>
            </a:r>
            <a:r>
              <a:rPr lang="ko-KR" altLang="en-US" sz="1600" dirty="0"/>
              <a:t>형상 모델의 부분 절단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	3</a:t>
            </a:r>
            <a:r>
              <a:rPr lang="ko-KR" altLang="en-US" sz="1600" dirty="0"/>
              <a:t>차원 공간에서의 정보를 이용해 </a:t>
            </a:r>
            <a:r>
              <a:rPr lang="ko-KR" altLang="en-US" sz="1600" dirty="0" err="1"/>
              <a:t>메쉬를</a:t>
            </a:r>
            <a:r>
              <a:rPr lang="ko-KR" altLang="en-US" sz="1600" dirty="0"/>
              <a:t> 나누는 기술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r>
              <a:rPr lang="ko-KR" altLang="en-US" sz="1600" dirty="0"/>
              <a:t>멀티 플레이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	</a:t>
            </a:r>
            <a:r>
              <a:rPr lang="ko-KR" altLang="en-US" sz="1600" dirty="0" err="1"/>
              <a:t>윈속을</a:t>
            </a:r>
            <a:r>
              <a:rPr lang="ko-KR" altLang="en-US" sz="1600" dirty="0"/>
              <a:t> 이용한 멀티 플레이 구현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r>
              <a:rPr lang="en-US" altLang="ko-KR" sz="1600" dirty="0"/>
              <a:t>AI</a:t>
            </a:r>
          </a:p>
          <a:p>
            <a:pPr marL="203195" indent="0">
              <a:buNone/>
            </a:pPr>
            <a:r>
              <a:rPr lang="en-US" altLang="ko-KR" sz="1600" dirty="0"/>
              <a:t>	</a:t>
            </a:r>
            <a:r>
              <a:rPr lang="ko-KR" altLang="en-US" sz="1600" dirty="0"/>
              <a:t>유저가 생각해야할 요소를 최대한 배제하기 위한 </a:t>
            </a:r>
            <a:r>
              <a:rPr lang="en-US" altLang="ko-KR" sz="1600" dirty="0"/>
              <a:t>AI </a:t>
            </a:r>
            <a:r>
              <a:rPr lang="ko-KR" altLang="en-US" sz="1600" dirty="0"/>
              <a:t>구성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카메라 워크</a:t>
            </a:r>
            <a:r>
              <a:rPr lang="en-US" altLang="ko-KR" sz="1600" dirty="0"/>
              <a:t>, </a:t>
            </a:r>
            <a:r>
              <a:rPr lang="ko-KR" altLang="en-US" sz="1600" dirty="0"/>
              <a:t>애니메이션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	</a:t>
            </a:r>
            <a:r>
              <a:rPr lang="ko-KR" altLang="en-US" sz="1600" dirty="0"/>
              <a:t>캐릭터들마다 고유의 애니메이션이 있고</a:t>
            </a:r>
            <a:r>
              <a:rPr lang="en-US" altLang="ko-KR" sz="1600" dirty="0"/>
              <a:t>, </a:t>
            </a:r>
            <a:r>
              <a:rPr lang="ko-KR" altLang="en-US" sz="1600" dirty="0"/>
              <a:t>이를 위한 </a:t>
            </a:r>
            <a:endParaRPr lang="en-US" altLang="ko-KR" sz="1600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8986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873EB-0518-58F8-6D42-428C4483F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게임소개 및 특징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2CB4F1-342F-BA5F-E78E-A96CB8934D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장르 </a:t>
            </a:r>
            <a:endParaRPr lang="en-US" altLang="ko-KR" dirty="0"/>
          </a:p>
          <a:p>
            <a:pPr lvl="1"/>
            <a:r>
              <a:rPr lang="ko-KR" altLang="en-US" dirty="0" err="1"/>
              <a:t>턴제</a:t>
            </a:r>
            <a:endParaRPr lang="en-US" altLang="ko-KR" dirty="0"/>
          </a:p>
          <a:p>
            <a:pPr lvl="1"/>
            <a:r>
              <a:rPr lang="en-US" altLang="ko-KR" dirty="0"/>
              <a:t>RPG</a:t>
            </a:r>
          </a:p>
          <a:p>
            <a:pPr lvl="1"/>
            <a:r>
              <a:rPr lang="ko-KR" altLang="en-US" dirty="0" err="1"/>
              <a:t>덱</a:t>
            </a:r>
            <a:r>
              <a:rPr lang="ko-KR" altLang="en-US" dirty="0"/>
              <a:t> 빌딩</a:t>
            </a:r>
            <a:endParaRPr lang="en-US" altLang="ko-KR" dirty="0"/>
          </a:p>
          <a:p>
            <a:pPr lvl="1"/>
            <a:r>
              <a:rPr lang="ko-KR" altLang="en-US" dirty="0" err="1"/>
              <a:t>로그라이트</a:t>
            </a:r>
            <a:endParaRPr lang="en-US" altLang="ko-KR" dirty="0"/>
          </a:p>
          <a:p>
            <a:pPr lvl="1"/>
            <a:r>
              <a:rPr lang="ko-KR" altLang="en-US" dirty="0"/>
              <a:t>시뮬레이션</a:t>
            </a:r>
            <a:endParaRPr lang="en-US" altLang="ko-KR" dirty="0"/>
          </a:p>
          <a:p>
            <a:r>
              <a:rPr lang="ko-KR" altLang="en-US" dirty="0"/>
              <a:t>싱글</a:t>
            </a:r>
            <a:r>
              <a:rPr lang="en-US" altLang="ko-KR" dirty="0"/>
              <a:t>, </a:t>
            </a:r>
            <a:r>
              <a:rPr lang="ko-KR" altLang="en-US" dirty="0"/>
              <a:t>최대 </a:t>
            </a:r>
            <a:r>
              <a:rPr lang="en-US" altLang="ko-KR" dirty="0"/>
              <a:t>4</a:t>
            </a:r>
            <a:r>
              <a:rPr lang="ko-KR" altLang="en-US" dirty="0"/>
              <a:t>인 멀티</a:t>
            </a:r>
            <a:endParaRPr lang="en-US" altLang="ko-KR" dirty="0"/>
          </a:p>
          <a:p>
            <a:r>
              <a:rPr lang="ko-KR" altLang="en-US" dirty="0"/>
              <a:t>개요</a:t>
            </a:r>
            <a:endParaRPr lang="en-US" altLang="ko-KR" dirty="0"/>
          </a:p>
          <a:p>
            <a:pPr lvl="1"/>
            <a:r>
              <a:rPr lang="ko-KR" altLang="en-US" dirty="0"/>
              <a:t>시골의 수상한 소시민이 기르던 가축을 되찾기 위한 눈물나는 여정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51911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8B5858-8B19-DA44-D930-CD9D83689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조작법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5A7ED8D-6D61-BB0D-5C80-1582B55CCB5A}"/>
              </a:ext>
            </a:extLst>
          </p:cNvPr>
          <p:cNvGrpSpPr/>
          <p:nvPr/>
        </p:nvGrpSpPr>
        <p:grpSpPr>
          <a:xfrm>
            <a:off x="960000" y="1840870"/>
            <a:ext cx="7837569" cy="4063545"/>
            <a:chOff x="955449" y="1403127"/>
            <a:chExt cx="9134896" cy="4736170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FCBF2347-12EB-6274-0BFE-2BFEBF77C5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1654" y="2255915"/>
              <a:ext cx="7988691" cy="33404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6746499-6578-FA92-FD44-240196BBC819}"/>
                </a:ext>
              </a:extLst>
            </p:cNvPr>
            <p:cNvGrpSpPr/>
            <p:nvPr/>
          </p:nvGrpSpPr>
          <p:grpSpPr>
            <a:xfrm>
              <a:off x="3195961" y="1407739"/>
              <a:ext cx="870012" cy="1021425"/>
              <a:chOff x="3195961" y="1407739"/>
              <a:chExt cx="870012" cy="1021425"/>
            </a:xfrm>
          </p:grpSpPr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8FE22B5E-7E89-5DB2-F04C-F3E9A7624287}"/>
                  </a:ext>
                </a:extLst>
              </p:cNvPr>
              <p:cNvCxnSpPr>
                <a:cxnSpLocks/>
                <a:endCxn id="8" idx="2"/>
              </p:cNvCxnSpPr>
              <p:nvPr/>
            </p:nvCxnSpPr>
            <p:spPr>
              <a:xfrm flipV="1">
                <a:off x="3630967" y="1950654"/>
                <a:ext cx="0" cy="478510"/>
              </a:xfrm>
              <a:prstGeom prst="line">
                <a:avLst/>
              </a:prstGeom>
              <a:ln w="38100">
                <a:solidFill>
                  <a:srgbClr val="8E0FF8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91AEDB30-4256-E40E-2EF5-46B5FA92DF32}"/>
                  </a:ext>
                </a:extLst>
              </p:cNvPr>
              <p:cNvSpPr/>
              <p:nvPr/>
            </p:nvSpPr>
            <p:spPr>
              <a:xfrm>
                <a:off x="3195961" y="1407739"/>
                <a:ext cx="870012" cy="542915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8E0F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tx2">
                        <a:lumMod val="10000"/>
                      </a:schemeClr>
                    </a:solidFill>
                    <a:latin typeface="Cambria" panose="02040503050406030204" pitchFamily="18" charset="0"/>
                  </a:rPr>
                  <a:t>배속</a:t>
                </a: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B391CCF-63BD-C314-8249-8205AA389CBE}"/>
                </a:ext>
              </a:extLst>
            </p:cNvPr>
            <p:cNvGrpSpPr/>
            <p:nvPr/>
          </p:nvGrpSpPr>
          <p:grpSpPr>
            <a:xfrm>
              <a:off x="7049496" y="1416975"/>
              <a:ext cx="1133918" cy="1501716"/>
              <a:chOff x="3064008" y="1407739"/>
              <a:chExt cx="1133918" cy="1501716"/>
            </a:xfrm>
          </p:grpSpPr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86D48952-D282-A130-F5E2-439F28C99C84}"/>
                  </a:ext>
                </a:extLst>
              </p:cNvPr>
              <p:cNvCxnSpPr>
                <a:cxnSpLocks/>
                <a:endCxn id="15" idx="2"/>
              </p:cNvCxnSpPr>
              <p:nvPr/>
            </p:nvCxnSpPr>
            <p:spPr>
              <a:xfrm flipV="1">
                <a:off x="3630967" y="1950654"/>
                <a:ext cx="0" cy="958801"/>
              </a:xfrm>
              <a:prstGeom prst="line">
                <a:avLst/>
              </a:prstGeom>
              <a:ln w="38100">
                <a:solidFill>
                  <a:srgbClr val="1DF94C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D8C3A173-5597-A7C3-CB6C-E957ADB4E391}"/>
                  </a:ext>
                </a:extLst>
              </p:cNvPr>
              <p:cNvSpPr/>
              <p:nvPr/>
            </p:nvSpPr>
            <p:spPr>
              <a:xfrm>
                <a:off x="3064008" y="1407739"/>
                <a:ext cx="1133918" cy="542915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1DF9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tx2">
                        <a:lumMod val="10000"/>
                      </a:schemeClr>
                    </a:solidFill>
                  </a:rPr>
                  <a:t>카드 사용</a:t>
                </a: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80F9648D-F875-6AE9-DE58-769CF6216461}"/>
                </a:ext>
              </a:extLst>
            </p:cNvPr>
            <p:cNvGrpSpPr/>
            <p:nvPr/>
          </p:nvGrpSpPr>
          <p:grpSpPr>
            <a:xfrm>
              <a:off x="4232406" y="1403127"/>
              <a:ext cx="1641922" cy="2016637"/>
              <a:chOff x="2884640" y="1407739"/>
              <a:chExt cx="1492655" cy="2016637"/>
            </a:xfrm>
          </p:grpSpPr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B21D4F2E-CD68-36D4-CFB6-A5B02C50C710}"/>
                  </a:ext>
                </a:extLst>
              </p:cNvPr>
              <p:cNvCxnSpPr>
                <a:cxnSpLocks/>
                <a:endCxn id="20" idx="2"/>
              </p:cNvCxnSpPr>
              <p:nvPr/>
            </p:nvCxnSpPr>
            <p:spPr>
              <a:xfrm flipV="1">
                <a:off x="3630967" y="1950654"/>
                <a:ext cx="1" cy="147372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60E89839-9FCF-BD78-E87F-A3704662FB90}"/>
                  </a:ext>
                </a:extLst>
              </p:cNvPr>
              <p:cNvSpPr/>
              <p:nvPr/>
            </p:nvSpPr>
            <p:spPr>
              <a:xfrm>
                <a:off x="2884640" y="1407739"/>
                <a:ext cx="1492655" cy="542915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tx2">
                        <a:lumMod val="10000"/>
                      </a:schemeClr>
                    </a:solidFill>
                  </a:rPr>
                  <a:t>카운터 카드 사용</a:t>
                </a: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6381B16C-4D4A-9F55-1CF9-1910C21D2652}"/>
                </a:ext>
              </a:extLst>
            </p:cNvPr>
            <p:cNvGrpSpPr/>
            <p:nvPr/>
          </p:nvGrpSpPr>
          <p:grpSpPr>
            <a:xfrm>
              <a:off x="955449" y="3415435"/>
              <a:ext cx="1344406" cy="542915"/>
              <a:chOff x="3195961" y="1407739"/>
              <a:chExt cx="1344406" cy="542915"/>
            </a:xfrm>
          </p:grpSpPr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B8D78310-E5EE-42D1-F097-C6D550FA0228}"/>
                  </a:ext>
                </a:extLst>
              </p:cNvPr>
              <p:cNvCxnSpPr>
                <a:cxnSpLocks/>
                <a:endCxn id="25" idx="3"/>
              </p:cNvCxnSpPr>
              <p:nvPr/>
            </p:nvCxnSpPr>
            <p:spPr>
              <a:xfrm flipH="1">
                <a:off x="4065973" y="1679196"/>
                <a:ext cx="474394" cy="1"/>
              </a:xfrm>
              <a:prstGeom prst="line">
                <a:avLst/>
              </a:prstGeom>
              <a:ln w="38100">
                <a:solidFill>
                  <a:srgbClr val="0025FF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170B326-7775-0B4E-D07B-0D67364B3150}"/>
                  </a:ext>
                </a:extLst>
              </p:cNvPr>
              <p:cNvSpPr/>
              <p:nvPr/>
            </p:nvSpPr>
            <p:spPr>
              <a:xfrm>
                <a:off x="3195961" y="1407739"/>
                <a:ext cx="870012" cy="542915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25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tx2">
                        <a:lumMod val="10000"/>
                      </a:schemeClr>
                    </a:solidFill>
                    <a:latin typeface="Cambria" panose="02040503050406030204" pitchFamily="18" charset="0"/>
                  </a:rPr>
                  <a:t>캐릭터 태그</a:t>
                </a: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FFDBF3DF-8D77-A632-0ACB-D0CB42EAF4FC}"/>
                </a:ext>
              </a:extLst>
            </p:cNvPr>
            <p:cNvGrpSpPr/>
            <p:nvPr/>
          </p:nvGrpSpPr>
          <p:grpSpPr>
            <a:xfrm>
              <a:off x="4656923" y="5449455"/>
              <a:ext cx="3304822" cy="689842"/>
              <a:chOff x="1978556" y="1260812"/>
              <a:chExt cx="3304822" cy="689842"/>
            </a:xfrm>
          </p:grpSpPr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2FAF9A61-B897-CED8-6676-B7DE833EC215}"/>
                  </a:ext>
                </a:extLst>
              </p:cNvPr>
              <p:cNvCxnSpPr>
                <a:cxnSpLocks/>
                <a:endCxn id="30" idx="0"/>
              </p:cNvCxnSpPr>
              <p:nvPr/>
            </p:nvCxnSpPr>
            <p:spPr>
              <a:xfrm>
                <a:off x="3630967" y="1260812"/>
                <a:ext cx="0" cy="146927"/>
              </a:xfrm>
              <a:prstGeom prst="line">
                <a:avLst/>
              </a:prstGeom>
              <a:ln w="38100">
                <a:solidFill>
                  <a:srgbClr val="FE1EF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18091F1F-116D-82DB-5354-0F573051416C}"/>
                  </a:ext>
                </a:extLst>
              </p:cNvPr>
              <p:cNvSpPr/>
              <p:nvPr/>
            </p:nvSpPr>
            <p:spPr>
              <a:xfrm>
                <a:off x="1978556" y="1407739"/>
                <a:ext cx="3304822" cy="542915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E1E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tx2">
                        <a:lumMod val="10000"/>
                      </a:schemeClr>
                    </a:solidFill>
                    <a:latin typeface="Cambria" panose="02040503050406030204" pitchFamily="18" charset="0"/>
                  </a:rPr>
                  <a:t>선택</a:t>
                </a:r>
                <a:r>
                  <a:rPr lang="en-US" altLang="ko-KR" sz="1200" b="1" dirty="0">
                    <a:solidFill>
                      <a:schemeClr val="tx2">
                        <a:lumMod val="10000"/>
                      </a:schemeClr>
                    </a:solidFill>
                    <a:latin typeface="Cambria" panose="02040503050406030204" pitchFamily="18" charset="0"/>
                  </a:rPr>
                  <a:t>, </a:t>
                </a:r>
                <a:r>
                  <a:rPr lang="ko-KR" altLang="en-US" sz="1200" b="1" dirty="0">
                    <a:solidFill>
                      <a:schemeClr val="tx2">
                        <a:lumMod val="10000"/>
                      </a:schemeClr>
                    </a:solidFill>
                    <a:latin typeface="Cambria" panose="02040503050406030204" pitchFamily="18" charset="0"/>
                  </a:rPr>
                  <a:t>확인</a:t>
                </a:r>
                <a:r>
                  <a:rPr lang="en-US" altLang="ko-KR" sz="1200" b="1" dirty="0">
                    <a:solidFill>
                      <a:schemeClr val="tx2">
                        <a:lumMod val="10000"/>
                      </a:schemeClr>
                    </a:solidFill>
                    <a:latin typeface="Cambria" panose="02040503050406030204" pitchFamily="18" charset="0"/>
                  </a:rPr>
                  <a:t>, </a:t>
                </a:r>
                <a:r>
                  <a:rPr lang="ko-KR" altLang="en-US" sz="1200" b="1" dirty="0" err="1">
                    <a:solidFill>
                      <a:schemeClr val="tx2">
                        <a:lumMod val="10000"/>
                      </a:schemeClr>
                    </a:solidFill>
                    <a:latin typeface="Cambria" panose="02040503050406030204" pitchFamily="18" charset="0"/>
                  </a:rPr>
                  <a:t>스킵</a:t>
                </a:r>
                <a:endParaRPr lang="ko-KR" altLang="en-US" sz="1200" b="1" dirty="0">
                  <a:solidFill>
                    <a:schemeClr val="tx2">
                      <a:lumMod val="10000"/>
                    </a:schemeClr>
                  </a:solidFill>
                  <a:latin typeface="Cambria" panose="02040503050406030204" pitchFamily="18" charset="0"/>
                </a:endParaRPr>
              </a:p>
            </p:txBody>
          </p:sp>
        </p:grp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F3D1D56C-624B-59AA-7CC4-8C95D7D3B6C6}"/>
              </a:ext>
            </a:extLst>
          </p:cNvPr>
          <p:cNvGrpSpPr/>
          <p:nvPr/>
        </p:nvGrpSpPr>
        <p:grpSpPr>
          <a:xfrm>
            <a:off x="8772300" y="1852751"/>
            <a:ext cx="2827512" cy="3857767"/>
            <a:chOff x="8772300" y="1852751"/>
            <a:chExt cx="2827512" cy="3857767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B3C9BBB6-1506-5883-0225-904E5FD569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34537" y="3567393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52D6D212-7C4A-A4E9-27D8-301A84416FB9}"/>
                </a:ext>
              </a:extLst>
            </p:cNvPr>
            <p:cNvGrpSpPr/>
            <p:nvPr/>
          </p:nvGrpSpPr>
          <p:grpSpPr>
            <a:xfrm>
              <a:off x="9730723" y="1852751"/>
              <a:ext cx="972880" cy="2340558"/>
              <a:chOff x="9730723" y="1852751"/>
              <a:chExt cx="972880" cy="2340558"/>
            </a:xfrm>
          </p:grpSpPr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880DB894-DCB1-0046-CA44-6CA693B03656}"/>
                  </a:ext>
                </a:extLst>
              </p:cNvPr>
              <p:cNvCxnSpPr>
                <a:cxnSpLocks/>
                <a:endCxn id="36" idx="2"/>
              </p:cNvCxnSpPr>
              <p:nvPr/>
            </p:nvCxnSpPr>
            <p:spPr>
              <a:xfrm flipV="1">
                <a:off x="10217163" y="2318562"/>
                <a:ext cx="0" cy="1874747"/>
              </a:xfrm>
              <a:prstGeom prst="line">
                <a:avLst/>
              </a:prstGeom>
              <a:ln w="38100">
                <a:solidFill>
                  <a:srgbClr val="892C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F8C08B5-A58B-4CAD-351E-A0FE03DD94C0}"/>
                  </a:ext>
                </a:extLst>
              </p:cNvPr>
              <p:cNvSpPr/>
              <p:nvPr/>
            </p:nvSpPr>
            <p:spPr>
              <a:xfrm>
                <a:off x="9730723" y="1852751"/>
                <a:ext cx="972880" cy="465811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892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tx2">
                        <a:lumMod val="10000"/>
                      </a:schemeClr>
                    </a:solidFill>
                  </a:rPr>
                  <a:t>줌 인 아웃</a:t>
                </a:r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F490D404-F7E3-B7D6-772F-E7993104CF00}"/>
                </a:ext>
              </a:extLst>
            </p:cNvPr>
            <p:cNvGrpSpPr/>
            <p:nvPr/>
          </p:nvGrpSpPr>
          <p:grpSpPr>
            <a:xfrm>
              <a:off x="8772300" y="2573377"/>
              <a:ext cx="1176480" cy="1714643"/>
              <a:chOff x="8772300" y="2573377"/>
              <a:chExt cx="1176480" cy="1714643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C257FD35-3201-66E6-9E03-D0E9EF2BAF58}"/>
                  </a:ext>
                </a:extLst>
              </p:cNvPr>
              <p:cNvSpPr/>
              <p:nvPr/>
            </p:nvSpPr>
            <p:spPr>
              <a:xfrm>
                <a:off x="8772300" y="2573377"/>
                <a:ext cx="1176480" cy="465811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7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tx2">
                        <a:lumMod val="10000"/>
                      </a:schemeClr>
                    </a:solidFill>
                  </a:rPr>
                  <a:t>카드 사용 및 각종 </a:t>
                </a:r>
                <a:r>
                  <a:rPr lang="ko-KR" altLang="en-US" sz="1200" b="1" dirty="0" err="1">
                    <a:solidFill>
                      <a:schemeClr val="tx2">
                        <a:lumMod val="10000"/>
                      </a:schemeClr>
                    </a:solidFill>
                  </a:rPr>
                  <a:t>피킹</a:t>
                </a:r>
                <a:endParaRPr lang="ko-KR" altLang="en-US" sz="1200" b="1" dirty="0">
                  <a:solidFill>
                    <a:schemeClr val="tx2">
                      <a:lumMod val="10000"/>
                    </a:schemeClr>
                  </a:solidFill>
                </a:endParaRPr>
              </a:p>
            </p:txBody>
          </p:sp>
          <p:cxnSp>
            <p:nvCxnSpPr>
              <p:cNvPr id="40" name="연결선: 꺾임 39">
                <a:extLst>
                  <a:ext uri="{FF2B5EF4-FFF2-40B4-BE49-F238E27FC236}">
                    <a16:creationId xmlns:a16="http://schemas.microsoft.com/office/drawing/2014/main" id="{6C2948A7-D7F5-F2B2-089B-5F92759AEBB2}"/>
                  </a:ext>
                </a:extLst>
              </p:cNvPr>
              <p:cNvCxnSpPr>
                <a:cxnSpLocks/>
                <a:stCxn id="38" idx="2"/>
              </p:cNvCxnSpPr>
              <p:nvPr/>
            </p:nvCxnSpPr>
            <p:spPr>
              <a:xfrm rot="16200000" flipH="1">
                <a:off x="9017610" y="3382118"/>
                <a:ext cx="1248832" cy="562972"/>
              </a:xfrm>
              <a:prstGeom prst="bentConnector3">
                <a:avLst>
                  <a:gd name="adj1" fmla="val 102512"/>
                </a:avLst>
              </a:prstGeom>
              <a:ln w="38100">
                <a:solidFill>
                  <a:srgbClr val="FF75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AAC75D22-E86D-0BD5-993F-4AFC6C7972E1}"/>
                </a:ext>
              </a:extLst>
            </p:cNvPr>
            <p:cNvGrpSpPr/>
            <p:nvPr/>
          </p:nvGrpSpPr>
          <p:grpSpPr>
            <a:xfrm>
              <a:off x="10485547" y="2572546"/>
              <a:ext cx="1114265" cy="1714641"/>
              <a:chOff x="10485547" y="2572546"/>
              <a:chExt cx="1114265" cy="1714641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3ED3AD17-A36C-42ED-5EF3-2B06E3E81CB6}"/>
                  </a:ext>
                </a:extLst>
              </p:cNvPr>
              <p:cNvSpPr/>
              <p:nvPr/>
            </p:nvSpPr>
            <p:spPr>
              <a:xfrm>
                <a:off x="10626932" y="2572546"/>
                <a:ext cx="972880" cy="465811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E88B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tx2">
                        <a:lumMod val="10000"/>
                      </a:schemeClr>
                    </a:solidFill>
                  </a:rPr>
                  <a:t>카메라 회전</a:t>
                </a:r>
              </a:p>
            </p:txBody>
          </p:sp>
          <p:cxnSp>
            <p:nvCxnSpPr>
              <p:cNvPr id="48" name="연결선: 꺾임 47">
                <a:extLst>
                  <a:ext uri="{FF2B5EF4-FFF2-40B4-BE49-F238E27FC236}">
                    <a16:creationId xmlns:a16="http://schemas.microsoft.com/office/drawing/2014/main" id="{D8D6EAB6-698D-653B-9A28-9C41E163741E}"/>
                  </a:ext>
                </a:extLst>
              </p:cNvPr>
              <p:cNvCxnSpPr>
                <a:cxnSpLocks/>
                <a:stCxn id="37" idx="2"/>
              </p:cNvCxnSpPr>
              <p:nvPr/>
            </p:nvCxnSpPr>
            <p:spPr>
              <a:xfrm rot="5400000">
                <a:off x="10175044" y="3348859"/>
                <a:ext cx="1248831" cy="627826"/>
              </a:xfrm>
              <a:prstGeom prst="bentConnector3">
                <a:avLst>
                  <a:gd name="adj1" fmla="val 99553"/>
                </a:avLst>
              </a:prstGeom>
              <a:ln w="38100">
                <a:solidFill>
                  <a:srgbClr val="E88B5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78309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18DA2D-8F91-2DD6-A633-999EB953B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진행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6AD955-C232-BFDC-0444-AB9C7E0449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메인 메뉴</a:t>
            </a:r>
          </a:p>
          <a:p>
            <a:r>
              <a:rPr lang="ko-KR" altLang="en-US" dirty="0"/>
              <a:t>게임 로고 </a:t>
            </a:r>
            <a:r>
              <a:rPr lang="en-US" altLang="ko-KR" dirty="0"/>
              <a:t>- Press Enter to Continue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위 기능을 </a:t>
            </a:r>
            <a:r>
              <a:rPr lang="ko-KR" altLang="en-US" dirty="0" err="1"/>
              <a:t>설명할만한</a:t>
            </a:r>
            <a:r>
              <a:rPr lang="ko-KR" altLang="en-US" dirty="0"/>
              <a:t> 이미지 제시</a:t>
            </a:r>
            <a:r>
              <a:rPr lang="en-US" altLang="ko-KR" dirty="0"/>
              <a:t>.)</a:t>
            </a:r>
          </a:p>
          <a:p>
            <a:r>
              <a:rPr lang="ko-KR" altLang="en-US" dirty="0"/>
              <a:t>누르면 마을로 입장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6069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E587A7-2147-1091-9B1C-F767E5504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진행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8A9755-6DB9-8EFA-E9E0-4DBFBE0BB9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마을 </a:t>
            </a:r>
            <a:r>
              <a:rPr lang="en-US" altLang="ko-KR" dirty="0"/>
              <a:t>– </a:t>
            </a:r>
            <a:r>
              <a:rPr lang="ko-KR" altLang="en-US" dirty="0" err="1"/>
              <a:t>쿼터뷰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 err="1">
                <a:solidFill>
                  <a:srgbClr val="FF0000"/>
                </a:solidFill>
              </a:rPr>
              <a:t>몬헌</a:t>
            </a:r>
            <a:r>
              <a:rPr lang="ko-KR" altLang="en-US" dirty="0">
                <a:solidFill>
                  <a:srgbClr val="FF0000"/>
                </a:solidFill>
              </a:rPr>
              <a:t> 생각하면 됨</a:t>
            </a:r>
            <a:r>
              <a:rPr lang="en-US" altLang="ko-KR" dirty="0">
                <a:solidFill>
                  <a:srgbClr val="FF0000"/>
                </a:solidFill>
              </a:rPr>
              <a:t>.) – </a:t>
            </a:r>
            <a:r>
              <a:rPr lang="ko-KR" altLang="en-US" dirty="0">
                <a:solidFill>
                  <a:srgbClr val="FF0000"/>
                </a:solidFill>
              </a:rPr>
              <a:t>카메라 조작 불가능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  <a:p>
            <a:endParaRPr lang="ko-KR" altLang="en-US" dirty="0"/>
          </a:p>
          <a:p>
            <a:r>
              <a:rPr lang="ko-KR" altLang="en-US" dirty="0"/>
              <a:t>던전 </a:t>
            </a:r>
            <a:r>
              <a:rPr lang="en-US" altLang="ko-KR" dirty="0"/>
              <a:t>- </a:t>
            </a:r>
            <a:r>
              <a:rPr lang="ko-KR" altLang="en-US" dirty="0"/>
              <a:t>마을 밖으로 나가면 </a:t>
            </a:r>
            <a:r>
              <a:rPr lang="en-US" altLang="ko-KR" dirty="0"/>
              <a:t>UI</a:t>
            </a:r>
            <a:r>
              <a:rPr lang="ko-KR" altLang="en-US" dirty="0"/>
              <a:t>로 표시</a:t>
            </a:r>
          </a:p>
          <a:p>
            <a:r>
              <a:rPr lang="ko-KR" altLang="en-US" dirty="0"/>
              <a:t>	스토리 던전 </a:t>
            </a:r>
            <a:r>
              <a:rPr lang="en-US" altLang="ko-KR" dirty="0"/>
              <a:t>– </a:t>
            </a:r>
            <a:r>
              <a:rPr lang="ko-KR" altLang="en-US" dirty="0"/>
              <a:t>튜토리얼</a:t>
            </a:r>
          </a:p>
          <a:p>
            <a:r>
              <a:rPr lang="ko-KR" altLang="en-US" dirty="0"/>
              <a:t>	멀티 던전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로그라이트</a:t>
            </a:r>
            <a:r>
              <a:rPr lang="ko-KR" altLang="en-US" dirty="0"/>
              <a:t> 던전 </a:t>
            </a:r>
            <a:r>
              <a:rPr lang="en-US" altLang="ko-KR" dirty="0"/>
              <a:t>– </a:t>
            </a:r>
            <a:r>
              <a:rPr lang="ko-KR" altLang="en-US" dirty="0"/>
              <a:t>메인 컨텐츠</a:t>
            </a:r>
          </a:p>
          <a:p>
            <a:r>
              <a:rPr lang="ko-KR" altLang="en-US" dirty="0" err="1"/>
              <a:t>언락한</a:t>
            </a:r>
            <a:r>
              <a:rPr lang="ko-KR" altLang="en-US" dirty="0"/>
              <a:t> 요소들에 대한 도감 </a:t>
            </a:r>
            <a:r>
              <a:rPr lang="en-US" altLang="ko-KR" dirty="0"/>
              <a:t>- </a:t>
            </a:r>
            <a:r>
              <a:rPr lang="ko-KR" altLang="en-US" dirty="0"/>
              <a:t>공중에 떠있는 책 </a:t>
            </a:r>
            <a:r>
              <a:rPr lang="en-US" altLang="ko-KR" dirty="0"/>
              <a:t>/ </a:t>
            </a:r>
            <a:r>
              <a:rPr lang="ko-KR" altLang="en-US" dirty="0"/>
              <a:t>도서관</a:t>
            </a:r>
          </a:p>
          <a:p>
            <a:r>
              <a:rPr lang="ko-KR" altLang="en-US" dirty="0"/>
              <a:t>파티 설정 </a:t>
            </a:r>
            <a:r>
              <a:rPr lang="en-US" altLang="ko-KR" dirty="0"/>
              <a:t>- </a:t>
            </a:r>
            <a:r>
              <a:rPr lang="ko-KR" altLang="en-US" dirty="0"/>
              <a:t>캐릭터 집에서</a:t>
            </a:r>
          </a:p>
          <a:p>
            <a:r>
              <a:rPr lang="ko-KR" altLang="en-US" dirty="0"/>
              <a:t>	캐릭터는 최대 </a:t>
            </a:r>
            <a:r>
              <a:rPr lang="en-US" altLang="ko-KR" dirty="0"/>
              <a:t>4</a:t>
            </a:r>
            <a:r>
              <a:rPr lang="ko-KR" altLang="en-US" dirty="0"/>
              <a:t>명으로 편성 가능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	각 캐릭터가 가지고 있는 </a:t>
            </a:r>
            <a:r>
              <a:rPr lang="ko-KR" altLang="en-US" dirty="0" err="1"/>
              <a:t>덱</a:t>
            </a:r>
            <a:r>
              <a:rPr lang="ko-KR" altLang="en-US" dirty="0"/>
              <a:t> 빌딩</a:t>
            </a:r>
          </a:p>
          <a:p>
            <a:r>
              <a:rPr lang="ko-KR" altLang="en-US" dirty="0"/>
              <a:t>	카운터 카드 개조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싹 다 이미지 삽입해서 </a:t>
            </a:r>
            <a:r>
              <a:rPr lang="ko-KR" altLang="en-US" dirty="0" err="1">
                <a:solidFill>
                  <a:srgbClr val="FF0000"/>
                </a:solidFill>
              </a:rPr>
              <a:t>설명할것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  <a:p>
            <a:endParaRPr lang="ko-KR" altLang="en-US" dirty="0"/>
          </a:p>
          <a:p>
            <a:r>
              <a:rPr lang="ko-KR" altLang="en-US" dirty="0" err="1"/>
              <a:t>인게임</a:t>
            </a:r>
            <a:r>
              <a:rPr lang="ko-KR" altLang="en-US" dirty="0"/>
              <a:t> 이미지는 </a:t>
            </a:r>
            <a:r>
              <a:rPr lang="ko-KR" altLang="en-US" dirty="0" err="1"/>
              <a:t>엑스컴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1296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4C3C0A-DE52-515A-766F-DC0B7303A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인게임</a:t>
            </a:r>
            <a:r>
              <a:rPr lang="ko-KR" altLang="en-US" dirty="0"/>
              <a:t> 이미지 </a:t>
            </a:r>
            <a:r>
              <a:rPr lang="ko-KR" altLang="en-US" dirty="0">
                <a:solidFill>
                  <a:srgbClr val="FF0000"/>
                </a:solidFill>
              </a:rPr>
              <a:t>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F2F1A-C134-7608-FC27-81AA86784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그림 </a:t>
            </a:r>
            <a:r>
              <a:rPr lang="ko-KR" altLang="en-US" dirty="0" err="1">
                <a:solidFill>
                  <a:srgbClr val="FF0000"/>
                </a:solidFill>
              </a:rPr>
              <a:t>그려야함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942657"/>
      </p:ext>
    </p:extLst>
  </p:cSld>
  <p:clrMapOvr>
    <a:masterClrMapping/>
  </p:clrMapOvr>
</p:sld>
</file>

<file path=ppt/theme/theme1.xml><?xml version="1.0" encoding="utf-8"?>
<a:theme xmlns:a="http://schemas.openxmlformats.org/drawingml/2006/main" name="Analyzing Historical Texts by Slidesgo">
  <a:themeElements>
    <a:clrScheme name="Simple Light">
      <a:dk1>
        <a:srgbClr val="635445"/>
      </a:dk1>
      <a:lt1>
        <a:srgbClr val="D7BD8E"/>
      </a:lt1>
      <a:dk2>
        <a:srgbClr val="E6E0CD"/>
      </a:dk2>
      <a:lt2>
        <a:srgbClr val="E5D7B4"/>
      </a:lt2>
      <a:accent1>
        <a:srgbClr val="988279"/>
      </a:accent1>
      <a:accent2>
        <a:srgbClr val="D4B67F"/>
      </a:accent2>
      <a:accent3>
        <a:srgbClr val="9C5656"/>
      </a:accent3>
      <a:accent4>
        <a:srgbClr val="78909C"/>
      </a:accent4>
      <a:accent5>
        <a:srgbClr val="6A9986"/>
      </a:accent5>
      <a:accent6>
        <a:srgbClr val="52443D"/>
      </a:accent6>
      <a:hlink>
        <a:srgbClr val="63544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Analyzing Historical Texts _ by Slidesgo</Template>
  <TotalTime>325</TotalTime>
  <Words>570</Words>
  <Application>Microsoft Office PowerPoint</Application>
  <PresentationFormat>와이드스크린</PresentationFormat>
  <Paragraphs>157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19</vt:i4>
      </vt:variant>
    </vt:vector>
  </HeadingPairs>
  <TitlesOfParts>
    <vt:vector size="30" baseType="lpstr">
      <vt:lpstr>Proxima Nova</vt:lpstr>
      <vt:lpstr>맑은 고딕</vt:lpstr>
      <vt:lpstr>Arial</vt:lpstr>
      <vt:lpstr>Cambria</vt:lpstr>
      <vt:lpstr>Lato</vt:lpstr>
      <vt:lpstr>Merriweather</vt:lpstr>
      <vt:lpstr>Merriweather Black</vt:lpstr>
      <vt:lpstr>PT Sans</vt:lpstr>
      <vt:lpstr>Roboto Condensed Light</vt:lpstr>
      <vt:lpstr>Analyzing Historical Texts by Slidesgo</vt:lpstr>
      <vt:lpstr>Slidesgo Final Pages</vt:lpstr>
      <vt:lpstr>제안서</vt:lpstr>
      <vt:lpstr>목차</vt:lpstr>
      <vt:lpstr>환경 분석 / 연구 목적</vt:lpstr>
      <vt:lpstr>기술 / 중점 연구분야</vt:lpstr>
      <vt:lpstr>게임소개 및 특징</vt:lpstr>
      <vt:lpstr>조작법</vt:lpstr>
      <vt:lpstr>게임 진행</vt:lpstr>
      <vt:lpstr>게임 진행</vt:lpstr>
      <vt:lpstr>인게임 이미지 설명</vt:lpstr>
      <vt:lpstr>등장인물</vt:lpstr>
      <vt:lpstr>등장인물</vt:lpstr>
      <vt:lpstr>개발환경 </vt:lpstr>
      <vt:lpstr>역할분담</vt:lpstr>
      <vt:lpstr>개인별 준비 현황</vt:lpstr>
      <vt:lpstr>타 게임과의 비교</vt:lpstr>
      <vt:lpstr>타 게임과의 비교</vt:lpstr>
      <vt:lpstr>타 게임과의 비교</vt:lpstr>
      <vt:lpstr>타 게임과의 비교</vt:lpstr>
      <vt:lpstr>일정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제안서</dc:title>
  <dc:creator>류 연우</dc:creator>
  <cp:lastModifiedBy>류 연우</cp:lastModifiedBy>
  <cp:revision>98</cp:revision>
  <dcterms:created xsi:type="dcterms:W3CDTF">2022-11-22T08:49:23Z</dcterms:created>
  <dcterms:modified xsi:type="dcterms:W3CDTF">2022-11-28T16:49:01Z</dcterms:modified>
</cp:coreProperties>
</file>