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notesMasterIdLst>
    <p:notesMasterId r:id="rId2"/>
  </p:notesMasterIdLst>
  <p:sldIdLst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266063" y="238125"/>
          <a:ext cx="11663760" cy="61255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26005"/>
                <a:gridCol w="2338932"/>
                <a:gridCol w="2331645"/>
                <a:gridCol w="2331645"/>
                <a:gridCol w="2335531"/>
              </a:tblGrid>
              <a:tr h="4483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기존 계획 일정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완성도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변경 계획 일정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/>
                        <a:t>기존 담당 </a:t>
                      </a:r>
                      <a:r>
                        <a:rPr lang="en-US" altLang="ko-KR" sz="1500"/>
                        <a:t>-&gt;</a:t>
                      </a:r>
                      <a:r>
                        <a:rPr lang="ko-KR" altLang="en-US" sz="1500"/>
                        <a:t> 변경 담당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  <a:tr h="4483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프레임 워크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1월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en-US" altLang="en-US"/>
                        <a:t>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UI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2월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충돌체크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2월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90%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류연우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박기정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36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모델 파일 변환기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2월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en-US" altLang="en-US"/>
                        <a:t>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류연우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박기정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86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애니메이션 생성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알고리즘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2월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en-US" altLang="en-US"/>
                        <a:t>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폴리곤 절단 알고리즘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2 ~ 4월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60%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5 ~ 7월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캐릭터 행동 AI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2 ~ 4월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601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WSAAsyncSelect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2 ~ 5월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83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파티클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3월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조명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3월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그림자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3 ~ 4월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0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리소스 수집 </a:t>
                      </a: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4 ~ 6월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10%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인게임 컨텐츠 제작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4 ~ 7월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en-US"/>
                        <a:t>10%</a:t>
                      </a:r>
                      <a:endParaRPr lang="en-US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1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테스트 및 버그 수정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6 ~ 9월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9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0437" y="0"/>
            <a:ext cx="897112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</ep:Words>
  <ep:PresentationFormat>화면 슬라이드 쇼(4:3)</ep:PresentationFormat>
  <ep:Paragraphs>0</ep:Paragraphs>
  <ep:Slides>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2023-05-03T06:44:53.537</dcterms:created>
  <dc:creator>NA HYEON</dc:creator>
  <cp:lastModifiedBy>NA HYEON</cp:lastModifiedBy>
  <dcterms:modified xsi:type="dcterms:W3CDTF">2023-05-03T07:47:28.897</dcterms:modified>
  <cp:revision>16</cp:revision>
  <cp:version>1000.0000.01</cp:version>
</cp:coreProperties>
</file>