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77" r:id="rId4"/>
    <p:sldId id="292" r:id="rId5"/>
    <p:sldId id="288" r:id="rId6"/>
    <p:sldId id="284" r:id="rId7"/>
    <p:sldId id="279" r:id="rId8"/>
    <p:sldId id="294" r:id="rId9"/>
    <p:sldId id="305" r:id="rId10"/>
    <p:sldId id="306" r:id="rId11"/>
    <p:sldId id="301" r:id="rId12"/>
    <p:sldId id="302" r:id="rId13"/>
    <p:sldId id="29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0033"/>
    <a:srgbClr val="FFFFFF"/>
    <a:srgbClr val="1DF94C"/>
    <a:srgbClr val="FF7500"/>
    <a:srgbClr val="892C00"/>
    <a:srgbClr val="E88B5F"/>
    <a:srgbClr val="FE1EF0"/>
    <a:srgbClr val="0025FF"/>
    <a:srgbClr val="617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26" autoAdjust="0"/>
  </p:normalViewPr>
  <p:slideViewPr>
    <p:cSldViewPr snapToGrid="0">
      <p:cViewPr varScale="1">
        <p:scale>
          <a:sx n="96" d="100"/>
          <a:sy n="96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69EFDEF-AFE6-338A-60C2-0B854936F2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23FA37-15F8-7271-2C99-B551E0AEF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CCF04-4723-4D11-9F2A-34BF025E83E5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547445-4671-02CD-E735-A21AB23BB9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959246-32EE-C6D0-2B70-F9B8BF2226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D0D88-27D1-4310-A5B2-CD052A9B8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56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A3FD-7266-450E-AAD8-DFF2125B6F7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7CDC2-9F4D-47A7-8116-D15B3BD1A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47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CDC2-9F4D-47A7-8116-D15B3BD1AC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368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CDC2-9F4D-47A7-8116-D15B3BD1AC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CDC2-9F4D-47A7-8116-D15B3BD1AC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7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CDC2-9F4D-47A7-8116-D15B3BD1AC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1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적합한 카드 사용 </a:t>
            </a:r>
            <a:r>
              <a:rPr lang="en-US" altLang="ko-KR" dirty="0"/>
              <a:t>AI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사거리 안에서 타겟 설정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없으면 이동 후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CDC2-9F4D-47A7-8116-D15B3BD1AC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30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50800" y="1324751"/>
            <a:ext cx="6747200" cy="35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50800" y="4974200"/>
            <a:ext cx="6448000" cy="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4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1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 txBox="1">
            <a:spLocks noGrp="1"/>
          </p:cNvSpPr>
          <p:nvPr>
            <p:ph type="title" hasCustomPrompt="1"/>
          </p:nvPr>
        </p:nvSpPr>
        <p:spPr>
          <a:xfrm>
            <a:off x="1331400" y="1849751"/>
            <a:ext cx="9529200" cy="23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>
            <a:spLocks noGrp="1"/>
          </p:cNvSpPr>
          <p:nvPr>
            <p:ph type="subTitle" idx="1"/>
          </p:nvPr>
        </p:nvSpPr>
        <p:spPr>
          <a:xfrm>
            <a:off x="1712000" y="4345451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689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83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2"/>
          </p:nvPr>
        </p:nvSpPr>
        <p:spPr>
          <a:xfrm>
            <a:off x="832300" y="2456167"/>
            <a:ext cx="33296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1"/>
          </p:nvPr>
        </p:nvSpPr>
        <p:spPr>
          <a:xfrm>
            <a:off x="960000" y="2924233"/>
            <a:ext cx="30740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3"/>
          </p:nvPr>
        </p:nvSpPr>
        <p:spPr>
          <a:xfrm>
            <a:off x="4431233" y="2456167"/>
            <a:ext cx="33296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4"/>
          </p:nvPr>
        </p:nvSpPr>
        <p:spPr>
          <a:xfrm>
            <a:off x="4559028" y="2924233"/>
            <a:ext cx="30740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5"/>
          </p:nvPr>
        </p:nvSpPr>
        <p:spPr>
          <a:xfrm>
            <a:off x="832300" y="4674800"/>
            <a:ext cx="33296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6"/>
          </p:nvPr>
        </p:nvSpPr>
        <p:spPr>
          <a:xfrm>
            <a:off x="960000" y="5140400"/>
            <a:ext cx="30740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7"/>
          </p:nvPr>
        </p:nvSpPr>
        <p:spPr>
          <a:xfrm>
            <a:off x="4431233" y="4674800"/>
            <a:ext cx="33296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8"/>
          </p:nvPr>
        </p:nvSpPr>
        <p:spPr>
          <a:xfrm>
            <a:off x="4559028" y="5140400"/>
            <a:ext cx="30740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9"/>
          </p:nvPr>
        </p:nvSpPr>
        <p:spPr>
          <a:xfrm>
            <a:off x="8030267" y="2456167"/>
            <a:ext cx="33296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3"/>
          </p:nvPr>
        </p:nvSpPr>
        <p:spPr>
          <a:xfrm>
            <a:off x="8158065" y="2924233"/>
            <a:ext cx="30740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4"/>
          </p:nvPr>
        </p:nvSpPr>
        <p:spPr>
          <a:xfrm>
            <a:off x="8030267" y="4674800"/>
            <a:ext cx="33296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5"/>
          </p:nvPr>
        </p:nvSpPr>
        <p:spPr>
          <a:xfrm>
            <a:off x="8158065" y="5140400"/>
            <a:ext cx="30740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81800" y="1825317"/>
            <a:ext cx="1430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7" hasCustomPrompt="1"/>
          </p:nvPr>
        </p:nvSpPr>
        <p:spPr>
          <a:xfrm>
            <a:off x="5380828" y="1832151"/>
            <a:ext cx="1430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8" hasCustomPrompt="1"/>
          </p:nvPr>
        </p:nvSpPr>
        <p:spPr>
          <a:xfrm>
            <a:off x="8979865" y="1832151"/>
            <a:ext cx="1430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9" hasCustomPrompt="1"/>
          </p:nvPr>
        </p:nvSpPr>
        <p:spPr>
          <a:xfrm>
            <a:off x="1781800" y="4050800"/>
            <a:ext cx="1430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20" hasCustomPrompt="1"/>
          </p:nvPr>
        </p:nvSpPr>
        <p:spPr>
          <a:xfrm>
            <a:off x="5380828" y="4050800"/>
            <a:ext cx="1430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21" hasCustomPrompt="1"/>
          </p:nvPr>
        </p:nvSpPr>
        <p:spPr>
          <a:xfrm>
            <a:off x="8979865" y="4050800"/>
            <a:ext cx="1430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83512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4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2762800" y="1865533"/>
            <a:ext cx="6666400" cy="2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133" b="0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1"/>
          </p:nvPr>
        </p:nvSpPr>
        <p:spPr>
          <a:xfrm>
            <a:off x="2353600" y="4180051"/>
            <a:ext cx="7484800" cy="8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2408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5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>
            <a:spLocks noGrp="1"/>
          </p:cNvSpPr>
          <p:nvPr>
            <p:ph type="title"/>
          </p:nvPr>
        </p:nvSpPr>
        <p:spPr>
          <a:xfrm>
            <a:off x="3189200" y="4348451"/>
            <a:ext cx="5813600" cy="5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1791000" y="1974055"/>
            <a:ext cx="8610000" cy="23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777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6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>
            <a:spLocks noGrp="1"/>
          </p:cNvSpPr>
          <p:nvPr>
            <p:ph type="title"/>
          </p:nvPr>
        </p:nvSpPr>
        <p:spPr>
          <a:xfrm>
            <a:off x="960000" y="1899867"/>
            <a:ext cx="51360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subTitle" idx="1"/>
          </p:nvPr>
        </p:nvSpPr>
        <p:spPr>
          <a:xfrm>
            <a:off x="960000" y="4192233"/>
            <a:ext cx="51360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 rot="10800000" flipH="1">
            <a:off x="1228483" y="1236022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7" name="Google Shape;197;p16"/>
          <p:cNvGrpSpPr/>
          <p:nvPr/>
        </p:nvGrpSpPr>
        <p:grpSpPr>
          <a:xfrm>
            <a:off x="950787" y="719232"/>
            <a:ext cx="1327260" cy="1339600"/>
            <a:chOff x="713100" y="539428"/>
            <a:chExt cx="648668" cy="654698"/>
          </a:xfrm>
        </p:grpSpPr>
        <p:sp>
          <p:nvSpPr>
            <p:cNvPr id="198" name="Google Shape;198;p16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6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6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6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6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6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51852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7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>
            <a:spLocks noGrp="1"/>
          </p:cNvSpPr>
          <p:nvPr>
            <p:ph type="body" idx="1"/>
          </p:nvPr>
        </p:nvSpPr>
        <p:spPr>
          <a:xfrm>
            <a:off x="1369467" y="2044600"/>
            <a:ext cx="4563200" cy="4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2000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8" name="Google Shape;208;p17"/>
          <p:cNvSpPr txBox="1">
            <a:spLocks noGrp="1"/>
          </p:cNvSpPr>
          <p:nvPr>
            <p:ph type="body" idx="2"/>
          </p:nvPr>
        </p:nvSpPr>
        <p:spPr>
          <a:xfrm>
            <a:off x="6259333" y="2044600"/>
            <a:ext cx="4563200" cy="4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2000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6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8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1224095" y="3930900"/>
            <a:ext cx="2900400" cy="5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1"/>
          </p:nvPr>
        </p:nvSpPr>
        <p:spPr>
          <a:xfrm>
            <a:off x="1224095" y="4524900"/>
            <a:ext cx="2900400" cy="95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title" idx="2"/>
          </p:nvPr>
        </p:nvSpPr>
        <p:spPr>
          <a:xfrm>
            <a:off x="4658367" y="3930900"/>
            <a:ext cx="2900400" cy="5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3"/>
          </p:nvPr>
        </p:nvSpPr>
        <p:spPr>
          <a:xfrm>
            <a:off x="4658367" y="4524900"/>
            <a:ext cx="2900400" cy="95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title" idx="4"/>
          </p:nvPr>
        </p:nvSpPr>
        <p:spPr>
          <a:xfrm>
            <a:off x="8071644" y="3930900"/>
            <a:ext cx="2900400" cy="5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5"/>
          </p:nvPr>
        </p:nvSpPr>
        <p:spPr>
          <a:xfrm>
            <a:off x="8071644" y="4524900"/>
            <a:ext cx="2900400" cy="95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219" name="Google Shape;219;p18"/>
          <p:cNvGrpSpPr/>
          <p:nvPr/>
        </p:nvGrpSpPr>
        <p:grpSpPr>
          <a:xfrm>
            <a:off x="950801" y="719200"/>
            <a:ext cx="10290401" cy="872969"/>
            <a:chOff x="713100" y="539399"/>
            <a:chExt cx="7717801" cy="654727"/>
          </a:xfrm>
        </p:grpSpPr>
        <p:sp>
          <p:nvSpPr>
            <p:cNvPr id="220" name="Google Shape;220;p18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8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8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8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8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8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8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8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8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8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8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8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8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8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8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5" name="Google Shape;235;p18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6972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 idx="2"/>
          </p:nvPr>
        </p:nvSpPr>
        <p:spPr>
          <a:xfrm>
            <a:off x="2355633" y="2032900"/>
            <a:ext cx="319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subTitle" idx="1"/>
          </p:nvPr>
        </p:nvSpPr>
        <p:spPr>
          <a:xfrm>
            <a:off x="2355633" y="2736500"/>
            <a:ext cx="31944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title" idx="3"/>
          </p:nvPr>
        </p:nvSpPr>
        <p:spPr>
          <a:xfrm>
            <a:off x="6641965" y="2032900"/>
            <a:ext cx="319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subTitle" idx="4"/>
          </p:nvPr>
        </p:nvSpPr>
        <p:spPr>
          <a:xfrm>
            <a:off x="6641965" y="2736500"/>
            <a:ext cx="31944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title" idx="5"/>
          </p:nvPr>
        </p:nvSpPr>
        <p:spPr>
          <a:xfrm>
            <a:off x="2355633" y="3944100"/>
            <a:ext cx="319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subTitle" idx="6"/>
          </p:nvPr>
        </p:nvSpPr>
        <p:spPr>
          <a:xfrm>
            <a:off x="2355633" y="4647700"/>
            <a:ext cx="31944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title" idx="7"/>
          </p:nvPr>
        </p:nvSpPr>
        <p:spPr>
          <a:xfrm>
            <a:off x="6641965" y="3944100"/>
            <a:ext cx="319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subTitle" idx="8"/>
          </p:nvPr>
        </p:nvSpPr>
        <p:spPr>
          <a:xfrm>
            <a:off x="6641965" y="4647700"/>
            <a:ext cx="31944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10710996" y="5697054"/>
            <a:ext cx="43305" cy="138201"/>
          </a:xfrm>
          <a:custGeom>
            <a:avLst/>
            <a:gdLst/>
            <a:ahLst/>
            <a:cxnLst/>
            <a:rect l="l" t="t" r="r" b="b"/>
            <a:pathLst>
              <a:path w="141" h="450" extrusionOk="0">
                <a:moveTo>
                  <a:pt x="1" y="0"/>
                </a:moveTo>
                <a:cubicBezTo>
                  <a:pt x="1" y="86"/>
                  <a:pt x="1" y="161"/>
                  <a:pt x="12" y="247"/>
                </a:cubicBezTo>
                <a:cubicBezTo>
                  <a:pt x="12" y="290"/>
                  <a:pt x="22" y="321"/>
                  <a:pt x="44" y="364"/>
                </a:cubicBezTo>
                <a:cubicBezTo>
                  <a:pt x="65" y="397"/>
                  <a:pt x="98" y="439"/>
                  <a:pt x="129" y="450"/>
                </a:cubicBezTo>
                <a:lnTo>
                  <a:pt x="140" y="450"/>
                </a:lnTo>
                <a:lnTo>
                  <a:pt x="140" y="439"/>
                </a:lnTo>
                <a:lnTo>
                  <a:pt x="76" y="343"/>
                </a:lnTo>
                <a:cubicBezTo>
                  <a:pt x="65" y="311"/>
                  <a:pt x="44" y="278"/>
                  <a:pt x="33" y="236"/>
                </a:cubicBezTo>
                <a:cubicBezTo>
                  <a:pt x="12" y="161"/>
                  <a:pt x="12" y="86"/>
                  <a:pt x="22" y="11"/>
                </a:cubicBezTo>
                <a:lnTo>
                  <a:pt x="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9"/>
          <p:cNvSpPr/>
          <p:nvPr/>
        </p:nvSpPr>
        <p:spPr>
          <a:xfrm>
            <a:off x="1315119" y="5631480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9"/>
          <p:cNvSpPr/>
          <p:nvPr/>
        </p:nvSpPr>
        <p:spPr>
          <a:xfrm>
            <a:off x="1386946" y="5915063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9"/>
          <p:cNvSpPr/>
          <p:nvPr/>
        </p:nvSpPr>
        <p:spPr>
          <a:xfrm>
            <a:off x="950800" y="5240532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9"/>
          <p:cNvSpPr/>
          <p:nvPr/>
        </p:nvSpPr>
        <p:spPr>
          <a:xfrm>
            <a:off x="1013742" y="5351596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9"/>
          <p:cNvSpPr/>
          <p:nvPr/>
        </p:nvSpPr>
        <p:spPr>
          <a:xfrm>
            <a:off x="1458033" y="5767718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9"/>
          <p:cNvSpPr/>
          <p:nvPr/>
        </p:nvSpPr>
        <p:spPr>
          <a:xfrm>
            <a:off x="1228483" y="5546330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9"/>
          <p:cNvSpPr/>
          <p:nvPr/>
        </p:nvSpPr>
        <p:spPr>
          <a:xfrm>
            <a:off x="10773211" y="5240532"/>
            <a:ext cx="467989" cy="496091"/>
          </a:xfrm>
          <a:custGeom>
            <a:avLst/>
            <a:gdLst/>
            <a:ahLst/>
            <a:cxnLst/>
            <a:rect l="l" t="t" r="r" b="b"/>
            <a:pathLst>
              <a:path w="632" h="670" extrusionOk="0">
                <a:moveTo>
                  <a:pt x="193" y="429"/>
                </a:moveTo>
                <a:lnTo>
                  <a:pt x="193" y="440"/>
                </a:lnTo>
                <a:cubicBezTo>
                  <a:pt x="193" y="429"/>
                  <a:pt x="204" y="429"/>
                  <a:pt x="204" y="429"/>
                </a:cubicBezTo>
                <a:close/>
                <a:moveTo>
                  <a:pt x="193" y="451"/>
                </a:moveTo>
                <a:cubicBezTo>
                  <a:pt x="182" y="462"/>
                  <a:pt x="182" y="462"/>
                  <a:pt x="193" y="472"/>
                </a:cubicBezTo>
                <a:lnTo>
                  <a:pt x="193" y="451"/>
                </a:lnTo>
                <a:close/>
                <a:moveTo>
                  <a:pt x="610" y="1"/>
                </a:moveTo>
                <a:cubicBezTo>
                  <a:pt x="600" y="1"/>
                  <a:pt x="589" y="12"/>
                  <a:pt x="579" y="22"/>
                </a:cubicBezTo>
                <a:cubicBezTo>
                  <a:pt x="557" y="44"/>
                  <a:pt x="546" y="76"/>
                  <a:pt x="536" y="108"/>
                </a:cubicBezTo>
                <a:lnTo>
                  <a:pt x="536" y="236"/>
                </a:lnTo>
                <a:lnTo>
                  <a:pt x="536" y="269"/>
                </a:lnTo>
                <a:lnTo>
                  <a:pt x="536" y="279"/>
                </a:lnTo>
                <a:lnTo>
                  <a:pt x="536" y="290"/>
                </a:lnTo>
                <a:lnTo>
                  <a:pt x="536" y="301"/>
                </a:lnTo>
                <a:cubicBezTo>
                  <a:pt x="536" y="322"/>
                  <a:pt x="525" y="355"/>
                  <a:pt x="525" y="376"/>
                </a:cubicBezTo>
                <a:cubicBezTo>
                  <a:pt x="514" y="419"/>
                  <a:pt x="482" y="472"/>
                  <a:pt x="450" y="505"/>
                </a:cubicBezTo>
                <a:cubicBezTo>
                  <a:pt x="418" y="547"/>
                  <a:pt x="375" y="579"/>
                  <a:pt x="322" y="601"/>
                </a:cubicBezTo>
                <a:cubicBezTo>
                  <a:pt x="295" y="611"/>
                  <a:pt x="268" y="617"/>
                  <a:pt x="241" y="617"/>
                </a:cubicBezTo>
                <a:cubicBezTo>
                  <a:pt x="214" y="617"/>
                  <a:pt x="188" y="611"/>
                  <a:pt x="161" y="601"/>
                </a:cubicBezTo>
                <a:cubicBezTo>
                  <a:pt x="139" y="590"/>
                  <a:pt x="118" y="579"/>
                  <a:pt x="108" y="558"/>
                </a:cubicBezTo>
                <a:cubicBezTo>
                  <a:pt x="86" y="536"/>
                  <a:pt x="75" y="515"/>
                  <a:pt x="65" y="493"/>
                </a:cubicBezTo>
                <a:cubicBezTo>
                  <a:pt x="54" y="440"/>
                  <a:pt x="65" y="386"/>
                  <a:pt x="96" y="355"/>
                </a:cubicBezTo>
                <a:cubicBezTo>
                  <a:pt x="96" y="344"/>
                  <a:pt x="108" y="333"/>
                  <a:pt x="118" y="322"/>
                </a:cubicBezTo>
                <a:lnTo>
                  <a:pt x="129" y="322"/>
                </a:lnTo>
                <a:lnTo>
                  <a:pt x="129" y="312"/>
                </a:lnTo>
                <a:lnTo>
                  <a:pt x="150" y="312"/>
                </a:lnTo>
                <a:cubicBezTo>
                  <a:pt x="166" y="304"/>
                  <a:pt x="181" y="297"/>
                  <a:pt x="196" y="297"/>
                </a:cubicBezTo>
                <a:cubicBezTo>
                  <a:pt x="202" y="297"/>
                  <a:pt x="208" y="298"/>
                  <a:pt x="215" y="301"/>
                </a:cubicBezTo>
                <a:cubicBezTo>
                  <a:pt x="257" y="312"/>
                  <a:pt x="289" y="333"/>
                  <a:pt x="311" y="376"/>
                </a:cubicBezTo>
                <a:cubicBezTo>
                  <a:pt x="322" y="386"/>
                  <a:pt x="322" y="408"/>
                  <a:pt x="322" y="429"/>
                </a:cubicBezTo>
                <a:cubicBezTo>
                  <a:pt x="311" y="440"/>
                  <a:pt x="300" y="462"/>
                  <a:pt x="289" y="472"/>
                </a:cubicBezTo>
                <a:lnTo>
                  <a:pt x="289" y="483"/>
                </a:lnTo>
                <a:lnTo>
                  <a:pt x="279" y="483"/>
                </a:lnTo>
                <a:lnTo>
                  <a:pt x="279" y="493"/>
                </a:lnTo>
                <a:cubicBezTo>
                  <a:pt x="268" y="493"/>
                  <a:pt x="268" y="493"/>
                  <a:pt x="257" y="505"/>
                </a:cubicBezTo>
                <a:cubicBezTo>
                  <a:pt x="246" y="505"/>
                  <a:pt x="225" y="505"/>
                  <a:pt x="215" y="493"/>
                </a:cubicBezTo>
                <a:cubicBezTo>
                  <a:pt x="204" y="493"/>
                  <a:pt x="204" y="483"/>
                  <a:pt x="193" y="472"/>
                </a:cubicBezTo>
                <a:lnTo>
                  <a:pt x="193" y="472"/>
                </a:lnTo>
                <a:cubicBezTo>
                  <a:pt x="193" y="483"/>
                  <a:pt x="204" y="493"/>
                  <a:pt x="215" y="505"/>
                </a:cubicBezTo>
                <a:cubicBezTo>
                  <a:pt x="225" y="515"/>
                  <a:pt x="246" y="515"/>
                  <a:pt x="257" y="515"/>
                </a:cubicBezTo>
                <a:cubicBezTo>
                  <a:pt x="268" y="515"/>
                  <a:pt x="279" y="515"/>
                  <a:pt x="289" y="505"/>
                </a:cubicBezTo>
                <a:cubicBezTo>
                  <a:pt x="289" y="505"/>
                  <a:pt x="300" y="505"/>
                  <a:pt x="300" y="493"/>
                </a:cubicBezTo>
                <a:lnTo>
                  <a:pt x="311" y="483"/>
                </a:lnTo>
                <a:cubicBezTo>
                  <a:pt x="322" y="472"/>
                  <a:pt x="332" y="462"/>
                  <a:pt x="343" y="429"/>
                </a:cubicBezTo>
                <a:cubicBezTo>
                  <a:pt x="353" y="408"/>
                  <a:pt x="343" y="386"/>
                  <a:pt x="343" y="365"/>
                </a:cubicBezTo>
                <a:cubicBezTo>
                  <a:pt x="322" y="312"/>
                  <a:pt x="279" y="269"/>
                  <a:pt x="225" y="258"/>
                </a:cubicBezTo>
                <a:cubicBezTo>
                  <a:pt x="209" y="253"/>
                  <a:pt x="193" y="250"/>
                  <a:pt x="177" y="250"/>
                </a:cubicBezTo>
                <a:cubicBezTo>
                  <a:pt x="161" y="250"/>
                  <a:pt x="145" y="253"/>
                  <a:pt x="129" y="258"/>
                </a:cubicBezTo>
                <a:cubicBezTo>
                  <a:pt x="118" y="269"/>
                  <a:pt x="118" y="269"/>
                  <a:pt x="108" y="269"/>
                </a:cubicBezTo>
                <a:lnTo>
                  <a:pt x="96" y="279"/>
                </a:lnTo>
                <a:lnTo>
                  <a:pt x="86" y="290"/>
                </a:lnTo>
                <a:lnTo>
                  <a:pt x="54" y="322"/>
                </a:lnTo>
                <a:cubicBezTo>
                  <a:pt x="32" y="344"/>
                  <a:pt x="22" y="376"/>
                  <a:pt x="11" y="408"/>
                </a:cubicBezTo>
                <a:cubicBezTo>
                  <a:pt x="1" y="440"/>
                  <a:pt x="11" y="472"/>
                  <a:pt x="11" y="505"/>
                </a:cubicBezTo>
                <a:cubicBezTo>
                  <a:pt x="32" y="569"/>
                  <a:pt x="75" y="633"/>
                  <a:pt x="150" y="655"/>
                </a:cubicBezTo>
                <a:cubicBezTo>
                  <a:pt x="179" y="664"/>
                  <a:pt x="208" y="669"/>
                  <a:pt x="237" y="669"/>
                </a:cubicBezTo>
                <a:cubicBezTo>
                  <a:pt x="272" y="669"/>
                  <a:pt x="308" y="661"/>
                  <a:pt x="343" y="643"/>
                </a:cubicBezTo>
                <a:cubicBezTo>
                  <a:pt x="407" y="622"/>
                  <a:pt x="450" y="590"/>
                  <a:pt x="493" y="536"/>
                </a:cubicBezTo>
                <a:cubicBezTo>
                  <a:pt x="525" y="493"/>
                  <a:pt x="546" y="440"/>
                  <a:pt x="557" y="386"/>
                </a:cubicBezTo>
                <a:cubicBezTo>
                  <a:pt x="568" y="355"/>
                  <a:pt x="568" y="333"/>
                  <a:pt x="568" y="301"/>
                </a:cubicBezTo>
                <a:lnTo>
                  <a:pt x="568" y="290"/>
                </a:lnTo>
                <a:lnTo>
                  <a:pt x="568" y="279"/>
                </a:lnTo>
                <a:lnTo>
                  <a:pt x="568" y="269"/>
                </a:lnTo>
                <a:lnTo>
                  <a:pt x="568" y="236"/>
                </a:lnTo>
                <a:cubicBezTo>
                  <a:pt x="557" y="194"/>
                  <a:pt x="557" y="151"/>
                  <a:pt x="557" y="108"/>
                </a:cubicBezTo>
                <a:cubicBezTo>
                  <a:pt x="568" y="76"/>
                  <a:pt x="568" y="44"/>
                  <a:pt x="589" y="22"/>
                </a:cubicBezTo>
                <a:cubicBezTo>
                  <a:pt x="600" y="12"/>
                  <a:pt x="622" y="1"/>
                  <a:pt x="6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9"/>
          <p:cNvSpPr/>
          <p:nvPr/>
        </p:nvSpPr>
        <p:spPr>
          <a:xfrm>
            <a:off x="11058298" y="5344192"/>
            <a:ext cx="128105" cy="317645"/>
          </a:xfrm>
          <a:custGeom>
            <a:avLst/>
            <a:gdLst/>
            <a:ahLst/>
            <a:cxnLst/>
            <a:rect l="l" t="t" r="r" b="b"/>
            <a:pathLst>
              <a:path w="173" h="429" extrusionOk="0">
                <a:moveTo>
                  <a:pt x="151" y="1"/>
                </a:moveTo>
                <a:cubicBezTo>
                  <a:pt x="140" y="1"/>
                  <a:pt x="140" y="1"/>
                  <a:pt x="129" y="11"/>
                </a:cubicBezTo>
                <a:cubicBezTo>
                  <a:pt x="118" y="11"/>
                  <a:pt x="108" y="11"/>
                  <a:pt x="97" y="22"/>
                </a:cubicBezTo>
                <a:cubicBezTo>
                  <a:pt x="76" y="22"/>
                  <a:pt x="65" y="32"/>
                  <a:pt x="54" y="43"/>
                </a:cubicBezTo>
                <a:cubicBezTo>
                  <a:pt x="44" y="54"/>
                  <a:pt x="33" y="65"/>
                  <a:pt x="22" y="86"/>
                </a:cubicBezTo>
                <a:cubicBezTo>
                  <a:pt x="22" y="96"/>
                  <a:pt x="11" y="118"/>
                  <a:pt x="11" y="129"/>
                </a:cubicBezTo>
                <a:cubicBezTo>
                  <a:pt x="1" y="150"/>
                  <a:pt x="1" y="172"/>
                  <a:pt x="11" y="182"/>
                </a:cubicBezTo>
                <a:lnTo>
                  <a:pt x="11" y="236"/>
                </a:lnTo>
                <a:cubicBezTo>
                  <a:pt x="11" y="246"/>
                  <a:pt x="22" y="268"/>
                  <a:pt x="22" y="279"/>
                </a:cubicBezTo>
                <a:lnTo>
                  <a:pt x="22" y="322"/>
                </a:lnTo>
                <a:cubicBezTo>
                  <a:pt x="22" y="332"/>
                  <a:pt x="33" y="343"/>
                  <a:pt x="22" y="353"/>
                </a:cubicBezTo>
                <a:lnTo>
                  <a:pt x="22" y="375"/>
                </a:lnTo>
                <a:lnTo>
                  <a:pt x="22" y="386"/>
                </a:lnTo>
                <a:lnTo>
                  <a:pt x="22" y="407"/>
                </a:lnTo>
                <a:cubicBezTo>
                  <a:pt x="22" y="418"/>
                  <a:pt x="11" y="429"/>
                  <a:pt x="11" y="429"/>
                </a:cubicBezTo>
                <a:cubicBezTo>
                  <a:pt x="11" y="429"/>
                  <a:pt x="22" y="429"/>
                  <a:pt x="33" y="418"/>
                </a:cubicBezTo>
                <a:lnTo>
                  <a:pt x="33" y="407"/>
                </a:lnTo>
                <a:lnTo>
                  <a:pt x="44" y="396"/>
                </a:lnTo>
                <a:cubicBezTo>
                  <a:pt x="44" y="386"/>
                  <a:pt x="54" y="386"/>
                  <a:pt x="54" y="375"/>
                </a:cubicBezTo>
                <a:lnTo>
                  <a:pt x="54" y="365"/>
                </a:lnTo>
                <a:cubicBezTo>
                  <a:pt x="65" y="343"/>
                  <a:pt x="65" y="332"/>
                  <a:pt x="65" y="322"/>
                </a:cubicBezTo>
                <a:cubicBezTo>
                  <a:pt x="65" y="300"/>
                  <a:pt x="76" y="289"/>
                  <a:pt x="76" y="279"/>
                </a:cubicBezTo>
                <a:cubicBezTo>
                  <a:pt x="76" y="258"/>
                  <a:pt x="65" y="246"/>
                  <a:pt x="65" y="225"/>
                </a:cubicBezTo>
                <a:lnTo>
                  <a:pt x="65" y="182"/>
                </a:lnTo>
                <a:lnTo>
                  <a:pt x="65" y="139"/>
                </a:lnTo>
                <a:lnTo>
                  <a:pt x="65" y="118"/>
                </a:lnTo>
                <a:cubicBezTo>
                  <a:pt x="65" y="118"/>
                  <a:pt x="65" y="108"/>
                  <a:pt x="76" y="108"/>
                </a:cubicBezTo>
                <a:cubicBezTo>
                  <a:pt x="76" y="96"/>
                  <a:pt x="76" y="86"/>
                  <a:pt x="87" y="75"/>
                </a:cubicBezTo>
                <a:cubicBezTo>
                  <a:pt x="87" y="65"/>
                  <a:pt x="97" y="65"/>
                  <a:pt x="97" y="54"/>
                </a:cubicBezTo>
                <a:cubicBezTo>
                  <a:pt x="97" y="54"/>
                  <a:pt x="108" y="54"/>
                  <a:pt x="108" y="43"/>
                </a:cubicBezTo>
                <a:cubicBezTo>
                  <a:pt x="118" y="43"/>
                  <a:pt x="118" y="43"/>
                  <a:pt x="118" y="32"/>
                </a:cubicBezTo>
                <a:cubicBezTo>
                  <a:pt x="129" y="32"/>
                  <a:pt x="129" y="32"/>
                  <a:pt x="129" y="22"/>
                </a:cubicBezTo>
                <a:cubicBezTo>
                  <a:pt x="140" y="22"/>
                  <a:pt x="151" y="22"/>
                  <a:pt x="151" y="11"/>
                </a:cubicBezTo>
                <a:cubicBezTo>
                  <a:pt x="161" y="11"/>
                  <a:pt x="172" y="1"/>
                  <a:pt x="1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9"/>
          <p:cNvSpPr/>
          <p:nvPr/>
        </p:nvSpPr>
        <p:spPr>
          <a:xfrm>
            <a:off x="10384456" y="5631479"/>
            <a:ext cx="500571" cy="482023"/>
          </a:xfrm>
          <a:custGeom>
            <a:avLst/>
            <a:gdLst/>
            <a:ahLst/>
            <a:cxnLst/>
            <a:rect l="l" t="t" r="r" b="b"/>
            <a:pathLst>
              <a:path w="676" h="651" extrusionOk="0">
                <a:moveTo>
                  <a:pt x="450" y="180"/>
                </a:moveTo>
                <a:cubicBezTo>
                  <a:pt x="450" y="191"/>
                  <a:pt x="440" y="191"/>
                  <a:pt x="440" y="191"/>
                </a:cubicBezTo>
                <a:lnTo>
                  <a:pt x="472" y="191"/>
                </a:lnTo>
                <a:cubicBezTo>
                  <a:pt x="483" y="191"/>
                  <a:pt x="493" y="201"/>
                  <a:pt x="504" y="212"/>
                </a:cubicBezTo>
                <a:cubicBezTo>
                  <a:pt x="504" y="191"/>
                  <a:pt x="493" y="191"/>
                  <a:pt x="483" y="180"/>
                </a:cubicBezTo>
                <a:close/>
                <a:moveTo>
                  <a:pt x="456" y="1"/>
                </a:moveTo>
                <a:cubicBezTo>
                  <a:pt x="440" y="1"/>
                  <a:pt x="424" y="3"/>
                  <a:pt x="407" y="8"/>
                </a:cubicBezTo>
                <a:cubicBezTo>
                  <a:pt x="376" y="19"/>
                  <a:pt x="343" y="30"/>
                  <a:pt x="322" y="51"/>
                </a:cubicBezTo>
                <a:lnTo>
                  <a:pt x="290" y="84"/>
                </a:lnTo>
                <a:lnTo>
                  <a:pt x="279" y="94"/>
                </a:lnTo>
                <a:lnTo>
                  <a:pt x="279" y="105"/>
                </a:lnTo>
                <a:cubicBezTo>
                  <a:pt x="269" y="105"/>
                  <a:pt x="269" y="115"/>
                  <a:pt x="269" y="127"/>
                </a:cubicBezTo>
                <a:cubicBezTo>
                  <a:pt x="257" y="158"/>
                  <a:pt x="257" y="191"/>
                  <a:pt x="257" y="212"/>
                </a:cubicBezTo>
                <a:cubicBezTo>
                  <a:pt x="279" y="276"/>
                  <a:pt x="322" y="319"/>
                  <a:pt x="364" y="330"/>
                </a:cubicBezTo>
                <a:cubicBezTo>
                  <a:pt x="386" y="341"/>
                  <a:pt x="418" y="341"/>
                  <a:pt x="440" y="341"/>
                </a:cubicBezTo>
                <a:cubicBezTo>
                  <a:pt x="461" y="330"/>
                  <a:pt x="483" y="319"/>
                  <a:pt x="493" y="308"/>
                </a:cubicBezTo>
                <a:cubicBezTo>
                  <a:pt x="493" y="298"/>
                  <a:pt x="493" y="298"/>
                  <a:pt x="504" y="287"/>
                </a:cubicBezTo>
                <a:lnTo>
                  <a:pt x="504" y="276"/>
                </a:lnTo>
                <a:cubicBezTo>
                  <a:pt x="514" y="276"/>
                  <a:pt x="514" y="265"/>
                  <a:pt x="514" y="255"/>
                </a:cubicBezTo>
                <a:cubicBezTo>
                  <a:pt x="526" y="234"/>
                  <a:pt x="514" y="222"/>
                  <a:pt x="504" y="212"/>
                </a:cubicBezTo>
                <a:lnTo>
                  <a:pt x="504" y="255"/>
                </a:lnTo>
                <a:lnTo>
                  <a:pt x="493" y="265"/>
                </a:lnTo>
                <a:lnTo>
                  <a:pt x="493" y="276"/>
                </a:lnTo>
                <a:lnTo>
                  <a:pt x="483" y="276"/>
                </a:lnTo>
                <a:cubicBezTo>
                  <a:pt x="483" y="287"/>
                  <a:pt x="483" y="287"/>
                  <a:pt x="472" y="287"/>
                </a:cubicBezTo>
                <a:cubicBezTo>
                  <a:pt x="461" y="298"/>
                  <a:pt x="450" y="308"/>
                  <a:pt x="429" y="308"/>
                </a:cubicBezTo>
                <a:cubicBezTo>
                  <a:pt x="425" y="312"/>
                  <a:pt x="421" y="313"/>
                  <a:pt x="415" y="313"/>
                </a:cubicBezTo>
                <a:cubicBezTo>
                  <a:pt x="404" y="313"/>
                  <a:pt x="390" y="308"/>
                  <a:pt x="376" y="308"/>
                </a:cubicBezTo>
                <a:cubicBezTo>
                  <a:pt x="343" y="287"/>
                  <a:pt x="311" y="255"/>
                  <a:pt x="300" y="201"/>
                </a:cubicBezTo>
                <a:cubicBezTo>
                  <a:pt x="300" y="180"/>
                  <a:pt x="300" y="158"/>
                  <a:pt x="311" y="137"/>
                </a:cubicBezTo>
                <a:lnTo>
                  <a:pt x="311" y="127"/>
                </a:lnTo>
                <a:lnTo>
                  <a:pt x="322" y="115"/>
                </a:lnTo>
                <a:lnTo>
                  <a:pt x="354" y="84"/>
                </a:lnTo>
                <a:cubicBezTo>
                  <a:pt x="377" y="68"/>
                  <a:pt x="418" y="58"/>
                  <a:pt x="455" y="58"/>
                </a:cubicBezTo>
                <a:cubicBezTo>
                  <a:pt x="468" y="58"/>
                  <a:pt x="481" y="59"/>
                  <a:pt x="493" y="62"/>
                </a:cubicBezTo>
                <a:cubicBezTo>
                  <a:pt x="514" y="73"/>
                  <a:pt x="547" y="84"/>
                  <a:pt x="557" y="94"/>
                </a:cubicBezTo>
                <a:cubicBezTo>
                  <a:pt x="579" y="115"/>
                  <a:pt x="590" y="137"/>
                  <a:pt x="600" y="158"/>
                </a:cubicBezTo>
                <a:cubicBezTo>
                  <a:pt x="621" y="212"/>
                  <a:pt x="621" y="265"/>
                  <a:pt x="600" y="319"/>
                </a:cubicBezTo>
                <a:cubicBezTo>
                  <a:pt x="579" y="372"/>
                  <a:pt x="547" y="415"/>
                  <a:pt x="514" y="448"/>
                </a:cubicBezTo>
                <a:cubicBezTo>
                  <a:pt x="472" y="479"/>
                  <a:pt x="429" y="501"/>
                  <a:pt x="376" y="512"/>
                </a:cubicBezTo>
                <a:cubicBezTo>
                  <a:pt x="354" y="522"/>
                  <a:pt x="333" y="522"/>
                  <a:pt x="311" y="522"/>
                </a:cubicBezTo>
                <a:lnTo>
                  <a:pt x="236" y="522"/>
                </a:lnTo>
                <a:cubicBezTo>
                  <a:pt x="193" y="522"/>
                  <a:pt x="150" y="533"/>
                  <a:pt x="107" y="533"/>
                </a:cubicBezTo>
                <a:cubicBezTo>
                  <a:pt x="76" y="544"/>
                  <a:pt x="43" y="555"/>
                  <a:pt x="22" y="576"/>
                </a:cubicBezTo>
                <a:cubicBezTo>
                  <a:pt x="12" y="587"/>
                  <a:pt x="12" y="598"/>
                  <a:pt x="0" y="608"/>
                </a:cubicBezTo>
                <a:lnTo>
                  <a:pt x="0" y="629"/>
                </a:lnTo>
                <a:cubicBezTo>
                  <a:pt x="0" y="640"/>
                  <a:pt x="0" y="640"/>
                  <a:pt x="12" y="651"/>
                </a:cubicBezTo>
                <a:lnTo>
                  <a:pt x="12" y="629"/>
                </a:lnTo>
                <a:cubicBezTo>
                  <a:pt x="12" y="619"/>
                  <a:pt x="12" y="598"/>
                  <a:pt x="33" y="576"/>
                </a:cubicBezTo>
                <a:cubicBezTo>
                  <a:pt x="43" y="565"/>
                  <a:pt x="76" y="555"/>
                  <a:pt x="119" y="555"/>
                </a:cubicBezTo>
                <a:lnTo>
                  <a:pt x="236" y="555"/>
                </a:lnTo>
                <a:cubicBezTo>
                  <a:pt x="247" y="555"/>
                  <a:pt x="257" y="555"/>
                  <a:pt x="269" y="565"/>
                </a:cubicBezTo>
                <a:lnTo>
                  <a:pt x="311" y="565"/>
                </a:lnTo>
                <a:cubicBezTo>
                  <a:pt x="333" y="565"/>
                  <a:pt x="354" y="565"/>
                  <a:pt x="386" y="555"/>
                </a:cubicBezTo>
                <a:cubicBezTo>
                  <a:pt x="440" y="544"/>
                  <a:pt x="493" y="522"/>
                  <a:pt x="536" y="479"/>
                </a:cubicBezTo>
                <a:cubicBezTo>
                  <a:pt x="590" y="448"/>
                  <a:pt x="633" y="394"/>
                  <a:pt x="654" y="341"/>
                </a:cubicBezTo>
                <a:cubicBezTo>
                  <a:pt x="675" y="276"/>
                  <a:pt x="675" y="201"/>
                  <a:pt x="654" y="148"/>
                </a:cubicBezTo>
                <a:cubicBezTo>
                  <a:pt x="633" y="73"/>
                  <a:pt x="568" y="30"/>
                  <a:pt x="504" y="8"/>
                </a:cubicBezTo>
                <a:cubicBezTo>
                  <a:pt x="488" y="3"/>
                  <a:pt x="472" y="1"/>
                  <a:pt x="4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9"/>
          <p:cNvSpPr/>
          <p:nvPr/>
        </p:nvSpPr>
        <p:spPr>
          <a:xfrm>
            <a:off x="10495530" y="5915063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129" y="1"/>
                </a:moveTo>
                <a:cubicBezTo>
                  <a:pt x="119" y="11"/>
                  <a:pt x="97" y="11"/>
                  <a:pt x="86" y="22"/>
                </a:cubicBezTo>
                <a:cubicBezTo>
                  <a:pt x="65" y="32"/>
                  <a:pt x="54" y="43"/>
                  <a:pt x="43" y="54"/>
                </a:cubicBezTo>
                <a:cubicBezTo>
                  <a:pt x="33" y="65"/>
                  <a:pt x="22" y="75"/>
                  <a:pt x="22" y="86"/>
                </a:cubicBezTo>
                <a:cubicBezTo>
                  <a:pt x="11" y="96"/>
                  <a:pt x="11" y="108"/>
                  <a:pt x="11" y="118"/>
                </a:cubicBezTo>
                <a:cubicBezTo>
                  <a:pt x="0" y="129"/>
                  <a:pt x="0" y="139"/>
                  <a:pt x="0" y="150"/>
                </a:cubicBezTo>
                <a:lnTo>
                  <a:pt x="0" y="161"/>
                </a:lnTo>
                <a:lnTo>
                  <a:pt x="0" y="172"/>
                </a:lnTo>
                <a:cubicBezTo>
                  <a:pt x="0" y="172"/>
                  <a:pt x="11" y="161"/>
                  <a:pt x="11" y="150"/>
                </a:cubicBezTo>
                <a:lnTo>
                  <a:pt x="33" y="129"/>
                </a:lnTo>
                <a:lnTo>
                  <a:pt x="33" y="118"/>
                </a:lnTo>
                <a:cubicBezTo>
                  <a:pt x="43" y="118"/>
                  <a:pt x="43" y="108"/>
                  <a:pt x="43" y="108"/>
                </a:cubicBezTo>
                <a:lnTo>
                  <a:pt x="54" y="96"/>
                </a:lnTo>
                <a:cubicBezTo>
                  <a:pt x="65" y="86"/>
                  <a:pt x="65" y="86"/>
                  <a:pt x="76" y="86"/>
                </a:cubicBezTo>
                <a:cubicBezTo>
                  <a:pt x="86" y="75"/>
                  <a:pt x="97" y="75"/>
                  <a:pt x="107" y="65"/>
                </a:cubicBezTo>
                <a:lnTo>
                  <a:pt x="119" y="65"/>
                </a:lnTo>
                <a:cubicBezTo>
                  <a:pt x="129" y="65"/>
                  <a:pt x="140" y="54"/>
                  <a:pt x="140" y="54"/>
                </a:cubicBezTo>
                <a:lnTo>
                  <a:pt x="183" y="54"/>
                </a:lnTo>
                <a:cubicBezTo>
                  <a:pt x="193" y="54"/>
                  <a:pt x="214" y="65"/>
                  <a:pt x="226" y="65"/>
                </a:cubicBezTo>
                <a:lnTo>
                  <a:pt x="322" y="65"/>
                </a:lnTo>
                <a:cubicBezTo>
                  <a:pt x="333" y="65"/>
                  <a:pt x="354" y="54"/>
                  <a:pt x="364" y="54"/>
                </a:cubicBezTo>
                <a:cubicBezTo>
                  <a:pt x="364" y="54"/>
                  <a:pt x="376" y="54"/>
                  <a:pt x="376" y="43"/>
                </a:cubicBezTo>
                <a:lnTo>
                  <a:pt x="397" y="43"/>
                </a:lnTo>
                <a:cubicBezTo>
                  <a:pt x="397" y="32"/>
                  <a:pt x="397" y="32"/>
                  <a:pt x="407" y="32"/>
                </a:cubicBezTo>
                <a:lnTo>
                  <a:pt x="418" y="22"/>
                </a:lnTo>
                <a:lnTo>
                  <a:pt x="429" y="11"/>
                </a:lnTo>
                <a:lnTo>
                  <a:pt x="407" y="11"/>
                </a:lnTo>
                <a:cubicBezTo>
                  <a:pt x="407" y="22"/>
                  <a:pt x="397" y="22"/>
                  <a:pt x="386" y="22"/>
                </a:cubicBezTo>
                <a:lnTo>
                  <a:pt x="279" y="22"/>
                </a:lnTo>
                <a:cubicBezTo>
                  <a:pt x="268" y="11"/>
                  <a:pt x="247" y="11"/>
                  <a:pt x="236" y="11"/>
                </a:cubicBezTo>
                <a:cubicBezTo>
                  <a:pt x="226" y="11"/>
                  <a:pt x="204" y="1"/>
                  <a:pt x="1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9"/>
          <p:cNvSpPr/>
          <p:nvPr/>
        </p:nvSpPr>
        <p:spPr>
          <a:xfrm>
            <a:off x="10916126" y="5544108"/>
            <a:ext cx="48132" cy="52571"/>
          </a:xfrm>
          <a:custGeom>
            <a:avLst/>
            <a:gdLst/>
            <a:ahLst/>
            <a:cxnLst/>
            <a:rect l="l" t="t" r="r" b="b"/>
            <a:pathLst>
              <a:path w="65" h="71" extrusionOk="0">
                <a:moveTo>
                  <a:pt x="32" y="1"/>
                </a:moveTo>
                <a:cubicBezTo>
                  <a:pt x="24" y="1"/>
                  <a:pt x="16" y="3"/>
                  <a:pt x="11" y="9"/>
                </a:cubicBezTo>
                <a:cubicBezTo>
                  <a:pt x="0" y="30"/>
                  <a:pt x="0" y="52"/>
                  <a:pt x="11" y="62"/>
                </a:cubicBezTo>
                <a:cubicBezTo>
                  <a:pt x="16" y="68"/>
                  <a:pt x="24" y="70"/>
                  <a:pt x="32" y="70"/>
                </a:cubicBezTo>
                <a:cubicBezTo>
                  <a:pt x="40" y="70"/>
                  <a:pt x="48" y="68"/>
                  <a:pt x="53" y="62"/>
                </a:cubicBezTo>
                <a:cubicBezTo>
                  <a:pt x="64" y="52"/>
                  <a:pt x="64" y="30"/>
                  <a:pt x="53" y="9"/>
                </a:cubicBezTo>
                <a:cubicBezTo>
                  <a:pt x="48" y="3"/>
                  <a:pt x="40" y="1"/>
                  <a:pt x="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9"/>
          <p:cNvSpPr/>
          <p:nvPr/>
        </p:nvSpPr>
        <p:spPr>
          <a:xfrm>
            <a:off x="10693979" y="5767718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2" y="1"/>
                </a:moveTo>
                <a:cubicBezTo>
                  <a:pt x="24" y="1"/>
                  <a:pt x="16" y="6"/>
                  <a:pt x="11" y="17"/>
                </a:cubicBezTo>
                <a:cubicBezTo>
                  <a:pt x="0" y="28"/>
                  <a:pt x="0" y="50"/>
                  <a:pt x="11" y="60"/>
                </a:cubicBezTo>
                <a:cubicBezTo>
                  <a:pt x="16" y="65"/>
                  <a:pt x="24" y="68"/>
                  <a:pt x="32" y="68"/>
                </a:cubicBezTo>
                <a:cubicBezTo>
                  <a:pt x="40" y="68"/>
                  <a:pt x="48" y="65"/>
                  <a:pt x="54" y="60"/>
                </a:cubicBezTo>
                <a:cubicBezTo>
                  <a:pt x="65" y="50"/>
                  <a:pt x="65" y="28"/>
                  <a:pt x="54" y="17"/>
                </a:cubicBezTo>
                <a:cubicBezTo>
                  <a:pt x="48" y="6"/>
                  <a:pt x="40" y="1"/>
                  <a:pt x="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9"/>
          <p:cNvSpPr/>
          <p:nvPr/>
        </p:nvSpPr>
        <p:spPr>
          <a:xfrm>
            <a:off x="10959656" y="5831951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9"/>
          <p:cNvSpPr/>
          <p:nvPr/>
        </p:nvSpPr>
        <p:spPr>
          <a:xfrm>
            <a:off x="950829" y="5831951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950801" y="719200"/>
            <a:ext cx="10290401" cy="872969"/>
            <a:chOff x="713100" y="539399"/>
            <a:chExt cx="7717801" cy="654727"/>
          </a:xfrm>
        </p:grpSpPr>
        <p:sp>
          <p:nvSpPr>
            <p:cNvPr id="264" name="Google Shape;264;p19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9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9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9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9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9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9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9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9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9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9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9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9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9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9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53918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0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2"/>
          </p:nvPr>
        </p:nvSpPr>
        <p:spPr>
          <a:xfrm>
            <a:off x="960000" y="3115500"/>
            <a:ext cx="24108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1"/>
          </p:nvPr>
        </p:nvSpPr>
        <p:spPr>
          <a:xfrm>
            <a:off x="960000" y="3590700"/>
            <a:ext cx="24108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3"/>
          </p:nvPr>
        </p:nvSpPr>
        <p:spPr>
          <a:xfrm>
            <a:off x="6200800" y="3115500"/>
            <a:ext cx="24108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4"/>
          </p:nvPr>
        </p:nvSpPr>
        <p:spPr>
          <a:xfrm>
            <a:off x="6200800" y="3590700"/>
            <a:ext cx="24108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 idx="5"/>
          </p:nvPr>
        </p:nvSpPr>
        <p:spPr>
          <a:xfrm>
            <a:off x="3580400" y="3115500"/>
            <a:ext cx="24108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6"/>
          </p:nvPr>
        </p:nvSpPr>
        <p:spPr>
          <a:xfrm>
            <a:off x="3580400" y="3590700"/>
            <a:ext cx="24108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title" idx="7"/>
          </p:nvPr>
        </p:nvSpPr>
        <p:spPr>
          <a:xfrm>
            <a:off x="8821200" y="3115500"/>
            <a:ext cx="24108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8"/>
          </p:nvPr>
        </p:nvSpPr>
        <p:spPr>
          <a:xfrm>
            <a:off x="8821200" y="3590700"/>
            <a:ext cx="24108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95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304200" y="2495800"/>
            <a:ext cx="7583600" cy="1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717600" y="1444400"/>
            <a:ext cx="67568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717600" y="4660600"/>
            <a:ext cx="6756800" cy="6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1270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1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title" idx="2"/>
          </p:nvPr>
        </p:nvSpPr>
        <p:spPr>
          <a:xfrm>
            <a:off x="1480800" y="2043861"/>
            <a:ext cx="2648000" cy="4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"/>
          </p:nvPr>
        </p:nvSpPr>
        <p:spPr>
          <a:xfrm>
            <a:off x="1480800" y="2631999"/>
            <a:ext cx="26480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title" idx="3"/>
          </p:nvPr>
        </p:nvSpPr>
        <p:spPr>
          <a:xfrm>
            <a:off x="4783568" y="2043861"/>
            <a:ext cx="2648000" cy="4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4"/>
          </p:nvPr>
        </p:nvSpPr>
        <p:spPr>
          <a:xfrm>
            <a:off x="4783568" y="2631999"/>
            <a:ext cx="26480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99" name="Google Shape;299;p21"/>
          <p:cNvSpPr txBox="1">
            <a:spLocks noGrp="1"/>
          </p:cNvSpPr>
          <p:nvPr>
            <p:ph type="title" idx="5"/>
          </p:nvPr>
        </p:nvSpPr>
        <p:spPr>
          <a:xfrm>
            <a:off x="1480800" y="3958295"/>
            <a:ext cx="2648000" cy="4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subTitle" idx="6"/>
          </p:nvPr>
        </p:nvSpPr>
        <p:spPr>
          <a:xfrm>
            <a:off x="1480800" y="4549900"/>
            <a:ext cx="26480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title" idx="7"/>
          </p:nvPr>
        </p:nvSpPr>
        <p:spPr>
          <a:xfrm>
            <a:off x="4783568" y="3958295"/>
            <a:ext cx="2648000" cy="4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02" name="Google Shape;302;p21"/>
          <p:cNvSpPr txBox="1">
            <a:spLocks noGrp="1"/>
          </p:cNvSpPr>
          <p:nvPr>
            <p:ph type="subTitle" idx="8"/>
          </p:nvPr>
        </p:nvSpPr>
        <p:spPr>
          <a:xfrm>
            <a:off x="4783568" y="4549900"/>
            <a:ext cx="26480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title" idx="9"/>
          </p:nvPr>
        </p:nvSpPr>
        <p:spPr>
          <a:xfrm>
            <a:off x="8088200" y="2043861"/>
            <a:ext cx="2648000" cy="4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subTitle" idx="13"/>
          </p:nvPr>
        </p:nvSpPr>
        <p:spPr>
          <a:xfrm>
            <a:off x="8088200" y="2631999"/>
            <a:ext cx="26480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05" name="Google Shape;305;p21"/>
          <p:cNvSpPr txBox="1">
            <a:spLocks noGrp="1"/>
          </p:cNvSpPr>
          <p:nvPr>
            <p:ph type="title" idx="14"/>
          </p:nvPr>
        </p:nvSpPr>
        <p:spPr>
          <a:xfrm>
            <a:off x="8088200" y="3958295"/>
            <a:ext cx="2648000" cy="4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subTitle" idx="15"/>
          </p:nvPr>
        </p:nvSpPr>
        <p:spPr>
          <a:xfrm>
            <a:off x="8088200" y="4549900"/>
            <a:ext cx="26480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746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2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 rot="10800000" flipH="1">
            <a:off x="1315119" y="734749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22"/>
          <p:cNvSpPr/>
          <p:nvPr/>
        </p:nvSpPr>
        <p:spPr>
          <a:xfrm rot="10800000" flipH="1">
            <a:off x="1386946" y="790281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22"/>
          <p:cNvSpPr/>
          <p:nvPr/>
        </p:nvSpPr>
        <p:spPr>
          <a:xfrm rot="10800000" flipH="1">
            <a:off x="950800" y="1096077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22"/>
          <p:cNvSpPr/>
          <p:nvPr/>
        </p:nvSpPr>
        <p:spPr>
          <a:xfrm rot="10800000" flipH="1">
            <a:off x="1013742" y="1162717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22"/>
          <p:cNvSpPr/>
          <p:nvPr/>
        </p:nvSpPr>
        <p:spPr>
          <a:xfrm rot="10800000" flipH="1">
            <a:off x="1458033" y="1013893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22"/>
          <p:cNvSpPr/>
          <p:nvPr/>
        </p:nvSpPr>
        <p:spPr>
          <a:xfrm rot="10800000" flipH="1">
            <a:off x="1228483" y="1236022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22"/>
          <p:cNvSpPr/>
          <p:nvPr/>
        </p:nvSpPr>
        <p:spPr>
          <a:xfrm rot="10800000" flipH="1">
            <a:off x="950829" y="719237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2"/>
          <p:cNvSpPr/>
          <p:nvPr/>
        </p:nvSpPr>
        <p:spPr>
          <a:xfrm>
            <a:off x="1315119" y="5656818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2"/>
          <p:cNvSpPr/>
          <p:nvPr/>
        </p:nvSpPr>
        <p:spPr>
          <a:xfrm>
            <a:off x="1386946" y="5940401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2"/>
          <p:cNvSpPr/>
          <p:nvPr/>
        </p:nvSpPr>
        <p:spPr>
          <a:xfrm>
            <a:off x="950800" y="5265871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2"/>
          <p:cNvSpPr/>
          <p:nvPr/>
        </p:nvSpPr>
        <p:spPr>
          <a:xfrm>
            <a:off x="1013742" y="5376935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2"/>
          <p:cNvSpPr/>
          <p:nvPr/>
        </p:nvSpPr>
        <p:spPr>
          <a:xfrm>
            <a:off x="1458033" y="5793057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22"/>
          <p:cNvSpPr/>
          <p:nvPr/>
        </p:nvSpPr>
        <p:spPr>
          <a:xfrm>
            <a:off x="1228483" y="5571668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22"/>
          <p:cNvSpPr/>
          <p:nvPr/>
        </p:nvSpPr>
        <p:spPr>
          <a:xfrm>
            <a:off x="950829" y="5857288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22"/>
          <p:cNvSpPr/>
          <p:nvPr/>
        </p:nvSpPr>
        <p:spPr>
          <a:xfrm rot="10800000">
            <a:off x="10376300" y="734749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22"/>
          <p:cNvSpPr/>
          <p:nvPr/>
        </p:nvSpPr>
        <p:spPr>
          <a:xfrm rot="10800000">
            <a:off x="10487374" y="790281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22"/>
          <p:cNvSpPr/>
          <p:nvPr/>
        </p:nvSpPr>
        <p:spPr>
          <a:xfrm rot="10800000">
            <a:off x="10772460" y="1096077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22"/>
          <p:cNvSpPr/>
          <p:nvPr/>
        </p:nvSpPr>
        <p:spPr>
          <a:xfrm rot="10800000">
            <a:off x="11057550" y="1162717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22"/>
          <p:cNvSpPr/>
          <p:nvPr/>
        </p:nvSpPr>
        <p:spPr>
          <a:xfrm rot="10800000">
            <a:off x="10685826" y="1013893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22"/>
          <p:cNvSpPr/>
          <p:nvPr/>
        </p:nvSpPr>
        <p:spPr>
          <a:xfrm rot="10800000">
            <a:off x="10907231" y="1236022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22"/>
          <p:cNvSpPr/>
          <p:nvPr/>
        </p:nvSpPr>
        <p:spPr>
          <a:xfrm rot="10800000">
            <a:off x="10959648" y="719237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22"/>
          <p:cNvSpPr/>
          <p:nvPr/>
        </p:nvSpPr>
        <p:spPr>
          <a:xfrm flipH="1">
            <a:off x="10376300" y="5656818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22"/>
          <p:cNvSpPr/>
          <p:nvPr/>
        </p:nvSpPr>
        <p:spPr>
          <a:xfrm flipH="1">
            <a:off x="10487374" y="5940401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22"/>
          <p:cNvSpPr/>
          <p:nvPr/>
        </p:nvSpPr>
        <p:spPr>
          <a:xfrm flipH="1">
            <a:off x="10772460" y="5265871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22"/>
          <p:cNvSpPr/>
          <p:nvPr/>
        </p:nvSpPr>
        <p:spPr>
          <a:xfrm flipH="1">
            <a:off x="11057550" y="5376935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22"/>
          <p:cNvSpPr/>
          <p:nvPr/>
        </p:nvSpPr>
        <p:spPr>
          <a:xfrm flipH="1">
            <a:off x="10685826" y="5793057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22"/>
          <p:cNvSpPr/>
          <p:nvPr/>
        </p:nvSpPr>
        <p:spPr>
          <a:xfrm flipH="1">
            <a:off x="10907231" y="5571668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22"/>
          <p:cNvSpPr/>
          <p:nvPr/>
        </p:nvSpPr>
        <p:spPr>
          <a:xfrm flipH="1">
            <a:off x="10959648" y="5857288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29796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43" name="Google Shape;343;p23"/>
          <p:cNvSpPr/>
          <p:nvPr/>
        </p:nvSpPr>
        <p:spPr>
          <a:xfrm rot="10800000" flipH="1">
            <a:off x="1315119" y="734749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23"/>
          <p:cNvSpPr/>
          <p:nvPr/>
        </p:nvSpPr>
        <p:spPr>
          <a:xfrm rot="10800000" flipH="1">
            <a:off x="1386946" y="790281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23"/>
          <p:cNvSpPr/>
          <p:nvPr/>
        </p:nvSpPr>
        <p:spPr>
          <a:xfrm rot="10800000" flipH="1">
            <a:off x="950800" y="1096077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23"/>
          <p:cNvSpPr/>
          <p:nvPr/>
        </p:nvSpPr>
        <p:spPr>
          <a:xfrm rot="10800000" flipH="1">
            <a:off x="1013742" y="1162717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23"/>
          <p:cNvSpPr/>
          <p:nvPr/>
        </p:nvSpPr>
        <p:spPr>
          <a:xfrm rot="10800000" flipH="1">
            <a:off x="1458033" y="1013893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23"/>
          <p:cNvSpPr/>
          <p:nvPr/>
        </p:nvSpPr>
        <p:spPr>
          <a:xfrm rot="10800000" flipH="1">
            <a:off x="1228483" y="1236022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23"/>
          <p:cNvSpPr/>
          <p:nvPr/>
        </p:nvSpPr>
        <p:spPr>
          <a:xfrm rot="10800000" flipH="1">
            <a:off x="950829" y="719237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23"/>
          <p:cNvSpPr/>
          <p:nvPr/>
        </p:nvSpPr>
        <p:spPr>
          <a:xfrm rot="10800000">
            <a:off x="10376300" y="734749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23"/>
          <p:cNvSpPr/>
          <p:nvPr/>
        </p:nvSpPr>
        <p:spPr>
          <a:xfrm rot="10800000">
            <a:off x="10487374" y="790281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23"/>
          <p:cNvSpPr/>
          <p:nvPr/>
        </p:nvSpPr>
        <p:spPr>
          <a:xfrm rot="10800000">
            <a:off x="10772460" y="1096077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23"/>
          <p:cNvSpPr/>
          <p:nvPr/>
        </p:nvSpPr>
        <p:spPr>
          <a:xfrm rot="10800000">
            <a:off x="11057550" y="1162717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" name="Google Shape;354;p23"/>
          <p:cNvSpPr/>
          <p:nvPr/>
        </p:nvSpPr>
        <p:spPr>
          <a:xfrm rot="10800000">
            <a:off x="10685826" y="1013893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" name="Google Shape;355;p23"/>
          <p:cNvSpPr/>
          <p:nvPr/>
        </p:nvSpPr>
        <p:spPr>
          <a:xfrm rot="10800000">
            <a:off x="10907231" y="1236022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" name="Google Shape;356;p23"/>
          <p:cNvSpPr/>
          <p:nvPr/>
        </p:nvSpPr>
        <p:spPr>
          <a:xfrm rot="10800000">
            <a:off x="10959648" y="719237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11383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4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61" name="Google Shape;361;p24"/>
          <p:cNvSpPr/>
          <p:nvPr/>
        </p:nvSpPr>
        <p:spPr>
          <a:xfrm rot="10800000" flipH="1">
            <a:off x="950829" y="719237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24"/>
          <p:cNvSpPr/>
          <p:nvPr/>
        </p:nvSpPr>
        <p:spPr>
          <a:xfrm>
            <a:off x="950829" y="5857288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24"/>
          <p:cNvSpPr/>
          <p:nvPr/>
        </p:nvSpPr>
        <p:spPr>
          <a:xfrm rot="10800000">
            <a:off x="10959648" y="719237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24"/>
          <p:cNvSpPr/>
          <p:nvPr/>
        </p:nvSpPr>
        <p:spPr>
          <a:xfrm flipH="1">
            <a:off x="10959648" y="5857288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4587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5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grpSp>
        <p:nvGrpSpPr>
          <p:cNvPr id="369" name="Google Shape;369;p25"/>
          <p:cNvGrpSpPr/>
          <p:nvPr/>
        </p:nvGrpSpPr>
        <p:grpSpPr>
          <a:xfrm>
            <a:off x="950801" y="5265871"/>
            <a:ext cx="10290391" cy="872931"/>
            <a:chOff x="713100" y="3949403"/>
            <a:chExt cx="7717793" cy="654698"/>
          </a:xfrm>
        </p:grpSpPr>
        <p:sp>
          <p:nvSpPr>
            <p:cNvPr id="370" name="Google Shape;370;p25"/>
            <p:cNvSpPr/>
            <p:nvPr/>
          </p:nvSpPr>
          <p:spPr>
            <a:xfrm>
              <a:off x="986339" y="4242613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1040209" y="445530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713100" y="3949403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760306" y="4032701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1093524" y="4344792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921362" y="4178751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713122" y="4392966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5"/>
            <p:cNvSpPr/>
            <p:nvPr/>
          </p:nvSpPr>
          <p:spPr>
            <a:xfrm flipH="1">
              <a:off x="7782225" y="4242613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5"/>
            <p:cNvSpPr/>
            <p:nvPr/>
          </p:nvSpPr>
          <p:spPr>
            <a:xfrm flipH="1">
              <a:off x="7865530" y="445530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5"/>
            <p:cNvSpPr/>
            <p:nvPr/>
          </p:nvSpPr>
          <p:spPr>
            <a:xfrm flipH="1">
              <a:off x="8079345" y="3949403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8293162" y="4032701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5"/>
            <p:cNvSpPr/>
            <p:nvPr/>
          </p:nvSpPr>
          <p:spPr>
            <a:xfrm flipH="1">
              <a:off x="8014369" y="4344792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5"/>
            <p:cNvSpPr/>
            <p:nvPr/>
          </p:nvSpPr>
          <p:spPr>
            <a:xfrm flipH="1">
              <a:off x="8180423" y="4178751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5"/>
            <p:cNvSpPr/>
            <p:nvPr/>
          </p:nvSpPr>
          <p:spPr>
            <a:xfrm flipH="1">
              <a:off x="8219736" y="4392966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598591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6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6"/>
          <p:cNvSpPr txBox="1">
            <a:spLocks noGrp="1"/>
          </p:cNvSpPr>
          <p:nvPr>
            <p:ph type="title" hasCustomPrompt="1"/>
          </p:nvPr>
        </p:nvSpPr>
        <p:spPr>
          <a:xfrm>
            <a:off x="2964800" y="893633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88" name="Google Shape;388;p26"/>
          <p:cNvSpPr txBox="1">
            <a:spLocks noGrp="1"/>
          </p:cNvSpPr>
          <p:nvPr>
            <p:ph type="subTitle" idx="1"/>
          </p:nvPr>
        </p:nvSpPr>
        <p:spPr>
          <a:xfrm>
            <a:off x="2964800" y="1888316"/>
            <a:ext cx="62624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89" name="Google Shape;389;p26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623908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0" name="Google Shape;390;p26"/>
          <p:cNvSpPr txBox="1">
            <a:spLocks noGrp="1"/>
          </p:cNvSpPr>
          <p:nvPr>
            <p:ph type="subTitle" idx="3"/>
          </p:nvPr>
        </p:nvSpPr>
        <p:spPr>
          <a:xfrm>
            <a:off x="2964800" y="3617215"/>
            <a:ext cx="62624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91" name="Google Shape;391;p26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354184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2" name="Google Shape;392;p26"/>
          <p:cNvSpPr txBox="1">
            <a:spLocks noGrp="1"/>
          </p:cNvSpPr>
          <p:nvPr>
            <p:ph type="subTitle" idx="5"/>
          </p:nvPr>
        </p:nvSpPr>
        <p:spPr>
          <a:xfrm>
            <a:off x="2964800" y="5346113"/>
            <a:ext cx="62624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393" name="Google Shape;393;p26"/>
          <p:cNvGrpSpPr/>
          <p:nvPr/>
        </p:nvGrpSpPr>
        <p:grpSpPr>
          <a:xfrm>
            <a:off x="950801" y="5265871"/>
            <a:ext cx="10290391" cy="872931"/>
            <a:chOff x="713100" y="3949403"/>
            <a:chExt cx="7717793" cy="654698"/>
          </a:xfrm>
        </p:grpSpPr>
        <p:sp>
          <p:nvSpPr>
            <p:cNvPr id="394" name="Google Shape;394;p26"/>
            <p:cNvSpPr/>
            <p:nvPr/>
          </p:nvSpPr>
          <p:spPr>
            <a:xfrm>
              <a:off x="986339" y="4242613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1040209" y="445530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713100" y="3949403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760306" y="4032701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1093524" y="4344792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921362" y="4178751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713122" y="4392966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6"/>
            <p:cNvSpPr/>
            <p:nvPr/>
          </p:nvSpPr>
          <p:spPr>
            <a:xfrm flipH="1">
              <a:off x="7782225" y="4242613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6"/>
            <p:cNvSpPr/>
            <p:nvPr/>
          </p:nvSpPr>
          <p:spPr>
            <a:xfrm flipH="1">
              <a:off x="7865530" y="445530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6"/>
            <p:cNvSpPr/>
            <p:nvPr/>
          </p:nvSpPr>
          <p:spPr>
            <a:xfrm flipH="1">
              <a:off x="8079345" y="3949403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6"/>
            <p:cNvSpPr/>
            <p:nvPr/>
          </p:nvSpPr>
          <p:spPr>
            <a:xfrm flipH="1">
              <a:off x="8293162" y="4032701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8014369" y="4344792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6"/>
            <p:cNvSpPr/>
            <p:nvPr/>
          </p:nvSpPr>
          <p:spPr>
            <a:xfrm flipH="1">
              <a:off x="8180423" y="4178751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6"/>
            <p:cNvSpPr/>
            <p:nvPr/>
          </p:nvSpPr>
          <p:spPr>
            <a:xfrm flipH="1">
              <a:off x="8219736" y="4392966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341353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7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7"/>
          <p:cNvSpPr txBox="1">
            <a:spLocks noGrp="1"/>
          </p:cNvSpPr>
          <p:nvPr>
            <p:ph type="title"/>
          </p:nvPr>
        </p:nvSpPr>
        <p:spPr>
          <a:xfrm>
            <a:off x="3232800" y="719216"/>
            <a:ext cx="57264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12" name="Google Shape;412;p27"/>
          <p:cNvSpPr txBox="1">
            <a:spLocks noGrp="1"/>
          </p:cNvSpPr>
          <p:nvPr>
            <p:ph type="subTitle" idx="1"/>
          </p:nvPr>
        </p:nvSpPr>
        <p:spPr>
          <a:xfrm>
            <a:off x="3806200" y="2140467"/>
            <a:ext cx="45796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413" name="Google Shape;413;p27"/>
          <p:cNvSpPr txBox="1"/>
          <p:nvPr/>
        </p:nvSpPr>
        <p:spPr>
          <a:xfrm>
            <a:off x="2950200" y="4777700"/>
            <a:ext cx="6291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467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467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467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74104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28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 rot="10800000" flipH="1">
            <a:off x="-237400" y="-13315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" y="2976"/>
            <a:ext cx="12191996" cy="6852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28"/>
          <p:cNvGrpSpPr/>
          <p:nvPr/>
        </p:nvGrpSpPr>
        <p:grpSpPr>
          <a:xfrm>
            <a:off x="950801" y="5240533"/>
            <a:ext cx="10290401" cy="872969"/>
            <a:chOff x="713100" y="3930399"/>
            <a:chExt cx="7717801" cy="654727"/>
          </a:xfrm>
        </p:grpSpPr>
        <p:sp>
          <p:nvSpPr>
            <p:cNvPr id="418" name="Google Shape;418;p28"/>
            <p:cNvSpPr/>
            <p:nvPr/>
          </p:nvSpPr>
          <p:spPr>
            <a:xfrm>
              <a:off x="8033246" y="4272790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986339" y="4223609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1040209" y="4436297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713100" y="3930399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760306" y="4013697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1093524" y="4325788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921362" y="4159747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8079908" y="3930399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8293723" y="4008144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7788342" y="422360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7871647" y="4436297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8187094" y="4158081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8020484" y="4325788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8219742" y="4373963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713122" y="4373963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3" name="Google Shape;433;p28"/>
          <p:cNvGrpSpPr/>
          <p:nvPr/>
        </p:nvGrpSpPr>
        <p:grpSpPr>
          <a:xfrm>
            <a:off x="950801" y="719200"/>
            <a:ext cx="10290401" cy="872969"/>
            <a:chOff x="713100" y="539399"/>
            <a:chExt cx="7717801" cy="654727"/>
          </a:xfrm>
        </p:grpSpPr>
        <p:sp>
          <p:nvSpPr>
            <p:cNvPr id="434" name="Google Shape;434;p28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8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8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8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8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8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8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8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8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8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8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8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8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8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8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9180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2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 rot="10800000"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" y="30275"/>
            <a:ext cx="12191996" cy="6852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" name="Google Shape;452;p29"/>
          <p:cNvGrpSpPr/>
          <p:nvPr/>
        </p:nvGrpSpPr>
        <p:grpSpPr>
          <a:xfrm>
            <a:off x="1084997" y="5517697"/>
            <a:ext cx="10022343" cy="595817"/>
            <a:chOff x="500210" y="4475281"/>
            <a:chExt cx="4478525" cy="266259"/>
          </a:xfrm>
        </p:grpSpPr>
        <p:sp>
          <p:nvSpPr>
            <p:cNvPr id="453" name="Google Shape;453;p29"/>
            <p:cNvSpPr/>
            <p:nvPr/>
          </p:nvSpPr>
          <p:spPr>
            <a:xfrm>
              <a:off x="4817033" y="4614523"/>
              <a:ext cx="13207" cy="421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67907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9" y="33"/>
                    <a:pt x="536" y="44"/>
                    <a:pt x="515" y="65"/>
                  </a:cubicBezTo>
                  <a:cubicBezTo>
                    <a:pt x="493" y="76"/>
                    <a:pt x="462" y="98"/>
                    <a:pt x="440" y="119"/>
                  </a:cubicBezTo>
                  <a:cubicBezTo>
                    <a:pt x="419" y="129"/>
                    <a:pt x="386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47" y="226"/>
                  </a:cubicBezTo>
                  <a:lnTo>
                    <a:pt x="129" y="226"/>
                  </a:lnTo>
                  <a:cubicBezTo>
                    <a:pt x="108" y="226"/>
                    <a:pt x="86" y="215"/>
                    <a:pt x="65" y="205"/>
                  </a:cubicBezTo>
                  <a:cubicBezTo>
                    <a:pt x="55" y="194"/>
                    <a:pt x="33" y="183"/>
                    <a:pt x="22" y="172"/>
                  </a:cubicBezTo>
                  <a:cubicBezTo>
                    <a:pt x="12" y="162"/>
                    <a:pt x="12" y="140"/>
                    <a:pt x="22" y="129"/>
                  </a:cubicBezTo>
                  <a:cubicBezTo>
                    <a:pt x="22" y="122"/>
                    <a:pt x="28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cubicBezTo>
                    <a:pt x="44" y="119"/>
                    <a:pt x="44" y="108"/>
                    <a:pt x="33" y="108"/>
                  </a:cubicBezTo>
                  <a:cubicBezTo>
                    <a:pt x="33" y="108"/>
                    <a:pt x="12" y="108"/>
                    <a:pt x="1" y="129"/>
                  </a:cubicBezTo>
                  <a:lnTo>
                    <a:pt x="1" y="183"/>
                  </a:lnTo>
                  <a:cubicBezTo>
                    <a:pt x="12" y="205"/>
                    <a:pt x="33" y="226"/>
                    <a:pt x="55" y="236"/>
                  </a:cubicBezTo>
                  <a:cubicBezTo>
                    <a:pt x="65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2" y="269"/>
                  </a:cubicBezTo>
                  <a:cubicBezTo>
                    <a:pt x="343" y="258"/>
                    <a:pt x="376" y="236"/>
                    <a:pt x="397" y="226"/>
                  </a:cubicBezTo>
                  <a:cubicBezTo>
                    <a:pt x="429" y="205"/>
                    <a:pt x="450" y="183"/>
                    <a:pt x="472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1" y="65"/>
                  </a:cubicBezTo>
                  <a:lnTo>
                    <a:pt x="676" y="33"/>
                  </a:lnTo>
                  <a:cubicBezTo>
                    <a:pt x="697" y="33"/>
                    <a:pt x="719" y="22"/>
                    <a:pt x="740" y="22"/>
                  </a:cubicBezTo>
                  <a:cubicBezTo>
                    <a:pt x="750" y="33"/>
                    <a:pt x="772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778439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cubicBezTo>
                    <a:pt x="803" y="44"/>
                    <a:pt x="803" y="55"/>
                    <a:pt x="803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lose/>
                  <a:moveTo>
                    <a:pt x="674" y="1"/>
                  </a:moveTo>
                  <a:cubicBezTo>
                    <a:pt x="653" y="1"/>
                    <a:pt x="631" y="12"/>
                    <a:pt x="600" y="22"/>
                  </a:cubicBezTo>
                  <a:cubicBezTo>
                    <a:pt x="578" y="33"/>
                    <a:pt x="546" y="44"/>
                    <a:pt x="524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7" y="129"/>
                    <a:pt x="396" y="151"/>
                    <a:pt x="374" y="172"/>
                  </a:cubicBezTo>
                  <a:cubicBezTo>
                    <a:pt x="353" y="183"/>
                    <a:pt x="321" y="205"/>
                    <a:pt x="300" y="215"/>
                  </a:cubicBezTo>
                  <a:cubicBezTo>
                    <a:pt x="28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7" y="226"/>
                    <a:pt x="9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1" y="114"/>
                    <a:pt x="35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43" y="108"/>
                    <a:pt x="22" y="108"/>
                    <a:pt x="10" y="129"/>
                  </a:cubicBezTo>
                  <a:cubicBezTo>
                    <a:pt x="10" y="140"/>
                    <a:pt x="0" y="162"/>
                    <a:pt x="10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107" y="269"/>
                    <a:pt x="129" y="269"/>
                  </a:cubicBezTo>
                  <a:cubicBezTo>
                    <a:pt x="160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7" y="279"/>
                  </a:cubicBezTo>
                  <a:cubicBezTo>
                    <a:pt x="289" y="279"/>
                    <a:pt x="300" y="279"/>
                    <a:pt x="321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0" y="33"/>
                    <a:pt x="781" y="33"/>
                    <a:pt x="792" y="33"/>
                  </a:cubicBezTo>
                  <a:cubicBezTo>
                    <a:pt x="781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87983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3" y="55"/>
                  </a:moveTo>
                  <a:lnTo>
                    <a:pt x="803" y="65"/>
                  </a:lnTo>
                  <a:cubicBezTo>
                    <a:pt x="803" y="65"/>
                    <a:pt x="815" y="65"/>
                    <a:pt x="803" y="55"/>
                  </a:cubicBezTo>
                  <a:close/>
                  <a:moveTo>
                    <a:pt x="675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8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43" y="183"/>
                    <a:pt x="322" y="205"/>
                    <a:pt x="301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4" y="258"/>
                    <a:pt x="375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98146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15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22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8" y="86"/>
                    <a:pt x="589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18" y="22"/>
                    <a:pt x="739" y="22"/>
                  </a:cubicBezTo>
                  <a:cubicBezTo>
                    <a:pt x="760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083089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7" y="33"/>
                    <a:pt x="536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07" y="226"/>
                    <a:pt x="86" y="215"/>
                    <a:pt x="75" y="205"/>
                  </a:cubicBezTo>
                  <a:cubicBezTo>
                    <a:pt x="53" y="194"/>
                    <a:pt x="32" y="183"/>
                    <a:pt x="3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53" y="119"/>
                  </a:lnTo>
                  <a:cubicBezTo>
                    <a:pt x="43" y="119"/>
                    <a:pt x="43" y="108"/>
                    <a:pt x="43" y="108"/>
                  </a:cubicBezTo>
                  <a:cubicBezTo>
                    <a:pt x="32" y="108"/>
                    <a:pt x="11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11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25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9" y="205"/>
                    <a:pt x="45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lnTo>
                    <a:pt x="674" y="33"/>
                  </a:lnTo>
                  <a:cubicBezTo>
                    <a:pt x="696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182005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804" y="44"/>
                    <a:pt x="804" y="55"/>
                    <a:pt x="815" y="55"/>
                  </a:cubicBezTo>
                  <a:cubicBezTo>
                    <a:pt x="815" y="55"/>
                    <a:pt x="815" y="44"/>
                    <a:pt x="793" y="33"/>
                  </a:cubicBez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505" y="76"/>
                    <a:pt x="472" y="98"/>
                    <a:pt x="451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5" y="183"/>
                    <a:pt x="322" y="205"/>
                    <a:pt x="301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6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33" y="129"/>
                  </a:cubicBezTo>
                  <a:cubicBezTo>
                    <a:pt x="33" y="122"/>
                    <a:pt x="39" y="114"/>
                    <a:pt x="42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44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44" y="226"/>
                    <a:pt x="6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4" y="290"/>
                    <a:pt x="226" y="290"/>
                  </a:cubicBezTo>
                  <a:cubicBezTo>
                    <a:pt x="236" y="290"/>
                    <a:pt x="258" y="279"/>
                    <a:pt x="279" y="279"/>
                  </a:cubicBezTo>
                  <a:cubicBezTo>
                    <a:pt x="290" y="279"/>
                    <a:pt x="312" y="279"/>
                    <a:pt x="322" y="269"/>
                  </a:cubicBezTo>
                  <a:cubicBezTo>
                    <a:pt x="355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50" y="22"/>
                  </a:cubicBezTo>
                  <a:cubicBezTo>
                    <a:pt x="762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283630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5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7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3" y="290"/>
                    <a:pt x="226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15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4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38525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4" y="55"/>
                  </a:moveTo>
                  <a:lnTo>
                    <a:pt x="804" y="65"/>
                  </a:lnTo>
                  <a:cubicBezTo>
                    <a:pt x="804" y="65"/>
                    <a:pt x="814" y="65"/>
                    <a:pt x="804" y="55"/>
                  </a:cubicBezTo>
                  <a:close/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8" y="129"/>
                    <a:pt x="397" y="151"/>
                    <a:pt x="376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61" y="279"/>
                    <a:pt x="18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7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1486881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8" y="129"/>
                    <a:pt x="397" y="151"/>
                    <a:pt x="364" y="172"/>
                  </a:cubicBezTo>
                  <a:cubicBezTo>
                    <a:pt x="343" y="183"/>
                    <a:pt x="321" y="205"/>
                    <a:pt x="290" y="215"/>
                  </a:cubicBezTo>
                  <a:cubicBezTo>
                    <a:pt x="278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86" y="215"/>
                    <a:pt x="75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1" y="162"/>
                    <a:pt x="21" y="140"/>
                    <a:pt x="21" y="129"/>
                  </a:cubicBezTo>
                  <a:cubicBezTo>
                    <a:pt x="21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3" y="108"/>
                    <a:pt x="21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4" y="290"/>
                  </a:cubicBezTo>
                  <a:cubicBezTo>
                    <a:pt x="236" y="290"/>
                    <a:pt x="247" y="279"/>
                    <a:pt x="268" y="279"/>
                  </a:cubicBezTo>
                  <a:cubicBezTo>
                    <a:pt x="278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8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cubicBezTo>
                    <a:pt x="642" y="55"/>
                    <a:pt x="664" y="44"/>
                    <a:pt x="685" y="33"/>
                  </a:cubicBezTo>
                  <a:cubicBezTo>
                    <a:pt x="707" y="33"/>
                    <a:pt x="71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158828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9" y="33"/>
                    <a:pt x="536" y="44"/>
                    <a:pt x="515" y="65"/>
                  </a:cubicBezTo>
                  <a:cubicBezTo>
                    <a:pt x="493" y="76"/>
                    <a:pt x="462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5" y="194"/>
                    <a:pt x="33" y="183"/>
                    <a:pt x="33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8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lnTo>
                    <a:pt x="44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1" y="279"/>
                    <a:pt x="312" y="269"/>
                  </a:cubicBezTo>
                  <a:cubicBezTo>
                    <a:pt x="343" y="258"/>
                    <a:pt x="376" y="236"/>
                    <a:pt x="408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2" y="65"/>
                  </a:cubicBezTo>
                  <a:lnTo>
                    <a:pt x="676" y="33"/>
                  </a:lnTo>
                  <a:cubicBezTo>
                    <a:pt x="697" y="33"/>
                    <a:pt x="719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1687648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cubicBezTo>
                    <a:pt x="803" y="44"/>
                    <a:pt x="803" y="55"/>
                    <a:pt x="814" y="55"/>
                  </a:cubicBezTo>
                  <a:lnTo>
                    <a:pt x="793" y="33"/>
                  </a:lnTo>
                  <a:close/>
                  <a:moveTo>
                    <a:pt x="685" y="1"/>
                  </a:moveTo>
                  <a:cubicBezTo>
                    <a:pt x="653" y="1"/>
                    <a:pt x="632" y="12"/>
                    <a:pt x="600" y="22"/>
                  </a:cubicBezTo>
                  <a:cubicBezTo>
                    <a:pt x="578" y="33"/>
                    <a:pt x="546" y="44"/>
                    <a:pt x="524" y="65"/>
                  </a:cubicBezTo>
                  <a:cubicBezTo>
                    <a:pt x="503" y="76"/>
                    <a:pt x="471" y="98"/>
                    <a:pt x="450" y="119"/>
                  </a:cubicBezTo>
                  <a:cubicBezTo>
                    <a:pt x="428" y="129"/>
                    <a:pt x="396" y="151"/>
                    <a:pt x="375" y="172"/>
                  </a:cubicBezTo>
                  <a:cubicBezTo>
                    <a:pt x="353" y="183"/>
                    <a:pt x="321" y="205"/>
                    <a:pt x="300" y="215"/>
                  </a:cubicBezTo>
                  <a:cubicBezTo>
                    <a:pt x="289" y="215"/>
                    <a:pt x="279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6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7" y="114"/>
                    <a:pt x="40" y="114"/>
                  </a:cubicBezTo>
                  <a:cubicBezTo>
                    <a:pt x="42" y="114"/>
                    <a:pt x="43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43" y="108"/>
                    <a:pt x="22" y="108"/>
                    <a:pt x="10" y="129"/>
                  </a:cubicBezTo>
                  <a:cubicBezTo>
                    <a:pt x="10" y="140"/>
                    <a:pt x="0" y="162"/>
                    <a:pt x="10" y="183"/>
                  </a:cubicBezTo>
                  <a:cubicBezTo>
                    <a:pt x="22" y="205"/>
                    <a:pt x="43" y="226"/>
                    <a:pt x="53" y="236"/>
                  </a:cubicBezTo>
                  <a:cubicBezTo>
                    <a:pt x="75" y="248"/>
                    <a:pt x="107" y="269"/>
                    <a:pt x="129" y="269"/>
                  </a:cubicBezTo>
                  <a:cubicBezTo>
                    <a:pt x="160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79" y="279"/>
                  </a:cubicBezTo>
                  <a:cubicBezTo>
                    <a:pt x="289" y="279"/>
                    <a:pt x="310" y="279"/>
                    <a:pt x="321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0" y="33"/>
                    <a:pt x="781" y="33"/>
                    <a:pt x="793" y="33"/>
                  </a:cubicBezTo>
                  <a:cubicBezTo>
                    <a:pt x="781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78904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793" y="44"/>
                    <a:pt x="804" y="55"/>
                    <a:pt x="804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75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79" y="33"/>
                    <a:pt x="547" y="44"/>
                    <a:pt x="525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90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4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3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39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890674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3" y="55"/>
                  </a:moveTo>
                  <a:lnTo>
                    <a:pt x="803" y="65"/>
                  </a:lnTo>
                  <a:cubicBezTo>
                    <a:pt x="803" y="65"/>
                    <a:pt x="814" y="65"/>
                    <a:pt x="803" y="55"/>
                  </a:cubicBezTo>
                  <a:close/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15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4" y="258"/>
                    <a:pt x="375" y="236"/>
                    <a:pt x="408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992299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5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8" y="129"/>
                    <a:pt x="396" y="151"/>
                    <a:pt x="364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8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cubicBezTo>
                    <a:pt x="643" y="55"/>
                    <a:pt x="664" y="44"/>
                    <a:pt x="686" y="33"/>
                  </a:cubicBez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09392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7" y="33"/>
                    <a:pt x="535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1" y="205"/>
                    <a:pt x="289" y="215"/>
                  </a:cubicBezTo>
                  <a:cubicBezTo>
                    <a:pt x="278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07" y="226"/>
                    <a:pt x="86" y="215"/>
                    <a:pt x="75" y="205"/>
                  </a:cubicBezTo>
                  <a:cubicBezTo>
                    <a:pt x="53" y="194"/>
                    <a:pt x="32" y="183"/>
                    <a:pt x="21" y="172"/>
                  </a:cubicBezTo>
                  <a:cubicBezTo>
                    <a:pt x="21" y="162"/>
                    <a:pt x="10" y="140"/>
                    <a:pt x="21" y="129"/>
                  </a:cubicBezTo>
                  <a:cubicBezTo>
                    <a:pt x="21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2" y="108"/>
                  </a:cubicBezTo>
                  <a:cubicBezTo>
                    <a:pt x="32" y="108"/>
                    <a:pt x="10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10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25" y="290"/>
                    <a:pt x="246" y="279"/>
                    <a:pt x="267" y="279"/>
                  </a:cubicBezTo>
                  <a:cubicBezTo>
                    <a:pt x="278" y="279"/>
                    <a:pt x="300" y="279"/>
                    <a:pt x="310" y="269"/>
                  </a:cubicBezTo>
                  <a:cubicBezTo>
                    <a:pt x="343" y="258"/>
                    <a:pt x="374" y="236"/>
                    <a:pt x="407" y="226"/>
                  </a:cubicBezTo>
                  <a:cubicBezTo>
                    <a:pt x="428" y="205"/>
                    <a:pt x="450" y="183"/>
                    <a:pt x="481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lnTo>
                    <a:pt x="674" y="33"/>
                  </a:lnTo>
                  <a:cubicBezTo>
                    <a:pt x="696" y="33"/>
                    <a:pt x="717" y="22"/>
                    <a:pt x="738" y="22"/>
                  </a:cubicBezTo>
                  <a:cubicBezTo>
                    <a:pt x="750" y="33"/>
                    <a:pt x="771" y="33"/>
                    <a:pt x="781" y="33"/>
                  </a:cubicBezTo>
                  <a:cubicBezTo>
                    <a:pt x="792" y="44"/>
                    <a:pt x="792" y="55"/>
                    <a:pt x="803" y="55"/>
                  </a:cubicBezTo>
                  <a:cubicBezTo>
                    <a:pt x="803" y="55"/>
                    <a:pt x="803" y="44"/>
                    <a:pt x="792" y="33"/>
                  </a:cubicBezTo>
                  <a:cubicBezTo>
                    <a:pt x="781" y="22"/>
                    <a:pt x="760" y="12"/>
                    <a:pt x="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192840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5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5" y="55"/>
                    <a:pt x="814" y="55"/>
                  </a:cubicBezTo>
                  <a:lnTo>
                    <a:pt x="795" y="36"/>
                  </a:ln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6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3" y="114"/>
                    <a:pt x="43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43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4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3" y="290"/>
                    <a:pt x="226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12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15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29446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2" y="140"/>
                    <a:pt x="0" y="162"/>
                    <a:pt x="12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0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396091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40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43" y="183"/>
                    <a:pt x="321" y="205"/>
                    <a:pt x="300" y="215"/>
                  </a:cubicBezTo>
                  <a:cubicBezTo>
                    <a:pt x="278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3" y="290"/>
                    <a:pt x="214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75" y="236"/>
                    <a:pt x="407" y="226"/>
                  </a:cubicBezTo>
                  <a:cubicBezTo>
                    <a:pt x="428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49749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86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7" y="114"/>
                    <a:pt x="41" y="116"/>
                    <a:pt x="44" y="119"/>
                  </a:cubicBezTo>
                  <a:lnTo>
                    <a:pt x="55" y="119"/>
                  </a:lnTo>
                  <a:lnTo>
                    <a:pt x="44" y="108"/>
                  </a:ln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36" y="290"/>
                    <a:pt x="248" y="279"/>
                    <a:pt x="269" y="279"/>
                  </a:cubicBezTo>
                  <a:cubicBezTo>
                    <a:pt x="279" y="279"/>
                    <a:pt x="301" y="279"/>
                    <a:pt x="312" y="269"/>
                  </a:cubicBezTo>
                  <a:cubicBezTo>
                    <a:pt x="343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2" y="65"/>
                  </a:cubicBezTo>
                  <a:cubicBezTo>
                    <a:pt x="643" y="55"/>
                    <a:pt x="665" y="44"/>
                    <a:pt x="686" y="33"/>
                  </a:cubicBezTo>
                  <a:cubicBezTo>
                    <a:pt x="708" y="33"/>
                    <a:pt x="719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2599117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7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6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50" y="33"/>
                    <a:pt x="771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269825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3" y="33"/>
                  </a:lnTo>
                  <a:cubicBezTo>
                    <a:pt x="804" y="44"/>
                    <a:pt x="804" y="55"/>
                    <a:pt x="804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86" y="1"/>
                  </a:moveTo>
                  <a:cubicBezTo>
                    <a:pt x="654" y="1"/>
                    <a:pt x="632" y="12"/>
                    <a:pt x="601" y="22"/>
                  </a:cubicBezTo>
                  <a:cubicBezTo>
                    <a:pt x="579" y="33"/>
                    <a:pt x="547" y="44"/>
                    <a:pt x="525" y="65"/>
                  </a:cubicBezTo>
                  <a:cubicBezTo>
                    <a:pt x="494" y="76"/>
                    <a:pt x="472" y="98"/>
                    <a:pt x="451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6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44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4" y="290"/>
                    <a:pt x="225" y="290"/>
                  </a:cubicBezTo>
                  <a:cubicBezTo>
                    <a:pt x="237" y="290"/>
                    <a:pt x="258" y="279"/>
                    <a:pt x="268" y="279"/>
                  </a:cubicBezTo>
                  <a:cubicBezTo>
                    <a:pt x="290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51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2799884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8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1" y="114"/>
                    <a:pt x="36" y="114"/>
                  </a:cubicBezTo>
                  <a:cubicBezTo>
                    <a:pt x="38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0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3" y="55"/>
                  </a:ln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2901509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300313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1" y="205"/>
                    <a:pt x="289" y="215"/>
                  </a:cubicBezTo>
                  <a:cubicBezTo>
                    <a:pt x="27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7" y="226"/>
                    <a:pt x="8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6" y="114"/>
                    <a:pt x="40" y="116"/>
                    <a:pt x="43" y="119"/>
                  </a:cubicBezTo>
                  <a:lnTo>
                    <a:pt x="53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10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36" y="290"/>
                    <a:pt x="246" y="279"/>
                    <a:pt x="267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4" y="236"/>
                    <a:pt x="407" y="226"/>
                  </a:cubicBezTo>
                  <a:cubicBezTo>
                    <a:pt x="428" y="205"/>
                    <a:pt x="460" y="183"/>
                    <a:pt x="482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cubicBezTo>
                    <a:pt x="631" y="55"/>
                    <a:pt x="664" y="44"/>
                    <a:pt x="685" y="33"/>
                  </a:cubicBez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1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2" y="33"/>
                  </a:cubicBezTo>
                  <a:cubicBezTo>
                    <a:pt x="781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310453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2" y="12"/>
                    <a:pt x="589" y="22"/>
                  </a:cubicBezTo>
                  <a:cubicBezTo>
                    <a:pt x="568" y="33"/>
                    <a:pt x="536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7" y="215"/>
                    <a:pt x="65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cubicBezTo>
                    <a:pt x="44" y="119"/>
                    <a:pt x="44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1" y="140"/>
                    <a:pt x="1" y="162"/>
                    <a:pt x="1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2" y="290"/>
                    <a:pt x="215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9" y="279"/>
                    <a:pt x="301" y="279"/>
                    <a:pt x="311" y="269"/>
                  </a:cubicBezTo>
                  <a:cubicBezTo>
                    <a:pt x="343" y="258"/>
                    <a:pt x="375" y="236"/>
                    <a:pt x="408" y="226"/>
                  </a:cubicBezTo>
                  <a:cubicBezTo>
                    <a:pt x="429" y="205"/>
                    <a:pt x="45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6" y="33"/>
                    <a:pt x="718" y="22"/>
                    <a:pt x="739" y="22"/>
                  </a:cubicBezTo>
                  <a:cubicBezTo>
                    <a:pt x="750" y="33"/>
                    <a:pt x="772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320367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4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79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6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2" y="114"/>
                    <a:pt x="43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43" y="108"/>
                    <a:pt x="22" y="108"/>
                    <a:pt x="12" y="129"/>
                  </a:cubicBezTo>
                  <a:cubicBezTo>
                    <a:pt x="12" y="140"/>
                    <a:pt x="0" y="162"/>
                    <a:pt x="12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9" y="279"/>
                  </a:cubicBezTo>
                  <a:cubicBezTo>
                    <a:pt x="290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3305301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25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54" y="183"/>
                    <a:pt x="321" y="205"/>
                    <a:pt x="300" y="215"/>
                  </a:cubicBezTo>
                  <a:cubicBezTo>
                    <a:pt x="290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lnTo>
                    <a:pt x="814" y="65"/>
                  </a:lnTo>
                  <a:lnTo>
                    <a:pt x="81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340670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44" y="183"/>
                    <a:pt x="322" y="205"/>
                    <a:pt x="301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1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8" y="114"/>
                    <a:pt x="41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62" y="279"/>
                    <a:pt x="183" y="290"/>
                    <a:pt x="215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5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5" y="140"/>
                    <a:pt x="526" y="119"/>
                    <a:pt x="547" y="108"/>
                  </a:cubicBezTo>
                  <a:cubicBezTo>
                    <a:pt x="56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19" y="22"/>
                    <a:pt x="740" y="22"/>
                  </a:cubicBezTo>
                  <a:cubicBezTo>
                    <a:pt x="762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3508327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5" y="119"/>
                  </a:lnTo>
                  <a:lnTo>
                    <a:pt x="43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2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61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1" y="65"/>
                  </a:cubicBezTo>
                  <a:cubicBezTo>
                    <a:pt x="633" y="55"/>
                    <a:pt x="664" y="44"/>
                    <a:pt x="676" y="33"/>
                  </a:cubicBezTo>
                  <a:cubicBezTo>
                    <a:pt x="707" y="33"/>
                    <a:pt x="718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609952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1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86" y="151"/>
                    <a:pt x="364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65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0" y="140"/>
                    <a:pt x="0" y="162"/>
                    <a:pt x="0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4" y="290"/>
                  </a:cubicBezTo>
                  <a:cubicBezTo>
                    <a:pt x="226" y="290"/>
                    <a:pt x="247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50" y="33"/>
                    <a:pt x="771" y="33"/>
                    <a:pt x="782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709093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803" y="44"/>
                    <a:pt x="803" y="55"/>
                    <a:pt x="803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86" y="1"/>
                  </a:moveTo>
                  <a:cubicBezTo>
                    <a:pt x="653" y="1"/>
                    <a:pt x="632" y="12"/>
                    <a:pt x="600" y="22"/>
                  </a:cubicBezTo>
                  <a:cubicBezTo>
                    <a:pt x="579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89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65" y="194"/>
                    <a:pt x="44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7" y="114"/>
                    <a:pt x="41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44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3810719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53" y="183"/>
                    <a:pt x="322" y="205"/>
                    <a:pt x="300" y="215"/>
                  </a:cubicBezTo>
                  <a:cubicBezTo>
                    <a:pt x="28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65"/>
                    <a:pt x="814" y="65"/>
                    <a:pt x="814" y="65"/>
                  </a:cubicBezTo>
                  <a:lnTo>
                    <a:pt x="814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391234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7" y="129"/>
                    <a:pt x="396" y="151"/>
                    <a:pt x="375" y="172"/>
                  </a:cubicBezTo>
                  <a:cubicBezTo>
                    <a:pt x="343" y="183"/>
                    <a:pt x="321" y="205"/>
                    <a:pt x="300" y="215"/>
                  </a:cubicBezTo>
                  <a:cubicBezTo>
                    <a:pt x="27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32" y="108"/>
                    <a:pt x="22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0" y="279"/>
                    <a:pt x="182" y="290"/>
                    <a:pt x="214" y="290"/>
                  </a:cubicBezTo>
                  <a:cubicBezTo>
                    <a:pt x="236" y="290"/>
                    <a:pt x="257" y="279"/>
                    <a:pt x="267" y="279"/>
                  </a:cubicBezTo>
                  <a:cubicBezTo>
                    <a:pt x="289" y="279"/>
                    <a:pt x="300" y="279"/>
                    <a:pt x="321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8" y="205"/>
                    <a:pt x="460" y="183"/>
                    <a:pt x="482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1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1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401374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68" y="33"/>
                    <a:pt x="547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97" y="151"/>
                    <a:pt x="365" y="172"/>
                  </a:cubicBezTo>
                  <a:cubicBezTo>
                    <a:pt x="344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4" y="119"/>
                  </a:cubicBezTo>
                  <a:lnTo>
                    <a:pt x="54" y="119"/>
                  </a:lnTo>
                  <a:lnTo>
                    <a:pt x="44" y="108"/>
                  </a:lnTo>
                  <a:cubicBezTo>
                    <a:pt x="33" y="108"/>
                    <a:pt x="11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9" y="279"/>
                    <a:pt x="301" y="279"/>
                    <a:pt x="311" y="269"/>
                  </a:cubicBezTo>
                  <a:cubicBezTo>
                    <a:pt x="344" y="258"/>
                    <a:pt x="375" y="236"/>
                    <a:pt x="408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708" y="33"/>
                    <a:pt x="718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4115370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2" y="12"/>
                    <a:pt x="589" y="22"/>
                  </a:cubicBezTo>
                  <a:cubicBezTo>
                    <a:pt x="568" y="33"/>
                    <a:pt x="536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86" y="151"/>
                    <a:pt x="365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08" y="226"/>
                    <a:pt x="86" y="215"/>
                    <a:pt x="65" y="205"/>
                  </a:cubicBezTo>
                  <a:cubicBezTo>
                    <a:pt x="54" y="194"/>
                    <a:pt x="32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2" y="108"/>
                  </a:cubicBezTo>
                  <a:cubicBezTo>
                    <a:pt x="32" y="108"/>
                    <a:pt x="11" y="108"/>
                    <a:pt x="11" y="129"/>
                  </a:cubicBezTo>
                  <a:cubicBezTo>
                    <a:pt x="1" y="140"/>
                    <a:pt x="1" y="162"/>
                    <a:pt x="1" y="183"/>
                  </a:cubicBezTo>
                  <a:cubicBezTo>
                    <a:pt x="11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2" y="290"/>
                    <a:pt x="215" y="290"/>
                  </a:cubicBezTo>
                  <a:cubicBezTo>
                    <a:pt x="225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396" y="226"/>
                  </a:cubicBezTo>
                  <a:cubicBezTo>
                    <a:pt x="429" y="205"/>
                    <a:pt x="45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6" y="33"/>
                    <a:pt x="718" y="22"/>
                    <a:pt x="739" y="22"/>
                  </a:cubicBezTo>
                  <a:cubicBezTo>
                    <a:pt x="750" y="33"/>
                    <a:pt x="772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4214511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4" y="35"/>
                    <a:pt x="793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75" y="1"/>
                  </a:moveTo>
                  <a:cubicBezTo>
                    <a:pt x="654" y="1"/>
                    <a:pt x="632" y="12"/>
                    <a:pt x="600" y="22"/>
                  </a:cubicBezTo>
                  <a:cubicBezTo>
                    <a:pt x="578" y="33"/>
                    <a:pt x="547" y="44"/>
                    <a:pt x="525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1" y="205"/>
                    <a:pt x="300" y="215"/>
                  </a:cubicBezTo>
                  <a:cubicBezTo>
                    <a:pt x="290" y="215"/>
                    <a:pt x="279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43" y="108"/>
                    <a:pt x="22" y="108"/>
                    <a:pt x="11" y="129"/>
                  </a:cubicBezTo>
                  <a:cubicBezTo>
                    <a:pt x="11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4315911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6" y="1"/>
                  </a:moveTo>
                  <a:cubicBezTo>
                    <a:pt x="655" y="1"/>
                    <a:pt x="622" y="12"/>
                    <a:pt x="601" y="22"/>
                  </a:cubicBezTo>
                  <a:cubicBezTo>
                    <a:pt x="56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9" y="129"/>
                    <a:pt x="398" y="151"/>
                    <a:pt x="376" y="172"/>
                  </a:cubicBezTo>
                  <a:cubicBezTo>
                    <a:pt x="344" y="183"/>
                    <a:pt x="322" y="205"/>
                    <a:pt x="301" y="215"/>
                  </a:cubicBezTo>
                  <a:cubicBezTo>
                    <a:pt x="290" y="215"/>
                    <a:pt x="269" y="226"/>
                    <a:pt x="258" y="226"/>
                  </a:cubicBezTo>
                  <a:lnTo>
                    <a:pt x="141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8" y="114"/>
                    <a:pt x="41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4" y="290"/>
                    <a:pt x="226" y="290"/>
                  </a:cubicBezTo>
                  <a:cubicBezTo>
                    <a:pt x="237" y="290"/>
                    <a:pt x="258" y="279"/>
                    <a:pt x="269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5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05" y="140"/>
                    <a:pt x="52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40" y="22"/>
                  </a:cubicBezTo>
                  <a:cubicBezTo>
                    <a:pt x="762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65"/>
                    <a:pt x="815" y="65"/>
                    <a:pt x="815" y="65"/>
                  </a:cubicBezTo>
                  <a:lnTo>
                    <a:pt x="815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4417536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62" y="279"/>
                    <a:pt x="183" y="290"/>
                    <a:pt x="215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18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4519162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97" y="151"/>
                    <a:pt x="364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76" y="205"/>
                  </a:cubicBezTo>
                  <a:cubicBezTo>
                    <a:pt x="54" y="194"/>
                    <a:pt x="33" y="183"/>
                    <a:pt x="33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0" y="140"/>
                    <a:pt x="0" y="162"/>
                    <a:pt x="12" y="183"/>
                  </a:cubicBezTo>
                  <a:cubicBezTo>
                    <a:pt x="1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61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4620788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8" y="33"/>
                    <a:pt x="535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86" y="151"/>
                    <a:pt x="364" y="172"/>
                  </a:cubicBezTo>
                  <a:cubicBezTo>
                    <a:pt x="343" y="183"/>
                    <a:pt x="321" y="205"/>
                    <a:pt x="290" y="215"/>
                  </a:cubicBezTo>
                  <a:cubicBezTo>
                    <a:pt x="278" y="215"/>
                    <a:pt x="268" y="226"/>
                    <a:pt x="24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64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11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0" y="140"/>
                    <a:pt x="0" y="162"/>
                    <a:pt x="0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64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4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8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397" y="226"/>
                  </a:cubicBezTo>
                  <a:cubicBezTo>
                    <a:pt x="428" y="205"/>
                    <a:pt x="450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39" y="22"/>
                  </a:cubicBezTo>
                  <a:cubicBezTo>
                    <a:pt x="750" y="33"/>
                    <a:pt x="771" y="33"/>
                    <a:pt x="782" y="33"/>
                  </a:cubicBezTo>
                  <a:cubicBezTo>
                    <a:pt x="792" y="44"/>
                    <a:pt x="792" y="55"/>
                    <a:pt x="804" y="55"/>
                  </a:cubicBez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611321" y="4594522"/>
              <a:ext cx="152664" cy="142276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633227" y="4681017"/>
              <a:ext cx="96883" cy="38844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500210" y="4475281"/>
              <a:ext cx="142954" cy="151309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519406" y="4509157"/>
              <a:ext cx="36811" cy="97109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654907" y="4636076"/>
              <a:ext cx="14679" cy="15583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584898" y="4568551"/>
              <a:ext cx="17163" cy="15357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4836008" y="4475281"/>
              <a:ext cx="142728" cy="151309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4922954" y="4506898"/>
              <a:ext cx="39069" cy="96883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717445" y="4594522"/>
              <a:ext cx="152664" cy="147019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4751320" y="4681017"/>
              <a:ext cx="96883" cy="38844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879594" y="4567874"/>
              <a:ext cx="14679" cy="16034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811844" y="4636076"/>
              <a:ext cx="14679" cy="15583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6" name="Google Shape;506;p29"/>
          <p:cNvGrpSpPr/>
          <p:nvPr/>
        </p:nvGrpSpPr>
        <p:grpSpPr>
          <a:xfrm rot="10800000" flipH="1">
            <a:off x="1084997" y="745964"/>
            <a:ext cx="10022343" cy="595817"/>
            <a:chOff x="500210" y="4475281"/>
            <a:chExt cx="4478525" cy="266259"/>
          </a:xfrm>
        </p:grpSpPr>
        <p:sp>
          <p:nvSpPr>
            <p:cNvPr id="507" name="Google Shape;507;p29"/>
            <p:cNvSpPr/>
            <p:nvPr/>
          </p:nvSpPr>
          <p:spPr>
            <a:xfrm>
              <a:off x="4817033" y="4614523"/>
              <a:ext cx="13207" cy="421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67907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9" y="33"/>
                    <a:pt x="536" y="44"/>
                    <a:pt x="515" y="65"/>
                  </a:cubicBezTo>
                  <a:cubicBezTo>
                    <a:pt x="493" y="76"/>
                    <a:pt x="462" y="98"/>
                    <a:pt x="440" y="119"/>
                  </a:cubicBezTo>
                  <a:cubicBezTo>
                    <a:pt x="419" y="129"/>
                    <a:pt x="386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47" y="226"/>
                  </a:cubicBezTo>
                  <a:lnTo>
                    <a:pt x="129" y="226"/>
                  </a:lnTo>
                  <a:cubicBezTo>
                    <a:pt x="108" y="226"/>
                    <a:pt x="86" y="215"/>
                    <a:pt x="65" y="205"/>
                  </a:cubicBezTo>
                  <a:cubicBezTo>
                    <a:pt x="55" y="194"/>
                    <a:pt x="33" y="183"/>
                    <a:pt x="22" y="172"/>
                  </a:cubicBezTo>
                  <a:cubicBezTo>
                    <a:pt x="12" y="162"/>
                    <a:pt x="12" y="140"/>
                    <a:pt x="22" y="129"/>
                  </a:cubicBezTo>
                  <a:cubicBezTo>
                    <a:pt x="22" y="122"/>
                    <a:pt x="28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cubicBezTo>
                    <a:pt x="44" y="119"/>
                    <a:pt x="44" y="108"/>
                    <a:pt x="33" y="108"/>
                  </a:cubicBezTo>
                  <a:cubicBezTo>
                    <a:pt x="33" y="108"/>
                    <a:pt x="12" y="108"/>
                    <a:pt x="1" y="129"/>
                  </a:cubicBezTo>
                  <a:lnTo>
                    <a:pt x="1" y="183"/>
                  </a:lnTo>
                  <a:cubicBezTo>
                    <a:pt x="12" y="205"/>
                    <a:pt x="33" y="226"/>
                    <a:pt x="55" y="236"/>
                  </a:cubicBezTo>
                  <a:cubicBezTo>
                    <a:pt x="65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2" y="269"/>
                  </a:cubicBezTo>
                  <a:cubicBezTo>
                    <a:pt x="343" y="258"/>
                    <a:pt x="376" y="236"/>
                    <a:pt x="397" y="226"/>
                  </a:cubicBezTo>
                  <a:cubicBezTo>
                    <a:pt x="429" y="205"/>
                    <a:pt x="450" y="183"/>
                    <a:pt x="472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1" y="65"/>
                  </a:cubicBezTo>
                  <a:lnTo>
                    <a:pt x="676" y="33"/>
                  </a:lnTo>
                  <a:cubicBezTo>
                    <a:pt x="697" y="33"/>
                    <a:pt x="719" y="22"/>
                    <a:pt x="740" y="22"/>
                  </a:cubicBezTo>
                  <a:cubicBezTo>
                    <a:pt x="750" y="33"/>
                    <a:pt x="772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778439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cubicBezTo>
                    <a:pt x="803" y="44"/>
                    <a:pt x="803" y="55"/>
                    <a:pt x="803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lose/>
                  <a:moveTo>
                    <a:pt x="674" y="1"/>
                  </a:moveTo>
                  <a:cubicBezTo>
                    <a:pt x="653" y="1"/>
                    <a:pt x="631" y="12"/>
                    <a:pt x="600" y="22"/>
                  </a:cubicBezTo>
                  <a:cubicBezTo>
                    <a:pt x="578" y="33"/>
                    <a:pt x="546" y="44"/>
                    <a:pt x="524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7" y="129"/>
                    <a:pt x="396" y="151"/>
                    <a:pt x="374" y="172"/>
                  </a:cubicBezTo>
                  <a:cubicBezTo>
                    <a:pt x="353" y="183"/>
                    <a:pt x="321" y="205"/>
                    <a:pt x="300" y="215"/>
                  </a:cubicBezTo>
                  <a:cubicBezTo>
                    <a:pt x="28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7" y="226"/>
                    <a:pt x="9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1" y="114"/>
                    <a:pt x="35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43" y="108"/>
                    <a:pt x="22" y="108"/>
                    <a:pt x="10" y="129"/>
                  </a:cubicBezTo>
                  <a:cubicBezTo>
                    <a:pt x="10" y="140"/>
                    <a:pt x="0" y="162"/>
                    <a:pt x="10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107" y="269"/>
                    <a:pt x="129" y="269"/>
                  </a:cubicBezTo>
                  <a:cubicBezTo>
                    <a:pt x="160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7" y="279"/>
                  </a:cubicBezTo>
                  <a:cubicBezTo>
                    <a:pt x="289" y="279"/>
                    <a:pt x="300" y="279"/>
                    <a:pt x="321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0" y="33"/>
                    <a:pt x="781" y="33"/>
                    <a:pt x="792" y="33"/>
                  </a:cubicBezTo>
                  <a:cubicBezTo>
                    <a:pt x="781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87983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3" y="55"/>
                  </a:moveTo>
                  <a:lnTo>
                    <a:pt x="803" y="65"/>
                  </a:lnTo>
                  <a:cubicBezTo>
                    <a:pt x="803" y="65"/>
                    <a:pt x="815" y="65"/>
                    <a:pt x="803" y="55"/>
                  </a:cubicBezTo>
                  <a:close/>
                  <a:moveTo>
                    <a:pt x="675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8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43" y="183"/>
                    <a:pt x="322" y="205"/>
                    <a:pt x="301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4" y="258"/>
                    <a:pt x="375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98146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15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22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8" y="86"/>
                    <a:pt x="589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18" y="22"/>
                    <a:pt x="739" y="22"/>
                  </a:cubicBezTo>
                  <a:cubicBezTo>
                    <a:pt x="760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1083089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7" y="33"/>
                    <a:pt x="536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07" y="226"/>
                    <a:pt x="86" y="215"/>
                    <a:pt x="75" y="205"/>
                  </a:cubicBezTo>
                  <a:cubicBezTo>
                    <a:pt x="53" y="194"/>
                    <a:pt x="32" y="183"/>
                    <a:pt x="3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53" y="119"/>
                  </a:lnTo>
                  <a:cubicBezTo>
                    <a:pt x="43" y="119"/>
                    <a:pt x="43" y="108"/>
                    <a:pt x="43" y="108"/>
                  </a:cubicBezTo>
                  <a:cubicBezTo>
                    <a:pt x="32" y="108"/>
                    <a:pt x="11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11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25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9" y="205"/>
                    <a:pt x="45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lnTo>
                    <a:pt x="674" y="33"/>
                  </a:lnTo>
                  <a:cubicBezTo>
                    <a:pt x="696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1182005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804" y="44"/>
                    <a:pt x="804" y="55"/>
                    <a:pt x="815" y="55"/>
                  </a:cubicBezTo>
                  <a:cubicBezTo>
                    <a:pt x="815" y="55"/>
                    <a:pt x="815" y="44"/>
                    <a:pt x="793" y="33"/>
                  </a:cubicBez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505" y="76"/>
                    <a:pt x="472" y="98"/>
                    <a:pt x="451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5" y="183"/>
                    <a:pt x="322" y="205"/>
                    <a:pt x="301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6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33" y="129"/>
                  </a:cubicBezTo>
                  <a:cubicBezTo>
                    <a:pt x="33" y="122"/>
                    <a:pt x="39" y="114"/>
                    <a:pt x="42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44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44" y="226"/>
                    <a:pt x="6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4" y="290"/>
                    <a:pt x="226" y="290"/>
                  </a:cubicBezTo>
                  <a:cubicBezTo>
                    <a:pt x="236" y="290"/>
                    <a:pt x="258" y="279"/>
                    <a:pt x="279" y="279"/>
                  </a:cubicBezTo>
                  <a:cubicBezTo>
                    <a:pt x="290" y="279"/>
                    <a:pt x="312" y="279"/>
                    <a:pt x="322" y="269"/>
                  </a:cubicBezTo>
                  <a:cubicBezTo>
                    <a:pt x="355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50" y="22"/>
                  </a:cubicBezTo>
                  <a:cubicBezTo>
                    <a:pt x="762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1283630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5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7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3" y="290"/>
                    <a:pt x="226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15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4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138525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4" y="55"/>
                  </a:moveTo>
                  <a:lnTo>
                    <a:pt x="804" y="65"/>
                  </a:lnTo>
                  <a:cubicBezTo>
                    <a:pt x="804" y="65"/>
                    <a:pt x="814" y="65"/>
                    <a:pt x="804" y="55"/>
                  </a:cubicBezTo>
                  <a:close/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8" y="129"/>
                    <a:pt x="397" y="151"/>
                    <a:pt x="376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61" y="279"/>
                    <a:pt x="18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7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1486881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8" y="129"/>
                    <a:pt x="397" y="151"/>
                    <a:pt x="364" y="172"/>
                  </a:cubicBezTo>
                  <a:cubicBezTo>
                    <a:pt x="343" y="183"/>
                    <a:pt x="321" y="205"/>
                    <a:pt x="290" y="215"/>
                  </a:cubicBezTo>
                  <a:cubicBezTo>
                    <a:pt x="278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86" y="215"/>
                    <a:pt x="75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1" y="162"/>
                    <a:pt x="21" y="140"/>
                    <a:pt x="21" y="129"/>
                  </a:cubicBezTo>
                  <a:cubicBezTo>
                    <a:pt x="21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3" y="108"/>
                    <a:pt x="21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4" y="290"/>
                  </a:cubicBezTo>
                  <a:cubicBezTo>
                    <a:pt x="236" y="290"/>
                    <a:pt x="247" y="279"/>
                    <a:pt x="268" y="279"/>
                  </a:cubicBezTo>
                  <a:cubicBezTo>
                    <a:pt x="278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8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cubicBezTo>
                    <a:pt x="642" y="55"/>
                    <a:pt x="664" y="44"/>
                    <a:pt x="685" y="33"/>
                  </a:cubicBezTo>
                  <a:cubicBezTo>
                    <a:pt x="707" y="33"/>
                    <a:pt x="71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158828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9" y="33"/>
                    <a:pt x="536" y="44"/>
                    <a:pt x="515" y="65"/>
                  </a:cubicBezTo>
                  <a:cubicBezTo>
                    <a:pt x="493" y="76"/>
                    <a:pt x="462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5" y="194"/>
                    <a:pt x="33" y="183"/>
                    <a:pt x="33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8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lnTo>
                    <a:pt x="44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1" y="279"/>
                    <a:pt x="312" y="269"/>
                  </a:cubicBezTo>
                  <a:cubicBezTo>
                    <a:pt x="343" y="258"/>
                    <a:pt x="376" y="236"/>
                    <a:pt x="408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2" y="65"/>
                  </a:cubicBezTo>
                  <a:lnTo>
                    <a:pt x="676" y="33"/>
                  </a:lnTo>
                  <a:cubicBezTo>
                    <a:pt x="697" y="33"/>
                    <a:pt x="719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1687648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cubicBezTo>
                    <a:pt x="803" y="44"/>
                    <a:pt x="803" y="55"/>
                    <a:pt x="814" y="55"/>
                  </a:cubicBezTo>
                  <a:lnTo>
                    <a:pt x="793" y="33"/>
                  </a:lnTo>
                  <a:close/>
                  <a:moveTo>
                    <a:pt x="685" y="1"/>
                  </a:moveTo>
                  <a:cubicBezTo>
                    <a:pt x="653" y="1"/>
                    <a:pt x="632" y="12"/>
                    <a:pt x="600" y="22"/>
                  </a:cubicBezTo>
                  <a:cubicBezTo>
                    <a:pt x="578" y="33"/>
                    <a:pt x="546" y="44"/>
                    <a:pt x="524" y="65"/>
                  </a:cubicBezTo>
                  <a:cubicBezTo>
                    <a:pt x="503" y="76"/>
                    <a:pt x="471" y="98"/>
                    <a:pt x="450" y="119"/>
                  </a:cubicBezTo>
                  <a:cubicBezTo>
                    <a:pt x="428" y="129"/>
                    <a:pt x="396" y="151"/>
                    <a:pt x="375" y="172"/>
                  </a:cubicBezTo>
                  <a:cubicBezTo>
                    <a:pt x="353" y="183"/>
                    <a:pt x="321" y="205"/>
                    <a:pt x="300" y="215"/>
                  </a:cubicBezTo>
                  <a:cubicBezTo>
                    <a:pt x="289" y="215"/>
                    <a:pt x="279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6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7" y="114"/>
                    <a:pt x="40" y="114"/>
                  </a:cubicBezTo>
                  <a:cubicBezTo>
                    <a:pt x="42" y="114"/>
                    <a:pt x="43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43" y="108"/>
                    <a:pt x="22" y="108"/>
                    <a:pt x="10" y="129"/>
                  </a:cubicBezTo>
                  <a:cubicBezTo>
                    <a:pt x="10" y="140"/>
                    <a:pt x="0" y="162"/>
                    <a:pt x="10" y="183"/>
                  </a:cubicBezTo>
                  <a:cubicBezTo>
                    <a:pt x="22" y="205"/>
                    <a:pt x="43" y="226"/>
                    <a:pt x="53" y="236"/>
                  </a:cubicBezTo>
                  <a:cubicBezTo>
                    <a:pt x="75" y="248"/>
                    <a:pt x="107" y="269"/>
                    <a:pt x="129" y="269"/>
                  </a:cubicBezTo>
                  <a:cubicBezTo>
                    <a:pt x="160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79" y="279"/>
                  </a:cubicBezTo>
                  <a:cubicBezTo>
                    <a:pt x="289" y="279"/>
                    <a:pt x="310" y="279"/>
                    <a:pt x="321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0" y="33"/>
                    <a:pt x="781" y="33"/>
                    <a:pt x="793" y="33"/>
                  </a:cubicBezTo>
                  <a:cubicBezTo>
                    <a:pt x="781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178904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793" y="44"/>
                    <a:pt x="804" y="55"/>
                    <a:pt x="804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75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79" y="33"/>
                    <a:pt x="547" y="44"/>
                    <a:pt x="525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90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4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3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39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1890674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3" y="55"/>
                  </a:moveTo>
                  <a:lnTo>
                    <a:pt x="803" y="65"/>
                  </a:lnTo>
                  <a:cubicBezTo>
                    <a:pt x="803" y="65"/>
                    <a:pt x="814" y="65"/>
                    <a:pt x="803" y="55"/>
                  </a:cubicBezTo>
                  <a:close/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15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4" y="258"/>
                    <a:pt x="375" y="236"/>
                    <a:pt x="408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1992299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5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8" y="129"/>
                    <a:pt x="396" y="151"/>
                    <a:pt x="364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8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cubicBezTo>
                    <a:pt x="643" y="55"/>
                    <a:pt x="664" y="44"/>
                    <a:pt x="686" y="33"/>
                  </a:cubicBez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09392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7" y="33"/>
                    <a:pt x="535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1" y="205"/>
                    <a:pt x="289" y="215"/>
                  </a:cubicBezTo>
                  <a:cubicBezTo>
                    <a:pt x="278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07" y="226"/>
                    <a:pt x="86" y="215"/>
                    <a:pt x="75" y="205"/>
                  </a:cubicBezTo>
                  <a:cubicBezTo>
                    <a:pt x="53" y="194"/>
                    <a:pt x="32" y="183"/>
                    <a:pt x="21" y="172"/>
                  </a:cubicBezTo>
                  <a:cubicBezTo>
                    <a:pt x="21" y="162"/>
                    <a:pt x="10" y="140"/>
                    <a:pt x="21" y="129"/>
                  </a:cubicBezTo>
                  <a:cubicBezTo>
                    <a:pt x="21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2" y="108"/>
                  </a:cubicBezTo>
                  <a:cubicBezTo>
                    <a:pt x="32" y="108"/>
                    <a:pt x="10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10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25" y="290"/>
                    <a:pt x="246" y="279"/>
                    <a:pt x="267" y="279"/>
                  </a:cubicBezTo>
                  <a:cubicBezTo>
                    <a:pt x="278" y="279"/>
                    <a:pt x="300" y="279"/>
                    <a:pt x="310" y="269"/>
                  </a:cubicBezTo>
                  <a:cubicBezTo>
                    <a:pt x="343" y="258"/>
                    <a:pt x="374" y="236"/>
                    <a:pt x="407" y="226"/>
                  </a:cubicBezTo>
                  <a:cubicBezTo>
                    <a:pt x="428" y="205"/>
                    <a:pt x="450" y="183"/>
                    <a:pt x="481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lnTo>
                    <a:pt x="674" y="33"/>
                  </a:lnTo>
                  <a:cubicBezTo>
                    <a:pt x="696" y="33"/>
                    <a:pt x="717" y="22"/>
                    <a:pt x="738" y="22"/>
                  </a:cubicBezTo>
                  <a:cubicBezTo>
                    <a:pt x="750" y="33"/>
                    <a:pt x="771" y="33"/>
                    <a:pt x="781" y="33"/>
                  </a:cubicBezTo>
                  <a:cubicBezTo>
                    <a:pt x="792" y="44"/>
                    <a:pt x="792" y="55"/>
                    <a:pt x="803" y="55"/>
                  </a:cubicBezTo>
                  <a:cubicBezTo>
                    <a:pt x="803" y="55"/>
                    <a:pt x="803" y="44"/>
                    <a:pt x="792" y="33"/>
                  </a:cubicBezTo>
                  <a:cubicBezTo>
                    <a:pt x="781" y="22"/>
                    <a:pt x="760" y="12"/>
                    <a:pt x="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92840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5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5" y="55"/>
                    <a:pt x="814" y="55"/>
                  </a:cubicBezTo>
                  <a:lnTo>
                    <a:pt x="795" y="36"/>
                  </a:ln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6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3" y="114"/>
                    <a:pt x="43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43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4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3" y="290"/>
                    <a:pt x="226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12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15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29446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2" y="140"/>
                    <a:pt x="0" y="162"/>
                    <a:pt x="12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0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2396091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40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43" y="183"/>
                    <a:pt x="321" y="205"/>
                    <a:pt x="300" y="215"/>
                  </a:cubicBezTo>
                  <a:cubicBezTo>
                    <a:pt x="278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3" y="290"/>
                    <a:pt x="214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75" y="236"/>
                    <a:pt x="407" y="226"/>
                  </a:cubicBezTo>
                  <a:cubicBezTo>
                    <a:pt x="428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249749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86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7" y="114"/>
                    <a:pt x="41" y="116"/>
                    <a:pt x="44" y="119"/>
                  </a:cubicBezTo>
                  <a:lnTo>
                    <a:pt x="55" y="119"/>
                  </a:lnTo>
                  <a:lnTo>
                    <a:pt x="44" y="108"/>
                  </a:ln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36" y="290"/>
                    <a:pt x="248" y="279"/>
                    <a:pt x="269" y="279"/>
                  </a:cubicBezTo>
                  <a:cubicBezTo>
                    <a:pt x="279" y="279"/>
                    <a:pt x="301" y="279"/>
                    <a:pt x="312" y="269"/>
                  </a:cubicBezTo>
                  <a:cubicBezTo>
                    <a:pt x="343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2" y="65"/>
                  </a:cubicBezTo>
                  <a:cubicBezTo>
                    <a:pt x="643" y="55"/>
                    <a:pt x="665" y="44"/>
                    <a:pt x="686" y="33"/>
                  </a:cubicBezTo>
                  <a:cubicBezTo>
                    <a:pt x="708" y="33"/>
                    <a:pt x="719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2599117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7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6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50" y="33"/>
                    <a:pt x="771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269825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3" y="33"/>
                  </a:lnTo>
                  <a:cubicBezTo>
                    <a:pt x="804" y="44"/>
                    <a:pt x="804" y="55"/>
                    <a:pt x="804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86" y="1"/>
                  </a:moveTo>
                  <a:cubicBezTo>
                    <a:pt x="654" y="1"/>
                    <a:pt x="632" y="12"/>
                    <a:pt x="601" y="22"/>
                  </a:cubicBezTo>
                  <a:cubicBezTo>
                    <a:pt x="579" y="33"/>
                    <a:pt x="547" y="44"/>
                    <a:pt x="525" y="65"/>
                  </a:cubicBezTo>
                  <a:cubicBezTo>
                    <a:pt x="494" y="76"/>
                    <a:pt x="472" y="98"/>
                    <a:pt x="451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6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44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4" y="290"/>
                    <a:pt x="225" y="290"/>
                  </a:cubicBezTo>
                  <a:cubicBezTo>
                    <a:pt x="237" y="290"/>
                    <a:pt x="258" y="279"/>
                    <a:pt x="268" y="279"/>
                  </a:cubicBezTo>
                  <a:cubicBezTo>
                    <a:pt x="290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51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2799884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8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1" y="114"/>
                    <a:pt x="36" y="114"/>
                  </a:cubicBezTo>
                  <a:cubicBezTo>
                    <a:pt x="38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0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3" y="55"/>
                  </a:ln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2901509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300313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1" y="205"/>
                    <a:pt x="289" y="215"/>
                  </a:cubicBezTo>
                  <a:cubicBezTo>
                    <a:pt x="27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7" y="226"/>
                    <a:pt x="8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6" y="114"/>
                    <a:pt x="40" y="116"/>
                    <a:pt x="43" y="119"/>
                  </a:cubicBezTo>
                  <a:lnTo>
                    <a:pt x="53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10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36" y="290"/>
                    <a:pt x="246" y="279"/>
                    <a:pt x="267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4" y="236"/>
                    <a:pt x="407" y="226"/>
                  </a:cubicBezTo>
                  <a:cubicBezTo>
                    <a:pt x="428" y="205"/>
                    <a:pt x="460" y="183"/>
                    <a:pt x="482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cubicBezTo>
                    <a:pt x="631" y="55"/>
                    <a:pt x="664" y="44"/>
                    <a:pt x="685" y="33"/>
                  </a:cubicBez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1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2" y="33"/>
                  </a:cubicBezTo>
                  <a:cubicBezTo>
                    <a:pt x="781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310453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2" y="12"/>
                    <a:pt x="589" y="22"/>
                  </a:cubicBezTo>
                  <a:cubicBezTo>
                    <a:pt x="568" y="33"/>
                    <a:pt x="536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7" y="215"/>
                    <a:pt x="65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cubicBezTo>
                    <a:pt x="44" y="119"/>
                    <a:pt x="44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1" y="140"/>
                    <a:pt x="1" y="162"/>
                    <a:pt x="1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2" y="290"/>
                    <a:pt x="215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9" y="279"/>
                    <a:pt x="301" y="279"/>
                    <a:pt x="311" y="269"/>
                  </a:cubicBezTo>
                  <a:cubicBezTo>
                    <a:pt x="343" y="258"/>
                    <a:pt x="375" y="236"/>
                    <a:pt x="408" y="226"/>
                  </a:cubicBezTo>
                  <a:cubicBezTo>
                    <a:pt x="429" y="205"/>
                    <a:pt x="45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6" y="33"/>
                    <a:pt x="718" y="22"/>
                    <a:pt x="739" y="22"/>
                  </a:cubicBezTo>
                  <a:cubicBezTo>
                    <a:pt x="750" y="33"/>
                    <a:pt x="772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320367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4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79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6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2" y="114"/>
                    <a:pt x="43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43" y="108"/>
                    <a:pt x="22" y="108"/>
                    <a:pt x="12" y="129"/>
                  </a:cubicBezTo>
                  <a:cubicBezTo>
                    <a:pt x="12" y="140"/>
                    <a:pt x="0" y="162"/>
                    <a:pt x="12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9" y="279"/>
                  </a:cubicBezTo>
                  <a:cubicBezTo>
                    <a:pt x="290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3305301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25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54" y="183"/>
                    <a:pt x="321" y="205"/>
                    <a:pt x="300" y="215"/>
                  </a:cubicBezTo>
                  <a:cubicBezTo>
                    <a:pt x="290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lnTo>
                    <a:pt x="814" y="65"/>
                  </a:lnTo>
                  <a:lnTo>
                    <a:pt x="81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340670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44" y="183"/>
                    <a:pt x="322" y="205"/>
                    <a:pt x="301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1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8" y="114"/>
                    <a:pt x="41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62" y="279"/>
                    <a:pt x="183" y="290"/>
                    <a:pt x="215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5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5" y="140"/>
                    <a:pt x="526" y="119"/>
                    <a:pt x="547" y="108"/>
                  </a:cubicBezTo>
                  <a:cubicBezTo>
                    <a:pt x="56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19" y="22"/>
                    <a:pt x="740" y="22"/>
                  </a:cubicBezTo>
                  <a:cubicBezTo>
                    <a:pt x="762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3508327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5" y="119"/>
                  </a:lnTo>
                  <a:lnTo>
                    <a:pt x="43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2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61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1" y="65"/>
                  </a:cubicBezTo>
                  <a:cubicBezTo>
                    <a:pt x="633" y="55"/>
                    <a:pt x="664" y="44"/>
                    <a:pt x="676" y="33"/>
                  </a:cubicBezTo>
                  <a:cubicBezTo>
                    <a:pt x="707" y="33"/>
                    <a:pt x="718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3609952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1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86" y="151"/>
                    <a:pt x="364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65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0" y="140"/>
                    <a:pt x="0" y="162"/>
                    <a:pt x="0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4" y="290"/>
                  </a:cubicBezTo>
                  <a:cubicBezTo>
                    <a:pt x="226" y="290"/>
                    <a:pt x="247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50" y="33"/>
                    <a:pt x="771" y="33"/>
                    <a:pt x="782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3709093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803" y="44"/>
                    <a:pt x="803" y="55"/>
                    <a:pt x="803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86" y="1"/>
                  </a:moveTo>
                  <a:cubicBezTo>
                    <a:pt x="653" y="1"/>
                    <a:pt x="632" y="12"/>
                    <a:pt x="600" y="22"/>
                  </a:cubicBezTo>
                  <a:cubicBezTo>
                    <a:pt x="579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89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65" y="194"/>
                    <a:pt x="44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7" y="114"/>
                    <a:pt x="41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44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3810719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53" y="183"/>
                    <a:pt x="322" y="205"/>
                    <a:pt x="300" y="215"/>
                  </a:cubicBezTo>
                  <a:cubicBezTo>
                    <a:pt x="28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65"/>
                    <a:pt x="814" y="65"/>
                    <a:pt x="814" y="65"/>
                  </a:cubicBezTo>
                  <a:lnTo>
                    <a:pt x="814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391234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7" y="129"/>
                    <a:pt x="396" y="151"/>
                    <a:pt x="375" y="172"/>
                  </a:cubicBezTo>
                  <a:cubicBezTo>
                    <a:pt x="343" y="183"/>
                    <a:pt x="321" y="205"/>
                    <a:pt x="300" y="215"/>
                  </a:cubicBezTo>
                  <a:cubicBezTo>
                    <a:pt x="27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32" y="108"/>
                    <a:pt x="22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0" y="279"/>
                    <a:pt x="182" y="290"/>
                    <a:pt x="214" y="290"/>
                  </a:cubicBezTo>
                  <a:cubicBezTo>
                    <a:pt x="236" y="290"/>
                    <a:pt x="257" y="279"/>
                    <a:pt x="267" y="279"/>
                  </a:cubicBezTo>
                  <a:cubicBezTo>
                    <a:pt x="289" y="279"/>
                    <a:pt x="300" y="279"/>
                    <a:pt x="321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8" y="205"/>
                    <a:pt x="460" y="183"/>
                    <a:pt x="482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1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1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401374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68" y="33"/>
                    <a:pt x="547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97" y="151"/>
                    <a:pt x="365" y="172"/>
                  </a:cubicBezTo>
                  <a:cubicBezTo>
                    <a:pt x="344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4" y="119"/>
                  </a:cubicBezTo>
                  <a:lnTo>
                    <a:pt x="54" y="119"/>
                  </a:lnTo>
                  <a:lnTo>
                    <a:pt x="44" y="108"/>
                  </a:lnTo>
                  <a:cubicBezTo>
                    <a:pt x="33" y="108"/>
                    <a:pt x="11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9" y="279"/>
                    <a:pt x="301" y="279"/>
                    <a:pt x="311" y="269"/>
                  </a:cubicBezTo>
                  <a:cubicBezTo>
                    <a:pt x="344" y="258"/>
                    <a:pt x="375" y="236"/>
                    <a:pt x="408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708" y="33"/>
                    <a:pt x="718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4115370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2" y="12"/>
                    <a:pt x="589" y="22"/>
                  </a:cubicBezTo>
                  <a:cubicBezTo>
                    <a:pt x="568" y="33"/>
                    <a:pt x="536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86" y="151"/>
                    <a:pt x="365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08" y="226"/>
                    <a:pt x="86" y="215"/>
                    <a:pt x="65" y="205"/>
                  </a:cubicBezTo>
                  <a:cubicBezTo>
                    <a:pt x="54" y="194"/>
                    <a:pt x="32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2" y="108"/>
                  </a:cubicBezTo>
                  <a:cubicBezTo>
                    <a:pt x="32" y="108"/>
                    <a:pt x="11" y="108"/>
                    <a:pt x="11" y="129"/>
                  </a:cubicBezTo>
                  <a:cubicBezTo>
                    <a:pt x="1" y="140"/>
                    <a:pt x="1" y="162"/>
                    <a:pt x="1" y="183"/>
                  </a:cubicBezTo>
                  <a:cubicBezTo>
                    <a:pt x="11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2" y="290"/>
                    <a:pt x="215" y="290"/>
                  </a:cubicBezTo>
                  <a:cubicBezTo>
                    <a:pt x="225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396" y="226"/>
                  </a:cubicBezTo>
                  <a:cubicBezTo>
                    <a:pt x="429" y="205"/>
                    <a:pt x="45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6" y="33"/>
                    <a:pt x="718" y="22"/>
                    <a:pt x="739" y="22"/>
                  </a:cubicBezTo>
                  <a:cubicBezTo>
                    <a:pt x="750" y="33"/>
                    <a:pt x="772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4214511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4" y="35"/>
                    <a:pt x="793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75" y="1"/>
                  </a:moveTo>
                  <a:cubicBezTo>
                    <a:pt x="654" y="1"/>
                    <a:pt x="632" y="12"/>
                    <a:pt x="600" y="22"/>
                  </a:cubicBezTo>
                  <a:cubicBezTo>
                    <a:pt x="578" y="33"/>
                    <a:pt x="547" y="44"/>
                    <a:pt x="525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1" y="205"/>
                    <a:pt x="300" y="215"/>
                  </a:cubicBezTo>
                  <a:cubicBezTo>
                    <a:pt x="290" y="215"/>
                    <a:pt x="279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43" y="108"/>
                    <a:pt x="22" y="108"/>
                    <a:pt x="11" y="129"/>
                  </a:cubicBezTo>
                  <a:cubicBezTo>
                    <a:pt x="11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4315911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6" y="1"/>
                  </a:moveTo>
                  <a:cubicBezTo>
                    <a:pt x="655" y="1"/>
                    <a:pt x="622" y="12"/>
                    <a:pt x="601" y="22"/>
                  </a:cubicBezTo>
                  <a:cubicBezTo>
                    <a:pt x="56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9" y="129"/>
                    <a:pt x="398" y="151"/>
                    <a:pt x="376" y="172"/>
                  </a:cubicBezTo>
                  <a:cubicBezTo>
                    <a:pt x="344" y="183"/>
                    <a:pt x="322" y="205"/>
                    <a:pt x="301" y="215"/>
                  </a:cubicBezTo>
                  <a:cubicBezTo>
                    <a:pt x="290" y="215"/>
                    <a:pt x="269" y="226"/>
                    <a:pt x="258" y="226"/>
                  </a:cubicBezTo>
                  <a:lnTo>
                    <a:pt x="141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8" y="114"/>
                    <a:pt x="41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4" y="290"/>
                    <a:pt x="226" y="290"/>
                  </a:cubicBezTo>
                  <a:cubicBezTo>
                    <a:pt x="237" y="290"/>
                    <a:pt x="258" y="279"/>
                    <a:pt x="269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5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05" y="140"/>
                    <a:pt x="52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40" y="22"/>
                  </a:cubicBezTo>
                  <a:cubicBezTo>
                    <a:pt x="762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65"/>
                    <a:pt x="815" y="65"/>
                    <a:pt x="815" y="65"/>
                  </a:cubicBezTo>
                  <a:lnTo>
                    <a:pt x="815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4417536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62" y="279"/>
                    <a:pt x="183" y="290"/>
                    <a:pt x="215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18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4519162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97" y="151"/>
                    <a:pt x="364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76" y="205"/>
                  </a:cubicBezTo>
                  <a:cubicBezTo>
                    <a:pt x="54" y="194"/>
                    <a:pt x="33" y="183"/>
                    <a:pt x="33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0" y="140"/>
                    <a:pt x="0" y="162"/>
                    <a:pt x="12" y="183"/>
                  </a:cubicBezTo>
                  <a:cubicBezTo>
                    <a:pt x="1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61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4620788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8" y="33"/>
                    <a:pt x="535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86" y="151"/>
                    <a:pt x="364" y="172"/>
                  </a:cubicBezTo>
                  <a:cubicBezTo>
                    <a:pt x="343" y="183"/>
                    <a:pt x="321" y="205"/>
                    <a:pt x="290" y="215"/>
                  </a:cubicBezTo>
                  <a:cubicBezTo>
                    <a:pt x="278" y="215"/>
                    <a:pt x="268" y="226"/>
                    <a:pt x="24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64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11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0" y="140"/>
                    <a:pt x="0" y="162"/>
                    <a:pt x="0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64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4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8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397" y="226"/>
                  </a:cubicBezTo>
                  <a:cubicBezTo>
                    <a:pt x="428" y="205"/>
                    <a:pt x="450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39" y="22"/>
                  </a:cubicBezTo>
                  <a:cubicBezTo>
                    <a:pt x="750" y="33"/>
                    <a:pt x="771" y="33"/>
                    <a:pt x="782" y="33"/>
                  </a:cubicBezTo>
                  <a:cubicBezTo>
                    <a:pt x="792" y="44"/>
                    <a:pt x="792" y="55"/>
                    <a:pt x="804" y="55"/>
                  </a:cubicBez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611321" y="4594522"/>
              <a:ext cx="152664" cy="142276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633227" y="4681017"/>
              <a:ext cx="96883" cy="38844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500210" y="4475281"/>
              <a:ext cx="142954" cy="151309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519406" y="4509157"/>
              <a:ext cx="36811" cy="97109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654907" y="4636076"/>
              <a:ext cx="14679" cy="15583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584898" y="4568551"/>
              <a:ext cx="17163" cy="15357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4836008" y="4475281"/>
              <a:ext cx="142728" cy="151309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4922954" y="4506898"/>
              <a:ext cx="39069" cy="96883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4717445" y="4594522"/>
              <a:ext cx="152664" cy="147019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4751320" y="4681017"/>
              <a:ext cx="96883" cy="38844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4879594" y="4567874"/>
              <a:ext cx="14679" cy="16034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4811844" y="4636076"/>
              <a:ext cx="14679" cy="15583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9"/>
          <p:cNvSpPr/>
          <p:nvPr/>
        </p:nvSpPr>
        <p:spPr>
          <a:xfrm>
            <a:off x="10915183" y="745951"/>
            <a:ext cx="192135" cy="192135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1" name="Google Shape;561;p29"/>
          <p:cNvSpPr/>
          <p:nvPr/>
        </p:nvSpPr>
        <p:spPr>
          <a:xfrm>
            <a:off x="1085017" y="745951"/>
            <a:ext cx="192135" cy="192135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2" name="Google Shape;562;p29"/>
          <p:cNvSpPr/>
          <p:nvPr/>
        </p:nvSpPr>
        <p:spPr>
          <a:xfrm>
            <a:off x="10915183" y="5921351"/>
            <a:ext cx="192135" cy="192135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3" name="Google Shape;563;p29"/>
          <p:cNvSpPr/>
          <p:nvPr/>
        </p:nvSpPr>
        <p:spPr>
          <a:xfrm>
            <a:off x="1085017" y="5921351"/>
            <a:ext cx="192135" cy="192135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418122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45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725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30400" lvl="0" indent="-23040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ts val="1200"/>
              <a:buChar char="❖"/>
              <a:defRPr sz="1533">
                <a:solidFill>
                  <a:srgbClr val="434343"/>
                </a:solidFill>
              </a:defRPr>
            </a:lvl1pPr>
            <a:lvl2pPr marL="812780" lvl="1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400"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◆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➢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Char char="◆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1"/>
            <a:r>
              <a:rPr lang="en-US" altLang="ko-KR" dirty="0" err="1"/>
              <a:t>Asdaewf</a:t>
            </a:r>
            <a:endParaRPr lang="en-US" altLang="ko-KR" dirty="0"/>
          </a:p>
          <a:p>
            <a:pPr lvl="1"/>
            <a:r>
              <a:rPr lang="en-US" altLang="ko-KR" dirty="0" err="1"/>
              <a:t>Awefawef</a:t>
            </a:r>
            <a:endParaRPr lang="en-US" altLang="ko-KR" dirty="0"/>
          </a:p>
          <a:p>
            <a:pPr lvl="2"/>
            <a:r>
              <a:rPr lang="en-US" altLang="ko-KR" dirty="0" err="1"/>
              <a:t>awef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93656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839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2"/>
          </p:nvPr>
        </p:nvSpPr>
        <p:spPr>
          <a:xfrm>
            <a:off x="1925700" y="2810433"/>
            <a:ext cx="3656800" cy="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3"/>
          </p:nvPr>
        </p:nvSpPr>
        <p:spPr>
          <a:xfrm>
            <a:off x="6609500" y="2810433"/>
            <a:ext cx="3656800" cy="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6609500" y="3503603"/>
            <a:ext cx="3656800" cy="144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925700" y="3503603"/>
            <a:ext cx="3656800" cy="144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950801" y="719200"/>
            <a:ext cx="10290401" cy="872969"/>
            <a:chOff x="713100" y="539399"/>
            <a:chExt cx="7717801" cy="654727"/>
          </a:xfrm>
        </p:grpSpPr>
        <p:sp>
          <p:nvSpPr>
            <p:cNvPr id="33" name="Google Shape;33;p5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5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5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5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5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5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5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5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5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5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5"/>
          <p:cNvGrpSpPr/>
          <p:nvPr/>
        </p:nvGrpSpPr>
        <p:grpSpPr>
          <a:xfrm rot="10800000" flipH="1">
            <a:off x="950801" y="5265833"/>
            <a:ext cx="10290401" cy="872969"/>
            <a:chOff x="713100" y="539399"/>
            <a:chExt cx="7717801" cy="654727"/>
          </a:xfrm>
        </p:grpSpPr>
        <p:sp>
          <p:nvSpPr>
            <p:cNvPr id="49" name="Google Shape;49;p5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5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5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5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5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5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5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5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911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7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960000" y="2242800"/>
            <a:ext cx="6039600" cy="3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>
                <a:solidFill>
                  <a:srgbClr val="434343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974868" y="602301"/>
            <a:ext cx="6039600" cy="15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grpSp>
        <p:nvGrpSpPr>
          <p:cNvPr id="73" name="Google Shape;73;p7"/>
          <p:cNvGrpSpPr/>
          <p:nvPr/>
        </p:nvGrpSpPr>
        <p:grpSpPr>
          <a:xfrm>
            <a:off x="10384456" y="719200"/>
            <a:ext cx="856744" cy="872969"/>
            <a:chOff x="7788342" y="539399"/>
            <a:chExt cx="642558" cy="654727"/>
          </a:xfrm>
        </p:grpSpPr>
        <p:sp>
          <p:nvSpPr>
            <p:cNvPr id="74" name="Google Shape;74;p7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7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7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7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7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7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7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7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" name="Google Shape;82;p7"/>
          <p:cNvGrpSpPr/>
          <p:nvPr/>
        </p:nvGrpSpPr>
        <p:grpSpPr>
          <a:xfrm rot="10800000" flipH="1">
            <a:off x="10384456" y="5265833"/>
            <a:ext cx="856744" cy="872969"/>
            <a:chOff x="7788342" y="539399"/>
            <a:chExt cx="642558" cy="654727"/>
          </a:xfrm>
        </p:grpSpPr>
        <p:sp>
          <p:nvSpPr>
            <p:cNvPr id="83" name="Google Shape;83;p7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7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7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7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7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7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7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7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5513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8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462200" y="1742800"/>
            <a:ext cx="92676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426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960000" y="1653581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>
            <a:off x="3050800" y="2775967"/>
            <a:ext cx="6090400" cy="22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950801" y="5240533"/>
            <a:ext cx="10290401" cy="872969"/>
            <a:chOff x="713100" y="3930399"/>
            <a:chExt cx="7717801" cy="654727"/>
          </a:xfrm>
        </p:grpSpPr>
        <p:sp>
          <p:nvSpPr>
            <p:cNvPr id="101" name="Google Shape;101;p9"/>
            <p:cNvSpPr/>
            <p:nvPr/>
          </p:nvSpPr>
          <p:spPr>
            <a:xfrm>
              <a:off x="8033246" y="4272790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86339" y="4223609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40209" y="4436297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713100" y="3930399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760306" y="4013697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93524" y="4325788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921362" y="4159747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8079908" y="3930399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8293723" y="4008144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7788342" y="422360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871647" y="4436297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8187094" y="4158081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8020484" y="4325788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8219742" y="4373963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713122" y="4373963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" name="Google Shape;116;p9"/>
          <p:cNvGrpSpPr/>
          <p:nvPr/>
        </p:nvGrpSpPr>
        <p:grpSpPr>
          <a:xfrm>
            <a:off x="950801" y="719200"/>
            <a:ext cx="10290401" cy="872969"/>
            <a:chOff x="713100" y="539399"/>
            <a:chExt cx="7717801" cy="654727"/>
          </a:xfrm>
        </p:grpSpPr>
        <p:sp>
          <p:nvSpPr>
            <p:cNvPr id="117" name="Google Shape;117;p9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9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9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9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9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9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9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9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9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9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9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9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9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9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9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15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0"/>
          <p:cNvGrpSpPr/>
          <p:nvPr/>
        </p:nvGrpSpPr>
        <p:grpSpPr>
          <a:xfrm>
            <a:off x="10892456" y="312800"/>
            <a:ext cx="856744" cy="872969"/>
            <a:chOff x="7788342" y="539399"/>
            <a:chExt cx="642558" cy="654727"/>
          </a:xfrm>
        </p:grpSpPr>
        <p:sp>
          <p:nvSpPr>
            <p:cNvPr id="135" name="Google Shape;135;p10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0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0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0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0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0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0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0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3" name="Google Shape;143;p10"/>
          <p:cNvGrpSpPr/>
          <p:nvPr/>
        </p:nvGrpSpPr>
        <p:grpSpPr>
          <a:xfrm flipH="1">
            <a:off x="451989" y="312800"/>
            <a:ext cx="856744" cy="872969"/>
            <a:chOff x="7788342" y="539399"/>
            <a:chExt cx="642558" cy="654727"/>
          </a:xfrm>
        </p:grpSpPr>
        <p:sp>
          <p:nvSpPr>
            <p:cNvPr id="144" name="Google Shape;144;p10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0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0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0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0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0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0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0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95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42399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67064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A7%88%EB%B8%94%20%EB%AF%B8%EB%93%9C%EB%82%98%EC%9E%87%20%EC%84%A0%EC%A6%8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youtube.com/clip/UgkxNHPBo1T7ff-MMr1uUkC6wnePj0JAvXO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465A3-173E-5BCE-81D8-B8480815E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Enemy Slasher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F5EECD-3D5E-4643-7E60-E52541C66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0644" y="4974200"/>
            <a:ext cx="6448000" cy="503200"/>
          </a:xfrm>
        </p:spPr>
        <p:txBody>
          <a:bodyPr>
            <a:noAutofit/>
          </a:bodyPr>
          <a:lstStyle/>
          <a:p>
            <a:pPr algn="r"/>
            <a:r>
              <a:rPr lang="en-US" altLang="ko-KR" dirty="0"/>
              <a:t>2018182004 </a:t>
            </a:r>
            <a:r>
              <a:rPr lang="ko-KR" altLang="en-US" dirty="0"/>
              <a:t>김나현</a:t>
            </a:r>
            <a:endParaRPr lang="en-US" altLang="ko-KR" dirty="0"/>
          </a:p>
          <a:p>
            <a:pPr algn="r"/>
            <a:r>
              <a:rPr lang="en-US" altLang="ko-KR" dirty="0"/>
              <a:t>2018180015</a:t>
            </a:r>
            <a:r>
              <a:rPr lang="ko-KR" altLang="en-US" dirty="0"/>
              <a:t> 류연우</a:t>
            </a:r>
          </a:p>
          <a:p>
            <a:pPr algn="r"/>
            <a:r>
              <a:rPr lang="en-US" altLang="ko-KR" dirty="0"/>
              <a:t>2018180017</a:t>
            </a:r>
            <a:r>
              <a:rPr lang="ko-KR" altLang="en-US" dirty="0"/>
              <a:t> </a:t>
            </a:r>
            <a:r>
              <a:rPr lang="ko-KR" altLang="en-US" dirty="0" err="1"/>
              <a:t>박기정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49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E529E-AA57-BC5A-BCE7-761CD304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개발 일정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E649C5A-2FBA-5D6B-EF01-55371F1C2591}"/>
              </a:ext>
            </a:extLst>
          </p:cNvPr>
          <p:cNvGraphicFramePr>
            <a:graphicFrameLocks noGrp="1"/>
          </p:cNvGraphicFramePr>
          <p:nvPr/>
        </p:nvGraphicFramePr>
        <p:xfrm>
          <a:off x="486310" y="1233673"/>
          <a:ext cx="11219379" cy="541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051">
                  <a:extLst>
                    <a:ext uri="{9D8B030D-6E8A-4147-A177-3AD203B41FA5}">
                      <a16:colId xmlns:a16="http://schemas.microsoft.com/office/drawing/2014/main" val="1027885691"/>
                    </a:ext>
                  </a:extLst>
                </a:gridCol>
                <a:gridCol w="1402422">
                  <a:extLst>
                    <a:ext uri="{9D8B030D-6E8A-4147-A177-3AD203B41FA5}">
                      <a16:colId xmlns:a16="http://schemas.microsoft.com/office/drawing/2014/main" val="646307980"/>
                    </a:ext>
                  </a:extLst>
                </a:gridCol>
                <a:gridCol w="1402422">
                  <a:extLst>
                    <a:ext uri="{9D8B030D-6E8A-4147-A177-3AD203B41FA5}">
                      <a16:colId xmlns:a16="http://schemas.microsoft.com/office/drawing/2014/main" val="3862463152"/>
                    </a:ext>
                  </a:extLst>
                </a:gridCol>
                <a:gridCol w="1402422">
                  <a:extLst>
                    <a:ext uri="{9D8B030D-6E8A-4147-A177-3AD203B41FA5}">
                      <a16:colId xmlns:a16="http://schemas.microsoft.com/office/drawing/2014/main" val="1662321595"/>
                    </a:ext>
                  </a:extLst>
                </a:gridCol>
                <a:gridCol w="1402422">
                  <a:extLst>
                    <a:ext uri="{9D8B030D-6E8A-4147-A177-3AD203B41FA5}">
                      <a16:colId xmlns:a16="http://schemas.microsoft.com/office/drawing/2014/main" val="1846856888"/>
                    </a:ext>
                  </a:extLst>
                </a:gridCol>
                <a:gridCol w="714910">
                  <a:extLst>
                    <a:ext uri="{9D8B030D-6E8A-4147-A177-3AD203B41FA5}">
                      <a16:colId xmlns:a16="http://schemas.microsoft.com/office/drawing/2014/main" val="3482090113"/>
                    </a:ext>
                  </a:extLst>
                </a:gridCol>
                <a:gridCol w="714910">
                  <a:extLst>
                    <a:ext uri="{9D8B030D-6E8A-4147-A177-3AD203B41FA5}">
                      <a16:colId xmlns:a16="http://schemas.microsoft.com/office/drawing/2014/main" val="1492059768"/>
                    </a:ext>
                  </a:extLst>
                </a:gridCol>
                <a:gridCol w="714910">
                  <a:extLst>
                    <a:ext uri="{9D8B030D-6E8A-4147-A177-3AD203B41FA5}">
                      <a16:colId xmlns:a16="http://schemas.microsoft.com/office/drawing/2014/main" val="1996658023"/>
                    </a:ext>
                  </a:extLst>
                </a:gridCol>
                <a:gridCol w="714910">
                  <a:extLst>
                    <a:ext uri="{9D8B030D-6E8A-4147-A177-3AD203B41FA5}">
                      <a16:colId xmlns:a16="http://schemas.microsoft.com/office/drawing/2014/main" val="3770600296"/>
                    </a:ext>
                  </a:extLst>
                </a:gridCol>
              </a:tblGrid>
              <a:tr h="3896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１월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２월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３월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４월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５월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６월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７월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８월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840196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리소스 수집</a:t>
                      </a:r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961082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프레임워크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443154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 err="1"/>
                        <a:t>폴리곤</a:t>
                      </a:r>
                      <a:r>
                        <a:rPr lang="ko-KR" altLang="en-US" sz="1600" b="1" dirty="0"/>
                        <a:t> 절단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49282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UI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65417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조명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72226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그림자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33812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충돌체크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42589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MLP AI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984858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모델 파일 변환기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520110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런타임 </a:t>
                      </a:r>
                      <a:r>
                        <a:rPr lang="ko-KR" altLang="en-US" sz="1600" b="1" dirty="0" err="1"/>
                        <a:t>에니메이션</a:t>
                      </a:r>
                      <a:r>
                        <a:rPr lang="ko-KR" altLang="en-US" sz="1600" b="1" dirty="0"/>
                        <a:t> 생성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71555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파티클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102058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WSAAsyncSelect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5835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리소스 수집</a:t>
                      </a:r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42616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인게임</a:t>
                      </a:r>
                      <a:r>
                        <a:rPr lang="ko-KR" altLang="en-US" sz="1600" b="1" dirty="0"/>
                        <a:t> 컨텐츠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83918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테스트 및 버그 수정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62369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7270440-F4D3-C995-470D-6A09CD687318}"/>
              </a:ext>
            </a:extLst>
          </p:cNvPr>
          <p:cNvGraphicFramePr>
            <a:graphicFrameLocks noGrp="1"/>
          </p:cNvGraphicFramePr>
          <p:nvPr/>
        </p:nvGraphicFramePr>
        <p:xfrm>
          <a:off x="9066371" y="339522"/>
          <a:ext cx="2639318" cy="75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659">
                  <a:extLst>
                    <a:ext uri="{9D8B030D-6E8A-4147-A177-3AD203B41FA5}">
                      <a16:colId xmlns:a16="http://schemas.microsoft.com/office/drawing/2014/main" val="3952262295"/>
                    </a:ext>
                  </a:extLst>
                </a:gridCol>
                <a:gridCol w="1319659">
                  <a:extLst>
                    <a:ext uri="{9D8B030D-6E8A-4147-A177-3AD203B41FA5}">
                      <a16:colId xmlns:a16="http://schemas.microsoft.com/office/drawing/2014/main" val="92239704"/>
                    </a:ext>
                  </a:extLst>
                </a:gridCol>
              </a:tblGrid>
              <a:tr h="33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김나현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류연우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49820"/>
                  </a:ext>
                </a:extLst>
              </a:tr>
              <a:tr h="33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박기정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공통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6086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46CFBC0-E871-4829-D5D0-0E80B6FD5CDD}"/>
              </a:ext>
            </a:extLst>
          </p:cNvPr>
          <p:cNvSpPr/>
          <p:nvPr/>
        </p:nvSpPr>
        <p:spPr>
          <a:xfrm>
            <a:off x="3287728" y="1674687"/>
            <a:ext cx="1294546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83CCB-48A0-C3D1-0169-D88B59D992BE}"/>
              </a:ext>
            </a:extLst>
          </p:cNvPr>
          <p:cNvSpPr/>
          <p:nvPr/>
        </p:nvSpPr>
        <p:spPr>
          <a:xfrm>
            <a:off x="3286016" y="2001748"/>
            <a:ext cx="1172967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90%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59DCCD-4233-6C8D-4FF5-5BBF51E3BE75}"/>
              </a:ext>
            </a:extLst>
          </p:cNvPr>
          <p:cNvSpPr/>
          <p:nvPr/>
        </p:nvSpPr>
        <p:spPr>
          <a:xfrm>
            <a:off x="4681588" y="2330520"/>
            <a:ext cx="2253468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60%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5B7E43-A433-9E05-BEA4-A5254D5FCA6D}"/>
              </a:ext>
            </a:extLst>
          </p:cNvPr>
          <p:cNvSpPr/>
          <p:nvPr/>
        </p:nvSpPr>
        <p:spPr>
          <a:xfrm>
            <a:off x="4673025" y="2669567"/>
            <a:ext cx="464051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AC14CD-417F-5B93-2259-84E7473F050D}"/>
              </a:ext>
            </a:extLst>
          </p:cNvPr>
          <p:cNvSpPr/>
          <p:nvPr/>
        </p:nvSpPr>
        <p:spPr>
          <a:xfrm>
            <a:off x="6090857" y="2998342"/>
            <a:ext cx="1039408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70%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CF32E3-6D06-6F12-0CF2-63D09E5A36A4}"/>
              </a:ext>
            </a:extLst>
          </p:cNvPr>
          <p:cNvSpPr/>
          <p:nvPr/>
        </p:nvSpPr>
        <p:spPr>
          <a:xfrm>
            <a:off x="6090857" y="3337388"/>
            <a:ext cx="505147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701497-BCDC-3537-ACC4-35E2F975B185}"/>
              </a:ext>
            </a:extLst>
          </p:cNvPr>
          <p:cNvSpPr/>
          <p:nvPr/>
        </p:nvSpPr>
        <p:spPr>
          <a:xfrm>
            <a:off x="4683298" y="3676436"/>
            <a:ext cx="2508611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90%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E6F223-1C14-EA06-C28F-3929A425A25E}"/>
              </a:ext>
            </a:extLst>
          </p:cNvPr>
          <p:cNvSpPr/>
          <p:nvPr/>
        </p:nvSpPr>
        <p:spPr>
          <a:xfrm>
            <a:off x="4703847" y="4015483"/>
            <a:ext cx="556519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1B8A71-01B9-FEE2-1DC6-515AABD2CF43}"/>
              </a:ext>
            </a:extLst>
          </p:cNvPr>
          <p:cNvSpPr/>
          <p:nvPr/>
        </p:nvSpPr>
        <p:spPr>
          <a:xfrm>
            <a:off x="4662751" y="4344256"/>
            <a:ext cx="1347631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A8881E-9C95-15A6-8273-A53E5CF740C6}"/>
              </a:ext>
            </a:extLst>
          </p:cNvPr>
          <p:cNvSpPr/>
          <p:nvPr/>
        </p:nvSpPr>
        <p:spPr>
          <a:xfrm>
            <a:off x="4683299" y="4673029"/>
            <a:ext cx="453777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888598-D39B-E513-AB5D-39913EC7773C}"/>
              </a:ext>
            </a:extLst>
          </p:cNvPr>
          <p:cNvSpPr/>
          <p:nvPr/>
        </p:nvSpPr>
        <p:spPr>
          <a:xfrm>
            <a:off x="6070308" y="5022350"/>
            <a:ext cx="525696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6A8BE6-8169-6203-DA3E-F9D55C4C29D8}"/>
              </a:ext>
            </a:extLst>
          </p:cNvPr>
          <p:cNvSpPr/>
          <p:nvPr/>
        </p:nvSpPr>
        <p:spPr>
          <a:xfrm>
            <a:off x="4693575" y="5361397"/>
            <a:ext cx="443502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49CD7B-9DD9-CEBC-65D2-8F807A3E0C45}"/>
              </a:ext>
            </a:extLst>
          </p:cNvPr>
          <p:cNvSpPr/>
          <p:nvPr/>
        </p:nvSpPr>
        <p:spPr>
          <a:xfrm>
            <a:off x="7488140" y="5690170"/>
            <a:ext cx="464051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28C5C-C30D-6A97-05C6-AF6AB1991AA0}"/>
              </a:ext>
            </a:extLst>
          </p:cNvPr>
          <p:cNvSpPr/>
          <p:nvPr/>
        </p:nvSpPr>
        <p:spPr>
          <a:xfrm>
            <a:off x="7486427" y="6027505"/>
            <a:ext cx="464051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44BBCB-9FEB-F718-4263-735917B45598}"/>
              </a:ext>
            </a:extLst>
          </p:cNvPr>
          <p:cNvSpPr/>
          <p:nvPr/>
        </p:nvSpPr>
        <p:spPr>
          <a:xfrm>
            <a:off x="4482100" y="654236"/>
            <a:ext cx="3227800" cy="523434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accent6"/>
                </a:solidFill>
              </a:rPr>
              <a:t>전체 진행도 </a:t>
            </a:r>
            <a:r>
              <a:rPr lang="en-US" altLang="ko-KR" sz="2800" dirty="0">
                <a:solidFill>
                  <a:schemeClr val="accent6"/>
                </a:solidFill>
              </a:rPr>
              <a:t>: 51%</a:t>
            </a:r>
            <a:endParaRPr lang="ko-KR" alt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4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E529E-AA57-BC5A-BCE7-761CD304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개발 일정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E649C5A-2FBA-5D6B-EF01-55371F1C2591}"/>
              </a:ext>
            </a:extLst>
          </p:cNvPr>
          <p:cNvGraphicFramePr>
            <a:graphicFrameLocks noGrp="1"/>
          </p:cNvGraphicFramePr>
          <p:nvPr/>
        </p:nvGraphicFramePr>
        <p:xfrm>
          <a:off x="486310" y="1233672"/>
          <a:ext cx="11219380" cy="515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24">
                  <a:extLst>
                    <a:ext uri="{9D8B030D-6E8A-4147-A177-3AD203B41FA5}">
                      <a16:colId xmlns:a16="http://schemas.microsoft.com/office/drawing/2014/main" val="1027885691"/>
                    </a:ext>
                  </a:extLst>
                </a:gridCol>
                <a:gridCol w="2114764">
                  <a:extLst>
                    <a:ext uri="{9D8B030D-6E8A-4147-A177-3AD203B41FA5}">
                      <a16:colId xmlns:a16="http://schemas.microsoft.com/office/drawing/2014/main" val="3482090113"/>
                    </a:ext>
                  </a:extLst>
                </a:gridCol>
                <a:gridCol w="2114764">
                  <a:extLst>
                    <a:ext uri="{9D8B030D-6E8A-4147-A177-3AD203B41FA5}">
                      <a16:colId xmlns:a16="http://schemas.microsoft.com/office/drawing/2014/main" val="1492059768"/>
                    </a:ext>
                  </a:extLst>
                </a:gridCol>
                <a:gridCol w="2114764">
                  <a:extLst>
                    <a:ext uri="{9D8B030D-6E8A-4147-A177-3AD203B41FA5}">
                      <a16:colId xmlns:a16="http://schemas.microsoft.com/office/drawing/2014/main" val="1996658023"/>
                    </a:ext>
                  </a:extLst>
                </a:gridCol>
                <a:gridCol w="2114764">
                  <a:extLst>
                    <a:ext uri="{9D8B030D-6E8A-4147-A177-3AD203B41FA5}">
                      <a16:colId xmlns:a16="http://schemas.microsoft.com/office/drawing/2014/main" val="3770600296"/>
                    </a:ext>
                  </a:extLst>
                </a:gridCol>
              </a:tblGrid>
              <a:tr h="4231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５월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６월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７월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８월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840196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 err="1"/>
                        <a:t>폴리곤</a:t>
                      </a:r>
                      <a:r>
                        <a:rPr lang="ko-KR" altLang="en-US" sz="1600" b="1" dirty="0"/>
                        <a:t> 절단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49282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UI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65417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조명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72226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그림자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33812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충돌체크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42589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MLP AI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984858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FBX </a:t>
                      </a:r>
                      <a:r>
                        <a:rPr lang="ko-KR" altLang="en-US" sz="1600" b="1" dirty="0"/>
                        <a:t>애니메이션 </a:t>
                      </a:r>
                      <a:r>
                        <a:rPr lang="ko-KR" altLang="en-US" sz="1600" b="1" dirty="0" err="1"/>
                        <a:t>로더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520110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런타임 </a:t>
                      </a:r>
                      <a:r>
                        <a:rPr lang="ko-KR" altLang="en-US" sz="1600" b="1" dirty="0" err="1"/>
                        <a:t>에니메이션</a:t>
                      </a:r>
                      <a:r>
                        <a:rPr lang="ko-KR" altLang="en-US" sz="1600" b="1" dirty="0"/>
                        <a:t> 생성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71555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파티클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102058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WSAAsyncSelect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5835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리소스 수집</a:t>
                      </a:r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42616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인게임</a:t>
                      </a:r>
                      <a:r>
                        <a:rPr lang="ko-KR" altLang="en-US" sz="1600" b="1" dirty="0"/>
                        <a:t> 컨텐츠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83918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테스트 및 버그 수정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62369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7270440-F4D3-C995-470D-6A09CD687318}"/>
              </a:ext>
            </a:extLst>
          </p:cNvPr>
          <p:cNvGraphicFramePr>
            <a:graphicFrameLocks noGrp="1"/>
          </p:cNvGraphicFramePr>
          <p:nvPr/>
        </p:nvGraphicFramePr>
        <p:xfrm>
          <a:off x="9066371" y="339522"/>
          <a:ext cx="2639318" cy="75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659">
                  <a:extLst>
                    <a:ext uri="{9D8B030D-6E8A-4147-A177-3AD203B41FA5}">
                      <a16:colId xmlns:a16="http://schemas.microsoft.com/office/drawing/2014/main" val="3952262295"/>
                    </a:ext>
                  </a:extLst>
                </a:gridCol>
                <a:gridCol w="1319659">
                  <a:extLst>
                    <a:ext uri="{9D8B030D-6E8A-4147-A177-3AD203B41FA5}">
                      <a16:colId xmlns:a16="http://schemas.microsoft.com/office/drawing/2014/main" val="92239704"/>
                    </a:ext>
                  </a:extLst>
                </a:gridCol>
              </a:tblGrid>
              <a:tr h="33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김나현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류연우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49820"/>
                  </a:ext>
                </a:extLst>
              </a:tr>
              <a:tr h="33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박기정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공통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60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33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33224-2D77-7AEE-D85C-DD595241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84835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552EC-4BC4-44B2-1D93-651395F4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7CE70-57DF-7B35-6D72-1061A33A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70698"/>
            <a:ext cx="5136000" cy="4555200"/>
          </a:xfrm>
        </p:spPr>
        <p:txBody>
          <a:bodyPr/>
          <a:lstStyle/>
          <a:p>
            <a:pPr marL="203195" indent="0">
              <a:lnSpc>
                <a:spcPct val="150000"/>
              </a:lnSpc>
              <a:buNone/>
            </a:pPr>
            <a:r>
              <a:rPr lang="en-US" altLang="ko-KR" sz="2900" dirty="0"/>
              <a:t>1. </a:t>
            </a:r>
            <a:r>
              <a:rPr lang="ko-KR" altLang="en-US" sz="2900" dirty="0"/>
              <a:t>개요</a:t>
            </a:r>
            <a:endParaRPr lang="en-US" altLang="ko-KR" sz="2900" dirty="0"/>
          </a:p>
          <a:p>
            <a:pPr marL="203195" indent="0">
              <a:lnSpc>
                <a:spcPct val="150000"/>
              </a:lnSpc>
              <a:buNone/>
            </a:pPr>
            <a:r>
              <a:rPr lang="en-US" altLang="ko-KR" sz="2900" dirty="0"/>
              <a:t>2. </a:t>
            </a:r>
            <a:r>
              <a:rPr lang="ko-KR" altLang="en-US" sz="2900" dirty="0"/>
              <a:t>게임조작</a:t>
            </a:r>
            <a:endParaRPr lang="en-US" altLang="ko-KR" sz="2900" dirty="0"/>
          </a:p>
          <a:p>
            <a:pPr marL="203195" indent="0">
              <a:lnSpc>
                <a:spcPct val="150000"/>
              </a:lnSpc>
              <a:buNone/>
            </a:pPr>
            <a:r>
              <a:rPr lang="en-US" altLang="ko-KR" sz="2900" dirty="0"/>
              <a:t>3. </a:t>
            </a:r>
            <a:r>
              <a:rPr lang="ko-KR" altLang="en-US" sz="2900" dirty="0"/>
              <a:t>기술요소와 중점연구 분야</a:t>
            </a:r>
            <a:endParaRPr lang="en-US" altLang="ko-KR" sz="2900" dirty="0"/>
          </a:p>
          <a:p>
            <a:pPr marL="203195" indent="0">
              <a:lnSpc>
                <a:spcPct val="150000"/>
              </a:lnSpc>
              <a:buNone/>
            </a:pPr>
            <a:r>
              <a:rPr lang="en-US" altLang="ko-KR" sz="2900" dirty="0"/>
              <a:t>4. </a:t>
            </a:r>
            <a:r>
              <a:rPr lang="ko-KR" altLang="en-US" sz="2900" dirty="0"/>
              <a:t>구성원 역할 분담</a:t>
            </a:r>
            <a:endParaRPr lang="en-US" altLang="ko-KR" sz="2900" dirty="0"/>
          </a:p>
          <a:p>
            <a:endParaRPr lang="en-US" altLang="ko-KR" sz="2900" dirty="0"/>
          </a:p>
          <a:p>
            <a:endParaRPr lang="ko-KR" altLang="en-US" sz="2900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151D4F3D-FBDD-5D62-32B5-0198B4B5319B}"/>
              </a:ext>
            </a:extLst>
          </p:cNvPr>
          <p:cNvSpPr txBox="1">
            <a:spLocks/>
          </p:cNvSpPr>
          <p:nvPr/>
        </p:nvSpPr>
        <p:spPr>
          <a:xfrm>
            <a:off x="6026429" y="1670698"/>
            <a:ext cx="5136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30400" marR="0" lvl="0" indent="-230400" algn="l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ts val="1200"/>
              <a:buFont typeface="Lato"/>
              <a:buChar char="❖"/>
              <a:defRPr sz="1533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12780" marR="0" lvl="1" indent="0" algn="l" rtl="0" eaLnBrk="1" latinLnBrk="1" hangingPunct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406390" algn="l" rtl="0" eaLnBrk="1" latinLnBrk="1" hangingPunct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◆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➢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Char char="◆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03195" indent="0">
              <a:lnSpc>
                <a:spcPct val="150000"/>
              </a:lnSpc>
              <a:buNone/>
            </a:pPr>
            <a:r>
              <a:rPr lang="en-US" altLang="ko-KR" sz="2900" dirty="0"/>
              <a:t>5. </a:t>
            </a:r>
            <a:r>
              <a:rPr lang="ko-KR" altLang="en-US" sz="2900" dirty="0"/>
              <a:t>개발내용</a:t>
            </a:r>
            <a:endParaRPr lang="en-US" altLang="ko-KR" sz="2900" dirty="0"/>
          </a:p>
          <a:p>
            <a:pPr marL="203195" indent="0">
              <a:lnSpc>
                <a:spcPct val="150000"/>
              </a:lnSpc>
              <a:buFont typeface="Lato"/>
              <a:buNone/>
            </a:pPr>
            <a:r>
              <a:rPr lang="en-US" altLang="ko-KR" sz="2900" dirty="0"/>
              <a:t>6. </a:t>
            </a:r>
            <a:r>
              <a:rPr lang="ko-KR" altLang="en-US" sz="2900" dirty="0"/>
              <a:t>문제점 및 보완책</a:t>
            </a:r>
            <a:endParaRPr lang="en-US" altLang="ko-KR" sz="2900" dirty="0"/>
          </a:p>
          <a:p>
            <a:pPr marL="203195" indent="0">
              <a:lnSpc>
                <a:spcPct val="150000"/>
              </a:lnSpc>
              <a:buFont typeface="Lato"/>
              <a:buNone/>
            </a:pPr>
            <a:r>
              <a:rPr lang="en-US" altLang="ko-KR" sz="2900" dirty="0"/>
              <a:t>7. </a:t>
            </a:r>
            <a:r>
              <a:rPr lang="ko-KR" altLang="en-US" sz="2900" dirty="0"/>
              <a:t>향후 개발 일정</a:t>
            </a:r>
            <a:endParaRPr lang="en-US" altLang="ko-KR" sz="2900" dirty="0"/>
          </a:p>
          <a:p>
            <a:pPr marL="203195" indent="0">
              <a:lnSpc>
                <a:spcPct val="150000"/>
              </a:lnSpc>
              <a:buFont typeface="Lato"/>
              <a:buNone/>
            </a:pPr>
            <a:r>
              <a:rPr lang="en-US" altLang="ko-KR" sz="2900" dirty="0"/>
              <a:t>8. </a:t>
            </a:r>
            <a:r>
              <a:rPr lang="ko-KR" altLang="en-US" sz="2900" dirty="0"/>
              <a:t>데모 시연</a:t>
            </a:r>
            <a:endParaRPr lang="en-US" altLang="ko-KR" sz="2900" dirty="0"/>
          </a:p>
          <a:p>
            <a:endParaRPr lang="en-US" altLang="ko-KR" sz="2900" dirty="0"/>
          </a:p>
          <a:p>
            <a:endParaRPr lang="ko-KR" altLang="en-US" sz="2900" dirty="0"/>
          </a:p>
        </p:txBody>
      </p:sp>
    </p:spTree>
    <p:extLst>
      <p:ext uri="{BB962C8B-B14F-4D97-AF65-F5344CB8AC3E}">
        <p14:creationId xmlns:p14="http://schemas.microsoft.com/office/powerpoint/2010/main" val="405686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45C7B0D-9053-FAB8-94AF-FA26E37D274F}"/>
              </a:ext>
            </a:extLst>
          </p:cNvPr>
          <p:cNvSpPr txBox="1">
            <a:spLocks/>
          </p:cNvSpPr>
          <p:nvPr/>
        </p:nvSpPr>
        <p:spPr>
          <a:xfrm>
            <a:off x="473820" y="1335253"/>
            <a:ext cx="5135999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27000" indent="0"/>
            <a:r>
              <a:rPr lang="ko-KR" altLang="en-US" dirty="0"/>
              <a:t>제목 </a:t>
            </a:r>
            <a:r>
              <a:rPr lang="en-US" altLang="ko-KR" dirty="0"/>
              <a:t>– Enemy Slasher</a:t>
            </a:r>
          </a:p>
          <a:p>
            <a:pPr marL="127000" indent="0"/>
            <a:endParaRPr lang="en-US" altLang="ko-KR" dirty="0"/>
          </a:p>
          <a:p>
            <a:pPr marL="127000" indent="0"/>
            <a:r>
              <a:rPr lang="ko-KR" altLang="en-US" dirty="0"/>
              <a:t>장르 </a:t>
            </a:r>
            <a:r>
              <a:rPr lang="en-US" altLang="ko-KR" dirty="0"/>
              <a:t>– </a:t>
            </a:r>
            <a:r>
              <a:rPr lang="ko-KR" altLang="en-US" dirty="0" err="1"/>
              <a:t>턴제</a:t>
            </a:r>
            <a:r>
              <a:rPr lang="ko-KR" altLang="en-US" dirty="0"/>
              <a:t> </a:t>
            </a:r>
            <a:r>
              <a:rPr lang="en-US" altLang="ko-KR" dirty="0"/>
              <a:t>RPG</a:t>
            </a:r>
          </a:p>
          <a:p>
            <a:pPr marL="127000" indent="0"/>
            <a:endParaRPr lang="en-US" altLang="ko-KR" dirty="0"/>
          </a:p>
          <a:p>
            <a:pPr marL="127000" indent="0"/>
            <a:r>
              <a:rPr lang="ko-KR" altLang="en-US" dirty="0"/>
              <a:t>개요 </a:t>
            </a:r>
            <a:r>
              <a:rPr lang="en-US" altLang="ko-KR" dirty="0"/>
              <a:t>– </a:t>
            </a:r>
            <a:r>
              <a:rPr lang="ko-KR" altLang="en-US" dirty="0"/>
              <a:t>턴마다 진행되며</a:t>
            </a:r>
            <a:endParaRPr lang="en-US" altLang="ko-KR" dirty="0"/>
          </a:p>
          <a:p>
            <a:pPr marL="127000" indent="0"/>
            <a:r>
              <a:rPr lang="ko-KR" altLang="en-US" dirty="0"/>
              <a:t>한정된 카드를 적절히 활용하여</a:t>
            </a:r>
            <a:endParaRPr lang="en-US" altLang="ko-KR" dirty="0"/>
          </a:p>
          <a:p>
            <a:pPr marL="127000" indent="0"/>
            <a:r>
              <a:rPr lang="ko-KR" altLang="en-US" dirty="0"/>
              <a:t> 적 몬스터를 잡고 </a:t>
            </a:r>
            <a:endParaRPr lang="en-US" altLang="ko-KR" dirty="0"/>
          </a:p>
          <a:p>
            <a:pPr marL="127000" indent="0"/>
            <a:r>
              <a:rPr lang="ko-KR" altLang="en-US" dirty="0"/>
              <a:t>스테이지를 클리어하는 게임</a:t>
            </a:r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62CD2C57-13EB-AA31-6879-A8C7DDABA76E}"/>
              </a:ext>
            </a:extLst>
          </p:cNvPr>
          <p:cNvSpPr txBox="1">
            <a:spLocks/>
          </p:cNvSpPr>
          <p:nvPr/>
        </p:nvSpPr>
        <p:spPr>
          <a:xfrm>
            <a:off x="5934075" y="5370345"/>
            <a:ext cx="5459849" cy="65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ko-KR" altLang="en-US" sz="1400" dirty="0"/>
              <a:t>예시 게임 </a:t>
            </a:r>
            <a:r>
              <a:rPr lang="en-US" altLang="ko-KR" sz="1400" dirty="0"/>
              <a:t>- </a:t>
            </a:r>
            <a:r>
              <a:rPr lang="ko-KR" altLang="en-US" sz="1400" b="1" i="0" u="none" strike="noStrike" dirty="0">
                <a:solidFill>
                  <a:srgbClr val="0275D8"/>
                </a:solidFill>
                <a:effectLst/>
                <a:latin typeface="Open Sans" panose="020B0604020202020204" pitchFamily="34" charset="0"/>
                <a:hlinkClick r:id="rId3"/>
              </a:rPr>
              <a:t>마블 </a:t>
            </a:r>
            <a:r>
              <a:rPr lang="ko-KR" altLang="en-US" sz="1400" b="1" i="0" u="none" strike="noStrike" dirty="0" err="1">
                <a:solidFill>
                  <a:srgbClr val="0275D8"/>
                </a:solidFill>
                <a:effectLst/>
                <a:latin typeface="Open Sans" panose="020B0604020202020204" pitchFamily="34" charset="0"/>
                <a:hlinkClick r:id="rId3"/>
              </a:rPr>
              <a:t>미드나잇</a:t>
            </a:r>
            <a:r>
              <a:rPr lang="ko-KR" altLang="en-US" sz="1400" b="1" i="0" u="none" strike="noStrike" dirty="0">
                <a:solidFill>
                  <a:srgbClr val="0275D8"/>
                </a:solidFill>
                <a:effectLst/>
                <a:latin typeface="Open Sans" panose="020B0604020202020204" pitchFamily="34" charset="0"/>
                <a:hlinkClick r:id="rId3"/>
              </a:rPr>
              <a:t> </a:t>
            </a:r>
            <a:r>
              <a:rPr lang="ko-KR" altLang="en-US" sz="1400" b="1" i="0" u="none" strike="noStrike" dirty="0" err="1">
                <a:solidFill>
                  <a:srgbClr val="0275D8"/>
                </a:solidFill>
                <a:effectLst/>
                <a:latin typeface="Open Sans" panose="020B0604020202020204" pitchFamily="34" charset="0"/>
                <a:hlinkClick r:id="rId3"/>
              </a:rPr>
              <a:t>선즈</a:t>
            </a:r>
            <a:endParaRPr lang="ko-KR" altLang="en-US" sz="1400" b="1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  <a:p>
            <a:endParaRPr lang="ko-KR" altLang="en-US" sz="1400" dirty="0"/>
          </a:p>
        </p:txBody>
      </p:sp>
      <p:pic>
        <p:nvPicPr>
          <p:cNvPr id="10" name="그림 9">
            <a:hlinkClick r:id="rId4"/>
            <a:extLst>
              <a:ext uri="{FF2B5EF4-FFF2-40B4-BE49-F238E27FC236}">
                <a16:creationId xmlns:a16="http://schemas.microsoft.com/office/drawing/2014/main" id="{53D62833-B813-7210-5DC1-303E1A14B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330" y="1633785"/>
            <a:ext cx="6282850" cy="351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6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587A7-2147-1091-9B1C-F767E550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A9755-6DB9-8EFA-E9E0-4DBFBE0BB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782" y="5036507"/>
            <a:ext cx="5232982" cy="1405857"/>
          </a:xfrm>
        </p:spPr>
        <p:txBody>
          <a:bodyPr/>
          <a:lstStyle/>
          <a:p>
            <a:r>
              <a:rPr lang="ko-KR" altLang="en-US" sz="2400" b="1" dirty="0">
                <a:solidFill>
                  <a:srgbClr val="CC3300"/>
                </a:solidFill>
              </a:rPr>
              <a:t>노드</a:t>
            </a:r>
            <a:r>
              <a:rPr lang="ko-KR" altLang="en-US" sz="2400" dirty="0"/>
              <a:t>를 선택해 </a:t>
            </a:r>
            <a:r>
              <a:rPr lang="ko-KR" altLang="en-US" sz="2400" b="1" dirty="0">
                <a:solidFill>
                  <a:srgbClr val="CC3300"/>
                </a:solidFill>
              </a:rPr>
              <a:t>이동</a:t>
            </a:r>
            <a:endParaRPr lang="en-US" altLang="ko-KR" sz="2400" b="1" dirty="0">
              <a:solidFill>
                <a:srgbClr val="CC3300"/>
              </a:solidFill>
            </a:endParaRPr>
          </a:p>
          <a:p>
            <a:r>
              <a:rPr lang="ko-KR" altLang="en-US" sz="2400" dirty="0"/>
              <a:t>해당 노드의 </a:t>
            </a:r>
            <a:r>
              <a:rPr lang="ko-KR" altLang="en-US" sz="2400" b="1" dirty="0">
                <a:solidFill>
                  <a:srgbClr val="CC3300"/>
                </a:solidFill>
              </a:rPr>
              <a:t>이벤트</a:t>
            </a:r>
            <a:r>
              <a:rPr lang="ko-KR" altLang="en-US" sz="2400" dirty="0"/>
              <a:t>를 진행</a:t>
            </a:r>
          </a:p>
        </p:txBody>
      </p:sp>
      <p:pic>
        <p:nvPicPr>
          <p:cNvPr id="4" name="Picture 4" descr="기획자의 시선으로 바라보는 슬레이더 스파이어(Slay the Spire) -1 : 네이버 블로그">
            <a:extLst>
              <a:ext uri="{FF2B5EF4-FFF2-40B4-BE49-F238E27FC236}">
                <a16:creationId xmlns:a16="http://schemas.microsoft.com/office/drawing/2014/main" id="{61EFAADD-A30F-3CB4-627E-7BE12CD1D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5" t="30084" r="19987" b="21529"/>
          <a:stretch/>
        </p:blipFill>
        <p:spPr bwMode="auto">
          <a:xfrm>
            <a:off x="424675" y="1502095"/>
            <a:ext cx="5408089" cy="338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엑스컴 키메라 스쿼드 이미지">
            <a:extLst>
              <a:ext uri="{FF2B5EF4-FFF2-40B4-BE49-F238E27FC236}">
                <a16:creationId xmlns:a16="http://schemas.microsoft.com/office/drawing/2014/main" id="{76315FE3-63A4-FF7A-9C0C-BA9966D38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97" y="1502095"/>
            <a:ext cx="6027430" cy="338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12B8941A-5EFF-FA43-EBF6-A1D06920BC48}"/>
              </a:ext>
            </a:extLst>
          </p:cNvPr>
          <p:cNvSpPr txBox="1">
            <a:spLocks/>
          </p:cNvSpPr>
          <p:nvPr/>
        </p:nvSpPr>
        <p:spPr>
          <a:xfrm>
            <a:off x="6096000" y="5036506"/>
            <a:ext cx="5232982" cy="140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30400" marR="0" lvl="0" indent="-230400" algn="l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ts val="1200"/>
              <a:buFont typeface="Lato"/>
              <a:buChar char="❖"/>
              <a:defRPr sz="1533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12780" marR="0" lvl="1" indent="0" algn="l" rtl="0" eaLnBrk="1" latinLnBrk="1" hangingPunct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406390" algn="l" rtl="0" eaLnBrk="1" latinLnBrk="1" hangingPunct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◆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➢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Char char="◆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ko-KR" altLang="en-US" sz="2400" b="1" dirty="0">
                <a:solidFill>
                  <a:srgbClr val="CC3300"/>
                </a:solidFill>
              </a:rPr>
              <a:t>카드</a:t>
            </a:r>
            <a:r>
              <a:rPr lang="ko-KR" altLang="en-US" sz="2400" dirty="0"/>
              <a:t>를 사용한 </a:t>
            </a:r>
            <a:r>
              <a:rPr lang="ko-KR" altLang="en-US" sz="2400" b="1" dirty="0" err="1">
                <a:solidFill>
                  <a:srgbClr val="CC3300"/>
                </a:solidFill>
              </a:rPr>
              <a:t>턴제</a:t>
            </a:r>
            <a:r>
              <a:rPr lang="ko-KR" altLang="en-US" sz="2400" dirty="0"/>
              <a:t> 전투</a:t>
            </a:r>
          </a:p>
        </p:txBody>
      </p:sp>
    </p:spTree>
    <p:extLst>
      <p:ext uri="{BB962C8B-B14F-4D97-AF65-F5344CB8AC3E}">
        <p14:creationId xmlns:p14="http://schemas.microsoft.com/office/powerpoint/2010/main" val="394223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B5858-8B19-DA44-D930-CD9D8368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조작법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5A7ED8D-6D61-BB0D-5C80-1582B55CCB5A}"/>
              </a:ext>
            </a:extLst>
          </p:cNvPr>
          <p:cNvGrpSpPr/>
          <p:nvPr/>
        </p:nvGrpSpPr>
        <p:grpSpPr>
          <a:xfrm>
            <a:off x="787321" y="1840870"/>
            <a:ext cx="8010248" cy="4063545"/>
            <a:chOff x="754187" y="1403127"/>
            <a:chExt cx="9336158" cy="473617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CBF2347-12EB-6274-0BFE-2BFEBF77C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654" y="2255915"/>
              <a:ext cx="7988691" cy="3340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6746499-6578-FA92-FD44-240196BBC819}"/>
                </a:ext>
              </a:extLst>
            </p:cNvPr>
            <p:cNvGrpSpPr/>
            <p:nvPr/>
          </p:nvGrpSpPr>
          <p:grpSpPr>
            <a:xfrm>
              <a:off x="3195961" y="1407739"/>
              <a:ext cx="870012" cy="1021425"/>
              <a:chOff x="3195961" y="1407739"/>
              <a:chExt cx="870012" cy="1021425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8FE22B5E-7E89-5DB2-F04C-F3E9A7624287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 flipV="1">
                <a:off x="3630967" y="1950654"/>
                <a:ext cx="0" cy="478510"/>
              </a:xfrm>
              <a:prstGeom prst="line">
                <a:avLst/>
              </a:prstGeom>
              <a:ln w="38100">
                <a:solidFill>
                  <a:srgbClr val="8E0FF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1AEDB30-4256-E40E-2EF5-46B5FA92DF32}"/>
                  </a:ext>
                </a:extLst>
              </p:cNvPr>
              <p:cNvSpPr/>
              <p:nvPr/>
            </p:nvSpPr>
            <p:spPr>
              <a:xfrm>
                <a:off x="3195961" y="1407739"/>
                <a:ext cx="870012" cy="54291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8E0F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배속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B391CCF-63BD-C314-8249-8205AA389CBE}"/>
                </a:ext>
              </a:extLst>
            </p:cNvPr>
            <p:cNvGrpSpPr/>
            <p:nvPr/>
          </p:nvGrpSpPr>
          <p:grpSpPr>
            <a:xfrm>
              <a:off x="7049495" y="1416975"/>
              <a:ext cx="1571474" cy="1501716"/>
              <a:chOff x="3064007" y="1407739"/>
              <a:chExt cx="1571474" cy="1501716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86D48952-D282-A130-F5E2-439F28C99C84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3630967" y="1950654"/>
                <a:ext cx="218778" cy="958801"/>
              </a:xfrm>
              <a:prstGeom prst="line">
                <a:avLst/>
              </a:prstGeom>
              <a:ln w="38100">
                <a:solidFill>
                  <a:srgbClr val="1DF94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8C3A173-5597-A7C3-CB6C-E957ADB4E391}"/>
                  </a:ext>
                </a:extLst>
              </p:cNvPr>
              <p:cNvSpPr/>
              <p:nvPr/>
            </p:nvSpPr>
            <p:spPr>
              <a:xfrm>
                <a:off x="3064007" y="1407739"/>
                <a:ext cx="1571474" cy="54291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1DF9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tx2">
                        <a:lumMod val="10000"/>
                      </a:schemeClr>
                    </a:solidFill>
                  </a:rPr>
                  <a:t>카드 사용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0F9648D-F875-6AE9-DE58-769CF6216461}"/>
                </a:ext>
              </a:extLst>
            </p:cNvPr>
            <p:cNvGrpSpPr/>
            <p:nvPr/>
          </p:nvGrpSpPr>
          <p:grpSpPr>
            <a:xfrm>
              <a:off x="4232405" y="1403127"/>
              <a:ext cx="2601288" cy="2016637"/>
              <a:chOff x="2884639" y="1407739"/>
              <a:chExt cx="2364805" cy="2016637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21D4F2E-CD68-36D4-CFB6-A5B02C50C710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3630966" y="1950654"/>
                <a:ext cx="436075" cy="147372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0E89839-9FCF-BD78-E87F-A3704662FB90}"/>
                  </a:ext>
                </a:extLst>
              </p:cNvPr>
              <p:cNvSpPr/>
              <p:nvPr/>
            </p:nvSpPr>
            <p:spPr>
              <a:xfrm>
                <a:off x="2884639" y="1407739"/>
                <a:ext cx="2364805" cy="54291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tx2">
                        <a:lumMod val="10000"/>
                      </a:schemeClr>
                    </a:solidFill>
                  </a:rPr>
                  <a:t>카운터 카드 사용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381B16C-4D4A-9F55-1CF9-1910C21D2652}"/>
                </a:ext>
              </a:extLst>
            </p:cNvPr>
            <p:cNvGrpSpPr/>
            <p:nvPr/>
          </p:nvGrpSpPr>
          <p:grpSpPr>
            <a:xfrm>
              <a:off x="754187" y="3254961"/>
              <a:ext cx="1545668" cy="863867"/>
              <a:chOff x="2994699" y="1247265"/>
              <a:chExt cx="1545668" cy="863867"/>
            </a:xfrm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8D78310-E5EE-42D1-F097-C6D550FA0228}"/>
                  </a:ext>
                </a:extLst>
              </p:cNvPr>
              <p:cNvCxnSpPr>
                <a:cxnSpLocks/>
                <a:endCxn id="25" idx="3"/>
              </p:cNvCxnSpPr>
              <p:nvPr/>
            </p:nvCxnSpPr>
            <p:spPr>
              <a:xfrm flipH="1">
                <a:off x="4267235" y="1679196"/>
                <a:ext cx="273132" cy="2"/>
              </a:xfrm>
              <a:prstGeom prst="line">
                <a:avLst/>
              </a:prstGeom>
              <a:ln w="38100">
                <a:solidFill>
                  <a:srgbClr val="0025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170B326-7775-0B4E-D07B-0D67364B3150}"/>
                  </a:ext>
                </a:extLst>
              </p:cNvPr>
              <p:cNvSpPr/>
              <p:nvPr/>
            </p:nvSpPr>
            <p:spPr>
              <a:xfrm>
                <a:off x="2994699" y="1247265"/>
                <a:ext cx="1272536" cy="863867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2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캐릭터 태그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FDBF3DF-8D77-A632-0ACB-D0CB42EAF4FC}"/>
                </a:ext>
              </a:extLst>
            </p:cNvPr>
            <p:cNvGrpSpPr/>
            <p:nvPr/>
          </p:nvGrpSpPr>
          <p:grpSpPr>
            <a:xfrm>
              <a:off x="4656923" y="5449455"/>
              <a:ext cx="3304822" cy="689842"/>
              <a:chOff x="1978556" y="1260812"/>
              <a:chExt cx="3304822" cy="689842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2FAF9A61-B897-CED8-6676-B7DE833EC215}"/>
                  </a:ext>
                </a:extLst>
              </p:cNvPr>
              <p:cNvCxnSpPr>
                <a:cxnSpLocks/>
                <a:endCxn id="30" idx="0"/>
              </p:cNvCxnSpPr>
              <p:nvPr/>
            </p:nvCxnSpPr>
            <p:spPr>
              <a:xfrm>
                <a:off x="3630967" y="1260812"/>
                <a:ext cx="0" cy="146927"/>
              </a:xfrm>
              <a:prstGeom prst="line">
                <a:avLst/>
              </a:prstGeom>
              <a:ln w="38100">
                <a:solidFill>
                  <a:srgbClr val="FE1E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8091F1F-116D-82DB-5354-0F573051416C}"/>
                  </a:ext>
                </a:extLst>
              </p:cNvPr>
              <p:cNvSpPr/>
              <p:nvPr/>
            </p:nvSpPr>
            <p:spPr>
              <a:xfrm>
                <a:off x="1978556" y="1407740"/>
                <a:ext cx="3304822" cy="54291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E1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선택</a:t>
                </a:r>
                <a:r>
                  <a:rPr lang="en-US" altLang="ko-KR" sz="20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, </a:t>
                </a:r>
                <a:r>
                  <a:rPr lang="ko-KR" altLang="en-US" sz="20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확인</a:t>
                </a:r>
                <a:r>
                  <a:rPr lang="en-US" altLang="ko-KR" sz="20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, </a:t>
                </a:r>
                <a:r>
                  <a:rPr lang="ko-KR" altLang="en-US" sz="2000" b="1" dirty="0" err="1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스킵</a:t>
                </a:r>
                <a:endParaRPr lang="ko-KR" altLang="en-US" sz="2000" b="1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3D1D56C-624B-59AA-7CC4-8C95D7D3B6C6}"/>
              </a:ext>
            </a:extLst>
          </p:cNvPr>
          <p:cNvGrpSpPr/>
          <p:nvPr/>
        </p:nvGrpSpPr>
        <p:grpSpPr>
          <a:xfrm>
            <a:off x="8697599" y="1852751"/>
            <a:ext cx="3043854" cy="3857767"/>
            <a:chOff x="8697599" y="1852751"/>
            <a:chExt cx="3043854" cy="3857767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3C9BBB6-1506-5883-0225-904E5FD56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4537" y="35673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2D6D212-7C4A-A4E9-27D8-301A84416FB9}"/>
                </a:ext>
              </a:extLst>
            </p:cNvPr>
            <p:cNvGrpSpPr/>
            <p:nvPr/>
          </p:nvGrpSpPr>
          <p:grpSpPr>
            <a:xfrm>
              <a:off x="9447671" y="1852751"/>
              <a:ext cx="1538984" cy="2340558"/>
              <a:chOff x="9447671" y="1852751"/>
              <a:chExt cx="1538984" cy="2340558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880DB894-DCB1-0046-CA44-6CA693B03656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 flipV="1">
                <a:off x="10217163" y="2318562"/>
                <a:ext cx="0" cy="1874747"/>
              </a:xfrm>
              <a:prstGeom prst="line">
                <a:avLst/>
              </a:prstGeom>
              <a:ln w="38100">
                <a:solidFill>
                  <a:srgbClr val="892C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F8C08B5-A58B-4CAD-351E-A0FE03DD94C0}"/>
                  </a:ext>
                </a:extLst>
              </p:cNvPr>
              <p:cNvSpPr/>
              <p:nvPr/>
            </p:nvSpPr>
            <p:spPr>
              <a:xfrm>
                <a:off x="9447671" y="1852751"/>
                <a:ext cx="1538984" cy="46581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892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tx2">
                        <a:lumMod val="10000"/>
                      </a:schemeClr>
                    </a:solidFill>
                  </a:rPr>
                  <a:t>줌 인 아웃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490D404-F7E3-B7D6-772F-E7993104CF00}"/>
                </a:ext>
              </a:extLst>
            </p:cNvPr>
            <p:cNvGrpSpPr/>
            <p:nvPr/>
          </p:nvGrpSpPr>
          <p:grpSpPr>
            <a:xfrm>
              <a:off x="8697599" y="2509320"/>
              <a:ext cx="1455270" cy="2010770"/>
              <a:chOff x="8697599" y="2509320"/>
              <a:chExt cx="1455270" cy="201077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257FD35-3201-66E6-9E03-D0E9EF2BAF58}"/>
                  </a:ext>
                </a:extLst>
              </p:cNvPr>
              <p:cNvSpPr/>
              <p:nvPr/>
            </p:nvSpPr>
            <p:spPr>
              <a:xfrm>
                <a:off x="8697599" y="2509320"/>
                <a:ext cx="1455270" cy="105807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7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tx2">
                        <a:lumMod val="10000"/>
                      </a:schemeClr>
                    </a:solidFill>
                  </a:rPr>
                  <a:t>카드 사용 및 각종 </a:t>
                </a:r>
                <a:r>
                  <a:rPr lang="ko-KR" altLang="en-US" sz="2000" b="1" dirty="0" err="1">
                    <a:solidFill>
                      <a:schemeClr val="tx2">
                        <a:lumMod val="10000"/>
                      </a:schemeClr>
                    </a:solidFill>
                  </a:rPr>
                  <a:t>피킹</a:t>
                </a:r>
                <a:endParaRPr lang="ko-KR" altLang="en-US" sz="2000" b="1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40" name="연결선: 꺾임 39">
                <a:extLst>
                  <a:ext uri="{FF2B5EF4-FFF2-40B4-BE49-F238E27FC236}">
                    <a16:creationId xmlns:a16="http://schemas.microsoft.com/office/drawing/2014/main" id="{6C2948A7-D7F5-F2B2-089B-5F92759AEBB2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 rot="16200000" flipH="1">
                <a:off x="9230371" y="3762255"/>
                <a:ext cx="952698" cy="56297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AC75D22-E86D-0BD5-993F-4AFC6C7972E1}"/>
                </a:ext>
              </a:extLst>
            </p:cNvPr>
            <p:cNvGrpSpPr/>
            <p:nvPr/>
          </p:nvGrpSpPr>
          <p:grpSpPr>
            <a:xfrm>
              <a:off x="10470895" y="2458690"/>
              <a:ext cx="1270558" cy="1966890"/>
              <a:chOff x="10470895" y="2458690"/>
              <a:chExt cx="1270558" cy="196689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ED3AD17-A36C-42ED-5EF3-2B06E3E81CB6}"/>
                  </a:ext>
                </a:extLst>
              </p:cNvPr>
              <p:cNvSpPr/>
              <p:nvPr/>
            </p:nvSpPr>
            <p:spPr>
              <a:xfrm>
                <a:off x="10470895" y="2458690"/>
                <a:ext cx="1270558" cy="9703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E88B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>
                    <a:solidFill>
                      <a:schemeClr val="tx2">
                        <a:lumMod val="10000"/>
                      </a:schemeClr>
                    </a:solidFill>
                  </a:rPr>
                  <a:t>카메라 회전</a:t>
                </a:r>
              </a:p>
            </p:txBody>
          </p: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D8D6EAB6-698D-653B-9A28-9C41E163741E}"/>
                  </a:ext>
                </a:extLst>
              </p:cNvPr>
              <p:cNvCxnSpPr>
                <a:cxnSpLocks/>
                <a:stCxn id="37" idx="2"/>
              </p:cNvCxnSpPr>
              <p:nvPr/>
            </p:nvCxnSpPr>
            <p:spPr>
              <a:xfrm rot="5400000">
                <a:off x="10293974" y="3613380"/>
                <a:ext cx="996581" cy="62782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E88B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7830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67F59-A6A6-77AE-BBEC-374885E5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 </a:t>
            </a:r>
            <a:r>
              <a:rPr lang="en-US" altLang="ko-KR" dirty="0"/>
              <a:t>/ </a:t>
            </a:r>
            <a:r>
              <a:rPr lang="ko-KR" altLang="en-US" dirty="0"/>
              <a:t>중점 연구분야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953912-F082-ECEB-E919-1F0F01AA6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 err="1"/>
              <a:t>WSAAsyncSelect</a:t>
            </a:r>
            <a:r>
              <a:rPr lang="en-US" altLang="ko-KR" sz="2400" dirty="0"/>
              <a:t> Sever</a:t>
            </a:r>
            <a:r>
              <a:rPr lang="ko-KR" altLang="en-US" sz="2400" dirty="0"/>
              <a:t>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MLP</a:t>
            </a:r>
            <a:r>
              <a:rPr lang="ko-KR" altLang="en-US" sz="2400" dirty="0"/>
              <a:t>를 이용한 </a:t>
            </a:r>
            <a:r>
              <a:rPr lang="en-US" altLang="ko-KR" sz="2400" dirty="0"/>
              <a:t>AI</a:t>
            </a:r>
          </a:p>
          <a:p>
            <a:endParaRPr lang="en-US" altLang="ko-KR" sz="2400" dirty="0"/>
          </a:p>
          <a:p>
            <a:r>
              <a:rPr lang="en-US" altLang="ko-KR" sz="2400" dirty="0"/>
              <a:t>3D </a:t>
            </a:r>
            <a:r>
              <a:rPr lang="ko-KR" altLang="en-US" sz="2400" dirty="0"/>
              <a:t>형상 모델의 부분절단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런타임 애니메이션 생성</a:t>
            </a:r>
            <a:endParaRPr lang="en-US" altLang="ko-KR" sz="2400" dirty="0"/>
          </a:p>
          <a:p>
            <a:endParaRPr lang="en-US" altLang="ko-KR" sz="2400" dirty="0"/>
          </a:p>
          <a:p>
            <a:pPr marL="203195" indent="0">
              <a:buNone/>
            </a:pPr>
            <a:endParaRPr lang="en-US" altLang="ko-KR" sz="2400" dirty="0"/>
          </a:p>
          <a:p>
            <a:pPr marL="203195" indent="0">
              <a:buNone/>
            </a:pPr>
            <a:endParaRPr lang="en-US" altLang="ko-KR" sz="2200" dirty="0"/>
          </a:p>
          <a:p>
            <a:pPr marL="203195" indent="0">
              <a:buNone/>
            </a:pPr>
            <a:r>
              <a:rPr lang="en-US" altLang="ko-KR" sz="2200" dirty="0"/>
              <a:t>	</a:t>
            </a:r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3898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FDEC-BB69-A60A-10BA-33023B9E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675471-6BEB-4B25-D269-F02EE4D10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5136000" cy="4555200"/>
          </a:xfrm>
        </p:spPr>
        <p:txBody>
          <a:bodyPr/>
          <a:lstStyle/>
          <a:p>
            <a:r>
              <a:rPr lang="ko-KR" altLang="en-US" sz="2000" dirty="0"/>
              <a:t>김나현</a:t>
            </a:r>
            <a:endParaRPr lang="en-US" altLang="ko-KR" sz="2000" dirty="0"/>
          </a:p>
          <a:p>
            <a:pPr lvl="1"/>
            <a:r>
              <a:rPr lang="en-US" altLang="ko-KR" sz="2000" dirty="0"/>
              <a:t>UI </a:t>
            </a:r>
            <a:r>
              <a:rPr lang="ko-KR" altLang="en-US" sz="2000" dirty="0"/>
              <a:t>구현</a:t>
            </a:r>
            <a:endParaRPr lang="en-US" altLang="ko-KR" sz="2000" dirty="0"/>
          </a:p>
          <a:p>
            <a:pPr lvl="1"/>
            <a:r>
              <a:rPr lang="ko-KR" altLang="en-US" sz="2000" dirty="0"/>
              <a:t>조명</a:t>
            </a:r>
            <a:r>
              <a:rPr lang="en-US" altLang="ko-KR" sz="2000" dirty="0"/>
              <a:t>,</a:t>
            </a:r>
            <a:r>
              <a:rPr lang="ko-KR" altLang="en-US" sz="2000" dirty="0"/>
              <a:t> 그림자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파티클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000" dirty="0"/>
              <a:t>류연우</a:t>
            </a:r>
            <a:endParaRPr lang="en-US" altLang="ko-KR" sz="2000" dirty="0"/>
          </a:p>
          <a:p>
            <a:pPr lvl="1"/>
            <a:r>
              <a:rPr lang="en-US" altLang="ko-KR" sz="2000" spc="-100" dirty="0" err="1"/>
              <a:t>WSAAsyncSelcect</a:t>
            </a:r>
            <a:r>
              <a:rPr lang="en-US" altLang="ko-KR" sz="2000" spc="-100" dirty="0"/>
              <a:t> Sever </a:t>
            </a:r>
            <a:r>
              <a:rPr lang="ko-KR" altLang="en-US" sz="2000" spc="-100" dirty="0"/>
              <a:t>구현</a:t>
            </a:r>
            <a:endParaRPr lang="en-US" altLang="ko-KR" sz="2000" spc="-100" dirty="0"/>
          </a:p>
          <a:p>
            <a:pPr lvl="1"/>
            <a:r>
              <a:rPr lang="ko-KR" altLang="en-US" sz="2000" dirty="0"/>
              <a:t>캐릭터 행동 </a:t>
            </a:r>
            <a:r>
              <a:rPr lang="en-US" altLang="ko-KR" sz="2000" dirty="0"/>
              <a:t>AI</a:t>
            </a:r>
          </a:p>
          <a:p>
            <a:pPr lvl="1"/>
            <a:r>
              <a:rPr lang="en-US" altLang="ko-KR" sz="2000" dirty="0"/>
              <a:t>FBX </a:t>
            </a:r>
            <a:r>
              <a:rPr lang="ko-KR" altLang="en-US" sz="2000" dirty="0"/>
              <a:t>애니메이션 </a:t>
            </a:r>
            <a:r>
              <a:rPr lang="ko-KR" altLang="en-US" sz="2000" dirty="0" err="1"/>
              <a:t>로더</a:t>
            </a:r>
            <a:endParaRPr lang="en-US" altLang="ko-KR" sz="2000" dirty="0"/>
          </a:p>
          <a:p>
            <a:pPr lvl="1"/>
            <a:r>
              <a:rPr lang="ko-KR" altLang="en-US" sz="2000" dirty="0"/>
              <a:t>충돌체크</a:t>
            </a:r>
            <a:endParaRPr lang="en-US" altLang="ko-KR" sz="2000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81E185CF-AE98-D7EC-8B88-E9B0844F2795}"/>
              </a:ext>
            </a:extLst>
          </p:cNvPr>
          <p:cNvSpPr txBox="1">
            <a:spLocks/>
          </p:cNvSpPr>
          <p:nvPr/>
        </p:nvSpPr>
        <p:spPr>
          <a:xfrm>
            <a:off x="6284841" y="1621003"/>
            <a:ext cx="5136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30400" marR="0" lvl="0" indent="-230400" algn="l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ts val="1200"/>
              <a:buFont typeface="Lato"/>
              <a:buChar char="❖"/>
              <a:defRPr sz="1533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12780" marR="0" lvl="1" indent="0" algn="l" rtl="0" eaLnBrk="1" latinLnBrk="1" hangingPunct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406390" algn="l" rtl="0" eaLnBrk="1" latinLnBrk="1" hangingPunct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◆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➢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Char char="◆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ko-KR" altLang="en-US" sz="2000" dirty="0" err="1"/>
              <a:t>박기정</a:t>
            </a:r>
            <a:endParaRPr lang="en-US" altLang="ko-KR" sz="2000" dirty="0"/>
          </a:p>
          <a:p>
            <a:pPr lvl="1"/>
            <a:r>
              <a:rPr lang="ko-KR" altLang="en-US" sz="2000" dirty="0"/>
              <a:t>프로그램내 애니메이션 </a:t>
            </a:r>
            <a:r>
              <a:rPr lang="ko-KR" altLang="en-US" sz="2000" dirty="0" err="1"/>
              <a:t>생성부</a:t>
            </a:r>
            <a:r>
              <a:rPr lang="ko-KR" altLang="en-US" sz="2000" dirty="0"/>
              <a:t> 구현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메쉬의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폴리곤</a:t>
            </a:r>
            <a:r>
              <a:rPr lang="ko-KR" altLang="en-US" sz="2000" dirty="0"/>
              <a:t> 절단</a:t>
            </a:r>
            <a:endParaRPr lang="en-US" altLang="ko-KR" sz="2000" dirty="0"/>
          </a:p>
          <a:p>
            <a:pPr lvl="1"/>
            <a:r>
              <a:rPr lang="ko-KR" altLang="en-US" sz="2000" dirty="0"/>
              <a:t>모델 파일 변환기 구현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0870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706F2-4551-98FA-9089-60C04EBF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A7D4D-1CAE-6199-6407-089EF86F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229" y="4303345"/>
            <a:ext cx="1678448" cy="7636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900" dirty="0"/>
              <a:t>조명처리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57B1F0-4E65-42D5-3214-138697E4C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30" y="1620880"/>
            <a:ext cx="3354930" cy="24925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E4D5AF-0248-35EE-BD2D-950D05021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37" y="1620880"/>
            <a:ext cx="3294075" cy="24925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4FB667-6DC0-19A5-AE6E-4C6314B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11" y="3683668"/>
            <a:ext cx="3720573" cy="2768527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E49409B0-E4DC-1034-8C42-D3322E3B45F6}"/>
              </a:ext>
            </a:extLst>
          </p:cNvPr>
          <p:cNvSpPr txBox="1">
            <a:spLocks/>
          </p:cNvSpPr>
          <p:nvPr/>
        </p:nvSpPr>
        <p:spPr>
          <a:xfrm>
            <a:off x="8852944" y="4166336"/>
            <a:ext cx="1678448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30400" marR="0" lvl="0" indent="-230400" algn="l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ts val="1200"/>
              <a:buFont typeface="Lato"/>
              <a:buChar char="❖"/>
              <a:defRPr sz="1533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12780" marR="0" lvl="1" indent="0" algn="l" rtl="0" eaLnBrk="1" latinLnBrk="1" hangingPunct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406390" algn="l" rtl="0" eaLnBrk="1" latinLnBrk="1" hangingPunct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◆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➢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Char char="◆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ko-KR" altLang="en-US" sz="2900" dirty="0"/>
              <a:t>충돌체크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5F970FDC-38EF-2ED7-ED70-6F7CA4D4069A}"/>
              </a:ext>
            </a:extLst>
          </p:cNvPr>
          <p:cNvSpPr txBox="1">
            <a:spLocks/>
          </p:cNvSpPr>
          <p:nvPr/>
        </p:nvSpPr>
        <p:spPr>
          <a:xfrm>
            <a:off x="5384838" y="2665400"/>
            <a:ext cx="1422321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30400" marR="0" lvl="0" indent="-230400" algn="l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ts val="1200"/>
              <a:buFont typeface="Lato"/>
              <a:buChar char="❖"/>
              <a:defRPr sz="1533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12780" marR="0" lvl="1" indent="0" algn="l" rtl="0" eaLnBrk="1" latinLnBrk="1" hangingPunct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406390" algn="l" rtl="0" eaLnBrk="1" latinLnBrk="1" hangingPunct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◆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➢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Char char="◆"/>
              <a:defRPr sz="16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ko-KR" altLang="en-US" sz="2900" dirty="0"/>
              <a:t>맵 제작</a:t>
            </a:r>
          </a:p>
        </p:txBody>
      </p:sp>
    </p:spTree>
    <p:extLst>
      <p:ext uri="{BB962C8B-B14F-4D97-AF65-F5344CB8AC3E}">
        <p14:creationId xmlns:p14="http://schemas.microsoft.com/office/powerpoint/2010/main" val="189889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C7AF3-F2E0-C1C0-4F25-EF79E663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및 보완책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7E772-32F8-1375-0767-3682A7CCD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300" dirty="0"/>
              <a:t>일정 준수 미흡</a:t>
            </a:r>
            <a:r>
              <a:rPr lang="en-US" altLang="ko-KR" sz="2300" dirty="0"/>
              <a:t>.</a:t>
            </a:r>
          </a:p>
          <a:p>
            <a:pPr lvl="1"/>
            <a:r>
              <a:rPr lang="ko-KR" altLang="en-US" sz="2300" dirty="0"/>
              <a:t>주 별 </a:t>
            </a:r>
            <a:r>
              <a:rPr lang="en-US" altLang="ko-KR" sz="2300" dirty="0"/>
              <a:t>1</a:t>
            </a:r>
            <a:r>
              <a:rPr lang="ko-KR" altLang="en-US" sz="2300" dirty="0"/>
              <a:t>회 이상 진행도 확인</a:t>
            </a:r>
            <a:r>
              <a:rPr lang="en-US" altLang="ko-KR" sz="2300" dirty="0"/>
              <a:t>.</a:t>
            </a:r>
          </a:p>
          <a:p>
            <a:r>
              <a:rPr lang="ko-KR" altLang="en-US" sz="2300" dirty="0"/>
              <a:t>시각적 요소가 부실함</a:t>
            </a:r>
            <a:endParaRPr lang="en-US" altLang="ko-KR" sz="2300" dirty="0"/>
          </a:p>
          <a:p>
            <a:pPr lvl="1"/>
            <a:r>
              <a:rPr lang="en-US" altLang="ko-KR" sz="2300" dirty="0"/>
              <a:t>Ui, </a:t>
            </a:r>
            <a:r>
              <a:rPr lang="ko-KR" altLang="en-US" sz="2300" dirty="0"/>
              <a:t>조명</a:t>
            </a:r>
            <a:r>
              <a:rPr lang="en-US" altLang="ko-KR" sz="2300" dirty="0"/>
              <a:t>, </a:t>
            </a:r>
            <a:r>
              <a:rPr lang="ko-KR" altLang="en-US" sz="2300" dirty="0"/>
              <a:t>그림자</a:t>
            </a:r>
            <a:r>
              <a:rPr lang="en-US" altLang="ko-KR" sz="2300" dirty="0"/>
              <a:t>,</a:t>
            </a:r>
            <a:r>
              <a:rPr lang="ko-KR" altLang="en-US" sz="2300" dirty="0"/>
              <a:t> 이펙트</a:t>
            </a:r>
            <a:r>
              <a:rPr lang="en-US" altLang="ko-KR" sz="2300" dirty="0"/>
              <a:t>, </a:t>
            </a:r>
            <a:r>
              <a:rPr lang="ko-KR" altLang="en-US" sz="2300" dirty="0"/>
              <a:t>애니메이션을 </a:t>
            </a:r>
            <a:r>
              <a:rPr lang="ko-KR" altLang="en-US" sz="2300" dirty="0" err="1"/>
              <a:t>추가해야할것</a:t>
            </a:r>
            <a:r>
              <a:rPr lang="en-US" altLang="ko-KR" sz="2300" dirty="0"/>
              <a:t>.</a:t>
            </a:r>
          </a:p>
          <a:p>
            <a:r>
              <a:rPr lang="ko-KR" altLang="en-US" sz="2300" dirty="0"/>
              <a:t>서버 </a:t>
            </a:r>
            <a:r>
              <a:rPr lang="ko-KR" altLang="en-US" sz="2300" dirty="0" err="1"/>
              <a:t>미구현</a:t>
            </a:r>
            <a:endParaRPr lang="en-US" altLang="ko-KR" sz="2300" dirty="0"/>
          </a:p>
          <a:p>
            <a:pPr lvl="1"/>
            <a:r>
              <a:rPr lang="ko-KR" altLang="en-US" sz="2300" dirty="0"/>
              <a:t>서버 담당 인원수를 늘여 개발 기간내에 구현 가능하도록 한다</a:t>
            </a:r>
            <a:r>
              <a:rPr lang="en-US" altLang="ko-KR" sz="2300" dirty="0"/>
              <a:t>.</a:t>
            </a:r>
          </a:p>
          <a:p>
            <a:r>
              <a:rPr lang="ko-KR" altLang="en-US" sz="2300" dirty="0"/>
              <a:t>리소스</a:t>
            </a:r>
            <a:r>
              <a:rPr lang="en-US" altLang="ko-KR" sz="2300" dirty="0"/>
              <a:t> </a:t>
            </a:r>
            <a:r>
              <a:rPr lang="ko-KR" altLang="en-US" sz="2300" dirty="0"/>
              <a:t>및 포터 부실</a:t>
            </a:r>
            <a:endParaRPr lang="en-US" altLang="ko-KR" sz="2300" dirty="0"/>
          </a:p>
          <a:p>
            <a:pPr lvl="1"/>
            <a:r>
              <a:rPr lang="ko-KR" altLang="en-US" sz="2300" dirty="0"/>
              <a:t>애니메이션 </a:t>
            </a:r>
            <a:r>
              <a:rPr lang="en-US" altLang="ko-KR" sz="2300" dirty="0"/>
              <a:t>FBX</a:t>
            </a:r>
            <a:r>
              <a:rPr lang="ko-KR" altLang="en-US" sz="2300" dirty="0"/>
              <a:t>파일의 포터 추가개발 및 게임에 알맞은 리소스 찾기</a:t>
            </a:r>
            <a:r>
              <a:rPr lang="en-US" altLang="ko-KR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049705"/>
      </p:ext>
    </p:extLst>
  </p:cSld>
  <p:clrMapOvr>
    <a:masterClrMapping/>
  </p:clrMapOvr>
</p:sld>
</file>

<file path=ppt/theme/theme1.xml><?xml version="1.0" encoding="utf-8"?>
<a:theme xmlns:a="http://schemas.openxmlformats.org/drawingml/2006/main" name="Analyzing Historical Texts by Slidesgo">
  <a:themeElements>
    <a:clrScheme name="Simple Light">
      <a:dk1>
        <a:srgbClr val="635445"/>
      </a:dk1>
      <a:lt1>
        <a:srgbClr val="D7BD8E"/>
      </a:lt1>
      <a:dk2>
        <a:srgbClr val="E6E0CD"/>
      </a:dk2>
      <a:lt2>
        <a:srgbClr val="E5D7B4"/>
      </a:lt2>
      <a:accent1>
        <a:srgbClr val="988279"/>
      </a:accent1>
      <a:accent2>
        <a:srgbClr val="D4B67F"/>
      </a:accent2>
      <a:accent3>
        <a:srgbClr val="9C5656"/>
      </a:accent3>
      <a:accent4>
        <a:srgbClr val="78909C"/>
      </a:accent4>
      <a:accent5>
        <a:srgbClr val="6A9986"/>
      </a:accent5>
      <a:accent6>
        <a:srgbClr val="52443D"/>
      </a:accent6>
      <a:hlink>
        <a:srgbClr val="6354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Analyzing Historical Texts _ by Slidesgo</Template>
  <TotalTime>1400</TotalTime>
  <Words>363</Words>
  <Application>Microsoft Office PowerPoint</Application>
  <PresentationFormat>와이드스크린</PresentationFormat>
  <Paragraphs>150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Proxima Nova</vt:lpstr>
      <vt:lpstr>맑은 고딕</vt:lpstr>
      <vt:lpstr>Arial</vt:lpstr>
      <vt:lpstr>Cambria</vt:lpstr>
      <vt:lpstr>Lato</vt:lpstr>
      <vt:lpstr>Merriweather</vt:lpstr>
      <vt:lpstr>Merriweather Black</vt:lpstr>
      <vt:lpstr>Open Sans</vt:lpstr>
      <vt:lpstr>PT Sans</vt:lpstr>
      <vt:lpstr>Roboto Condensed Light</vt:lpstr>
      <vt:lpstr>Analyzing Historical Texts by Slidesgo</vt:lpstr>
      <vt:lpstr>Slidesgo Final Pages</vt:lpstr>
      <vt:lpstr>Enemy Slasher</vt:lpstr>
      <vt:lpstr>목차</vt:lpstr>
      <vt:lpstr>PowerPoint 프레젠테이션</vt:lpstr>
      <vt:lpstr>게임 진행</vt:lpstr>
      <vt:lpstr>조작법</vt:lpstr>
      <vt:lpstr>기술 / 중점 연구분야</vt:lpstr>
      <vt:lpstr>역할분담</vt:lpstr>
      <vt:lpstr>개발내용</vt:lpstr>
      <vt:lpstr>문제점 및 보완책</vt:lpstr>
      <vt:lpstr>기존 개발 일정</vt:lpstr>
      <vt:lpstr>향후 개발 일정</vt:lpstr>
      <vt:lpstr>데모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</dc:title>
  <dc:creator>류 연우</dc:creator>
  <cp:lastModifiedBy>류 연우</cp:lastModifiedBy>
  <cp:revision>276</cp:revision>
  <dcterms:created xsi:type="dcterms:W3CDTF">2022-11-22T08:49:23Z</dcterms:created>
  <dcterms:modified xsi:type="dcterms:W3CDTF">2023-05-03T08:30:10Z</dcterms:modified>
</cp:coreProperties>
</file>