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67" r:id="rId10"/>
    <p:sldId id="268" r:id="rId11"/>
    <p:sldId id="260" r:id="rId12"/>
    <p:sldId id="261" r:id="rId13"/>
    <p:sldId id="266" r:id="rId14"/>
    <p:sldId id="262" r:id="rId15"/>
    <p:sldId id="263" r:id="rId16"/>
    <p:sldId id="264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9EFDEF-AFE6-338A-60C2-0B854936F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3FA37-15F8-7271-2C99-B551E0AEF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CCF04-4723-4D11-9F2A-34BF025E83E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47445-4671-02CD-E735-A21AB23BB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59246-32EE-C6D0-2B70-F9B8BF2226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0D88-27D1-4310-A5B2-CD052A9B8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6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A3FD-7266-450E-AAD8-DFF2125B6F7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CDC2-9F4D-47A7-8116-D15B3BD1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7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ㅁㄴㅇㄻㄴㅇㄹㄴㅇㅁ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CDC2-9F4D-47A7-8116-D15B3BD1AC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2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DC18-DC4C-EB81-172B-AE519DF2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C488E-35DC-6515-31DF-430A511C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85EB0-6F03-665D-34AF-9D68C1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05514-DD42-66A9-58BD-F2E34038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D070E-CA25-D108-E47D-81FBAC3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6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89C1-648F-BEE2-50F1-59028ED9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198788-A6BC-D7E7-99E1-4EDF2307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FBAC8-4729-395C-E0BF-046BB6D4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94C15-DD4A-2FFE-7490-BEF75CB1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18703-7422-2433-83D9-693265A3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5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3A8E2-FA15-9387-E659-4BF691148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2518D-5A6F-D8AD-651B-D750F2B4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1A82D-8C75-629F-3814-5F8D31CD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9EEF2-0B4F-42E1-9443-EBC0835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B5F36-462C-853D-D438-14CFD467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9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780C-7460-C74C-88C6-D08A8AE7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E69C4-0A7B-9295-8294-8C500F0E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F27B7-FA6E-8EC4-AA7C-74EE2D2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58D9E-4E29-4341-7E0F-8192D9C4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5B93B-7F4A-8F93-DAE1-147CD6B6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82B9-D680-A3CE-0433-D3A26B07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89EE2-DCC0-B2FE-C478-79805933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CDD30-547A-DDF9-18D5-53DEF26B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83BCB-1FC4-2A14-B0CC-E610B7C6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7A031-68B4-6321-ADF8-C0F717CE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061A-5A3A-C1BD-9B6F-FEF9123B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48E44-6D75-7D78-4256-DA3C54BBF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5BEF29-A897-A5A8-B7E0-90939EEDD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0265E-E401-8C1B-C73B-62D54B33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DD1D2-CC53-BBFB-4838-EF346131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F0D71-50DE-C918-436F-F71DF72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E50C0-4D66-29FA-38BF-C3284C2D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C7420-269A-5B88-27B2-19732427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E8A28-1E1C-60F2-41D0-4C9B0F4BB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93FE6-4F44-D753-A120-30E4A676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484E4-EB9A-E48E-C7F7-4112BF71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426930-0025-34E7-DB24-2F46D032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A831E7-E840-4FBD-E4E9-C4FA8E27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61A49-25D8-E126-A7B4-F30AAFE4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5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40BF-D4B5-C892-3230-1A7F6AC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650D88-EEFD-E8AC-DEEC-8399AFA8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8660E9-03D1-84EC-3007-06164324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A779E-3E9D-8643-DED9-D1CAA7A9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5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03902-7BA9-F743-0FA6-D12BB04A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DBAB5-768B-75F0-D779-0C26580F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61D73-0A87-C898-FB98-022F8FA0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5CED1-DC79-0F25-6FE0-9F2CC0DD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FBE99-8D04-F43F-5794-FB6691EA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16038-A028-A087-C98D-2E7C069CE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6200B-196A-93D1-2400-35692901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87F0A-50F6-ADC6-AFD0-4B8647CC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70A6F-79F3-B990-B779-470859E2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C236-5503-6539-CD5F-45E064A2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72BFFC-D1E4-5F96-2704-D202C0277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93FE51-73D3-FBA5-34E5-C5985BE2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8202E-C7A0-FEE5-D422-5B30F88E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C0E26-8A3E-4678-04B9-D9D2CCD5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13FC5-27A7-DCA6-DD97-BF8E8C59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8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9F6AA-B17F-F2CE-EFB5-3043F464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4B486-A5C3-7F50-72F0-0FBCB0DC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B714B-6E9E-F165-B09D-7071BBB92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BC5B-B31B-4FA1-952C-9AA1CACC478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DB49E-0117-9A38-5DC0-D61BC4E1C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5B6B3-003F-4056-1A74-A76B46B5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465A3-173E-5BCE-81D8-B8480815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5EECD-3D5E-4643-7E60-E52541C6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/>
              <a:t>이름 학번</a:t>
            </a:r>
            <a:endParaRPr lang="en-US" altLang="ko-KR" dirty="0"/>
          </a:p>
          <a:p>
            <a:pPr algn="r"/>
            <a:r>
              <a:rPr lang="ko-KR" altLang="en-US" dirty="0"/>
              <a:t>이름 학번</a:t>
            </a:r>
            <a:endParaRPr lang="en-US" altLang="ko-KR" dirty="0"/>
          </a:p>
          <a:p>
            <a:pPr algn="r"/>
            <a:r>
              <a:rPr lang="ko-KR" altLang="en-US" dirty="0"/>
              <a:t>이름 학번</a:t>
            </a:r>
          </a:p>
        </p:txBody>
      </p:sp>
    </p:spTree>
    <p:extLst>
      <p:ext uri="{BB962C8B-B14F-4D97-AF65-F5344CB8AC3E}">
        <p14:creationId xmlns:p14="http://schemas.microsoft.com/office/powerpoint/2010/main" val="314249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48B58-19FC-097F-6362-8D02A4CC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등장인물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DC98D-BB98-98A3-9E8D-868D8C0D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청년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마법을 배우겠다고 상경했다가 좌절하고 돌아온 대학원생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메이지를 담당</a:t>
            </a:r>
            <a:r>
              <a:rPr lang="en-US" altLang="ko-KR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동네 바보 형 </a:t>
            </a:r>
            <a:r>
              <a:rPr lang="en-US" altLang="ko-KR" sz="2800" dirty="0"/>
              <a:t>– </a:t>
            </a:r>
            <a:r>
              <a:rPr lang="ko-KR" altLang="en-US" sz="2800" dirty="0"/>
              <a:t>다른 건 몰라도 맷집 하나는 끝내줍니다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파티에서 탱커를 담당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소매치기 꼬마 </a:t>
            </a:r>
            <a:r>
              <a:rPr lang="en-US" altLang="ko-KR" sz="2800" dirty="0"/>
              <a:t>– </a:t>
            </a:r>
            <a:r>
              <a:rPr lang="ko-KR" altLang="en-US" sz="2800" dirty="0"/>
              <a:t>손버릇이 나쁜 </a:t>
            </a:r>
            <a:r>
              <a:rPr lang="ko-KR" altLang="en-US" sz="2800" dirty="0" err="1"/>
              <a:t>촉법소년</a:t>
            </a:r>
            <a:r>
              <a:rPr lang="en-US" altLang="ko-KR" sz="2800" dirty="0"/>
              <a:t>. </a:t>
            </a:r>
            <a:r>
              <a:rPr lang="ko-KR" altLang="en-US" sz="2800" dirty="0"/>
              <a:t>함정을 잘 다룹니다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파티에서 도적을 담당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‘</a:t>
            </a:r>
            <a:r>
              <a:rPr lang="ko-KR" altLang="en-US" sz="2800" dirty="0"/>
              <a:t>지나가던</a:t>
            </a:r>
            <a:r>
              <a:rPr lang="en-US" altLang="ko-KR" sz="2800" dirty="0"/>
              <a:t>’</a:t>
            </a:r>
            <a:r>
              <a:rPr lang="ko-KR" altLang="en-US" sz="2800" dirty="0"/>
              <a:t>용사 </a:t>
            </a:r>
            <a:r>
              <a:rPr lang="en-US" altLang="ko-KR" sz="2800" dirty="0"/>
              <a:t>– </a:t>
            </a:r>
            <a:r>
              <a:rPr lang="ko-KR" altLang="en-US" dirty="0" err="1"/>
              <a:t>히든캐릭터입니다</a:t>
            </a:r>
            <a:r>
              <a:rPr lang="en-US" altLang="ko-KR" dirty="0"/>
              <a:t>.</a:t>
            </a:r>
            <a:r>
              <a:rPr lang="en-US" altLang="ko-KR" sz="2800" dirty="0"/>
              <a:t> 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파티에서 </a:t>
            </a:r>
            <a:r>
              <a:rPr lang="ko-KR" altLang="en-US" sz="2800" dirty="0" err="1"/>
              <a:t>데우스</a:t>
            </a:r>
            <a:r>
              <a:rPr lang="ko-KR" altLang="en-US" sz="2800" dirty="0"/>
              <a:t> 엑스 </a:t>
            </a:r>
            <a:r>
              <a:rPr lang="ko-KR" altLang="en-US" sz="2800" dirty="0" err="1"/>
              <a:t>마키나를</a:t>
            </a:r>
            <a:r>
              <a:rPr lang="ko-KR" altLang="en-US" sz="2800" dirty="0"/>
              <a:t> 담당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47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AE0D-9FC5-C096-4138-6B4DD1B5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ED727-CE36-49C1-E274-483DCABF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DirectX 12</a:t>
            </a:r>
          </a:p>
          <a:p>
            <a:r>
              <a:rPr lang="en-US" altLang="ko-KR" sz="2800" dirty="0"/>
              <a:t>Visual Studio 2022</a:t>
            </a:r>
          </a:p>
          <a:p>
            <a:r>
              <a:rPr lang="en-US" altLang="ko-KR" sz="2800" dirty="0"/>
              <a:t>Git hub</a:t>
            </a:r>
          </a:p>
          <a:p>
            <a:r>
              <a:rPr lang="en-US" altLang="ko-KR" sz="2800" dirty="0"/>
              <a:t>Microsoft Windows 10</a:t>
            </a:r>
          </a:p>
          <a:p>
            <a:r>
              <a:rPr lang="en-US" altLang="ko-KR" sz="2800" dirty="0"/>
              <a:t>3ds Max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88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7AF74-0E13-EB84-8A70-5ABF5373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8CC4B-28CF-95C9-E137-5085EA00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클리핑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</a:t>
            </a:r>
            <a:r>
              <a:rPr lang="ko-KR" altLang="en-US" dirty="0"/>
              <a:t>차원 공간에서의 정보를 이용해 </a:t>
            </a:r>
            <a:r>
              <a:rPr lang="ko-KR" altLang="en-US" dirty="0" err="1"/>
              <a:t>메쉬를</a:t>
            </a:r>
            <a:r>
              <a:rPr lang="ko-KR" altLang="en-US" dirty="0"/>
              <a:t> 나누는 기술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멀티 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윈속을</a:t>
            </a:r>
            <a:r>
              <a:rPr lang="ko-KR" altLang="en-US" dirty="0"/>
              <a:t> 이용한 멀티 플레이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AI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캐릭터들 위치를 알아서 잡는 </a:t>
            </a:r>
            <a:r>
              <a:rPr lang="en-US" altLang="ko-KR" dirty="0"/>
              <a:t>AI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 워크</a:t>
            </a:r>
            <a:r>
              <a:rPr lang="en-US" altLang="ko-KR" dirty="0"/>
              <a:t>, 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캐릭터들마다 고유의 애니메이션이 있고</a:t>
            </a:r>
            <a:r>
              <a:rPr lang="en-US" altLang="ko-KR" dirty="0"/>
              <a:t>, </a:t>
            </a:r>
            <a:r>
              <a:rPr lang="ko-KR" altLang="en-US" dirty="0"/>
              <a:t>이를 위한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86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9D8C-E884-8898-C6EE-37101988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4472-3FCA-605D-0C33-497EC132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3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FCD8-AA2E-D524-8BBA-F1935B6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개인별 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1BFB6-64A5-3D56-A328-6E5B92C8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5042" cy="1928228"/>
          </a:xfrm>
        </p:spPr>
        <p:txBody>
          <a:bodyPr/>
          <a:lstStyle/>
          <a:p>
            <a:r>
              <a:rPr lang="ko-KR" altLang="en-US" dirty="0"/>
              <a:t>류연우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강의 이름</a:t>
            </a:r>
          </a:p>
        </p:txBody>
      </p:sp>
    </p:spTree>
    <p:extLst>
      <p:ext uri="{BB962C8B-B14F-4D97-AF65-F5344CB8AC3E}">
        <p14:creationId xmlns:p14="http://schemas.microsoft.com/office/powerpoint/2010/main" val="279876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AE612-B6C4-2E18-6895-512B18D3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FA83F-B26B-DD88-5251-DDB4DCC8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EA36-6E43-4DA8-37B0-16404B44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0163D-BA02-4781-5EF9-9B9CE0EE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던전메이커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endParaRPr lang="en-US" altLang="ko-KR" dirty="0"/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로그라이트</a:t>
            </a:r>
            <a:r>
              <a:rPr lang="en-US" altLang="ko-KR" dirty="0"/>
              <a:t>, 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컨텐츠</a:t>
            </a:r>
            <a:r>
              <a:rPr lang="en-US" altLang="ko-KR" dirty="0"/>
              <a:t>(</a:t>
            </a:r>
            <a:r>
              <a:rPr lang="ko-KR" altLang="en-US" dirty="0"/>
              <a:t>스토리모드</a:t>
            </a:r>
            <a:r>
              <a:rPr lang="en-US" altLang="ko-KR" dirty="0"/>
              <a:t>, </a:t>
            </a:r>
            <a:r>
              <a:rPr lang="ko-KR" altLang="en-US" dirty="0" err="1"/>
              <a:t>로그라이트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그래픽</a:t>
            </a:r>
            <a:r>
              <a:rPr lang="en-US" altLang="ko-KR" dirty="0"/>
              <a:t>(2.5D, 3D)</a:t>
            </a:r>
          </a:p>
          <a:p>
            <a:pPr lvl="2"/>
            <a:r>
              <a:rPr lang="ko-KR" altLang="en-US" dirty="0"/>
              <a:t>맵 구성</a:t>
            </a:r>
            <a:endParaRPr lang="en-US" altLang="ko-KR" dirty="0"/>
          </a:p>
          <a:p>
            <a:pPr lvl="2"/>
            <a:r>
              <a:rPr lang="ko-KR" altLang="en-US" dirty="0"/>
              <a:t>게임 진행방식</a:t>
            </a:r>
            <a:endParaRPr lang="en-US" altLang="ko-KR" dirty="0"/>
          </a:p>
        </p:txBody>
      </p:sp>
      <p:pic>
        <p:nvPicPr>
          <p:cNvPr id="1026" name="Picture 2" descr="던전메이커 공략 (Feat.왕초보) : 네이버 블로그">
            <a:extLst>
              <a:ext uri="{FF2B5EF4-FFF2-40B4-BE49-F238E27FC236}">
                <a16:creationId xmlns:a16="http://schemas.microsoft.com/office/drawing/2014/main" id="{EA21051C-A317-EB94-5238-5174CB69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75" y="1690688"/>
            <a:ext cx="4809625" cy="269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3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AAC539-AEC7-2CF2-A7FC-33C32056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8" y="1283369"/>
            <a:ext cx="5775157" cy="32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980DA2-BEFB-6147-23D9-343B57E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24B4A-D7E6-7989-ACA9-074A7B5B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 오브 루이나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로그라이트</a:t>
            </a:r>
            <a:r>
              <a:rPr lang="en-US" altLang="ko-KR" dirty="0"/>
              <a:t>, </a:t>
            </a:r>
          </a:p>
          <a:p>
            <a:pPr marL="914400" lvl="2" indent="0">
              <a:buNone/>
            </a:pPr>
            <a:r>
              <a:rPr lang="ko-KR" altLang="en-US" dirty="0" err="1"/>
              <a:t>턴제</a:t>
            </a:r>
            <a:r>
              <a:rPr lang="ko-KR" altLang="en-US" dirty="0"/>
              <a:t> 시뮬레이션</a:t>
            </a:r>
            <a:r>
              <a:rPr lang="en-US" altLang="ko-KR" dirty="0"/>
              <a:t>, </a:t>
            </a:r>
            <a:r>
              <a:rPr lang="ko-KR" altLang="en-US" dirty="0" err="1"/>
              <a:t>덱빌딩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게임 진행방식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그래픽</a:t>
            </a:r>
            <a:r>
              <a:rPr lang="en-US" altLang="ko-KR" dirty="0"/>
              <a:t>(2D, 3D)</a:t>
            </a:r>
          </a:p>
          <a:p>
            <a:pPr lvl="2"/>
            <a:r>
              <a:rPr lang="ko-KR" altLang="en-US" dirty="0"/>
              <a:t>공간 활용</a:t>
            </a:r>
          </a:p>
        </p:txBody>
      </p:sp>
    </p:spTree>
    <p:extLst>
      <p:ext uri="{BB962C8B-B14F-4D97-AF65-F5344CB8AC3E}">
        <p14:creationId xmlns:p14="http://schemas.microsoft.com/office/powerpoint/2010/main" val="261371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5A1DB-96A0-28E3-E018-A3E6E87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pic>
        <p:nvPicPr>
          <p:cNvPr id="3074" name="Picture 2" descr="slay the spire ( 슬레이더 스파이어 ) - YouTube">
            <a:extLst>
              <a:ext uri="{FF2B5EF4-FFF2-40B4-BE49-F238E27FC236}">
                <a16:creationId xmlns:a16="http://schemas.microsoft.com/office/drawing/2014/main" id="{50861F6C-CC8A-6832-AF41-9A140327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13" y="1402640"/>
            <a:ext cx="4230764" cy="23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B3D7568-8EFD-3A86-83B3-1F369402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슬래이</a:t>
            </a:r>
            <a:r>
              <a:rPr lang="ko-KR" altLang="en-US" dirty="0"/>
              <a:t> 더 </a:t>
            </a:r>
            <a:r>
              <a:rPr lang="ko-KR" altLang="en-US" dirty="0" err="1"/>
              <a:t>스파이어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로그라이트</a:t>
            </a:r>
            <a:r>
              <a:rPr lang="en-US" altLang="ko-KR" dirty="0"/>
              <a:t>, </a:t>
            </a:r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덱빌딩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게임 진행방식 </a:t>
            </a:r>
            <a:r>
              <a:rPr lang="en-US" altLang="ko-KR" dirty="0"/>
              <a:t>– </a:t>
            </a:r>
            <a:r>
              <a:rPr lang="ko-KR" altLang="en-US" dirty="0"/>
              <a:t>스테이지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를 따라 이동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그래픽</a:t>
            </a:r>
            <a:r>
              <a:rPr lang="en-US" altLang="ko-KR" dirty="0"/>
              <a:t>(2D, 3D)</a:t>
            </a:r>
          </a:p>
          <a:p>
            <a:pPr lvl="2"/>
            <a:r>
              <a:rPr lang="ko-KR" altLang="en-US" dirty="0"/>
              <a:t>공간 활용</a:t>
            </a:r>
            <a:endParaRPr lang="en-US" altLang="ko-KR" dirty="0"/>
          </a:p>
          <a:p>
            <a:pPr lvl="2"/>
            <a:r>
              <a:rPr lang="ko-KR" altLang="en-US" dirty="0"/>
              <a:t>다양한 캐릭터를 한 게임에서 플레이 가능</a:t>
            </a:r>
          </a:p>
          <a:p>
            <a:pPr lvl="2"/>
            <a:r>
              <a:rPr lang="ko-KR" altLang="en-US" dirty="0"/>
              <a:t>코스트가 없고 리버스 코스트 사용</a:t>
            </a:r>
            <a:endParaRPr lang="en-US" altLang="ko-KR" dirty="0"/>
          </a:p>
          <a:p>
            <a:pPr lvl="2"/>
            <a:r>
              <a:rPr lang="ko-KR" altLang="en-US" dirty="0"/>
              <a:t>턴이 끝나도 패를 버리지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53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5A1DB-96A0-28E3-E018-A3E6E87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A3198-7470-F28C-AA7D-82114A47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엑스컴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키메라 </a:t>
            </a:r>
            <a:r>
              <a:rPr lang="ko-KR" altLang="en-US" dirty="0" err="1"/>
              <a:t>스쿼드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턴제</a:t>
            </a:r>
            <a:r>
              <a:rPr lang="ko-KR" altLang="en-US" dirty="0"/>
              <a:t> 전략 시뮬레이션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그래픽과</a:t>
            </a:r>
            <a:r>
              <a:rPr lang="en-US" altLang="ko-KR" dirty="0"/>
              <a:t> </a:t>
            </a:r>
            <a:r>
              <a:rPr lang="ko-KR" altLang="en-US" dirty="0"/>
              <a:t>공간 활용이 </a:t>
            </a:r>
            <a:r>
              <a:rPr lang="en-US" altLang="ko-KR" dirty="0"/>
              <a:t>3D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ko-KR" altLang="en-US" dirty="0"/>
              <a:t>게임 진행방식 </a:t>
            </a:r>
            <a:r>
              <a:rPr lang="en-US" altLang="ko-KR" dirty="0"/>
              <a:t>– </a:t>
            </a:r>
            <a:r>
              <a:rPr lang="ko-KR" altLang="en-US" dirty="0"/>
              <a:t>턴과 행동 개념이 유사함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플레이어가 이동을 명령할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맵 구성방식이 다르다</a:t>
            </a:r>
            <a:r>
              <a:rPr lang="en-US" altLang="ko-KR" dirty="0"/>
              <a:t>.(</a:t>
            </a:r>
            <a:r>
              <a:rPr lang="ko-KR" altLang="en-US" dirty="0" err="1"/>
              <a:t>타일맵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행동 스키마가 다르다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 descr="Steam의 XCOM®: Chimera Squad">
            <a:extLst>
              <a:ext uri="{FF2B5EF4-FFF2-40B4-BE49-F238E27FC236}">
                <a16:creationId xmlns:a16="http://schemas.microsoft.com/office/drawing/2014/main" id="{CE5D307A-82FA-2F10-FD24-703B6130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020"/>
            <a:ext cx="5310820" cy="29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41C4-1772-FE22-18DC-6FDFA2F6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ED7DD-261A-E05F-14FF-2CCB0F92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연구목적</a:t>
            </a:r>
            <a:endParaRPr lang="en-US" altLang="ko-KR" dirty="0"/>
          </a:p>
          <a:p>
            <a:r>
              <a:rPr lang="ko-KR" altLang="en-US" dirty="0"/>
              <a:t>게임소개 및 특징</a:t>
            </a:r>
            <a:endParaRPr lang="en-US" altLang="ko-KR" dirty="0"/>
          </a:p>
          <a:p>
            <a:r>
              <a:rPr lang="ko-KR" altLang="en-US" dirty="0"/>
              <a:t>게임방법</a:t>
            </a:r>
            <a:endParaRPr lang="en-US" altLang="ko-KR" dirty="0"/>
          </a:p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기술적 요소</a:t>
            </a:r>
            <a:endParaRPr lang="en-US" altLang="ko-KR" dirty="0"/>
          </a:p>
          <a:p>
            <a:r>
              <a:rPr lang="ko-KR" altLang="en-US" dirty="0"/>
              <a:t>개인별 준비 현황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중점 연구분야</a:t>
            </a:r>
            <a:endParaRPr lang="en-US" altLang="ko-KR" dirty="0"/>
          </a:p>
          <a:p>
            <a:r>
              <a:rPr lang="ko-KR" altLang="en-US" dirty="0"/>
              <a:t>타 게임과의 비교</a:t>
            </a:r>
            <a:endParaRPr lang="en-US" altLang="ko-KR" dirty="0"/>
          </a:p>
          <a:p>
            <a:r>
              <a:rPr lang="ko-KR" altLang="en-US" dirty="0"/>
              <a:t>일정 및 역할분담</a:t>
            </a:r>
          </a:p>
        </p:txBody>
      </p:sp>
    </p:spTree>
    <p:extLst>
      <p:ext uri="{BB962C8B-B14F-4D97-AF65-F5344CB8AC3E}">
        <p14:creationId xmlns:p14="http://schemas.microsoft.com/office/powerpoint/2010/main" val="5023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9D8C-E884-8898-C6EE-37101988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4472-3FCA-605D-0C33-497EC132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29682-D8EA-1C51-E6E8-821EC9A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A03F-E6BB-F4FF-6098-D1E0AEE5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DirectX12</a:t>
            </a:r>
            <a:r>
              <a:rPr lang="ko-KR" altLang="en-US" sz="2800" dirty="0"/>
              <a:t>을 사용하여 게임제작을 위한 능력 향상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 err="1"/>
              <a:t>메쉬의</a:t>
            </a:r>
            <a:r>
              <a:rPr lang="ko-KR" altLang="en-US" dirty="0"/>
              <a:t> </a:t>
            </a:r>
            <a:r>
              <a:rPr lang="ko-KR" altLang="en-US" dirty="0" err="1"/>
              <a:t>폴리곤</a:t>
            </a:r>
            <a:r>
              <a:rPr lang="ko-KR" altLang="en-US" dirty="0"/>
              <a:t> 절단 기술 연구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42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A33D-8B5E-75F6-0038-0D3076EA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및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DFBFB-2E30-81B9-55FD-AD844329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endParaRPr lang="en-US" altLang="ko-KR" dirty="0"/>
          </a:p>
          <a:p>
            <a:pPr lvl="1"/>
            <a:r>
              <a:rPr lang="ko-KR" altLang="en-US" dirty="0" err="1"/>
              <a:t>턴제</a:t>
            </a:r>
            <a:endParaRPr lang="en-US" altLang="ko-KR" dirty="0"/>
          </a:p>
          <a:p>
            <a:pPr lvl="1"/>
            <a:r>
              <a:rPr lang="en-US" altLang="ko-KR" dirty="0"/>
              <a:t>RPG</a:t>
            </a:r>
          </a:p>
          <a:p>
            <a:pPr lvl="1"/>
            <a:r>
              <a:rPr lang="ko-KR" altLang="en-US" dirty="0" err="1"/>
              <a:t>덱</a:t>
            </a:r>
            <a:r>
              <a:rPr lang="ko-KR" altLang="en-US" dirty="0"/>
              <a:t> 빌딩</a:t>
            </a:r>
            <a:endParaRPr lang="en-US" altLang="ko-KR" dirty="0"/>
          </a:p>
          <a:p>
            <a:pPr lvl="1"/>
            <a:r>
              <a:rPr lang="ko-KR" altLang="en-US" dirty="0" err="1"/>
              <a:t>로그라이트</a:t>
            </a:r>
            <a:endParaRPr lang="en-US" altLang="ko-KR" dirty="0"/>
          </a:p>
          <a:p>
            <a:pPr lvl="1"/>
            <a:r>
              <a:rPr lang="ko-KR" altLang="en-US" dirty="0"/>
              <a:t>시뮬레이션</a:t>
            </a:r>
            <a:endParaRPr lang="en-US" altLang="ko-KR" dirty="0"/>
          </a:p>
          <a:p>
            <a:r>
              <a:rPr lang="ko-KR" altLang="en-US" dirty="0"/>
              <a:t>싱글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인 멀티</a:t>
            </a:r>
            <a:endParaRPr lang="en-US" altLang="ko-KR" dirty="0"/>
          </a:p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시골의 수상한 소시민이 기르던 가축을 되찾기 위한 눈물나는 여정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155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06FC-BAB5-E449-4E00-1B9E6B16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53A4B-97F8-DE86-3DF9-DB5783C7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마우스와 키보드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키보드 숫자를 이용해 카드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카드사용을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카드를 사용하면 캐릭터들이 알아서 자리를 잡는다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1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12AEA-0B2C-C2A7-8035-8FD4991C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0D1F7-AEEB-36E1-5440-9E83FB00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메인 메뉴</a:t>
            </a:r>
          </a:p>
          <a:p>
            <a:r>
              <a:rPr lang="ko-KR" altLang="en-US" dirty="0"/>
              <a:t>게임 로고 </a:t>
            </a:r>
            <a:r>
              <a:rPr lang="en-US" altLang="ko-KR" dirty="0"/>
              <a:t>- Press Enter to Continue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위 기능을 </a:t>
            </a:r>
            <a:r>
              <a:rPr lang="ko-KR" altLang="en-US" dirty="0" err="1"/>
              <a:t>설명할만한</a:t>
            </a:r>
            <a:r>
              <a:rPr lang="ko-KR" altLang="en-US" dirty="0"/>
              <a:t> 이미지 제시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누르면 마을로 입장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2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BFE4-BA8A-E28B-A8B9-47536756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6C494-8EFC-5899-8DB3-12BA85BE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– </a:t>
            </a:r>
            <a:r>
              <a:rPr lang="ko-KR" altLang="en-US" dirty="0" err="1"/>
              <a:t>쿼터뷰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몬헌</a:t>
            </a:r>
            <a:r>
              <a:rPr lang="ko-KR" altLang="en-US" dirty="0">
                <a:solidFill>
                  <a:srgbClr val="FF0000"/>
                </a:solidFill>
              </a:rPr>
              <a:t> 생각하면 됨</a:t>
            </a:r>
            <a:r>
              <a:rPr lang="en-US" altLang="ko-KR" dirty="0">
                <a:solidFill>
                  <a:srgbClr val="FF0000"/>
                </a:solidFill>
              </a:rPr>
              <a:t>.) – </a:t>
            </a:r>
            <a:r>
              <a:rPr lang="ko-KR" altLang="en-US" dirty="0">
                <a:solidFill>
                  <a:srgbClr val="FF0000"/>
                </a:solidFill>
              </a:rPr>
              <a:t>카메라 조작 불가능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던전 </a:t>
            </a:r>
            <a:r>
              <a:rPr lang="en-US" altLang="ko-KR" dirty="0"/>
              <a:t>- </a:t>
            </a:r>
            <a:r>
              <a:rPr lang="ko-KR" altLang="en-US" dirty="0"/>
              <a:t>마을 밖으로 나가면 </a:t>
            </a:r>
            <a:r>
              <a:rPr lang="en-US" altLang="ko-KR" dirty="0"/>
              <a:t>UI</a:t>
            </a:r>
            <a:r>
              <a:rPr lang="ko-KR" altLang="en-US" dirty="0"/>
              <a:t>로 표시</a:t>
            </a:r>
          </a:p>
          <a:p>
            <a:r>
              <a:rPr lang="ko-KR" altLang="en-US" dirty="0"/>
              <a:t>	스토리 던전 </a:t>
            </a:r>
            <a:r>
              <a:rPr lang="en-US" altLang="ko-KR" dirty="0"/>
              <a:t>– </a:t>
            </a:r>
            <a:r>
              <a:rPr lang="ko-KR" altLang="en-US" dirty="0"/>
              <a:t>튜토리얼</a:t>
            </a:r>
          </a:p>
          <a:p>
            <a:r>
              <a:rPr lang="ko-KR" altLang="en-US" dirty="0"/>
              <a:t>	멀티 던전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로그라이트</a:t>
            </a:r>
            <a:r>
              <a:rPr lang="ko-KR" altLang="en-US" dirty="0"/>
              <a:t> 던전 </a:t>
            </a:r>
            <a:r>
              <a:rPr lang="en-US" altLang="ko-KR" dirty="0"/>
              <a:t>– </a:t>
            </a:r>
            <a:r>
              <a:rPr lang="ko-KR" altLang="en-US" dirty="0"/>
              <a:t>메인 컨텐츠</a:t>
            </a:r>
          </a:p>
          <a:p>
            <a:r>
              <a:rPr lang="ko-KR" altLang="en-US" dirty="0" err="1"/>
              <a:t>언락한</a:t>
            </a:r>
            <a:r>
              <a:rPr lang="ko-KR" altLang="en-US" dirty="0"/>
              <a:t> 요소들에 대한 도감 </a:t>
            </a:r>
            <a:r>
              <a:rPr lang="en-US" altLang="ko-KR" dirty="0"/>
              <a:t>- </a:t>
            </a:r>
            <a:r>
              <a:rPr lang="ko-KR" altLang="en-US" dirty="0"/>
              <a:t>공중에 떠있는 책 </a:t>
            </a:r>
            <a:r>
              <a:rPr lang="en-US" altLang="ko-KR" dirty="0"/>
              <a:t>/ </a:t>
            </a:r>
            <a:r>
              <a:rPr lang="ko-KR" altLang="en-US" dirty="0"/>
              <a:t>도서관</a:t>
            </a:r>
          </a:p>
          <a:p>
            <a:r>
              <a:rPr lang="ko-KR" altLang="en-US" dirty="0"/>
              <a:t>파티 설정 </a:t>
            </a:r>
            <a:r>
              <a:rPr lang="en-US" altLang="ko-KR" dirty="0"/>
              <a:t>- </a:t>
            </a:r>
            <a:r>
              <a:rPr lang="ko-KR" altLang="en-US" dirty="0"/>
              <a:t>캐릭터 집에서</a:t>
            </a:r>
          </a:p>
          <a:p>
            <a:r>
              <a:rPr lang="ko-KR" altLang="en-US" dirty="0"/>
              <a:t>	캐릭터는 최대 </a:t>
            </a:r>
            <a:r>
              <a:rPr lang="en-US" altLang="ko-KR" dirty="0"/>
              <a:t>4</a:t>
            </a:r>
            <a:r>
              <a:rPr lang="ko-KR" altLang="en-US" dirty="0"/>
              <a:t>명으로 편성 가능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	각 캐릭터가 가지고 있는 </a:t>
            </a:r>
            <a:r>
              <a:rPr lang="ko-KR" altLang="en-US" dirty="0" err="1"/>
              <a:t>덱</a:t>
            </a:r>
            <a:r>
              <a:rPr lang="ko-KR" altLang="en-US" dirty="0"/>
              <a:t> 빌딩</a:t>
            </a:r>
          </a:p>
          <a:p>
            <a:r>
              <a:rPr lang="ko-KR" altLang="en-US" dirty="0"/>
              <a:t>	카운터 카드 개조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싹 다 이미지 삽입해서 </a:t>
            </a:r>
            <a:r>
              <a:rPr lang="ko-KR" altLang="en-US" dirty="0" err="1">
                <a:solidFill>
                  <a:srgbClr val="FF0000"/>
                </a:solidFill>
              </a:rPr>
              <a:t>설명할것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2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C3C0A-DE52-515A-766F-DC0B7303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이미지 </a:t>
            </a:r>
            <a:r>
              <a:rPr lang="ko-KR" altLang="en-US" dirty="0">
                <a:solidFill>
                  <a:srgbClr val="FF0000"/>
                </a:solidFill>
              </a:rPr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F2F1A-C134-7608-FC27-81AA8678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그림 </a:t>
            </a:r>
            <a:r>
              <a:rPr lang="ko-KR" altLang="en-US" dirty="0" err="1">
                <a:solidFill>
                  <a:srgbClr val="FF0000"/>
                </a:solidFill>
              </a:rPr>
              <a:t>그려야함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2606-35A2-693B-23BB-DAD1B3C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등장인물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74016-4811-3E93-03E4-9102822C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농부 </a:t>
            </a:r>
            <a:r>
              <a:rPr lang="en-US" altLang="ko-KR" dirty="0"/>
              <a:t>– </a:t>
            </a:r>
            <a:r>
              <a:rPr lang="ko-KR" altLang="en-US" dirty="0"/>
              <a:t>주인공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근접공격을 담당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방앗간주인 </a:t>
            </a:r>
            <a:r>
              <a:rPr lang="en-US" altLang="ko-KR" dirty="0"/>
              <a:t>– </a:t>
            </a:r>
            <a:r>
              <a:rPr lang="ko-KR" altLang="en-US" dirty="0"/>
              <a:t>동네 성실한 청년</a:t>
            </a:r>
            <a:r>
              <a:rPr lang="en-US" altLang="ko-KR" dirty="0"/>
              <a:t>. </a:t>
            </a:r>
            <a:r>
              <a:rPr lang="ko-KR" altLang="en-US" dirty="0"/>
              <a:t>얼굴은 험상궂지만 마음은 따듯합니다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항상 앞모습만 볼 수 있다</a:t>
            </a:r>
            <a:r>
              <a:rPr lang="en-US" altLang="ko-KR" dirty="0"/>
              <a:t>. </a:t>
            </a:r>
            <a:r>
              <a:rPr lang="ko-KR" altLang="en-US" dirty="0"/>
              <a:t>그래야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</a:t>
            </a:r>
            <a:r>
              <a:rPr lang="ko-KR" altLang="en-US" dirty="0" err="1"/>
              <a:t>디버퍼를</a:t>
            </a:r>
            <a:r>
              <a:rPr lang="ko-KR" altLang="en-US" dirty="0"/>
              <a:t> 담당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교주님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늙은 성직자입니다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</a:t>
            </a:r>
            <a:r>
              <a:rPr lang="ko-KR" altLang="en-US" dirty="0" err="1"/>
              <a:t>힐러를</a:t>
            </a:r>
            <a:r>
              <a:rPr lang="ko-KR" altLang="en-US" dirty="0"/>
              <a:t> 담당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ko-KR" altLang="en-US" dirty="0"/>
              <a:t>촌장님 </a:t>
            </a:r>
            <a:r>
              <a:rPr lang="en-US" altLang="ko-KR" dirty="0"/>
              <a:t>– </a:t>
            </a:r>
            <a:r>
              <a:rPr lang="ko-KR" altLang="en-US" dirty="0"/>
              <a:t>업무 효율은 높아지지만 기분은 나빠지는 격려를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버퍼를 담당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99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537</Words>
  <Application>Microsoft Office PowerPoint</Application>
  <PresentationFormat>와이드스크린</PresentationFormat>
  <Paragraphs>149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제안서</vt:lpstr>
      <vt:lpstr>목차</vt:lpstr>
      <vt:lpstr>연구 목적</vt:lpstr>
      <vt:lpstr>게임소개 및 특징</vt:lpstr>
      <vt:lpstr>조작법</vt:lpstr>
      <vt:lpstr>게임 진행</vt:lpstr>
      <vt:lpstr>게임 진행</vt:lpstr>
      <vt:lpstr>인게임 이미지 설명</vt:lpstr>
      <vt:lpstr>등장인물</vt:lpstr>
      <vt:lpstr>등장인물</vt:lpstr>
      <vt:lpstr>개발환경 </vt:lpstr>
      <vt:lpstr>기술적 요소</vt:lpstr>
      <vt:lpstr>역할분담</vt:lpstr>
      <vt:lpstr>개인별 준비 현황</vt:lpstr>
      <vt:lpstr>중점 연구분야</vt:lpstr>
      <vt:lpstr>타 게임과의 비교</vt:lpstr>
      <vt:lpstr>타 게임과의 비교</vt:lpstr>
      <vt:lpstr>타 게임과의 비교</vt:lpstr>
      <vt:lpstr>타 게임과의 비교</vt:lpstr>
      <vt:lpstr>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creator>류 연우</dc:creator>
  <cp:lastModifiedBy>류 연우</cp:lastModifiedBy>
  <cp:revision>70</cp:revision>
  <dcterms:created xsi:type="dcterms:W3CDTF">2022-11-22T08:49:23Z</dcterms:created>
  <dcterms:modified xsi:type="dcterms:W3CDTF">2022-11-22T11:38:36Z</dcterms:modified>
</cp:coreProperties>
</file>