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41AB-6B95-4740-9B2D-3A9487EE51D6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ACD8-EE05-42F5-BB25-1400C942D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8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1ACD8-EE05-42F5-BB25-1400C942D8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3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6CE9F8-0E8D-4C5E-9FA4-E6579CF6284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22EB-99A2-F9D4-7F83-B2CD1570B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스크립트 언어 </a:t>
            </a:r>
            <a:br>
              <a:rPr lang="en-US" altLang="ko-KR" dirty="0">
                <a:solidFill>
                  <a:srgbClr val="333333"/>
                </a:solidFill>
              </a:rPr>
            </a:br>
            <a:r>
              <a:rPr lang="ko-KR" altLang="en-US" dirty="0">
                <a:solidFill>
                  <a:srgbClr val="333333"/>
                </a:solidFill>
              </a:rPr>
              <a:t>최종 발표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>
                <a:solidFill>
                  <a:srgbClr val="333333"/>
                </a:solidFill>
              </a:rPr>
              <a:t>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r>
              <a:rPr lang="ko-KR" altLang="en-US" dirty="0">
                <a:solidFill>
                  <a:srgbClr val="333333"/>
                </a:solidFill>
              </a:rPr>
              <a:t>날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r>
              <a:rPr lang="ko-KR" altLang="en-US" dirty="0">
                <a:solidFill>
                  <a:srgbClr val="333333"/>
                </a:solidFill>
              </a:rPr>
              <a:t>푸</a:t>
            </a:r>
            <a:endParaRPr lang="ko-KR" altLang="en-US" sz="1000" dirty="0">
              <a:solidFill>
                <a:srgbClr val="333333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1CAB4-FB07-2075-996B-B13DC538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rgbClr val="333333"/>
                </a:solidFill>
              </a:rPr>
              <a:t>2018180015 </a:t>
            </a:r>
            <a:r>
              <a:rPr lang="ko-KR" altLang="en-US" dirty="0">
                <a:solidFill>
                  <a:srgbClr val="333333"/>
                </a:solidFill>
              </a:rPr>
              <a:t>류연우</a:t>
            </a:r>
            <a:r>
              <a:rPr lang="en-US" altLang="ko-KR" dirty="0">
                <a:solidFill>
                  <a:srgbClr val="333333"/>
                </a:solidFill>
              </a:rPr>
              <a:t>, 2018182004 </a:t>
            </a:r>
            <a:r>
              <a:rPr lang="ko-KR" altLang="en-US" dirty="0">
                <a:solidFill>
                  <a:srgbClr val="333333"/>
                </a:solidFill>
              </a:rPr>
              <a:t>김나현</a:t>
            </a:r>
          </a:p>
        </p:txBody>
      </p:sp>
    </p:spTree>
    <p:extLst>
      <p:ext uri="{BB962C8B-B14F-4D97-AF65-F5344CB8AC3E}">
        <p14:creationId xmlns:p14="http://schemas.microsoft.com/office/powerpoint/2010/main" val="33187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7DB2-8380-F42D-B589-D3A1F6BD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33862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90901-BB1D-75E9-A96E-AD94428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1. </a:t>
            </a:r>
            <a:r>
              <a:rPr lang="ko-KR" altLang="en-US" dirty="0">
                <a:solidFill>
                  <a:srgbClr val="333333"/>
                </a:solidFill>
              </a:rPr>
              <a:t>프로그램 기능 소개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2. </a:t>
            </a:r>
            <a:r>
              <a:rPr lang="ko-KR" altLang="en-US" dirty="0">
                <a:solidFill>
                  <a:srgbClr val="333333"/>
                </a:solidFill>
              </a:rPr>
              <a:t>사용한 </a:t>
            </a:r>
            <a:r>
              <a:rPr lang="en-US" altLang="ko-KR" dirty="0">
                <a:solidFill>
                  <a:srgbClr val="333333"/>
                </a:solidFill>
              </a:rPr>
              <a:t>API</a:t>
            </a: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3. </a:t>
            </a:r>
            <a:r>
              <a:rPr lang="ko-KR" altLang="en-US" dirty="0">
                <a:solidFill>
                  <a:srgbClr val="333333"/>
                </a:solidFill>
              </a:rPr>
              <a:t>소스 설명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4. Commits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5. </a:t>
            </a:r>
            <a:r>
              <a:rPr lang="ko-KR" altLang="en-US" dirty="0">
                <a:solidFill>
                  <a:srgbClr val="333333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455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D0E8-4A36-6FCC-93F6-17CF564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프로그램 기능 소개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>
                <a:solidFill>
                  <a:srgbClr val="333333"/>
                </a:solidFill>
              </a:rPr>
              <a:t>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r>
              <a:rPr lang="ko-KR" altLang="en-US" dirty="0">
                <a:solidFill>
                  <a:srgbClr val="333333"/>
                </a:solidFill>
              </a:rPr>
              <a:t>날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r>
              <a:rPr lang="ko-KR" altLang="en-US" dirty="0">
                <a:solidFill>
                  <a:srgbClr val="333333"/>
                </a:solidFill>
              </a:rPr>
              <a:t>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9AAFF-9095-F573-A28B-048C4DEC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333333"/>
                </a:solidFill>
              </a:rPr>
              <a:t>주소를 입력하면 해당 주소의 날씨를 알려준다</a:t>
            </a:r>
            <a:r>
              <a:rPr lang="en-US" altLang="ko-KR" dirty="0">
                <a:solidFill>
                  <a:srgbClr val="333333"/>
                </a:solidFill>
              </a:rPr>
              <a:t>.(OO</a:t>
            </a:r>
            <a:r>
              <a:rPr lang="ko-KR" altLang="en-US" dirty="0">
                <a:solidFill>
                  <a:srgbClr val="333333"/>
                </a:solidFill>
              </a:rPr>
              <a:t>동</a:t>
            </a:r>
            <a:r>
              <a:rPr lang="en-US" altLang="ko-KR" dirty="0">
                <a:solidFill>
                  <a:srgbClr val="333333"/>
                </a:solidFill>
              </a:rPr>
              <a:t>, OO</a:t>
            </a:r>
            <a:r>
              <a:rPr lang="ko-KR" altLang="en-US" dirty="0">
                <a:solidFill>
                  <a:srgbClr val="333333"/>
                </a:solidFill>
              </a:rPr>
              <a:t>구</a:t>
            </a:r>
            <a:r>
              <a:rPr lang="en-US" altLang="ko-KR" dirty="0">
                <a:solidFill>
                  <a:srgbClr val="333333"/>
                </a:solidFill>
              </a:rPr>
              <a:t>)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강수확률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현재 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습도 등을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검색 시 해당 지역의 위치를 지도로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그래프보기 버튼을 누르면 </a:t>
            </a:r>
            <a:r>
              <a:rPr lang="en-US" altLang="ko-KR" dirty="0">
                <a:solidFill>
                  <a:srgbClr val="333333"/>
                </a:solidFill>
              </a:rPr>
              <a:t>30</a:t>
            </a:r>
            <a:r>
              <a:rPr lang="ko-KR" altLang="en-US" dirty="0">
                <a:solidFill>
                  <a:srgbClr val="333333"/>
                </a:solidFill>
              </a:rPr>
              <a:t>분 단위의 날씨를 그래프로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</a:rPr>
              <a:t>해당 버튼은 그래프보기 에서 기본보기 버튼으로 바뀐다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1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970A-4EFA-C427-6EBC-4FA404E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사용한 </a:t>
            </a:r>
            <a:r>
              <a:rPr lang="en-US" altLang="ko-KR" dirty="0">
                <a:solidFill>
                  <a:srgbClr val="333333"/>
                </a:solidFill>
              </a:rPr>
              <a:t>API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6F6B8-8C65-1FC3-96EE-58B645A03F65}"/>
              </a:ext>
            </a:extLst>
          </p:cNvPr>
          <p:cNvSpPr/>
          <p:nvPr/>
        </p:nvSpPr>
        <p:spPr>
          <a:xfrm>
            <a:off x="4306957" y="1812758"/>
            <a:ext cx="1913370" cy="3850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A83C6-6C57-D027-6886-DDFC0A2A8D70}"/>
              </a:ext>
            </a:extLst>
          </p:cNvPr>
          <p:cNvSpPr txBox="1"/>
          <p:nvPr/>
        </p:nvSpPr>
        <p:spPr>
          <a:xfrm>
            <a:off x="1385804" y="2273166"/>
            <a:ext cx="9481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단기예보 조회서비스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위경도</a:t>
            </a:r>
            <a:r>
              <a:rPr lang="en-US" altLang="ko-KR" dirty="0"/>
              <a:t>, </a:t>
            </a:r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시각을 통해 해당 지역의 각종 날씨 정보를 읽어올 수 있는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별 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바람성분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강수형태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, </a:t>
            </a:r>
            <a:r>
              <a:rPr lang="ko-KR" altLang="en-US" dirty="0"/>
              <a:t>풍속 등</a:t>
            </a:r>
          </a:p>
        </p:txBody>
      </p:sp>
    </p:spTree>
    <p:extLst>
      <p:ext uri="{BB962C8B-B14F-4D97-AF65-F5344CB8AC3E}">
        <p14:creationId xmlns:p14="http://schemas.microsoft.com/office/powerpoint/2010/main" val="21557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7BF3-2C50-656A-7654-44AAF0EE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BE0CB-9986-C7F5-FDC6-108601AB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excel </a:t>
            </a:r>
            <a:r>
              <a:rPr lang="ko-KR" altLang="en-US" dirty="0"/>
              <a:t>파일에서 도시의 이름과 위치정보를 읽어와 검색할 </a:t>
            </a:r>
            <a:r>
              <a:rPr lang="en-US" altLang="ko-KR" dirty="0" err="1"/>
              <a:t>dict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입력을 한 단어를 해당 </a:t>
            </a:r>
            <a:r>
              <a:rPr lang="en-US" altLang="ko-KR" dirty="0" err="1"/>
              <a:t>dict</a:t>
            </a:r>
            <a:r>
              <a:rPr lang="ko-KR" altLang="en-US" dirty="0"/>
              <a:t>에서 찾습니다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찾은 지역의 정보를 토대로 </a:t>
            </a:r>
            <a:r>
              <a:rPr lang="en-US" altLang="ko-KR" dirty="0"/>
              <a:t>API</a:t>
            </a:r>
            <a:r>
              <a:rPr lang="ko-KR" altLang="en-US" dirty="0"/>
              <a:t>에 </a:t>
            </a:r>
            <a:r>
              <a:rPr lang="ko-KR" altLang="en-US" dirty="0" err="1"/>
              <a:t>리퀘스트를</a:t>
            </a:r>
            <a:r>
              <a:rPr lang="ko-KR" altLang="en-US" dirty="0"/>
              <a:t> 하여 얻은 정보를 </a:t>
            </a:r>
            <a:r>
              <a:rPr lang="ko-KR" altLang="en-US" dirty="0" err="1"/>
              <a:t>파싱합니다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파싱한</a:t>
            </a:r>
            <a:r>
              <a:rPr lang="ko-KR" altLang="en-US" dirty="0"/>
              <a:t> 정보를 </a:t>
            </a:r>
            <a:r>
              <a:rPr lang="en-US" altLang="ko-KR" dirty="0"/>
              <a:t>GUI</a:t>
            </a:r>
            <a:r>
              <a:rPr lang="ko-KR" altLang="en-US" dirty="0"/>
              <a:t>로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경우 </a:t>
            </a:r>
            <a:r>
              <a:rPr lang="ko-KR" altLang="en-US" dirty="0" err="1"/>
              <a:t>수업때</a:t>
            </a:r>
            <a:r>
              <a:rPr lang="ko-KR" altLang="en-US" dirty="0"/>
              <a:t> 사용한 그래프를 수정하여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검색과 </a:t>
            </a:r>
            <a:r>
              <a:rPr lang="en-US" altLang="ko-KR" dirty="0"/>
              <a:t>e</a:t>
            </a:r>
            <a:r>
              <a:rPr lang="ko-KR" altLang="en-US" dirty="0"/>
              <a:t>메일 발송</a:t>
            </a:r>
            <a:r>
              <a:rPr lang="en-US" altLang="ko-KR" dirty="0"/>
              <a:t>, </a:t>
            </a:r>
            <a:r>
              <a:rPr lang="ko-KR" altLang="en-US" dirty="0" err="1"/>
              <a:t>텔레그램에</a:t>
            </a:r>
            <a:r>
              <a:rPr lang="ko-KR" altLang="en-US" dirty="0"/>
              <a:t> 약간의 예외처리가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15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31A7-8506-7FE0-E44C-1B5179C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Commits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1DA80B4-823F-6D59-9599-61D54942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92" y="1873943"/>
            <a:ext cx="4772975" cy="42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7FD05-5DD6-8716-FB28-C9217E34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461168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197</Words>
  <Application>Microsoft Office PowerPoint</Application>
  <PresentationFormat>와이드스크린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Calibri Light</vt:lpstr>
      <vt:lpstr>추억</vt:lpstr>
      <vt:lpstr>스크립트 언어  최종 발표 – 오.날.푸</vt:lpstr>
      <vt:lpstr>목차</vt:lpstr>
      <vt:lpstr>프로그램 기능 소개 – 오.날.푸</vt:lpstr>
      <vt:lpstr>사용한 API</vt:lpstr>
      <vt:lpstr>소스 설명</vt:lpstr>
      <vt:lpstr>Commits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기획 발표 - 날씨발련</dc:title>
  <dc:creator>류 연우</dc:creator>
  <cp:lastModifiedBy>류 연우</cp:lastModifiedBy>
  <cp:revision>44</cp:revision>
  <dcterms:created xsi:type="dcterms:W3CDTF">2022-05-16T03:53:54Z</dcterms:created>
  <dcterms:modified xsi:type="dcterms:W3CDTF">2022-06-13T12:28:09Z</dcterms:modified>
</cp:coreProperties>
</file>