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41AB-6B95-4740-9B2D-3A9487EE51D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ACD8-EE05-42F5-BB25-1400C942D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1ACD8-EE05-42F5-BB25-1400C942D8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6CE9F8-0E8D-4C5E-9FA4-E6579CF6284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A6716-683D-4C4D-9A16-751ED71575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22EB-99A2-F9D4-7F83-B2CD1570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스크립트 언어 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기획 발표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 err="1">
                <a:solidFill>
                  <a:srgbClr val="333333"/>
                </a:solidFill>
              </a:rPr>
              <a:t>날씨앱</a:t>
            </a:r>
            <a:endParaRPr lang="ko-KR" altLang="en-US" sz="1000" dirty="0">
              <a:solidFill>
                <a:srgbClr val="333333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1CAB4-FB07-2075-996B-B13DC53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rgbClr val="333333"/>
                </a:solidFill>
              </a:rPr>
              <a:t>2018180015 </a:t>
            </a:r>
            <a:r>
              <a:rPr lang="ko-KR" altLang="en-US" dirty="0">
                <a:solidFill>
                  <a:srgbClr val="333333"/>
                </a:solidFill>
              </a:rPr>
              <a:t>류연우</a:t>
            </a:r>
            <a:r>
              <a:rPr lang="en-US" altLang="ko-KR" dirty="0">
                <a:solidFill>
                  <a:srgbClr val="333333"/>
                </a:solidFill>
              </a:rPr>
              <a:t>, 2018182004 </a:t>
            </a:r>
            <a:r>
              <a:rPr lang="ko-KR" altLang="en-US" dirty="0">
                <a:solidFill>
                  <a:srgbClr val="333333"/>
                </a:solidFill>
              </a:rPr>
              <a:t>김나현</a:t>
            </a:r>
          </a:p>
        </p:txBody>
      </p:sp>
    </p:spTree>
    <p:extLst>
      <p:ext uri="{BB962C8B-B14F-4D97-AF65-F5344CB8AC3E}">
        <p14:creationId xmlns:p14="http://schemas.microsoft.com/office/powerpoint/2010/main" val="33187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7DB2-8380-F42D-B589-D3A1F6BD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33862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90901-BB1D-75E9-A96E-AD94428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1. </a:t>
            </a:r>
            <a:r>
              <a:rPr lang="ko-KR" altLang="en-US" dirty="0">
                <a:solidFill>
                  <a:srgbClr val="333333"/>
                </a:solidFill>
              </a:rPr>
              <a:t>기능 소개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2. UI</a:t>
            </a:r>
          </a:p>
          <a:p>
            <a:endParaRPr lang="en-US" altLang="ko-KR" sz="1200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3. </a:t>
            </a:r>
            <a:r>
              <a:rPr lang="ko-KR" altLang="en-US" dirty="0">
                <a:solidFill>
                  <a:srgbClr val="333333"/>
                </a:solidFill>
              </a:rPr>
              <a:t>개발 일정</a:t>
            </a:r>
            <a:endParaRPr lang="en-US" altLang="ko-KR" dirty="0">
              <a:solidFill>
                <a:srgbClr val="333333"/>
              </a:solidFill>
            </a:endParaRP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en-US" altLang="ko-KR" dirty="0">
                <a:solidFill>
                  <a:srgbClr val="333333"/>
                </a:solidFill>
              </a:rPr>
              <a:t>4. Tic Tec To </a:t>
            </a:r>
            <a:r>
              <a:rPr lang="ko-KR" altLang="en-US" dirty="0">
                <a:solidFill>
                  <a:srgbClr val="333333"/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3455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D0E8-4A36-6FCC-93F6-17CF564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33"/>
                </a:solidFill>
              </a:rPr>
              <a:t>기능 소개 </a:t>
            </a:r>
            <a:r>
              <a:rPr lang="en-US" altLang="ko-KR" dirty="0">
                <a:solidFill>
                  <a:srgbClr val="333333"/>
                </a:solidFill>
              </a:rPr>
              <a:t>– </a:t>
            </a:r>
            <a:r>
              <a:rPr lang="ko-KR" altLang="en-US" dirty="0">
                <a:solidFill>
                  <a:srgbClr val="333333"/>
                </a:solidFill>
              </a:rPr>
              <a:t>날씨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9AAFF-9095-F573-A28B-048C4DE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333333"/>
                </a:solidFill>
              </a:rPr>
              <a:t>좌표나 위치를 입력하면 해당 좌표에서 가장 가까운 지역의 날씨를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강수확률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현재 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최고온도</a:t>
            </a:r>
            <a:r>
              <a:rPr lang="en-US" altLang="ko-KR" dirty="0">
                <a:solidFill>
                  <a:srgbClr val="333333"/>
                </a:solidFill>
              </a:rPr>
              <a:t>, </a:t>
            </a:r>
            <a:r>
              <a:rPr lang="ko-KR" altLang="en-US" dirty="0">
                <a:solidFill>
                  <a:srgbClr val="333333"/>
                </a:solidFill>
              </a:rPr>
              <a:t>최저온도 등을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자료가 </a:t>
            </a:r>
            <a:r>
              <a:rPr lang="en-US" altLang="ko-KR" dirty="0">
                <a:solidFill>
                  <a:srgbClr val="333333"/>
                </a:solidFill>
              </a:rPr>
              <a:t>1</a:t>
            </a:r>
            <a:r>
              <a:rPr lang="ko-KR" altLang="en-US" dirty="0">
                <a:solidFill>
                  <a:srgbClr val="333333"/>
                </a:solidFill>
              </a:rPr>
              <a:t>시간 단위로 갱신 되기 때문에 최초 실행 시 정보를 가져오고 갱신 버튼을 추가해 갱신할 수 있도록 한다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</a:endParaRPr>
          </a:p>
          <a:p>
            <a:r>
              <a:rPr lang="ko-KR" altLang="en-US" dirty="0">
                <a:solidFill>
                  <a:srgbClr val="333333"/>
                </a:solidFill>
              </a:rPr>
              <a:t>상세보기 버튼을 누르면 현재 시간의 상세 날씨를 알려준다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</a:rPr>
              <a:t>해당 버튼은 상세보기 상태에서 돌아가기 버튼으로 바뀐다</a:t>
            </a:r>
            <a:r>
              <a:rPr lang="en-US" altLang="ko-KR" dirty="0">
                <a:solidFill>
                  <a:srgbClr val="333333"/>
                </a:solidFill>
              </a:rPr>
              <a:t>.</a:t>
            </a:r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970A-4EFA-C427-6EBC-4FA404E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UI</a:t>
            </a:r>
            <a:endParaRPr lang="ko-KR" altLang="en-US" dirty="0">
              <a:solidFill>
                <a:srgbClr val="333333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C1F2F8-F4D0-8DDC-9D66-68A743A02E6C}"/>
              </a:ext>
            </a:extLst>
          </p:cNvPr>
          <p:cNvGrpSpPr/>
          <p:nvPr/>
        </p:nvGrpSpPr>
        <p:grpSpPr>
          <a:xfrm>
            <a:off x="6448927" y="365125"/>
            <a:ext cx="5279248" cy="5836892"/>
            <a:chOff x="6448926" y="365125"/>
            <a:chExt cx="5406189" cy="61277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B19B67-8068-BEA0-09E9-4E484A285644}"/>
                </a:ext>
              </a:extLst>
            </p:cNvPr>
            <p:cNvSpPr/>
            <p:nvPr/>
          </p:nvSpPr>
          <p:spPr>
            <a:xfrm>
              <a:off x="6448926" y="365125"/>
              <a:ext cx="5406189" cy="61277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C3E554-8DAF-C9DE-73D8-1A6777351A82}"/>
                </a:ext>
              </a:extLst>
            </p:cNvPr>
            <p:cNvSpPr/>
            <p:nvPr/>
          </p:nvSpPr>
          <p:spPr>
            <a:xfrm>
              <a:off x="6721642" y="673768"/>
              <a:ext cx="2005263" cy="673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검색창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E19DD0-98EC-DA5A-5A61-1DA632DA02FF}"/>
                </a:ext>
              </a:extLst>
            </p:cNvPr>
            <p:cNvSpPr/>
            <p:nvPr/>
          </p:nvSpPr>
          <p:spPr>
            <a:xfrm>
              <a:off x="8893342" y="673768"/>
              <a:ext cx="1405690" cy="673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검색버튼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A93B85-4296-E502-FC4B-8294470A8AB9}"/>
                </a:ext>
              </a:extLst>
            </p:cNvPr>
            <p:cNvSpPr/>
            <p:nvPr/>
          </p:nvSpPr>
          <p:spPr>
            <a:xfrm>
              <a:off x="10449425" y="673767"/>
              <a:ext cx="1177091" cy="673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갱신버튼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6AEE50B-E48E-BBE9-8B96-A14A9B610BC8}"/>
                </a:ext>
              </a:extLst>
            </p:cNvPr>
            <p:cNvSpPr/>
            <p:nvPr/>
          </p:nvSpPr>
          <p:spPr>
            <a:xfrm>
              <a:off x="6721642" y="1690688"/>
              <a:ext cx="4904874" cy="44935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FD24A-C730-29ED-6C56-03D634B968E5}"/>
                </a:ext>
              </a:extLst>
            </p:cNvPr>
            <p:cNvSpPr/>
            <p:nvPr/>
          </p:nvSpPr>
          <p:spPr>
            <a:xfrm>
              <a:off x="6849979" y="1812758"/>
              <a:ext cx="1363579" cy="3850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최고기온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6296CD-5288-1C2D-98B0-3D09C22A5477}"/>
                </a:ext>
              </a:extLst>
            </p:cNvPr>
            <p:cNvSpPr/>
            <p:nvPr/>
          </p:nvSpPr>
          <p:spPr>
            <a:xfrm>
              <a:off x="8492289" y="1812758"/>
              <a:ext cx="1363579" cy="3850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최저기온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44CCBC-8083-026E-BD37-E5CD4C3D2575}"/>
                </a:ext>
              </a:extLst>
            </p:cNvPr>
            <p:cNvSpPr/>
            <p:nvPr/>
          </p:nvSpPr>
          <p:spPr>
            <a:xfrm>
              <a:off x="6962274" y="2887579"/>
              <a:ext cx="4391526" cy="304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시간별 날시정보 그래프</a:t>
              </a:r>
              <a:endParaRPr lang="en-US" altLang="ko-KR" dirty="0"/>
            </a:p>
            <a:p>
              <a:pPr algn="ctr"/>
              <a:r>
                <a:rPr lang="ko-KR" altLang="en-US" dirty="0"/>
                <a:t>날씨</a:t>
              </a:r>
              <a:r>
                <a:rPr lang="en-US" altLang="ko-KR" dirty="0"/>
                <a:t>, </a:t>
              </a:r>
              <a:r>
                <a:rPr lang="ko-KR" altLang="en-US" dirty="0"/>
                <a:t>기온</a:t>
              </a:r>
              <a:r>
                <a:rPr lang="en-US" altLang="ko-KR" dirty="0"/>
                <a:t>, </a:t>
              </a:r>
              <a:r>
                <a:rPr lang="ko-KR" altLang="en-US" dirty="0" err="1"/>
                <a:t>강수랑</a:t>
              </a:r>
              <a:endParaRPr lang="en-US" altLang="ko-KR" dirty="0"/>
            </a:p>
            <a:p>
              <a:pPr algn="ctr"/>
              <a:r>
                <a:rPr lang="en-US" altLang="ko-KR" dirty="0"/>
                <a:t>/</a:t>
              </a:r>
            </a:p>
            <a:p>
              <a:pPr algn="ctr"/>
              <a:r>
                <a:rPr lang="ko-KR" altLang="en-US" dirty="0"/>
                <a:t>상세보기</a:t>
              </a:r>
              <a:endParaRPr lang="en-US" altLang="ko-KR" dirty="0"/>
            </a:p>
            <a:p>
              <a:pPr algn="ctr"/>
              <a:r>
                <a:rPr lang="ko-KR" altLang="en-US" dirty="0"/>
                <a:t>강수확률 강수량 습도 하늘상태 등 추가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364777-3BA5-BDCB-5FD1-072B59BE26ED}"/>
                </a:ext>
              </a:extLst>
            </p:cNvPr>
            <p:cNvSpPr/>
            <p:nvPr/>
          </p:nvSpPr>
          <p:spPr>
            <a:xfrm>
              <a:off x="10059402" y="1812758"/>
              <a:ext cx="1363579" cy="3850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상세보기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8710E8-F448-94D4-5D55-C810626C73E4}"/>
              </a:ext>
            </a:extLst>
          </p:cNvPr>
          <p:cNvGrpSpPr/>
          <p:nvPr/>
        </p:nvGrpSpPr>
        <p:grpSpPr>
          <a:xfrm>
            <a:off x="687056" y="1812758"/>
            <a:ext cx="5157675" cy="4389259"/>
            <a:chOff x="565484" y="1812758"/>
            <a:chExt cx="5602222" cy="46801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477E46-4B92-51E1-12F1-43D4BBF03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484" y="1812758"/>
              <a:ext cx="5602222" cy="4680117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E6659D-34C0-76F3-D1B0-6DCF025BEF07}"/>
                </a:ext>
              </a:extLst>
            </p:cNvPr>
            <p:cNvCxnSpPr/>
            <p:nvPr/>
          </p:nvCxnSpPr>
          <p:spPr>
            <a:xfrm>
              <a:off x="4585252" y="2001078"/>
              <a:ext cx="13252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6F6B8-8C65-1FC3-96EE-58B645A03F65}"/>
              </a:ext>
            </a:extLst>
          </p:cNvPr>
          <p:cNvSpPr/>
          <p:nvPr/>
        </p:nvSpPr>
        <p:spPr>
          <a:xfrm>
            <a:off x="4306957" y="1812758"/>
            <a:ext cx="1913370" cy="3850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7BF3-2C50-656A-7654-44AAF0EE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DD888B-BBF3-01E8-815F-6FE1B2F4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98394"/>
              </p:ext>
            </p:extLst>
          </p:nvPr>
        </p:nvGraphicFramePr>
        <p:xfrm>
          <a:off x="838200" y="2074544"/>
          <a:ext cx="10515600" cy="413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24574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4505366"/>
                    </a:ext>
                  </a:extLst>
                </a:gridCol>
              </a:tblGrid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프로젝트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5451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기획 발표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구체적 </a:t>
                      </a:r>
                      <a:r>
                        <a:rPr lang="en-US" altLang="ko-KR" sz="2200" dirty="0"/>
                        <a:t>UI</a:t>
                      </a:r>
                      <a:r>
                        <a:rPr lang="ko-KR" altLang="en-US" sz="2200" dirty="0"/>
                        <a:t>구상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임시 </a:t>
                      </a:r>
                      <a:r>
                        <a:rPr lang="en-US" altLang="ko-KR" sz="2200" dirty="0"/>
                        <a:t>UI </a:t>
                      </a:r>
                      <a:r>
                        <a:rPr lang="ko-KR" altLang="en-US" sz="2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4785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이미지 적용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55361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C/C++</a:t>
                      </a:r>
                      <a:r>
                        <a:rPr lang="ko-KR" altLang="en-US" sz="2200" dirty="0"/>
                        <a:t>연동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임시 로직 개선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중간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98128"/>
                  </a:ext>
                </a:extLst>
              </a:tr>
              <a:tr h="7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텔레그램</a:t>
                      </a:r>
                      <a:r>
                        <a:rPr lang="ko-KR" altLang="en-US" sz="2200" dirty="0"/>
                        <a:t> 연동 구현</a:t>
                      </a:r>
                      <a:r>
                        <a:rPr lang="en-US" altLang="ko-KR" sz="2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2200" dirty="0"/>
                        <a:t>프로그램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09023"/>
                  </a:ext>
                </a:extLst>
              </a:tr>
              <a:tr h="61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프로그램 마무리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31A7-8506-7FE0-E44C-1B5179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</a:rPr>
              <a:t>Tic Tec To </a:t>
            </a:r>
            <a:r>
              <a:rPr lang="ko-KR" altLang="en-US" dirty="0">
                <a:solidFill>
                  <a:srgbClr val="333333"/>
                </a:solidFill>
              </a:rPr>
              <a:t>게임 시연</a:t>
            </a:r>
            <a:endParaRPr lang="ko-KR" altLang="en-US" dirty="0"/>
          </a:p>
        </p:txBody>
      </p:sp>
      <p:pic>
        <p:nvPicPr>
          <p:cNvPr id="3" name="bandicam_2022-05-16_15-00-17-836">
            <a:hlinkClick r:id="" action="ppaction://media"/>
            <a:extLst>
              <a:ext uri="{FF2B5EF4-FFF2-40B4-BE49-F238E27FC236}">
                <a16:creationId xmlns:a16="http://schemas.microsoft.com/office/drawing/2014/main" id="{9D7EEA65-EE42-2DA8-41BE-0915D8B821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3150" y="2113903"/>
            <a:ext cx="4625699" cy="37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182</Words>
  <Application>Microsoft Office PowerPoint</Application>
  <PresentationFormat>와이드스크린</PresentationFormat>
  <Paragraphs>58</Paragraphs>
  <Slides>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스크립트 언어  기획 발표 – 날씨앱</vt:lpstr>
      <vt:lpstr>목차</vt:lpstr>
      <vt:lpstr>기능 소개 – 날씨 앱</vt:lpstr>
      <vt:lpstr>UI</vt:lpstr>
      <vt:lpstr>개발일정</vt:lpstr>
      <vt:lpstr>Tic Tec To 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기획 발표 - 날씨발련</dc:title>
  <dc:creator>류 연우</dc:creator>
  <cp:lastModifiedBy>류 연우</cp:lastModifiedBy>
  <cp:revision>23</cp:revision>
  <dcterms:created xsi:type="dcterms:W3CDTF">2022-05-16T03:53:54Z</dcterms:created>
  <dcterms:modified xsi:type="dcterms:W3CDTF">2022-05-16T06:03:58Z</dcterms:modified>
</cp:coreProperties>
</file>