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41AB-6B95-4740-9B2D-3A9487EE51D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ACD8-EE05-42F5-BB25-1400C942D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1ACD8-EE05-42F5-BB25-1400C942D8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22EB-99A2-F9D4-7F83-B2CD1570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스크립트 언어 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중간 발표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 err="1">
                <a:solidFill>
                  <a:srgbClr val="333333"/>
                </a:solidFill>
              </a:rPr>
              <a:t>날씨앱</a:t>
            </a:r>
            <a:endParaRPr lang="ko-KR" altLang="en-US" sz="1000" dirty="0">
              <a:solidFill>
                <a:srgbClr val="333333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1CAB4-FB07-2075-996B-B13DC53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rgbClr val="333333"/>
                </a:solidFill>
              </a:rPr>
              <a:t>2018180015 </a:t>
            </a:r>
            <a:r>
              <a:rPr lang="ko-KR" altLang="en-US" dirty="0">
                <a:solidFill>
                  <a:srgbClr val="333333"/>
                </a:solidFill>
              </a:rPr>
              <a:t>류연우</a:t>
            </a:r>
            <a:r>
              <a:rPr lang="en-US" altLang="ko-KR" dirty="0">
                <a:solidFill>
                  <a:srgbClr val="333333"/>
                </a:solidFill>
              </a:rPr>
              <a:t>, 2018182004 </a:t>
            </a:r>
            <a:r>
              <a:rPr lang="ko-KR" altLang="en-US" dirty="0">
                <a:solidFill>
                  <a:srgbClr val="333333"/>
                </a:solidFill>
              </a:rPr>
              <a:t>김나현</a:t>
            </a:r>
          </a:p>
        </p:txBody>
      </p:sp>
    </p:spTree>
    <p:extLst>
      <p:ext uri="{BB962C8B-B14F-4D97-AF65-F5344CB8AC3E}">
        <p14:creationId xmlns:p14="http://schemas.microsoft.com/office/powerpoint/2010/main" val="33187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7DB2-8380-F42D-B589-D3A1F6BD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33862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90901-BB1D-75E9-A96E-AD94428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1. </a:t>
            </a:r>
            <a:r>
              <a:rPr lang="ko-KR" altLang="en-US" dirty="0">
                <a:solidFill>
                  <a:srgbClr val="333333"/>
                </a:solidFill>
              </a:rPr>
              <a:t>기능 소개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2. </a:t>
            </a:r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3. </a:t>
            </a:r>
            <a:r>
              <a:rPr lang="ko-KR" altLang="en-US" dirty="0">
                <a:solidFill>
                  <a:srgbClr val="333333"/>
                </a:solidFill>
              </a:rPr>
              <a:t>개발 진행상황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4. Commits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D0E8-4A36-6FCC-93F6-17CF564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기능 소개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>
                <a:solidFill>
                  <a:srgbClr val="333333"/>
                </a:solidFill>
              </a:rPr>
              <a:t>날씨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9AAFF-9095-F573-A28B-048C4DE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</a:rPr>
              <a:t>좌표나 위치를 입력하면 해당 좌표에서 가장 가까운 지역의 날씨를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강수확률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현재 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최고온도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최저온도 등을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자료가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갱신 되기 때문에 최초 실행 시 정보를 가져오고 갱신 버튼을 추가해 갱신할 수 있도록 한다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상세보기 버튼을 누르면 현재 시간의 상세 날씨를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</a:rPr>
              <a:t>해당 버튼은 상세보기 상태에서 돌아가기 버튼으로 바뀐다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970A-4EFA-C427-6EBC-4FA404E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6F6B8-8C65-1FC3-96EE-58B645A03F65}"/>
              </a:ext>
            </a:extLst>
          </p:cNvPr>
          <p:cNvSpPr/>
          <p:nvPr/>
        </p:nvSpPr>
        <p:spPr>
          <a:xfrm>
            <a:off x="4306957" y="1812758"/>
            <a:ext cx="1913370" cy="385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A83C6-6C57-D027-6886-DDFC0A2A8D70}"/>
              </a:ext>
            </a:extLst>
          </p:cNvPr>
          <p:cNvSpPr txBox="1"/>
          <p:nvPr/>
        </p:nvSpPr>
        <p:spPr>
          <a:xfrm>
            <a:off x="1340528" y="2016462"/>
            <a:ext cx="948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단기예보 조회서비스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위경도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시각을 통해 해당 지역의 각종 날씨 정보를 읽어올 수 있는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별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바람성분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강수형태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, </a:t>
            </a:r>
            <a:r>
              <a:rPr lang="ko-KR" altLang="en-US" dirty="0"/>
              <a:t>풍속 등</a:t>
            </a:r>
          </a:p>
        </p:txBody>
      </p:sp>
    </p:spTree>
    <p:extLst>
      <p:ext uri="{BB962C8B-B14F-4D97-AF65-F5344CB8AC3E}">
        <p14:creationId xmlns:p14="http://schemas.microsoft.com/office/powerpoint/2010/main" val="21557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7BF3-2C50-656A-7654-44AAF0EE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DD888B-BBF3-01E8-815F-6FE1B2F4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13407"/>
              </p:ext>
            </p:extLst>
          </p:nvPr>
        </p:nvGraphicFramePr>
        <p:xfrm>
          <a:off x="838200" y="2074544"/>
          <a:ext cx="10515600" cy="413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26">
                  <a:extLst>
                    <a:ext uri="{9D8B030D-6E8A-4147-A177-3AD203B41FA5}">
                      <a16:colId xmlns:a16="http://schemas.microsoft.com/office/drawing/2014/main" val="2512457479"/>
                    </a:ext>
                  </a:extLst>
                </a:gridCol>
                <a:gridCol w="5057274">
                  <a:extLst>
                    <a:ext uri="{9D8B030D-6E8A-4147-A177-3AD203B41FA5}">
                      <a16:colId xmlns:a16="http://schemas.microsoft.com/office/drawing/2014/main" val="4445053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72822293"/>
                    </a:ext>
                  </a:extLst>
                </a:gridCol>
              </a:tblGrid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프로젝트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진행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5451"/>
                  </a:ext>
                </a:extLst>
              </a:tr>
              <a:tr h="71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기획 발표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구체적 </a:t>
                      </a:r>
                      <a:r>
                        <a:rPr lang="en-US" altLang="ko-KR" sz="2200" dirty="0"/>
                        <a:t>UI</a:t>
                      </a:r>
                      <a:r>
                        <a:rPr lang="ko-KR" altLang="en-US" sz="2200" dirty="0"/>
                        <a:t>구상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임시 </a:t>
                      </a:r>
                      <a:r>
                        <a:rPr lang="en-US" altLang="ko-KR" sz="2200" dirty="0"/>
                        <a:t>UI </a:t>
                      </a:r>
                      <a:r>
                        <a:rPr lang="ko-KR" altLang="en-US" sz="2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기획 발표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구체적 </a:t>
                      </a:r>
                      <a:r>
                        <a:rPr lang="en-US" altLang="ko-KR" sz="2200" dirty="0"/>
                        <a:t>UI</a:t>
                      </a:r>
                      <a:r>
                        <a:rPr lang="ko-KR" altLang="en-US" sz="2200" dirty="0"/>
                        <a:t>구상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임시 </a:t>
                      </a:r>
                      <a:r>
                        <a:rPr lang="en-US" altLang="ko-KR" sz="2200" dirty="0"/>
                        <a:t>UI </a:t>
                      </a:r>
                      <a:r>
                        <a:rPr lang="ko-KR" altLang="en-US" sz="2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4785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이미지 적용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임시 로직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55361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C/C++</a:t>
                      </a:r>
                      <a:r>
                        <a:rPr lang="ko-KR" altLang="en-US" sz="2200" dirty="0"/>
                        <a:t>연동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개선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중간 발표</a:t>
                      </a:r>
                    </a:p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98128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텔레그램</a:t>
                      </a:r>
                      <a:r>
                        <a:rPr lang="ko-KR" altLang="en-US" sz="2200" dirty="0"/>
                        <a:t> 연동 구현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프로그램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09023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프로그램 마무리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31A7-8506-7FE0-E44C-1B5179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Commits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C314F-F039-A517-390F-2FBC3FA2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1" y="4136995"/>
            <a:ext cx="11627520" cy="2027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56241-C599-291F-7CFF-4D8AE0AF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03690"/>
            <a:ext cx="3667002" cy="3021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3B0E-3B27-1266-A208-2F34CF041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64" y="2003690"/>
            <a:ext cx="3034361" cy="34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76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207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스크립트 언어  중간 발표 – 날씨앱</vt:lpstr>
      <vt:lpstr>목차</vt:lpstr>
      <vt:lpstr>기능 소개 – 날씨 앱</vt:lpstr>
      <vt:lpstr>사용한 API</vt:lpstr>
      <vt:lpstr>개발일정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기획 발표 - 날씨발련</dc:title>
  <dc:creator>류 연우</dc:creator>
  <cp:lastModifiedBy>류 연우</cp:lastModifiedBy>
  <cp:revision>28</cp:revision>
  <dcterms:created xsi:type="dcterms:W3CDTF">2022-05-16T03:53:54Z</dcterms:created>
  <dcterms:modified xsi:type="dcterms:W3CDTF">2022-05-30T12:28:02Z</dcterms:modified>
</cp:coreProperties>
</file>