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j/Y8l1P0i/ON+C1CCJCm3nEb0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92" orient="horz"/>
        <p:guide pos="192"/>
        <p:guide pos="108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5fab98468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g5fab984687_2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5409ad47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g65409ad471_0_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644e195a0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644e195a04_0_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6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 up of a sign&#10;&#10;Description automatically generated"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cap="flat" cmpd="sng" w="25400">
            <a:solidFill>
              <a:srgbClr val="21326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background&#10;&#10;Description automatically generated with medium confidence" id="9" name="Google Shape;9;p5"/>
          <p:cNvPicPr preferRelativeResize="0"/>
          <p:nvPr/>
        </p:nvPicPr>
        <p:blipFill rotWithShape="1">
          <a:blip r:embed="rId2">
            <a:alphaModFix amt="16000"/>
          </a:blip>
          <a:srcRect b="63695" l="0" r="1618" t="24724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freepik.com/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sitting at a desk with a computer&#10;&#10;Description automatically generated" id="19" name="Google Shape;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fmla="val 16667" name="adj"/>
            </a:avLst>
          </a:prstGeom>
          <a:solidFill>
            <a:srgbClr val="EBEEF9"/>
          </a:solidFill>
          <a:ln cap="flat" cmpd="sng" w="254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"/>
          <p:cNvSpPr txBox="1"/>
          <p:nvPr/>
        </p:nvSpPr>
        <p:spPr>
          <a:xfrm>
            <a:off x="4151586" y="3429000"/>
            <a:ext cx="687086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 Charging Demand Prediction  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" name="Google Shape;22;p1"/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descr="A close up of a logo&#10;&#10;Description automatically generated" id="23" name="Google Shape;23;p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yellow and red shell logo&#10;&#10;Description automatically generated" id="24" name="Google Shape;24;p1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5fab984687_2_0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Learning Objectives</a:t>
            </a:r>
            <a:endParaRPr b="0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g5fab984687_2_0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1" name="Google Shape;31;g5fab984687_2_0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sng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www.freepik.com/</a:t>
            </a:r>
            <a:endParaRPr b="0" i="0" sz="12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g5fab984687_2_0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A ladder leading to a large yellow circle&#10;&#10;Description automatically generated" id="33" name="Google Shape;33;g5fab984687_2_0"/>
          <p:cNvPicPr preferRelativeResize="0"/>
          <p:nvPr/>
        </p:nvPicPr>
        <p:blipFill rotWithShape="1">
          <a:blip r:embed="rId4">
            <a:alphaModFix amt="85000"/>
          </a:blip>
          <a:srcRect b="0" l="13763" r="13650" t="6135"/>
          <a:stretch/>
        </p:blipFill>
        <p:spPr>
          <a:xfrm>
            <a:off x="7382256" y="1454912"/>
            <a:ext cx="4500880" cy="463296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g5fab984687_2_0"/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/>
          </a:p>
        </p:txBody>
      </p:sp>
      <p:sp>
        <p:nvSpPr>
          <p:cNvPr id="35" name="Google Shape;35;g5fab984687_2_0"/>
          <p:cNvSpPr txBox="1"/>
          <p:nvPr/>
        </p:nvSpPr>
        <p:spPr>
          <a:xfrm>
            <a:off x="256033" y="1438656"/>
            <a:ext cx="7132320" cy="4544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Understand the Importance of Predicting EV Charging Demand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Recognize why forecasting is critical for grid reliability, infrastructure planning, and EV adoption.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identify Key Factors That Influence Charging Demand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Learn how temporal, spatial, and behavioral data affect usage patterns.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Explore Data Sources and Modeling Techniques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Get familiar with the types of data used and common predictive models (e.g., time series, machine learning).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Evaluate Model Performance and Interpretation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Understand key metrics for assessing forecast accuracy and how to interpret results.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Apply Insights to Real-World Use Cases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Learn how predictions can guide infrastructure placement, grid load balancing, and policy-making.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"/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ools and Technology used </a:t>
            </a:r>
            <a:endParaRPr/>
          </a:p>
        </p:txBody>
      </p:sp>
      <p:sp>
        <p:nvSpPr>
          <p:cNvPr id="41" name="Google Shape;41;p2"/>
          <p:cNvSpPr txBox="1"/>
          <p:nvPr/>
        </p:nvSpPr>
        <p:spPr>
          <a:xfrm>
            <a:off x="548640" y="1621537"/>
            <a:ext cx="9265920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Handling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Python (pandas, NumPy)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SQL / Cloud Storage (AWS, GCP)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scikit-learn, XGBoost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Time Series: ARIMA, Prophet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Deep Learning: TensorFlow / Keras (LSTM)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Matplotlib, Seaborn, Plotly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Tableau / Power BI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Flask / FastAPI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Docker (optional)</a:t>
            </a:r>
            <a:endParaRPr/>
          </a:p>
          <a:p>
            <a:pPr indent="-1524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Methodology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524256" y="1438656"/>
            <a:ext cx="10875264" cy="5734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Data Collection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Gather historical charging data, weather, traffic, and location data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Data Preprocessing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Clean, normalize, and handle missing values ,Time series aggregation (e.g., hourly/daily demand)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Feature Engineering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Temporal: time of day, day of week, holidays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Spatial: station location, urban vs. rural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Environmental: temperature, weather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Model Selection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Time Series Models (ARIMA, Prophet)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Machine Learning (XGBoost, Random Forest)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Deep Learning (LSTM for sequential data)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Model Training &amp; Evaluation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Train/test split, cross-validation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Evaluate using MAE, RMSE, R²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Forecasting &amp; Visualization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Predict future charging demand ,Visualize trends for decision-making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5409ad471_0_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Problem Statement: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g65409ad471_0_2"/>
          <p:cNvSpPr txBox="1"/>
          <p:nvPr/>
        </p:nvSpPr>
        <p:spPr>
          <a:xfrm>
            <a:off x="950976" y="1780032"/>
            <a:ext cx="10085324" cy="29655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electric vehicle (EV) adoption grows rapidly, existing charging infrastructure faces increasing strain.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Without accurate demand forecasting, cities and utility providers risk: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8554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Overloaded charging stations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8554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Underutilized infrastructure investments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18554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Char char="•"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Grid instability during peak hours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44e195a04_0_7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Solution: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g644e195a04_0_7"/>
          <p:cNvSpPr txBox="1"/>
          <p:nvPr/>
        </p:nvSpPr>
        <p:spPr>
          <a:xfrm>
            <a:off x="1194816" y="1475232"/>
            <a:ext cx="8218917" cy="497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Collect and integrate multi-source data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Charging station logs, weather, traffic, location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Apply machine learning and time series models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Use ARIMA, XGBoost, or LSTM to capture patterns and trends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Generate accurate demand forecasts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Predict demand at specific times and locations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Enable smarter infrastructure planning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Optimize charger placement, grid load balancing, and energy distribution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Screenshot of Output:  </a:t>
            </a:r>
            <a:endParaRPr b="1" i="0" sz="20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825" y="2122319"/>
            <a:ext cx="10662352" cy="3623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0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r>
              <a:rPr b="1" i="0" lang="en" sz="1800" u="none" cap="none" strike="noStrik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b="0" i="0" sz="1800" u="none" cap="none" strike="noStrik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4"/>
          <p:cNvSpPr txBox="1"/>
          <p:nvPr/>
        </p:nvSpPr>
        <p:spPr>
          <a:xfrm>
            <a:off x="902209" y="1475232"/>
            <a:ext cx="10647172" cy="46894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 EV charging demand prediction is essential for efficient infrastructure planning, grid management, and resource optimization.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Data-driven forecasting models (like time series and machine learning) provide valuable insights into future demand patterns.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Benefits: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AutoNum type="arabicPeriod"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Optimizes charging station placement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AutoNum type="arabicPeriod"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Ensures grid stability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AutoNum type="arabicPeriod"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Reduces costs for infrastructure investment and maintenance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Considerations:</a:t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AutoNum type="arabicPeriod"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Incorporating real-time data for dynamic forecasting</a:t>
            </a:r>
            <a:endParaRPr/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67"/>
              <a:buFont typeface="Arial"/>
              <a:buAutoNum type="arabicPeriod"/>
            </a:pPr>
            <a:r>
              <a:rPr b="0" i="0" lang="en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Expanding to include vehicle-to-grid (V2G) interactions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67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2024-12-31T09:40:01Z</dcterms:created>
  <dc:creator>Mahesh Kurhe</dc:creator>
</cp:coreProperties>
</file>