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9"/>
          <p:cNvSpPr txBox="1"/>
          <p:nvPr/>
        </p:nvSpPr>
        <p:spPr>
          <a:xfrm>
            <a:off x="2554542" y="3314150"/>
            <a:ext cx="8610600" cy="461665"/>
          </a:xfrm>
          <a:prstGeom prst="rect">
            <a:avLst/>
          </a:prstGeom>
          <a:noFill/>
        </p:spPr>
        <p:txBody>
          <a:bodyPr wrap="square" rtlCol="0">
            <a:spAutoFit/>
          </a:bodyPr>
          <a:lstStyle/>
          <a:p>
            <a:endParaRPr lang="en-IN" sz="2400" b="1" i="1" dirty="0"/>
          </a:p>
        </p:txBody>
      </p:sp>
      <p:sp>
        <p:nvSpPr>
          <p:cNvPr id="1048603" name="TextBox 15"/>
          <p:cNvSpPr txBox="1"/>
          <p:nvPr/>
        </p:nvSpPr>
        <p:spPr>
          <a:xfrm>
            <a:off x="740451" y="3627797"/>
            <a:ext cx="8610600" cy="2308324"/>
          </a:xfrm>
          <a:prstGeom prst="rect">
            <a:avLst/>
          </a:prstGeom>
          <a:noFill/>
        </p:spPr>
        <p:txBody>
          <a:bodyPr wrap="square" rtlCol="0">
            <a:spAutoFit/>
          </a:bodyPr>
          <a:lstStyle/>
          <a:p>
            <a:r>
              <a:rPr lang="en-US" sz="2400" b="1" i="1" dirty="0"/>
              <a:t>STUDENT NAM</a:t>
            </a:r>
            <a:r>
              <a:rPr lang="en-IN" sz="2400" b="1" i="1" dirty="0"/>
              <a:t>E: B. MONISHA</a:t>
            </a:r>
            <a:endParaRPr lang="en-US" sz="2400" b="1" i="1" dirty="0"/>
          </a:p>
          <a:p>
            <a:r>
              <a:rPr lang="en-US" sz="2400" b="1" i="1" dirty="0"/>
              <a:t>REGISTER NO</a:t>
            </a:r>
            <a:r>
              <a:rPr lang="en-IN" sz="2400" b="1" i="1" dirty="0"/>
              <a:t>     </a:t>
            </a:r>
            <a:r>
              <a:rPr lang="en-US" sz="2400" b="1" i="1" dirty="0"/>
              <a:t>:</a:t>
            </a:r>
            <a:r>
              <a:rPr lang="en-IN" sz="2400" b="1" i="1" dirty="0"/>
              <a:t> </a:t>
            </a:r>
            <a:r>
              <a:rPr lang="en-US" sz="2400" b="1" i="1" dirty="0"/>
              <a:t>312219</a:t>
            </a:r>
            <a:r>
              <a:rPr lang="en-IN" sz="2400" b="1" i="1" dirty="0"/>
              <a:t>302</a:t>
            </a:r>
            <a:endParaRPr lang="en-US" sz="2400" b="1" i="1" dirty="0"/>
          </a:p>
          <a:p>
            <a:r>
              <a:rPr lang="en-US" sz="2400" b="1" i="1" dirty="0"/>
              <a:t>DEPARTMENT</a:t>
            </a:r>
            <a:r>
              <a:rPr lang="en-IN" sz="2400" b="1" i="1" dirty="0"/>
              <a:t>   </a:t>
            </a:r>
            <a:r>
              <a:rPr lang="en-US" sz="2400" b="1" i="1" dirty="0"/>
              <a:t>:</a:t>
            </a:r>
            <a:r>
              <a:rPr lang="en-IN" sz="2400" b="1" i="1" dirty="0"/>
              <a:t>COMMERCE</a:t>
            </a:r>
            <a:endParaRPr lang="en-US" sz="2400" b="1" i="1" dirty="0"/>
          </a:p>
          <a:p>
            <a:r>
              <a:rPr lang="en-US" sz="2400" b="1" i="1" dirty="0"/>
              <a:t>COLLEGE</a:t>
            </a:r>
            <a:r>
              <a:rPr lang="en-IN" sz="2400" b="1" i="1" dirty="0"/>
              <a:t>            : LAKSHMI BANGARU ARTS AND SCIENCE COLLEGE</a:t>
            </a:r>
          </a:p>
          <a:p>
            <a:r>
              <a:rPr lang="en-IN" sz="2400" b="1" i="1" dirty="0"/>
              <a:t>                             MELMARUVATHUR</a:t>
            </a:r>
            <a:endParaRPr lang="en-US" sz="2400" b="1" i="1" dirty="0"/>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9"/>
          <p:cNvSpPr txBox="1"/>
          <p:nvPr/>
        </p:nvSpPr>
        <p:spPr>
          <a:xfrm>
            <a:off x="739775" y="1582340"/>
            <a:ext cx="9091248" cy="3693319"/>
          </a:xfrm>
          <a:prstGeom prst="rect">
            <a:avLst/>
          </a:prstGeom>
          <a:noFill/>
        </p:spPr>
        <p:txBody>
          <a:bodyPr wrap="square">
            <a:spAutoFit/>
          </a:bodyPr>
          <a:lstStyle/>
          <a:p>
            <a:pPr marL="285750" indent="-285750">
              <a:buFont typeface="Arial" panose="020B0604020202020204" pitchFamily="34" charset="0"/>
              <a:buChar char="•"/>
            </a:pPr>
            <a:r>
              <a:rPr lang="en-IN" b="1" dirty="0"/>
              <a:t>Define Metrics</a:t>
            </a:r>
            <a:r>
              <a:rPr lang="en-IN" dirty="0"/>
              <a:t>: Identify key performance indicators (KPIs) relevant to your analysis, such as productivity, quality of work, or attendance.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Data Input</a:t>
            </a:r>
            <a:r>
              <a:rPr lang="en-IN" dirty="0"/>
              <a:t>: Create a structured data table with columns for each KPI and employee details.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Formulas and Calculations</a:t>
            </a:r>
            <a:r>
              <a:rPr lang="en-IN" dirty="0"/>
              <a:t>: Use formulas like AVERAGE, SUM, and IF to calculate performance scores and compare against benchmarks.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Pivot Tables</a:t>
            </a:r>
            <a:r>
              <a:rPr lang="en-IN" dirty="0"/>
              <a:t>: Summarize and </a:t>
            </a:r>
            <a:r>
              <a:rPr lang="en-IN" dirty="0" err="1"/>
              <a:t>analyze</a:t>
            </a:r>
            <a:r>
              <a:rPr lang="en-IN" dirty="0"/>
              <a:t> data by creating pivot tables to aggregate performance metrics across different dimensions (e.g., departments, time periods).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Visualizations</a:t>
            </a:r>
            <a:r>
              <a:rPr lang="en-IN" dirty="0"/>
              <a:t>: Develop charts and graphs to illustrate trends, comparisons, and outliers for clearer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9" name="TextBox 24"/>
          <p:cNvSpPr txBox="1"/>
          <p:nvPr/>
        </p:nvSpPr>
        <p:spPr>
          <a:xfrm>
            <a:off x="907062" y="3011463"/>
            <a:ext cx="6103338" cy="1477328"/>
          </a:xfrm>
          <a:prstGeom prst="rect">
            <a:avLst/>
          </a:prstGeom>
          <a:noFill/>
        </p:spPr>
        <p:txBody>
          <a:bodyPr wrap="square">
            <a:spAutoFit/>
          </a:bodyPr>
          <a:lstStyle/>
          <a:p>
            <a:pPr marL="285750" indent="-285750">
              <a:buFont typeface="Arial" panose="020B0604020202020204" pitchFamily="34" charset="0"/>
              <a:buChar char="•"/>
            </a:pPr>
            <a:r>
              <a:rPr lang="en-IN" b="1" dirty="0"/>
              <a:t>   Performance Tracking</a:t>
            </a:r>
            <a:r>
              <a:rPr lang="en-IN" dirty="0"/>
              <a:t>: Efficient monitoring and evaluation of individual and team performance.</a:t>
            </a:r>
          </a:p>
          <a:p>
            <a:endParaRPr lang="en-IN" dirty="0"/>
          </a:p>
          <a:p>
            <a:pPr marL="285750" indent="-285750">
              <a:buFont typeface="Arial" panose="020B0604020202020204" pitchFamily="34" charset="0"/>
              <a:buChar char="•"/>
            </a:pPr>
            <a:r>
              <a:rPr lang="en-IN" b="1" dirty="0"/>
              <a:t>  Custom Reports</a:t>
            </a:r>
            <a:r>
              <a:rPr lang="en-IN" dirty="0"/>
              <a:t>: Tailored reports and dashboards that highlight key metrics and performance indicators.</a:t>
            </a:r>
            <a:endParaRPr lang="en-US" dirty="0"/>
          </a:p>
        </p:txBody>
      </p:sp>
      <p:sp>
        <p:nvSpPr>
          <p:cNvPr id="1048690" name="TextBox 26"/>
          <p:cNvSpPr txBox="1"/>
          <p:nvPr/>
        </p:nvSpPr>
        <p:spPr>
          <a:xfrm>
            <a:off x="907062" y="1372969"/>
            <a:ext cx="6492777" cy="646331"/>
          </a:xfrm>
          <a:prstGeom prst="rect">
            <a:avLst/>
          </a:prstGeom>
          <a:noFill/>
        </p:spPr>
        <p:txBody>
          <a:bodyPr wrap="square">
            <a:spAutoFit/>
          </a:bodyPr>
          <a:lstStyle/>
          <a:p>
            <a:pPr marL="285750" indent="-285750">
              <a:buFont typeface="Arial" panose="020B0604020202020204" pitchFamily="34" charset="0"/>
              <a:buChar char="•"/>
            </a:pPr>
            <a:r>
              <a:rPr lang="en-IN" b="1" dirty="0"/>
              <a:t>   Clear Insights</a:t>
            </a:r>
            <a:r>
              <a:rPr lang="en-IN" dirty="0"/>
              <a:t>: Enhanced understanding of employee performance through summarized data and visualizations</a:t>
            </a:r>
            <a:endParaRPr lang="en-US" dirty="0"/>
          </a:p>
        </p:txBody>
      </p:sp>
      <p:sp>
        <p:nvSpPr>
          <p:cNvPr id="1048691" name="TextBox 28"/>
          <p:cNvSpPr txBox="1"/>
          <p:nvPr/>
        </p:nvSpPr>
        <p:spPr>
          <a:xfrm>
            <a:off x="907062" y="2141611"/>
            <a:ext cx="6103339" cy="646331"/>
          </a:xfrm>
          <a:prstGeom prst="rect">
            <a:avLst/>
          </a:prstGeom>
          <a:noFill/>
        </p:spPr>
        <p:txBody>
          <a:bodyPr wrap="square">
            <a:spAutoFit/>
          </a:bodyPr>
          <a:lstStyle/>
          <a:p>
            <a:pPr marL="285750" indent="-285750">
              <a:buFont typeface="Arial" panose="020B0604020202020204" pitchFamily="34" charset="0"/>
              <a:buChar char="•"/>
            </a:pPr>
            <a:r>
              <a:rPr lang="en-IN" b="1" dirty="0"/>
              <a:t>   Trend Identification</a:t>
            </a:r>
            <a:r>
              <a:rPr lang="en-IN" dirty="0"/>
              <a:t>: Ability to spot trends and patterns in performance over time.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3"/>
          <p:cNvSpPr txBox="1"/>
          <p:nvPr/>
        </p:nvSpPr>
        <p:spPr>
          <a:xfrm>
            <a:off x="865412" y="1951672"/>
            <a:ext cx="8392337" cy="1477328"/>
          </a:xfrm>
          <a:prstGeom prst="rect">
            <a:avLst/>
          </a:prstGeom>
          <a:noFill/>
        </p:spPr>
        <p:txBody>
          <a:bodyPr wrap="square">
            <a:spAutoFit/>
          </a:bodyPr>
          <a:lstStyle/>
          <a:p>
            <a:r>
              <a:rPr lang="en-IN" dirty="0"/>
              <a:t>In conclusion, Excel enables effective employee performance analysis by providing tools for data organization, calculation, and visualization. It allows for clear insight into performance trends, facilitates data-driven decision-making, and supports customized reporting, ultimately enhancing the management and improvement of employee performance.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3"/>
          <p:cNvSpPr txBox="1"/>
          <p:nvPr/>
        </p:nvSpPr>
        <p:spPr>
          <a:xfrm>
            <a:off x="1217522" y="2144375"/>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a:t>
            </a:r>
            <a:r>
              <a:rPr lang="en-IN" sz="4400" b="1" dirty="0">
                <a:solidFill>
                  <a:srgbClr val="0F0F0F"/>
                </a:solidFill>
                <a:latin typeface="Times New Roman" panose="02020603050405020304" pitchFamily="18" charset="0"/>
                <a:cs typeface="Times New Roman" panose="02020603050405020304" pitchFamily="18" charset="0"/>
              </a:rPr>
              <a:t>        </a:t>
            </a:r>
          </a:p>
          <a:p>
            <a:r>
              <a:rPr lang="en-IN" sz="4400" b="1" dirty="0">
                <a:solidFill>
                  <a:srgbClr val="0F0F0F"/>
                </a:solidFill>
                <a:latin typeface="Times New Roman" panose="02020603050405020304" pitchFamily="18" charset="0"/>
                <a:cs typeface="Times New Roman" panose="02020603050405020304" pitchFamily="18" charset="0"/>
              </a:rPr>
              <a:t>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itle 10"/>
          <p:cNvSpPr>
            <a:spLocks noGrp="1"/>
          </p:cNvSpPr>
          <p:nvPr>
            <p:ph type="title"/>
          </p:nvPr>
        </p:nvSpPr>
        <p:spPr>
          <a:xfrm>
            <a:off x="755332" y="672065"/>
            <a:ext cx="10681335" cy="723900"/>
          </a:xfrm>
        </p:spPr>
        <p:txBody>
          <a:bodyPr/>
          <a:lstStyle/>
          <a:p>
            <a:r>
              <a:rPr lang="en-IN" dirty="0"/>
              <a:t>Problem statement </a:t>
            </a:r>
            <a:endParaRPr lang="en-US" dirty="0"/>
          </a:p>
        </p:txBody>
      </p:sp>
      <p:sp>
        <p:nvSpPr>
          <p:cNvPr id="1048650" name="TextBox 12"/>
          <p:cNvSpPr txBox="1"/>
          <p:nvPr/>
        </p:nvSpPr>
        <p:spPr>
          <a:xfrm>
            <a:off x="300646" y="2165522"/>
            <a:ext cx="7149102" cy="1691641"/>
          </a:xfrm>
          <a:prstGeom prst="rect">
            <a:avLst/>
          </a:prstGeom>
          <a:noFill/>
        </p:spPr>
        <p:txBody>
          <a:bodyPr wrap="square">
            <a:spAutoFit/>
          </a:bodyPr>
          <a:lstStyle/>
          <a:p>
            <a:r>
              <a:rPr lang="en-IN" dirty="0"/>
              <a:t>Develop an Excel-based performance analysis system to evaluate and compare employee performance across various metrics. The system should consolidate data on task completion, deadline adherence, work quality, and attendance, providing actionable insights through calculations, visualizations, and reports to support performance management and decision-making."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676275" y="609466"/>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217064"/>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464783" y="1695450"/>
            <a:ext cx="8060321" cy="1691641"/>
          </a:xfrm>
          <a:prstGeom prst="rect">
            <a:avLst/>
          </a:prstGeom>
          <a:noFill/>
        </p:spPr>
        <p:txBody>
          <a:bodyPr wrap="square">
            <a:spAutoFit/>
          </a:bodyPr>
          <a:lstStyle/>
          <a:p>
            <a:r>
              <a:rPr lang="en-IN" dirty="0"/>
              <a:t>To effectively assess and improve employee performance, an Excel-based analysis system is needed to aggregate and evaluate performance data. The system will track key metrics such as tasks completed, deadlines met, work quality, and attendance. By organizing this data and using Excel’s analytical tools, the goal is to generate insights, visualize trends, and provide actionable feedback to support better performance management and decision-making.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13"/>
          <p:cNvSpPr txBox="1"/>
          <p:nvPr/>
        </p:nvSpPr>
        <p:spPr>
          <a:xfrm>
            <a:off x="1051878" y="1976379"/>
            <a:ext cx="7106292" cy="4091940"/>
          </a:xfrm>
          <a:prstGeom prst="rect">
            <a:avLst/>
          </a:prstGeom>
          <a:noFill/>
        </p:spPr>
        <p:txBody>
          <a:bodyPr wrap="square">
            <a:spAutoFit/>
          </a:bodyPr>
          <a:lstStyle/>
          <a:p>
            <a:r>
              <a:rPr lang="en-IN" dirty="0"/>
              <a:t>The end users for an employee performance analysis system in Excel typically include:</a:t>
            </a:r>
          </a:p>
          <a:p>
            <a:endParaRPr lang="en-IN" dirty="0"/>
          </a:p>
          <a:p>
            <a:pPr>
              <a:buFont typeface="+mj-lt"/>
              <a:buAutoNum type="arabicPeriod"/>
            </a:pPr>
            <a:r>
              <a:rPr lang="en-IN" b="1" dirty="0"/>
              <a:t>HR Managers:</a:t>
            </a:r>
            <a:r>
              <a:rPr lang="en-IN" dirty="0"/>
              <a:t> For evaluating overall employee performance and making decisions about promotions, rewards, and development needs.</a:t>
            </a:r>
          </a:p>
          <a:p>
            <a:pPr>
              <a:buFont typeface="+mj-lt"/>
              <a:buAutoNum type="arabicPeriod"/>
            </a:pPr>
            <a:endParaRPr lang="en-IN" dirty="0"/>
          </a:p>
          <a:p>
            <a:pPr>
              <a:buFont typeface="+mj-lt"/>
              <a:buAutoNum type="arabicPeriod"/>
            </a:pPr>
            <a:r>
              <a:rPr lang="en-IN" b="1" dirty="0"/>
              <a:t>Team Leaders/Supervisors:</a:t>
            </a:r>
            <a:r>
              <a:rPr lang="en-IN" dirty="0"/>
              <a:t> For assessing individual team members' performance and providing feedback.</a:t>
            </a:r>
          </a:p>
          <a:p>
            <a:pPr>
              <a:buFont typeface="+mj-lt"/>
              <a:buAutoNum type="arabicPeriod"/>
            </a:pPr>
            <a:endParaRPr lang="en-IN" dirty="0"/>
          </a:p>
          <a:p>
            <a:pPr>
              <a:buFont typeface="+mj-lt"/>
              <a:buAutoNum type="arabicPeriod"/>
            </a:pPr>
            <a:r>
              <a:rPr lang="en-IN" b="1" dirty="0"/>
              <a:t>Employees:</a:t>
            </a:r>
            <a:r>
              <a:rPr lang="en-IN" dirty="0"/>
              <a:t> To review their own performance metrics and track progress.</a:t>
            </a:r>
          </a:p>
          <a:p>
            <a:pPr>
              <a:buFont typeface="+mj-lt"/>
              <a:buAutoNum type="arabicPeriod"/>
            </a:pPr>
            <a:endParaRPr lang="en-IN" dirty="0"/>
          </a:p>
          <a:p>
            <a:pPr>
              <a:buFont typeface="+mj-lt"/>
              <a:buAutoNum type="arabicPeriod"/>
            </a:pPr>
            <a:r>
              <a:rPr lang="en-IN" b="1" dirty="0"/>
              <a:t>Executives:</a:t>
            </a:r>
            <a:r>
              <a:rPr lang="en-IN" dirty="0"/>
              <a:t> For strategic insights into team performance and organizational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14"/>
          <p:cNvSpPr txBox="1"/>
          <p:nvPr/>
        </p:nvSpPr>
        <p:spPr>
          <a:xfrm>
            <a:off x="3044331" y="1859339"/>
            <a:ext cx="6103338" cy="4524315"/>
          </a:xfrm>
          <a:prstGeom prst="rect">
            <a:avLst/>
          </a:prstGeom>
          <a:noFill/>
        </p:spPr>
        <p:txBody>
          <a:bodyPr wrap="square">
            <a:spAutoFit/>
          </a:bodyPr>
          <a:lstStyle/>
          <a:p>
            <a:r>
              <a:rPr lang="en-IN" b="1" dirty="0"/>
              <a:t>Our Solution:</a:t>
            </a:r>
          </a:p>
          <a:p>
            <a:endParaRPr lang="en-IN" dirty="0"/>
          </a:p>
          <a:p>
            <a:r>
              <a:rPr lang="en-IN" dirty="0"/>
              <a:t>     An Excel-based system that aggregates and </a:t>
            </a:r>
            <a:r>
              <a:rPr lang="en-IN" dirty="0" err="1"/>
              <a:t>analyzes</a:t>
            </a:r>
            <a:r>
              <a:rPr lang="en-IN" dirty="0"/>
              <a:t>          employee performance data, providing metrics, visualizations, and reports.</a:t>
            </a:r>
          </a:p>
          <a:p>
            <a:endParaRPr lang="en-IN" dirty="0"/>
          </a:p>
          <a:p>
            <a:r>
              <a:rPr lang="en-IN" b="1" dirty="0"/>
              <a:t>Value Proposition:</a:t>
            </a:r>
          </a:p>
          <a:p>
            <a:r>
              <a:rPr lang="en-IN" dirty="0"/>
              <a:t> </a:t>
            </a:r>
          </a:p>
          <a:p>
            <a:pPr marL="285750" indent="-285750">
              <a:buFont typeface="Arial" panose="020B0604020202020204" pitchFamily="34" charset="0"/>
              <a:buChar char="•"/>
            </a:pPr>
            <a:r>
              <a:rPr lang="en-IN" b="1" dirty="0"/>
              <a:t> </a:t>
            </a:r>
            <a:r>
              <a:rPr lang="en-IN" b="1" dirty="0" err="1"/>
              <a:t>lnformed</a:t>
            </a:r>
            <a:r>
              <a:rPr lang="en-IN" b="1" dirty="0"/>
              <a:t> Decisions:</a:t>
            </a:r>
            <a:r>
              <a:rPr lang="en-IN" dirty="0"/>
              <a:t> Delivers actionable insights for performance evaluations and development.</a:t>
            </a:r>
          </a:p>
          <a:p>
            <a:pPr>
              <a:buFont typeface="Arial" panose="020B0604020202020204" pitchFamily="34" charset="0"/>
              <a:buChar char="•"/>
            </a:pPr>
            <a:endParaRPr lang="en-IN" dirty="0"/>
          </a:p>
          <a:p>
            <a:pPr marL="285750" indent="-285750">
              <a:buFont typeface="Arial" panose="020B0604020202020204" pitchFamily="34" charset="0"/>
              <a:buChar char="•"/>
            </a:pPr>
            <a:r>
              <a:rPr lang="en-IN" b="1" dirty="0"/>
              <a:t>Cost-Effective:</a:t>
            </a:r>
            <a:r>
              <a:rPr lang="en-IN" dirty="0"/>
              <a:t> Leverages Excel's capabilities without needing additional software. </a:t>
            </a:r>
          </a:p>
          <a:p>
            <a:endParaRPr lang="en-IN" b="1" dirty="0"/>
          </a:p>
          <a:p>
            <a:pPr marL="285750" indent="-285750">
              <a:buFont typeface="Arial" panose="020B0604020202020204" pitchFamily="34" charset="0"/>
              <a:buChar char="•"/>
            </a:pPr>
            <a:r>
              <a:rPr lang="en-IN" b="1" dirty="0"/>
              <a:t>User-Friendly:</a:t>
            </a:r>
            <a:r>
              <a:rPr lang="en-IN" dirty="0"/>
              <a:t> Simple to implement and use, benefiting HR managers, supervisors, and employees.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IN" dirty="0"/>
              <a:t>Dataset Description</a:t>
            </a:r>
          </a:p>
        </p:txBody>
      </p:sp>
      <p:sp>
        <p:nvSpPr>
          <p:cNvPr id="1048671" name="TextBox 4"/>
          <p:cNvSpPr txBox="1"/>
          <p:nvPr/>
        </p:nvSpPr>
        <p:spPr>
          <a:xfrm>
            <a:off x="755332" y="1859339"/>
            <a:ext cx="8392337" cy="3693319"/>
          </a:xfrm>
          <a:prstGeom prst="rect">
            <a:avLst/>
          </a:prstGeom>
          <a:noFill/>
        </p:spPr>
        <p:txBody>
          <a:bodyPr wrap="square">
            <a:spAutoFit/>
          </a:bodyPr>
          <a:lstStyle/>
          <a:p>
            <a:r>
              <a:rPr lang="en-IN" dirty="0"/>
              <a:t>The dataset for employee performance analysis in Excel typically includes:</a:t>
            </a:r>
          </a:p>
          <a:p>
            <a:endParaRPr lang="en-IN" dirty="0"/>
          </a:p>
          <a:p>
            <a:pPr>
              <a:buFont typeface="Arial" panose="020B0604020202020204" pitchFamily="34" charset="0"/>
              <a:buChar char="•"/>
            </a:pPr>
            <a:r>
              <a:rPr lang="en-IN" b="1" dirty="0"/>
              <a:t> Employee ID/Name:</a:t>
            </a:r>
            <a:r>
              <a:rPr lang="en-IN" dirty="0"/>
              <a:t> Unique identifier or name of the employee.</a:t>
            </a:r>
          </a:p>
          <a:p>
            <a:pPr>
              <a:buFont typeface="Arial" panose="020B0604020202020204" pitchFamily="34" charset="0"/>
              <a:buChar char="•"/>
            </a:pPr>
            <a:endParaRPr lang="en-IN" dirty="0"/>
          </a:p>
          <a:p>
            <a:pPr>
              <a:buFont typeface="Arial" panose="020B0604020202020204" pitchFamily="34" charset="0"/>
              <a:buChar char="•"/>
            </a:pPr>
            <a:r>
              <a:rPr lang="en-IN" b="1" dirty="0"/>
              <a:t> Tasks Completed:</a:t>
            </a:r>
            <a:r>
              <a:rPr lang="en-IN" dirty="0"/>
              <a:t> Number of tasks or projects finished.</a:t>
            </a:r>
          </a:p>
          <a:p>
            <a:pPr>
              <a:buFont typeface="Arial" panose="020B0604020202020204" pitchFamily="34" charset="0"/>
              <a:buChar char="•"/>
            </a:pPr>
            <a:endParaRPr lang="en-IN" dirty="0"/>
          </a:p>
          <a:p>
            <a:pPr>
              <a:buFont typeface="Arial" panose="020B0604020202020204" pitchFamily="34" charset="0"/>
              <a:buChar char="•"/>
            </a:pPr>
            <a:r>
              <a:rPr lang="en-IN" b="1" dirty="0"/>
              <a:t> Deadline Adherence:</a:t>
            </a:r>
            <a:r>
              <a:rPr lang="en-IN" dirty="0"/>
              <a:t> Rate of meeting deadlines or punctuality.</a:t>
            </a:r>
          </a:p>
          <a:p>
            <a:pPr>
              <a:buFont typeface="Arial" panose="020B0604020202020204" pitchFamily="34" charset="0"/>
              <a:buChar char="•"/>
            </a:pPr>
            <a:endParaRPr lang="en-IN" dirty="0"/>
          </a:p>
          <a:p>
            <a:pPr>
              <a:buFont typeface="Arial" panose="020B0604020202020204" pitchFamily="34" charset="0"/>
              <a:buChar char="•"/>
            </a:pPr>
            <a:r>
              <a:rPr lang="en-IN" b="1" dirty="0"/>
              <a:t> Quality of Work:</a:t>
            </a:r>
            <a:r>
              <a:rPr lang="en-IN" dirty="0"/>
              <a:t> Evaluation score or rating of work quality.</a:t>
            </a:r>
          </a:p>
          <a:p>
            <a:pPr>
              <a:buFont typeface="Arial" panose="020B0604020202020204" pitchFamily="34" charset="0"/>
              <a:buChar char="•"/>
            </a:pPr>
            <a:endParaRPr lang="en-IN" dirty="0"/>
          </a:p>
          <a:p>
            <a:pPr>
              <a:buFont typeface="Arial" panose="020B0604020202020204" pitchFamily="34" charset="0"/>
              <a:buChar char="•"/>
            </a:pPr>
            <a:r>
              <a:rPr lang="en-IN" b="1" dirty="0"/>
              <a:t> Attendance:</a:t>
            </a:r>
            <a:r>
              <a:rPr lang="en-IN" dirty="0"/>
              <a:t> Records of attendance or absenteeism.</a:t>
            </a:r>
          </a:p>
          <a:p>
            <a:endParaRPr lang="en-IN" dirty="0"/>
          </a:p>
          <a:p>
            <a:pPr>
              <a:buFont typeface="Arial" panose="020B0604020202020204" pitchFamily="34" charset="0"/>
              <a:buChar char="•"/>
            </a:pPr>
            <a:r>
              <a:rPr lang="en-IN" b="1" dirty="0"/>
              <a:t> Overall Rating:</a:t>
            </a:r>
            <a:r>
              <a:rPr lang="en-IN" dirty="0"/>
              <a:t> Aggregated performance rating based on the metrics above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6"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26030" y="1695450"/>
            <a:ext cx="9458493" cy="5262979"/>
          </a:xfrm>
          <a:prstGeom prst="rect">
            <a:avLst/>
          </a:prstGeom>
          <a:noFill/>
        </p:spPr>
        <p:txBody>
          <a:bodyPr wrap="square" rtlCol="0">
            <a:spAutoFit/>
          </a:bodyPr>
          <a:lstStyle/>
          <a:p>
            <a:r>
              <a:rPr lang="en-IN" sz="2800" b="1"/>
              <a:t>Interactive Dashboards</a:t>
            </a:r>
            <a:r>
              <a:rPr lang="en-IN" sz="2800"/>
              <a:t>: Create dynamic dashboards with slicers and pivot charts to allow users to interact with and filter data easily.</a:t>
            </a:r>
          </a:p>
          <a:p>
            <a:r>
              <a:rPr lang="en-IN" sz="2800" b="1"/>
              <a:t>Data Visualization</a:t>
            </a:r>
            <a:r>
              <a:rPr lang="en-IN" sz="2800"/>
              <a:t>: Use advanced charts like heat maps, bullet charts, or waterfall charts to present data in a visually engaging way.</a:t>
            </a:r>
          </a:p>
          <a:p>
            <a:r>
              <a:rPr lang="en-IN" sz="2800" b="1"/>
              <a:t>Custom Templates</a:t>
            </a:r>
            <a:r>
              <a:rPr lang="en-IN" sz="2800"/>
              <a:t>: Develop customized templates for regular reporting, making it easy to generate consistent and professional-looking performance reports.</a:t>
            </a:r>
          </a:p>
          <a:p>
            <a:r>
              <a:rPr lang="en-IN" sz="2800" b="1"/>
              <a:t>Automated Updates</a:t>
            </a:r>
            <a:r>
              <a:rPr lang="en-IN" sz="2800"/>
              <a:t>: Implement data connections and automate updates with Power Query to ensure your analysis is always up-to-date without manual intervention.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M2006C3MII</dc:creator>
  <cp:lastModifiedBy>kmasikani@gmail.com</cp:lastModifiedBy>
  <cp:revision>2</cp:revision>
  <dcterms:created xsi:type="dcterms:W3CDTF">2024-08-26T07:55:55Z</dcterms:created>
  <dcterms:modified xsi:type="dcterms:W3CDTF">2024-08-26T08:51:15Z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f35f6e5a0bc749deb52147fb7f7fddb9</vt:lpwstr>
  </property>
</Properties>
</file>