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660"/>
  </p:normalViewPr>
  <p:slideViewPr>
    <p:cSldViewPr>
      <p:cViewPr varScale="1">
        <p:scale>
          <a:sx n="87" d="100"/>
          <a:sy n="87" d="100"/>
        </p:scale>
        <p:origin x="63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8400" y="2043225"/>
            <a:ext cx="7924800"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smtClean="0">
                <a:solidFill>
                  <a:srgbClr val="1CACE3"/>
                </a:solidFill>
                <a:latin typeface="Arial"/>
                <a:cs typeface="Arial"/>
              </a:rPr>
              <a:t>Smart watch Fitness Data Analysis</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smtClean="0">
                <a:solidFill>
                  <a:srgbClr val="1382AC"/>
                </a:solidFill>
                <a:latin typeface="Arial"/>
                <a:cs typeface="Arial"/>
              </a:rPr>
              <a:t>U . Monisha</a:t>
            </a:r>
            <a:r>
              <a:rPr lang="en-US" sz="2000" b="1" dirty="0" smtClean="0">
                <a:solidFill>
                  <a:srgbClr val="1382AC"/>
                </a:solidFill>
                <a:latin typeface="Arial"/>
                <a:cs typeface="Arial"/>
              </a:rPr>
              <a:t> –</a:t>
            </a:r>
            <a:r>
              <a:rPr lang="en-US" sz="2000" b="1" spc="-25" dirty="0" smtClean="0">
                <a:solidFill>
                  <a:srgbClr val="1382AC"/>
                </a:solidFill>
                <a:latin typeface="Arial"/>
                <a:cs typeface="Arial"/>
              </a:rPr>
              <a:t>ACT , Anna University</a:t>
            </a:r>
            <a:r>
              <a:rPr sz="2000" b="1" dirty="0" smtClean="0">
                <a:solidFill>
                  <a:srgbClr val="1382AC"/>
                </a:solidFill>
                <a:latin typeface="Arial"/>
                <a:cs typeface="Arial"/>
              </a:rPr>
              <a:t>-</a:t>
            </a:r>
            <a:r>
              <a:rPr lang="en-US" sz="2000" b="1" spc="-25" dirty="0" smtClean="0">
                <a:solidFill>
                  <a:srgbClr val="1382AC"/>
                </a:solidFill>
                <a:latin typeface="Arial"/>
                <a:cs typeface="Arial"/>
              </a:rPr>
              <a:t>Ceramic Technology</a:t>
            </a:r>
          </a:p>
          <a:p>
            <a:pPr marL="2763520">
              <a:lnSpc>
                <a:spcPct val="100000"/>
              </a:lnSpc>
            </a:pPr>
            <a:endParaRPr sz="20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85800" y="2133600"/>
            <a:ext cx="11049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Integration with additional wearable devices and fitness tracking platforms to support a wider range of users</a:t>
            </a:r>
            <a:r>
              <a:rPr lang="en-US" dirty="0" smtClean="0"/>
              <a:t>.</a:t>
            </a:r>
            <a:endParaRPr lang="en-US" dirty="0"/>
          </a:p>
          <a:p>
            <a:pPr marL="285750" indent="-285750">
              <a:buFont typeface="Arial" panose="020B0604020202020204" pitchFamily="34" charset="0"/>
              <a:buChar char="•"/>
            </a:pPr>
            <a:r>
              <a:rPr lang="en-US" dirty="0"/>
              <a:t>Implementation of machine learning algorithms for predictive analytics, such as forecasting future fitness trends or detecting anomalies in health data.</a:t>
            </a:r>
          </a:p>
          <a:p>
            <a:pPr marL="285750" indent="-285750">
              <a:buFont typeface="Arial" panose="020B0604020202020204" pitchFamily="34" charset="0"/>
              <a:buChar char="•"/>
            </a:pPr>
            <a:r>
              <a:rPr lang="en-US" dirty="0"/>
              <a:t>Development of a user-friendly web or mobile application to provide a more interactive and accessible interface for users.</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85800"/>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dirty="0"/>
          </a:p>
        </p:txBody>
      </p:sp>
      <p:sp>
        <p:nvSpPr>
          <p:cNvPr id="3" name="TextBox 2"/>
          <p:cNvSpPr txBox="1"/>
          <p:nvPr/>
        </p:nvSpPr>
        <p:spPr>
          <a:xfrm>
            <a:off x="838200" y="1524000"/>
            <a:ext cx="10896600" cy="646331"/>
          </a:xfrm>
          <a:prstGeom prst="rect">
            <a:avLst/>
          </a:prstGeom>
          <a:noFill/>
        </p:spPr>
        <p:txBody>
          <a:bodyPr wrap="square" rtlCol="0">
            <a:spAutoFit/>
          </a:bodyPr>
          <a:lstStyle/>
          <a:p>
            <a:pPr marL="285750" indent="-285750">
              <a:buFont typeface="Arial" panose="020B0604020202020204" pitchFamily="34" charset="0"/>
              <a:buChar char="•"/>
            </a:pPr>
            <a:r>
              <a:rPr lang="en-IN" smtClean="0">
                <a:hlinkClick r:id="rId2"/>
              </a:rPr>
              <a:t>https://www.kaggle.com</a:t>
            </a:r>
            <a:endParaRPr lang="en-IN" smtClean="0"/>
          </a:p>
          <a:p>
            <a:pPr marL="285750" indent="-285750">
              <a:buFont typeface="Arial" panose="020B0604020202020204" pitchFamily="34" charset="0"/>
              <a:buChar char="•"/>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6800" y="3276600"/>
            <a:ext cx="2165858" cy="448945"/>
          </a:xfrm>
          <a:prstGeom prst="rect">
            <a:avLst/>
          </a:prstGeom>
        </p:spPr>
        <p:txBody>
          <a:bodyPr vert="horz" wrap="square" lIns="0" tIns="15875" rIns="0" bIns="0" rtlCol="0">
            <a:spAutoFit/>
          </a:bodyPr>
          <a:lstStyle/>
          <a:p>
            <a:pPr marL="50165" algn="l">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38200"/>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3" name="TextBox 2"/>
          <p:cNvSpPr txBox="1"/>
          <p:nvPr/>
        </p:nvSpPr>
        <p:spPr>
          <a:xfrm>
            <a:off x="685800" y="2438400"/>
            <a:ext cx="10439400" cy="923330"/>
          </a:xfrm>
          <a:prstGeom prst="rect">
            <a:avLst/>
          </a:prstGeom>
          <a:noFill/>
        </p:spPr>
        <p:txBody>
          <a:bodyPr wrap="square" rtlCol="0">
            <a:spAutoFit/>
          </a:bodyPr>
          <a:lstStyle/>
          <a:p>
            <a:r>
              <a:rPr lang="en-US" dirty="0" smtClean="0"/>
              <a:t>Development of a model to </a:t>
            </a:r>
            <a:r>
              <a:rPr lang="en-US" dirty="0"/>
              <a:t>collect, analyze, and visualize fitness data from </a:t>
            </a:r>
            <a:r>
              <a:rPr lang="en-US" dirty="0" smtClean="0"/>
              <a:t>smart watches</a:t>
            </a:r>
            <a:r>
              <a:rPr lang="en-US" dirty="0"/>
              <a:t>, </a:t>
            </a:r>
            <a:r>
              <a:rPr lang="en-US" dirty="0" smtClean="0"/>
              <a:t>enabling users to track their heart rate, steps, sleep quality, calories burned for improving overall health and well-being.</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62000"/>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3" name="TextBox 2"/>
          <p:cNvSpPr txBox="1"/>
          <p:nvPr/>
        </p:nvSpPr>
        <p:spPr>
          <a:xfrm>
            <a:off x="838200" y="1905000"/>
            <a:ext cx="107442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t>
            </a:r>
            <a:r>
              <a:rPr lang="en-US" dirty="0" smtClean="0"/>
              <a:t>evelopment </a:t>
            </a:r>
            <a:r>
              <a:rPr lang="en-US" dirty="0"/>
              <a:t>of a Python-based data science </a:t>
            </a:r>
            <a:r>
              <a:rPr lang="en-US" dirty="0" smtClean="0"/>
              <a:t>project </a:t>
            </a:r>
            <a:r>
              <a:rPr lang="en-US" dirty="0"/>
              <a:t>to </a:t>
            </a:r>
            <a:r>
              <a:rPr lang="en-US" dirty="0" smtClean="0"/>
              <a:t>collect, analyze and visualize </a:t>
            </a:r>
            <a:r>
              <a:rPr lang="en-US" dirty="0"/>
              <a:t>fitness data such as step count, heart rate, sleep patterns, and calorie expenditure.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62000"/>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dirty="0"/>
          </a:p>
        </p:txBody>
      </p:sp>
      <p:sp>
        <p:nvSpPr>
          <p:cNvPr id="3" name="TextBox 2"/>
          <p:cNvSpPr txBox="1"/>
          <p:nvPr/>
        </p:nvSpPr>
        <p:spPr>
          <a:xfrm>
            <a:off x="1219200" y="1676400"/>
            <a:ext cx="10591800" cy="3139321"/>
          </a:xfrm>
          <a:prstGeom prst="rect">
            <a:avLst/>
          </a:prstGeom>
          <a:noFill/>
        </p:spPr>
        <p:txBody>
          <a:bodyPr wrap="square" rtlCol="0">
            <a:spAutoFit/>
          </a:bodyPr>
          <a:lstStyle/>
          <a:p>
            <a:r>
              <a:rPr lang="en-US" b="1" dirty="0" smtClean="0"/>
              <a:t>System Requirements:</a:t>
            </a:r>
          </a:p>
          <a:p>
            <a:r>
              <a:rPr lang="en-US" b="1" dirty="0" smtClean="0"/>
              <a:t>1.Hardware:</a:t>
            </a:r>
          </a:p>
          <a:p>
            <a:pPr marL="285750" indent="-285750">
              <a:buFont typeface="Arial" panose="020B0604020202020204" pitchFamily="34" charset="0"/>
              <a:buChar char="•"/>
            </a:pPr>
            <a:r>
              <a:rPr lang="en-US" dirty="0" smtClean="0"/>
              <a:t>A computer with adequate processing power.</a:t>
            </a:r>
          </a:p>
          <a:p>
            <a:pPr marL="285750" indent="-285750">
              <a:buFont typeface="Arial" panose="020B0604020202020204" pitchFamily="34" charset="0"/>
              <a:buChar char="•"/>
            </a:pPr>
            <a:r>
              <a:rPr lang="en-US" dirty="0" smtClean="0"/>
              <a:t>Adequate RAM to handle the size of the dataset and computational requirements.</a:t>
            </a:r>
          </a:p>
          <a:p>
            <a:pPr marL="285750" indent="-285750">
              <a:buFont typeface="Arial" panose="020B0604020202020204" pitchFamily="34" charset="0"/>
              <a:buChar char="•"/>
            </a:pPr>
            <a:endParaRPr lang="en-US" dirty="0" smtClean="0"/>
          </a:p>
          <a:p>
            <a:r>
              <a:rPr lang="en-US" b="1" dirty="0" smtClean="0"/>
              <a:t>2.Software:</a:t>
            </a:r>
            <a:endParaRPr lang="en-US" dirty="0" smtClean="0"/>
          </a:p>
          <a:p>
            <a:pPr marL="285750" indent="-285750">
              <a:buFont typeface="Arial" panose="020B0604020202020204" pitchFamily="34" charset="0"/>
              <a:buChar char="•"/>
            </a:pPr>
            <a:r>
              <a:rPr lang="en-US" b="1" dirty="0" smtClean="0"/>
              <a:t>Library requirements:</a:t>
            </a:r>
          </a:p>
          <a:p>
            <a:r>
              <a:rPr lang="en-US" b="1" dirty="0" smtClean="0"/>
              <a:t>        </a:t>
            </a:r>
            <a:r>
              <a:rPr lang="en-US" dirty="0" smtClean="0"/>
              <a:t>-Pandas</a:t>
            </a:r>
          </a:p>
          <a:p>
            <a:r>
              <a:rPr lang="en-US" b="1" dirty="0"/>
              <a:t> </a:t>
            </a:r>
            <a:r>
              <a:rPr lang="en-US" b="1" dirty="0" smtClean="0"/>
              <a:t>       </a:t>
            </a:r>
            <a:r>
              <a:rPr lang="en-US" dirty="0" smtClean="0"/>
              <a:t>-NumPy</a:t>
            </a:r>
          </a:p>
          <a:p>
            <a:r>
              <a:rPr lang="en-US" b="1" dirty="0"/>
              <a:t> </a:t>
            </a:r>
            <a:r>
              <a:rPr lang="en-US" b="1" dirty="0" smtClean="0"/>
              <a:t>       </a:t>
            </a:r>
            <a:r>
              <a:rPr lang="en-US" dirty="0" smtClean="0"/>
              <a:t>-Matplotlib</a:t>
            </a:r>
          </a:p>
          <a:p>
            <a:r>
              <a:rPr lang="en-US" b="1" dirty="0"/>
              <a:t> </a:t>
            </a:r>
            <a:r>
              <a:rPr lang="en-US" b="1" dirty="0" smtClean="0"/>
              <a:t>       </a:t>
            </a:r>
            <a:r>
              <a:rPr lang="en-US" dirty="0" smtClean="0"/>
              <a:t>-Plotly</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58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TextBox 2"/>
          <p:cNvSpPr txBox="1"/>
          <p:nvPr/>
        </p:nvSpPr>
        <p:spPr>
          <a:xfrm>
            <a:off x="609600" y="1676400"/>
            <a:ext cx="10896600" cy="3416320"/>
          </a:xfrm>
          <a:prstGeom prst="rect">
            <a:avLst/>
          </a:prstGeom>
          <a:noFill/>
        </p:spPr>
        <p:txBody>
          <a:bodyPr wrap="square" rtlCol="0">
            <a:spAutoFit/>
          </a:bodyPr>
          <a:lstStyle/>
          <a:p>
            <a:r>
              <a:rPr lang="en-US" b="1" dirty="0" smtClean="0"/>
              <a:t>Data Collection:</a:t>
            </a:r>
          </a:p>
          <a:p>
            <a:r>
              <a:rPr lang="en-US" dirty="0" smtClean="0"/>
              <a:t>Collect data related to fitness such as </a:t>
            </a:r>
            <a:r>
              <a:rPr lang="en-US" dirty="0" smtClean="0"/>
              <a:t>step count, heart rate, sleep patterns, and calorie expenditure.</a:t>
            </a:r>
            <a:r>
              <a:rPr lang="en-US" dirty="0" smtClean="0"/>
              <a:t> </a:t>
            </a:r>
          </a:p>
          <a:p>
            <a:endParaRPr lang="en-US" dirty="0"/>
          </a:p>
          <a:p>
            <a:r>
              <a:rPr lang="en-US" b="1" dirty="0" smtClean="0"/>
              <a:t>Data Cleaning:</a:t>
            </a:r>
          </a:p>
          <a:p>
            <a:r>
              <a:rPr lang="en-US" dirty="0" smtClean="0"/>
              <a:t>Clean the collected data by handling missing values, outliers, and inconsistencies.</a:t>
            </a:r>
          </a:p>
          <a:p>
            <a:endParaRPr lang="en-US" dirty="0"/>
          </a:p>
          <a:p>
            <a:r>
              <a:rPr lang="en-US" b="1" dirty="0" smtClean="0"/>
              <a:t>Data Exploration:</a:t>
            </a:r>
          </a:p>
          <a:p>
            <a:r>
              <a:rPr lang="en-US" dirty="0"/>
              <a:t>Visualize the data using appropriate plots such as histograms, scatter plots, and time series plots</a:t>
            </a:r>
            <a:r>
              <a:rPr lang="en-US" dirty="0" smtClean="0"/>
              <a:t>.</a:t>
            </a:r>
          </a:p>
          <a:p>
            <a:endParaRPr lang="en-US" dirty="0"/>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85800"/>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pic>
        <p:nvPicPr>
          <p:cNvPr id="3" name="Picture 2" descr="Smartwatch data analysis: Relationship between Calories &amp; Total Steps"/>
          <p:cNvPicPr/>
          <p:nvPr/>
        </p:nvPicPr>
        <p:blipFill>
          <a:blip r:embed="rId2">
            <a:extLst>
              <a:ext uri="{28A0092B-C50C-407E-A947-70E740481C1C}">
                <a14:useLocalDpi xmlns:a14="http://schemas.microsoft.com/office/drawing/2010/main" val="0"/>
              </a:ext>
            </a:extLst>
          </a:blip>
          <a:srcRect/>
          <a:stretch>
            <a:fillRect/>
          </a:stretch>
        </p:blipFill>
        <p:spPr bwMode="auto">
          <a:xfrm>
            <a:off x="660400" y="1676400"/>
            <a:ext cx="5731510" cy="3206115"/>
          </a:xfrm>
          <a:prstGeom prst="rect">
            <a:avLst/>
          </a:prstGeom>
          <a:noFill/>
          <a:ln>
            <a:solidFill>
              <a:schemeClr val="accent1"/>
            </a:solidFill>
          </a:ln>
        </p:spPr>
      </p:pic>
      <p:pic>
        <p:nvPicPr>
          <p:cNvPr id="4" name="Picture 3" descr="Total Active Minutes"/>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676401"/>
            <a:ext cx="4876800" cy="3184344"/>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martwatch data analysis: activity"/>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5731510" cy="2596515"/>
          </a:xfrm>
          <a:prstGeom prst="rect">
            <a:avLst/>
          </a:prstGeom>
          <a:noFill/>
          <a:ln>
            <a:solidFill>
              <a:schemeClr val="accent1"/>
            </a:solidFill>
          </a:ln>
        </p:spPr>
      </p:pic>
      <p:pic>
        <p:nvPicPr>
          <p:cNvPr id="3" name="Picture 2" descr="Inactive Minutes Daily"/>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38199"/>
            <a:ext cx="5121910" cy="2596515"/>
          </a:xfrm>
          <a:prstGeom prst="rect">
            <a:avLst/>
          </a:prstGeom>
          <a:noFill/>
          <a:ln>
            <a:solidFill>
              <a:schemeClr val="accent1"/>
            </a:solidFill>
          </a:ln>
        </p:spPr>
      </p:pic>
      <p:pic>
        <p:nvPicPr>
          <p:cNvPr id="4" name="Picture 3" descr="Smartwatch data analysis: Calories Burned Daily"/>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581400"/>
            <a:ext cx="5731510" cy="2596515"/>
          </a:xfrm>
          <a:prstGeom prst="rect">
            <a:avLst/>
          </a:prstGeom>
          <a:noFill/>
          <a:ln>
            <a:solidFill>
              <a:schemeClr val="accent1"/>
            </a:solidFill>
          </a:ln>
        </p:spPr>
      </p:pic>
    </p:spTree>
    <p:extLst>
      <p:ext uri="{BB962C8B-B14F-4D97-AF65-F5344CB8AC3E}">
        <p14:creationId xmlns:p14="http://schemas.microsoft.com/office/powerpoint/2010/main" val="62401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85800"/>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dirty="0"/>
          </a:p>
        </p:txBody>
      </p:sp>
      <p:sp>
        <p:nvSpPr>
          <p:cNvPr id="3" name="TextBox 2"/>
          <p:cNvSpPr txBox="1"/>
          <p:nvPr/>
        </p:nvSpPr>
        <p:spPr>
          <a:xfrm>
            <a:off x="660400" y="2133600"/>
            <a:ext cx="11150600" cy="923330"/>
          </a:xfrm>
          <a:prstGeom prst="rect">
            <a:avLst/>
          </a:prstGeom>
          <a:noFill/>
        </p:spPr>
        <p:txBody>
          <a:bodyPr wrap="square" rtlCol="0">
            <a:spAutoFit/>
          </a:bodyPr>
          <a:lstStyle/>
          <a:p>
            <a:r>
              <a:rPr lang="en-US" dirty="0" smtClean="0"/>
              <a:t>This project </a:t>
            </a:r>
            <a:r>
              <a:rPr lang="en-US" dirty="0"/>
              <a:t>offers a simple </a:t>
            </a:r>
            <a:r>
              <a:rPr lang="en-US" dirty="0" smtClean="0"/>
              <a:t>collecting</a:t>
            </a:r>
            <a:r>
              <a:rPr lang="en-US" dirty="0"/>
              <a:t>, analyzing, and visualizing fitness data from </a:t>
            </a:r>
            <a:r>
              <a:rPr lang="en-US" dirty="0" smtClean="0"/>
              <a:t>smart watches . </a:t>
            </a:r>
            <a:r>
              <a:rPr lang="en-US" dirty="0"/>
              <a:t>U</a:t>
            </a:r>
            <a:r>
              <a:rPr lang="en-US" dirty="0" smtClean="0"/>
              <a:t>sers </a:t>
            </a:r>
            <a:r>
              <a:rPr lang="en-US" dirty="0"/>
              <a:t>can gain valuable insights into their health behaviors and make informed decisions to achieve their fitness goals. The project demonstrates the potential of technology to facilitate personal health monitoring and promote healthier lifestyles.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340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CAPSTONE PROJECT</vt:lpstr>
      <vt:lpstr>OUTLINE</vt:lpstr>
      <vt:lpstr>PROBLEM STATEMENT</vt:lpstr>
      <vt:lpstr>PROPOSED SOLUTION</vt:lpstr>
      <vt:lpstr>SYSTEM APPROACH</vt:lpstr>
      <vt:lpstr>ALGORITHM &amp; DEPLOYMENT</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Lenovo</dc:creator>
  <cp:lastModifiedBy>Lenovo</cp:lastModifiedBy>
  <cp:revision>8</cp:revision>
  <dcterms:created xsi:type="dcterms:W3CDTF">2024-04-04T19:22:38Z</dcterms:created>
  <dcterms:modified xsi:type="dcterms:W3CDTF">2024-04-05T08:22:19Z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