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DBB3-F34F-8796-1338476A1B9C}"/>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DBB3-F34F-8796-1338476A1B9C}"/>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DBB3-F34F-8796-1338476A1B9C}"/>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DBB3-F34F-8796-1338476A1B9C}"/>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818382" y="3259605"/>
            <a:ext cx="8610600" cy="1938992"/>
          </a:xfrm>
          <a:prstGeom prst="rect">
            <a:avLst/>
          </a:prstGeom>
          <a:noFill/>
        </p:spPr>
        <p:txBody>
          <a:bodyPr wrap="square" rtlCol="0">
            <a:spAutoFit/>
          </a:bodyPr>
          <a:lstStyle/>
          <a:p>
            <a:r>
              <a:rPr lang="en-US" sz="2400" i="1" dirty="0"/>
              <a:t>STUDENT NAME:</a:t>
            </a:r>
            <a:r>
              <a:rPr lang="en-IN" sz="2400" i="1" dirty="0"/>
              <a:t>  </a:t>
            </a:r>
            <a:r>
              <a:rPr lang="en-US" sz="2400" i="1" dirty="0"/>
              <a:t>MONIKA S</a:t>
            </a:r>
          </a:p>
          <a:p>
            <a:r>
              <a:rPr lang="en-US" sz="2400" i="1" dirty="0"/>
              <a:t>REGISTER NO:</a:t>
            </a:r>
          </a:p>
          <a:p>
            <a:r>
              <a:rPr lang="en-US" sz="2400" i="1" dirty="0"/>
              <a:t>DEPARTMENT:</a:t>
            </a:r>
            <a:r>
              <a:rPr lang="en-IN" sz="2400" i="1" dirty="0"/>
              <a:t> B.COM </a:t>
            </a:r>
            <a:endParaRPr lang="en-US" sz="2400" i="1" dirty="0"/>
          </a:p>
          <a:p>
            <a:r>
              <a:rPr lang="en-US" sz="2400" i="1" dirty="0"/>
              <a:t>COLLEGE</a:t>
            </a:r>
            <a:r>
              <a:rPr lang="en-IN" sz="2400" i="1" dirty="0"/>
              <a:t>: VALLIAMMAL COLLEGE FOR WOMEN </a:t>
            </a:r>
            <a:endParaRPr lang="en-US" sz="2400" i="1" dirty="0"/>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E6DC391E-661C-2FEC-E2E8-66A06286217B}"/>
              </a:ext>
            </a:extLst>
          </p:cNvPr>
          <p:cNvGraphicFramePr>
            <a:graphicFrameLocks/>
          </p:cNvGraphicFramePr>
          <p:nvPr/>
        </p:nvGraphicFramePr>
        <p:xfrm>
          <a:off x="3781744" y="1869890"/>
          <a:ext cx="4628511" cy="31182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19</cp:revision>
  <dcterms:created xsi:type="dcterms:W3CDTF">2024-03-29T15:07:22Z</dcterms:created>
  <dcterms:modified xsi:type="dcterms:W3CDTF">2024-08-28T10:05:02Z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