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 id="264" r:id="Rel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 Type="http://schemas.openxmlformats.org/officeDocument/2006/relationships/slide" Target="/ppt/slides/slide9.xml" Id="RelId7"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CUSTOMER 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Sum of Balance by Age and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AGE VARIATION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BALANCE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SUM OF BALANCE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Customer ID by Balance and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Customer ID by Job Classification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8.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CUSTOMER COUNT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BALANCE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AGE VARIATION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OF BALANCE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 ID by Balance and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 ID by Job Classification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REGION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Sum of Balance by Age and Gender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1ea2d6f1-2e79-4e0d-9078-99ca6b7dc0f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89f4496bdee4e58" /><Relationship Type="http://schemas.openxmlformats.org/officeDocument/2006/relationships/slideLayout" Target="/ppt/slideLayouts/slideLayout8.xml" Id="R6874ad67d96b4512" /><Relationship Type="http://schemas.openxmlformats.org/officeDocument/2006/relationships/hyperlink" Target="https://app.powerbi.com/groups/me/reports/1ea2d6f1-2e79-4e0d-9078-99ca6b7dc0f3/?pbi_source=PowerPoint" TargetMode="External" Id="RelId0" /><Relationship Type="http://schemas.openxmlformats.org/officeDocument/2006/relationships/image" Target="/ppt/media/image4.png" Id="imgId106943397"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3ed284b7ef9b4906" /><Relationship Type="http://schemas.openxmlformats.org/officeDocument/2006/relationships/slideLayout" Target="/ppt/slideLayouts/slideLayout8.xml" Id="Rabd92c757e814711" /><Relationship Type="http://schemas.openxmlformats.org/officeDocument/2006/relationships/hyperlink" Target="https://app.powerbi.com/groups/me/reports/1ea2d6f1-2e79-4e0d-9078-99ca6b7dc0f3/?pbi_source=PowerPoint" TargetMode="External" Id="RelId1" /><Relationship Type="http://schemas.openxmlformats.org/officeDocument/2006/relationships/image" Target="/ppt/media/image5.png" Id="imgId106943398"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e589d2d39113426e" /><Relationship Type="http://schemas.openxmlformats.org/officeDocument/2006/relationships/slideLayout" Target="/ppt/slideLayouts/slideLayout8.xml" Id="R612fa1e6169b497c" /><Relationship Type="http://schemas.openxmlformats.org/officeDocument/2006/relationships/hyperlink" Target="https://app.powerbi.com/groups/me/reports/1ea2d6f1-2e79-4e0d-9078-99ca6b7dc0f3/?pbi_source=PowerPoint" TargetMode="External" Id="RelId2" /><Relationship Type="http://schemas.openxmlformats.org/officeDocument/2006/relationships/image" Target="/ppt/media/image6.png" Id="imgId106943399"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f6cebaddeaeb4db9" /><Relationship Type="http://schemas.openxmlformats.org/officeDocument/2006/relationships/slideLayout" Target="/ppt/slideLayouts/slideLayout8.xml" Id="R9825c970aea84dce" /><Relationship Type="http://schemas.openxmlformats.org/officeDocument/2006/relationships/hyperlink" Target="https://app.powerbi.com/groups/me/reports/1ea2d6f1-2e79-4e0d-9078-99ca6b7dc0f3/?pbi_source=PowerPoint" TargetMode="External" Id="RelId3" /><Relationship Type="http://schemas.openxmlformats.org/officeDocument/2006/relationships/image" Target="/ppt/media/image7.png" Id="imgId106943400"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a3e912e3084d41e2" /><Relationship Type="http://schemas.openxmlformats.org/officeDocument/2006/relationships/slideLayout" Target="/ppt/slideLayouts/slideLayout8.xml" Id="Ra2eab09b4c6740aa" /><Relationship Type="http://schemas.openxmlformats.org/officeDocument/2006/relationships/hyperlink" Target="https://app.powerbi.com/groups/me/reports/1ea2d6f1-2e79-4e0d-9078-99ca6b7dc0f3/?pbi_source=PowerPoint" TargetMode="External" Id="RelId4" /><Relationship Type="http://schemas.openxmlformats.org/officeDocument/2006/relationships/image" Target="/ppt/media/image8.png" Id="imgId106943401"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ae219bea690e47ea" /><Relationship Type="http://schemas.openxmlformats.org/officeDocument/2006/relationships/slideLayout" Target="/ppt/slideLayouts/slideLayout8.xml" Id="Rca067f269c2f4e8d" /><Relationship Type="http://schemas.openxmlformats.org/officeDocument/2006/relationships/hyperlink" Target="https://app.powerbi.com/groups/me/reports/1ea2d6f1-2e79-4e0d-9078-99ca6b7dc0f3/?pbi_source=PowerPoint" TargetMode="External" Id="RelId5" /><Relationship Type="http://schemas.openxmlformats.org/officeDocument/2006/relationships/image" Target="/ppt/media/image9.png" Id="imgId106943402"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7f82d52088dd42e6" /><Relationship Type="http://schemas.openxmlformats.org/officeDocument/2006/relationships/slideLayout" Target="/ppt/slideLayouts/slideLayout8.xml" Id="R74c5eb3f4c494ebe" /><Relationship Type="http://schemas.openxmlformats.org/officeDocument/2006/relationships/hyperlink" Target="https://app.powerbi.com/groups/me/reports/1ea2d6f1-2e79-4e0d-9078-99ca6b7dc0f3/?pbi_source=PowerPoint" TargetMode="External" Id="RelId6" /><Relationship Type="http://schemas.openxmlformats.org/officeDocument/2006/relationships/image" Target="/ppt/media/imagea.png" Id="imgId106943403" /></Relationships>
</file>

<file path=ppt/slides/_rels/slide9.xml.rels>&#65279;<?xml version="1.0" encoding="utf-8"?><Relationships xmlns="http://schemas.openxmlformats.org/package/2006/relationships"><Relationship Type="http://schemas.openxmlformats.org/officeDocument/2006/relationships/notesSlide" Target="/ppt/notesSlides/notesSlide8.xml" Id="R588d8d3207ea4a8d" /><Relationship Type="http://schemas.openxmlformats.org/officeDocument/2006/relationships/slideLayout" Target="/ppt/slideLayouts/slideLayout8.xml" Id="R637b972410994e13" /><Relationship Type="http://schemas.openxmlformats.org/officeDocument/2006/relationships/hyperlink" Target="https://app.powerbi.com/groups/me/reports/1ea2d6f1-2e79-4e0d-9078-99ca6b7dc0f3/?pbi_source=PowerPoint" TargetMode="External" Id="RelId7" /><Relationship Type="http://schemas.openxmlformats.org/officeDocument/2006/relationships/image" Target="/ppt/media/imageb.png" Id="imgId106943404"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CLASS 5 CUSTOMER SEGMENTATION 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13/09/2025 17:39:29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11/09/2025 18:03:36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pageNavigato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0694339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USTOMER COUNT ,imag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0694339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COUNT</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um of Balance by Age and Gender ,imag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0694339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AREA CHART</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AGE VARIATION ,TOTAL BALANCE BY GENDER ,imag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0694340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PIE AND GAUGE CHART</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SUM OF BALANCE BY GENDER ,imag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0694340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AGE   DISTRIBBUTION</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Total Customer ID by Balance and Gender ,image.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10694340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BALANCE DISTRIBUTION</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Total Customer ID by Job Classification ,image.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10694340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TREE MAP</a:t>
            </a:r>
          </a:p>
        </p:txBody>
      </p:sp>
    </p:spTree>
    <p:clrMapOvr>
      <a:masterClrMapping xmlns:a="http://schemas.openxmlformats.org/drawingml/2006/main"/>
    </p:clrMapOvr>
  </p:cSld>
</p:sld>
</file>

<file path=ppt/slides/slide9.xml><?xml version="1.0" encoding="utf-8"?>
<p:sld xmlns:p="http://schemas.openxmlformats.org/presentationml/2006/main">
  <p:cSld>
    <p:spTree>
      <p:nvGrpSpPr>
        <p:cNvPr id="1" name=""/>
        <p:cNvGrpSpPr/>
        <p:nvPr/>
      </p:nvGrpSpPr>
      <p:grpSpPr/>
      <p:pic>
        <p:nvPicPr>
          <p:cNvPr id="3" name="Picture" title="This slide contains the following visuals: CUSTOMER COUNT ,TOTAL BALANCE BY GENDER ,AGE VARIATION ,SUM OF BALANCE BY GENDER ,Total Customer ID by Balance and Gender ,Total Customer ID by Job Classification ,textbox ,REGION ,Sum of Balance by Age and Gender. Please refer to the notes on this slide for details">
            <a:hlinkClick xmlns:r="http://schemas.openxmlformats.org/officeDocument/2006/relationships" xmlns:a="http://schemas.openxmlformats.org/drawingml/2006/main" r:id="RelId7"/>
          </p:cNvPr>
          <p:cNvPicPr>
            <a:picLocks xmlns:a="http://schemas.openxmlformats.org/drawingml/2006/main" noChangeAspect="1"/>
          </p:cNvPicPr>
          <p:nvPr/>
        </p:nvPicPr>
        <p:blipFill>
          <a:blip xmlns:r="http://schemas.openxmlformats.org/officeDocument/2006/relationships" xmlns:a="http://schemas.openxmlformats.org/drawingml/2006/main" r:embed="imgId10694340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 SEGMENTATION</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