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8" name=""/>
        <p:cNvGrpSpPr/>
        <p:nvPr/>
      </p:nvGrpSpPr>
      <p:grpSpPr>
        <a:xfrm>
          <a:off x="0" y="0"/>
          <a:ext cx="0" cy="0"/>
          <a:chOff x="0" y="0"/>
          <a:chExt cx="0" cy="0"/>
        </a:xfrm>
      </p:grpSpPr>
      <p:sp>
        <p:nvSpPr>
          <p:cNvPr id="104874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4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4"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
  <p:cSld name="Blank">
    <p:spTree>
      <p:nvGrpSpPr>
        <p:cNvPr id="52" name=""/>
        <p:cNvGrpSpPr/>
        <p:nvPr/>
      </p:nvGrpSpPr>
      <p:grpSpPr>
        <a:xfrm>
          <a:off x="0" y="0"/>
          <a:ext cx="0" cy="0"/>
          <a:chOff x="0" y="0"/>
          <a:chExt cx="0" cy="0"/>
        </a:xfrm>
      </p:grpSpPr>
      <p:sp>
        <p:nvSpPr>
          <p:cNvPr id="1048715" name="Holder 2"/>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1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5" name=""/>
        <p:cNvGrpSpPr/>
        <p:nvPr/>
      </p:nvGrpSpPr>
      <p:grpSpPr>
        <a:xfrm>
          <a:off x="0" y="0"/>
          <a:ext cx="0" cy="0"/>
          <a:chOff x="0" y="0"/>
          <a:chExt cx="0" cy="0"/>
        </a:xfrm>
      </p:grpSpPr>
      <p:sp>
        <p:nvSpPr>
          <p:cNvPr id="104872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30" name="Holder 3"/>
          <p:cNvSpPr>
            <a:spLocks noGrp="1"/>
          </p:cNvSpPr>
          <p:nvPr>
            <p:ph type="body" idx="1"/>
          </p:nvPr>
        </p:nvSpPr>
        <p:spPr/>
        <p:txBody>
          <a:bodyPr bIns="0" lIns="0" rIns="0" tIns="0"/>
          <a:p/>
        </p:txBody>
      </p:sp>
      <p:sp>
        <p:nvSpPr>
          <p:cNvPr id="104873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3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6" name=""/>
        <p:cNvGrpSpPr/>
        <p:nvPr/>
      </p:nvGrpSpPr>
      <p:grpSpPr>
        <a:xfrm>
          <a:off x="0" y="0"/>
          <a:ext cx="0" cy="0"/>
          <a:chOff x="0" y="0"/>
          <a:chExt cx="0" cy="0"/>
        </a:xfrm>
      </p:grpSpPr>
      <p:sp>
        <p:nvSpPr>
          <p:cNvPr id="104873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3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3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3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3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7" name=""/>
        <p:cNvGrpSpPr/>
        <p:nvPr/>
      </p:nvGrpSpPr>
      <p:grpSpPr>
        <a:xfrm>
          <a:off x="0" y="0"/>
          <a:ext cx="0" cy="0"/>
          <a:chOff x="0" y="0"/>
          <a:chExt cx="0" cy="0"/>
        </a:xfrm>
      </p:grpSpPr>
      <p:sp>
        <p:nvSpPr>
          <p:cNvPr id="104874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4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4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50" name=""/>
        <p:cNvGrpSpPr/>
        <p:nvPr/>
      </p:nvGrpSpPr>
      <p:grpSpPr>
        <a:xfrm>
          <a:off x="0" y="0"/>
          <a:ext cx="0" cy="0"/>
          <a:chOff x="0" y="0"/>
          <a:chExt cx="0" cy="0"/>
        </a:xfrm>
      </p:grpSpPr>
      <p:sp>
        <p:nvSpPr>
          <p:cNvPr id="1048706"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a:r>
              <a:t/>
            </a:r>
          </a:p>
        </p:txBody>
      </p:sp>
      <p:sp>
        <p:nvSpPr>
          <p:cNvPr id="1048707" name="Holder 3"/>
          <p:cNvSpPr>
            <a:spLocks noGrp="1"/>
          </p:cNvSpPr>
          <p:nvPr>
            <p:ph type="subTitle" idx="4"/>
          </p:nvPr>
        </p:nvSpPr>
        <p:spPr>
          <a:xfrm>
            <a:off x="1828800" y="3840480"/>
            <a:ext cx="8534400" cy="1714500"/>
          </a:xfrm>
          <a:prstGeom prst="rect"/>
        </p:spPr>
        <p:txBody>
          <a:bodyPr bIns="0" lIns="0" rIns="0" tIns="0" wrap="square">
            <a:spAutoFit/>
          </a:bodyPr>
          <a:p>
            <a:r>
              <a:t/>
            </a:r>
          </a:p>
        </p:txBody>
      </p:sp>
      <p:sp>
        <p:nvSpPr>
          <p:cNvPr id="1048708"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0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sp>
        <p:nvSpPr>
          <p:cNvPr id="104871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a:r>
              <a:t/>
            </a:r>
          </a:p>
        </p:txBody>
      </p:sp>
      <p:sp>
        <p:nvSpPr>
          <p:cNvPr id="1048719" name="Holder 3"/>
          <p:cNvSpPr>
            <a:spLocks noGrp="1"/>
          </p:cNvSpPr>
          <p:nvPr>
            <p:ph type="body" idx="1"/>
          </p:nvPr>
        </p:nvSpPr>
        <p:spPr/>
        <p:txBody>
          <a:bodyPr bIns="0" lIns="0" rIns="0" tIns="0"/>
          <a:p>
            <a:r>
              <a:t/>
            </a:r>
          </a:p>
        </p:txBody>
      </p:sp>
      <p:sp>
        <p:nvSpPr>
          <p:cNvPr id="1048720"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2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2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4" name=""/>
        <p:cNvGrpSpPr/>
        <p:nvPr/>
      </p:nvGrpSpPr>
      <p:grpSpPr>
        <a:xfrm>
          <a:off x="0" y="0"/>
          <a:ext cx="0" cy="0"/>
          <a:chOff x="0" y="0"/>
          <a:chExt cx="0" cy="0"/>
        </a:xfrm>
      </p:grpSpPr>
      <p:sp>
        <p:nvSpPr>
          <p:cNvPr id="104872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a:r>
              <a:t/>
            </a:r>
          </a:p>
        </p:txBody>
      </p:sp>
      <p:sp>
        <p:nvSpPr>
          <p:cNvPr id="1048724" name="Holder 3"/>
          <p:cNvSpPr>
            <a:spLocks noGrp="1"/>
          </p:cNvSpPr>
          <p:nvPr>
            <p:ph sz="half" idx="2"/>
          </p:nvPr>
        </p:nvSpPr>
        <p:spPr>
          <a:xfrm>
            <a:off x="609600" y="1577340"/>
            <a:ext cx="5303520" cy="4526280"/>
          </a:xfrm>
          <a:prstGeom prst="rect"/>
        </p:spPr>
        <p:txBody>
          <a:bodyPr bIns="0" lIns="0" rIns="0" tIns="0" wrap="square">
            <a:spAutoFit/>
          </a:bodyPr>
          <a:p>
            <a:r>
              <a:t/>
            </a:r>
          </a:p>
        </p:txBody>
      </p:sp>
      <p:sp>
        <p:nvSpPr>
          <p:cNvPr id="1048725" name="Holder 4"/>
          <p:cNvSpPr>
            <a:spLocks noGrp="1"/>
          </p:cNvSpPr>
          <p:nvPr>
            <p:ph sz="half" idx="3"/>
          </p:nvPr>
        </p:nvSpPr>
        <p:spPr>
          <a:xfrm>
            <a:off x="6278880" y="1577340"/>
            <a:ext cx="5303520" cy="4526280"/>
          </a:xfrm>
          <a:prstGeom prst="rect"/>
        </p:spPr>
        <p:txBody>
          <a:bodyPr bIns="0" lIns="0" rIns="0" tIns="0" wrap="square">
            <a:spAutoFit/>
          </a:bodyPr>
          <a:p>
            <a:r>
              <a:t/>
            </a:r>
          </a:p>
        </p:txBody>
      </p:sp>
      <p:sp>
        <p:nvSpPr>
          <p:cNvPr id="1048726" name="Holder 5"/>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2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2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51" name=""/>
        <p:cNvGrpSpPr/>
        <p:nvPr/>
      </p:nvGrpSpPr>
      <p:grpSpPr>
        <a:xfrm>
          <a:off x="0" y="0"/>
          <a:ext cx="0" cy="0"/>
          <a:chOff x="0" y="0"/>
          <a:chExt cx="0" cy="0"/>
        </a:xfrm>
      </p:grpSpPr>
      <p:sp>
        <p:nvSpPr>
          <p:cNvPr id="104871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a:r>
              <a:t/>
            </a:r>
          </a:p>
        </p:txBody>
      </p:sp>
      <p:sp>
        <p:nvSpPr>
          <p:cNvPr id="1048712" name="Holder 3"/>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1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5"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 name=""/>
        <p:cNvGrpSpPr/>
        <p:nvPr/>
      </p:nvGrpSpPr>
      <p:grpSpPr>
        <a:xfrm>
          <a:off x="0" y="0"/>
          <a:ext cx="0" cy="0"/>
          <a:chOff x="0" y="0"/>
          <a:chExt cx="0" cy="0"/>
        </a:xfrm>
      </p:grpSpPr>
      <p:sp>
        <p:nvSpPr>
          <p:cNvPr id="1048691"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r>
              <a:t/>
            </a:r>
          </a:p>
        </p:txBody>
      </p:sp>
      <p:sp>
        <p:nvSpPr>
          <p:cNvPr id="1048692"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r>
              <a:t/>
            </a:r>
          </a:p>
        </p:txBody>
      </p:sp>
      <p:sp>
        <p:nvSpPr>
          <p:cNvPr id="1048693"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t/>
            </a:r>
          </a:p>
        </p:txBody>
      </p:sp>
      <p:sp>
        <p:nvSpPr>
          <p:cNvPr id="1048694"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t/>
            </a:r>
          </a:p>
        </p:txBody>
      </p:sp>
      <p:sp>
        <p:nvSpPr>
          <p:cNvPr id="1048695"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t/>
            </a:r>
          </a:p>
        </p:txBody>
      </p:sp>
      <p:sp>
        <p:nvSpPr>
          <p:cNvPr id="1048696"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t/>
            </a:r>
          </a:p>
        </p:txBody>
      </p:sp>
      <p:sp>
        <p:nvSpPr>
          <p:cNvPr id="1048697"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t/>
            </a:r>
          </a:p>
        </p:txBody>
      </p:sp>
      <p:sp>
        <p:nvSpPr>
          <p:cNvPr id="1048698"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t/>
            </a:r>
          </a:p>
        </p:txBody>
      </p:sp>
      <p:sp>
        <p:nvSpPr>
          <p:cNvPr id="1048699"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t/>
            </a:r>
          </a:p>
        </p:txBody>
      </p:sp>
      <p:sp>
        <p:nvSpPr>
          <p:cNvPr id="1048700"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t/>
            </a:r>
          </a:p>
        </p:txBody>
      </p:sp>
      <p:sp>
        <p:nvSpPr>
          <p:cNvPr id="1048701"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a:r>
              <a:t/>
            </a:r>
          </a:p>
        </p:txBody>
      </p:sp>
      <p:sp>
        <p:nvSpPr>
          <p:cNvPr id="1048702" name="Holder 3"/>
          <p:cNvSpPr>
            <a:spLocks noGrp="1"/>
          </p:cNvSpPr>
          <p:nvPr>
            <p:ph type="body" idx="1"/>
          </p:nvPr>
        </p:nvSpPr>
        <p:spPr>
          <a:xfrm>
            <a:off x="609600" y="1577340"/>
            <a:ext cx="10972800" cy="4526280"/>
          </a:xfrm>
          <a:prstGeom prst="rect"/>
        </p:spPr>
        <p:txBody>
          <a:bodyPr bIns="0" lIns="0" rIns="0" tIns="0" wrap="square">
            <a:spAutoFit/>
          </a:bodyPr>
          <a:p>
            <a:r>
              <a:t/>
            </a:r>
          </a:p>
        </p:txBody>
      </p:sp>
      <p:sp>
        <p:nvSpPr>
          <p:cNvPr id="1048703"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r>
              <a:t/>
            </a:r>
          </a:p>
        </p:txBody>
      </p:sp>
      <p:sp>
        <p:nvSpPr>
          <p:cNvPr id="1048704"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p:cNvSpPr txBox="1"/>
          <p:nvPr/>
        </p:nvSpPr>
        <p:spPr>
          <a:xfrm>
            <a:off x="2295524" y="3075303"/>
            <a:ext cx="7178761" cy="2631439"/>
          </a:xfrm>
          <a:prstGeom prst="rect"/>
          <a:noFill/>
        </p:spPr>
        <p:txBody>
          <a:bodyPr rtlCol="0" wrap="square">
            <a:spAutoFit/>
          </a:bodyPr>
          <a:p>
            <a:r>
              <a:rPr b="1" sz="2400" lang="en-US">
                <a:latin typeface="Noto Serif Lao"/>
                <a:ea typeface="OPlusSans 3.1_Big5"/>
                <a:cs typeface="Noto Serif Lao"/>
              </a:rPr>
              <a:t>STUDENT NAME:</a:t>
            </a:r>
            <a:r>
              <a:rPr b="1" sz="2400" lang="en-US">
                <a:latin typeface="Noto Serif Lao"/>
                <a:ea typeface="OPlusSans 3.1_Big5"/>
                <a:cs typeface="Noto Serif Lao"/>
              </a:rPr>
              <a:t>M</a:t>
            </a:r>
            <a:r>
              <a:rPr b="1" sz="2400" lang="en-US">
                <a:latin typeface="Noto Serif Lao"/>
                <a:ea typeface="OPlusSans 3.1_Big5"/>
                <a:cs typeface="Noto Serif Lao"/>
              </a:rPr>
              <a:t>.</a:t>
            </a:r>
            <a:r>
              <a:rPr b="1" sz="2400" lang="en-US">
                <a:latin typeface="Noto Serif Lao"/>
                <a:ea typeface="OPlusSans 3.1_Big5"/>
                <a:cs typeface="Noto Serif Lao"/>
              </a:rPr>
              <a:t>M</a:t>
            </a:r>
            <a:r>
              <a:rPr b="1" sz="2400" lang="en-US">
                <a:latin typeface="Noto Serif Lao"/>
                <a:ea typeface="OPlusSans 3.1_Big5"/>
                <a:cs typeface="Noto Serif Lao"/>
              </a:rPr>
              <a:t>o</a:t>
            </a:r>
            <a:r>
              <a:rPr b="1" sz="2400" lang="en-US">
                <a:latin typeface="Noto Serif Lao"/>
                <a:ea typeface="OPlusSans 3.1_Big5"/>
                <a:cs typeface="Noto Serif Lao"/>
              </a:rPr>
              <a:t>n</a:t>
            </a:r>
            <a:r>
              <a:rPr b="1" sz="2400" lang="en-US">
                <a:latin typeface="Noto Serif Lao"/>
                <a:ea typeface="OPlusSans 3.1_Big5"/>
                <a:cs typeface="Noto Serif Lao"/>
              </a:rPr>
              <a:t>i</a:t>
            </a:r>
            <a:r>
              <a:rPr b="1" sz="2400" lang="en-US">
                <a:latin typeface="Noto Serif Lao"/>
                <a:ea typeface="OPlusSans 3.1_Big5"/>
                <a:cs typeface="Noto Serif Lao"/>
              </a:rPr>
              <a:t>s</a:t>
            </a:r>
            <a:r>
              <a:rPr b="1" sz="2400" lang="en-US">
                <a:latin typeface="Noto Serif Lao"/>
                <a:ea typeface="OPlusSans 3.1_Big5"/>
                <a:cs typeface="Noto Serif Lao"/>
              </a:rPr>
              <a:t>h</a:t>
            </a:r>
            <a:r>
              <a:rPr b="1" sz="2400" lang="en-US">
                <a:latin typeface="Noto Serif Lao"/>
                <a:ea typeface="OPlusSans 3.1_Big5"/>
                <a:cs typeface="Noto Serif Lao"/>
              </a:rPr>
              <a:t>a</a:t>
            </a:r>
            <a:endParaRPr b="1" dirty="0" sz="2400" lang="en-US">
              <a:latin typeface="Noto Serif Lao"/>
              <a:ea typeface="OPlusSans 3.1_Big5"/>
              <a:cs typeface="Noto Serif Lao"/>
            </a:endParaRPr>
          </a:p>
          <a:p>
            <a:r>
              <a:rPr b="1" dirty="0" sz="2400" lang="en-US">
                <a:latin typeface="Noto Serif Lao"/>
                <a:ea typeface="OPlusSans 3.1_Big5"/>
                <a:cs typeface="Noto Serif Lao"/>
              </a:rPr>
              <a:t>REGISTER NO:</a:t>
            </a:r>
            <a:r>
              <a:rPr b="1" dirty="0" sz="2400" lang="en-US">
                <a:latin typeface="Noto Serif Lao"/>
                <a:ea typeface="OPlusSans 3.1_Big5"/>
                <a:cs typeface="Noto Serif Lao"/>
              </a:rPr>
              <a:t>2</a:t>
            </a:r>
            <a:r>
              <a:rPr b="1" dirty="0" sz="2400" lang="en-US">
                <a:latin typeface="Noto Serif Lao"/>
                <a:ea typeface="OPlusSans 3.1_Big5"/>
                <a:cs typeface="Noto Serif Lao"/>
              </a:rPr>
              <a:t>2</a:t>
            </a:r>
            <a:r>
              <a:rPr b="1" dirty="0" sz="2400" lang="en-US">
                <a:latin typeface="Noto Serif Lao"/>
                <a:ea typeface="OPlusSans 3.1_Big5"/>
                <a:cs typeface="Noto Serif Lao"/>
              </a:rPr>
              <a:t>1</a:t>
            </a:r>
            <a:r>
              <a:rPr b="1" dirty="0" sz="2400" lang="en-US">
                <a:latin typeface="Noto Serif Lao"/>
                <a:ea typeface="OPlusSans 3.1_Big5"/>
                <a:cs typeface="Noto Serif Lao"/>
              </a:rPr>
              <a:t>3</a:t>
            </a:r>
            <a:r>
              <a:rPr b="1" dirty="0" sz="2400" lang="en-US">
                <a:latin typeface="Noto Serif Lao"/>
                <a:ea typeface="OPlusSans 3.1_Big5"/>
                <a:cs typeface="Noto Serif Lao"/>
              </a:rPr>
              <a:t>3</a:t>
            </a:r>
            <a:r>
              <a:rPr b="1" dirty="0" sz="2400" lang="en-US">
                <a:latin typeface="Noto Serif Lao"/>
                <a:ea typeface="OPlusSans 3.1_Big5"/>
                <a:cs typeface="Noto Serif Lao"/>
              </a:rPr>
              <a:t>3</a:t>
            </a:r>
            <a:r>
              <a:rPr b="1" dirty="0" sz="2400" lang="en-US">
                <a:latin typeface="Noto Serif Lao"/>
                <a:ea typeface="OPlusSans 3.1_Big5"/>
                <a:cs typeface="Noto Serif Lao"/>
              </a:rPr>
              <a:t>1</a:t>
            </a:r>
            <a:r>
              <a:rPr b="1" dirty="0" sz="2400" lang="en-US">
                <a:latin typeface="Noto Serif Lao"/>
                <a:ea typeface="OPlusSans 3.1_Big5"/>
                <a:cs typeface="Noto Serif Lao"/>
              </a:rPr>
              <a:t>0</a:t>
            </a:r>
            <a:r>
              <a:rPr b="1" dirty="0" sz="2400" lang="en-US">
                <a:latin typeface="Noto Serif Lao"/>
                <a:ea typeface="OPlusSans 3.1_Big5"/>
                <a:cs typeface="Noto Serif Lao"/>
              </a:rPr>
              <a:t>4</a:t>
            </a:r>
            <a:r>
              <a:rPr b="1" dirty="0" sz="2400" lang="en-US">
                <a:latin typeface="Noto Serif Lao"/>
                <a:ea typeface="OPlusSans 3.1_Big5"/>
                <a:cs typeface="Noto Serif Lao"/>
              </a:rPr>
              <a:t>2</a:t>
            </a:r>
            <a:r>
              <a:rPr b="1" dirty="0" sz="2400" lang="en-US">
                <a:latin typeface="Noto Serif Lao"/>
                <a:ea typeface="OPlusSans 3.1_Big5"/>
                <a:cs typeface="Noto Serif Lao"/>
              </a:rPr>
              <a:t>1</a:t>
            </a:r>
            <a:r>
              <a:rPr b="1" dirty="0" sz="2400" lang="en-US">
                <a:latin typeface="Noto Serif Lao"/>
                <a:ea typeface="OPlusSans 3.1_Big5"/>
                <a:cs typeface="Noto Serif Lao"/>
              </a:rPr>
              <a:t>1</a:t>
            </a:r>
            <a:r>
              <a:rPr b="1" dirty="0" sz="2400" lang="en-US">
                <a:latin typeface="Noto Serif Lao"/>
                <a:ea typeface="OPlusSans 3.1_Big5"/>
                <a:cs typeface="Noto Serif Lao"/>
              </a:rPr>
              <a:t>8</a:t>
            </a:r>
            <a:endParaRPr altLang="en-US" b="1" lang="zh-CN">
              <a:latin typeface="Noto Serif Lao"/>
              <a:ea typeface="OPlusSans 3.1_Big5"/>
              <a:cs typeface="Noto Serif Lao"/>
            </a:endParaRPr>
          </a:p>
          <a:p>
            <a:r>
              <a:rPr b="1" dirty="0" sz="2400" lang="en-US">
                <a:latin typeface="Noto Serif Lao"/>
                <a:ea typeface="OPlusSans 3.1_Big5"/>
                <a:cs typeface="Noto Serif Lao"/>
              </a:rPr>
              <a:t>DEPARTMENT:</a:t>
            </a:r>
            <a:r>
              <a:rPr b="1" dirty="0" sz="2400" lang="en-US">
                <a:latin typeface="Noto Serif Lao"/>
                <a:ea typeface="OPlusSans 3.1_Big5"/>
                <a:cs typeface="Noto Serif Lao"/>
              </a:rPr>
              <a:t>B</a:t>
            </a:r>
            <a:r>
              <a:rPr b="1" dirty="0" sz="2400" lang="en-US">
                <a:latin typeface="Noto Serif Lao"/>
                <a:ea typeface="OPlusSans 3.1_Big5"/>
                <a:cs typeface="Noto Serif Lao"/>
              </a:rPr>
              <a:t>.</a:t>
            </a:r>
            <a:r>
              <a:rPr b="1" dirty="0" sz="2400" lang="en-US">
                <a:latin typeface="Noto Serif Lao"/>
                <a:ea typeface="OPlusSans 3.1_Big5"/>
                <a:cs typeface="Noto Serif Lao"/>
              </a:rPr>
              <a:t>c</a:t>
            </a:r>
            <a:r>
              <a:rPr b="1" dirty="0" sz="2400" lang="en-US">
                <a:latin typeface="Noto Serif Lao"/>
                <a:ea typeface="OPlusSans 3.1_Big5"/>
                <a:cs typeface="Noto Serif Lao"/>
              </a:rPr>
              <a:t>o</a:t>
            </a:r>
            <a:r>
              <a:rPr b="1" dirty="0" sz="2400" lang="en-US">
                <a:latin typeface="Noto Serif Lao"/>
                <a:ea typeface="OPlusSans 3.1_Big5"/>
                <a:cs typeface="Noto Serif Lao"/>
              </a:rPr>
              <a:t>m</a:t>
            </a:r>
            <a:r>
              <a:rPr b="1" dirty="0" sz="2400" lang="en-US">
                <a:latin typeface="Noto Serif Lao"/>
                <a:ea typeface="OPlusSans 3.1_Big5"/>
                <a:cs typeface="Noto Serif Lao"/>
              </a:rPr>
              <a:t>(</a:t>
            </a:r>
            <a:r>
              <a:rPr b="1" dirty="0" sz="2400" lang="en-US">
                <a:latin typeface="Noto Serif Lao"/>
                <a:ea typeface="OPlusSans 3.1_Big5"/>
                <a:cs typeface="Noto Serif Lao"/>
              </a:rPr>
              <a:t>c</a:t>
            </a:r>
            <a:r>
              <a:rPr b="1" dirty="0" sz="2400" lang="en-US">
                <a:latin typeface="Noto Serif Lao"/>
                <a:ea typeface="OPlusSans 3.1_Big5"/>
                <a:cs typeface="Noto Serif Lao"/>
              </a:rPr>
              <a:t>o</a:t>
            </a:r>
            <a:r>
              <a:rPr b="1" dirty="0" sz="2400" lang="en-US">
                <a:latin typeface="Noto Serif Lao"/>
                <a:ea typeface="OPlusSans 3.1_Big5"/>
                <a:cs typeface="Noto Serif Lao"/>
              </a:rPr>
              <a:t>m</a:t>
            </a:r>
            <a:r>
              <a:rPr b="1" dirty="0" sz="2400" lang="en-US">
                <a:latin typeface="Noto Serif Lao"/>
                <a:ea typeface="OPlusSans 3.1_Big5"/>
                <a:cs typeface="Noto Serif Lao"/>
              </a:rPr>
              <a:t>m</a:t>
            </a:r>
            <a:r>
              <a:rPr b="1" dirty="0" sz="2400" lang="en-US">
                <a:latin typeface="Noto Serif Lao"/>
                <a:ea typeface="OPlusSans 3.1_Big5"/>
                <a:cs typeface="Noto Serif Lao"/>
              </a:rPr>
              <a:t>e</a:t>
            </a:r>
            <a:r>
              <a:rPr b="1" dirty="0" sz="2400" lang="en-US">
                <a:latin typeface="Noto Serif Lao"/>
                <a:ea typeface="OPlusSans 3.1_Big5"/>
                <a:cs typeface="Noto Serif Lao"/>
              </a:rPr>
              <a:t>r</a:t>
            </a:r>
            <a:r>
              <a:rPr b="1" dirty="0" sz="2400" lang="en-US">
                <a:latin typeface="Noto Serif Lao"/>
                <a:ea typeface="OPlusSans 3.1_Big5"/>
                <a:cs typeface="Noto Serif Lao"/>
              </a:rPr>
              <a:t>ce</a:t>
            </a:r>
            <a:r>
              <a:rPr b="1" dirty="0" sz="2400" lang="en-US">
                <a:latin typeface="Noto Serif Lao"/>
                <a:ea typeface="OPlusSans 3.1_Big5"/>
                <a:cs typeface="Noto Serif Lao"/>
              </a:rPr>
              <a:t>)</a:t>
            </a:r>
            <a:endParaRPr altLang="en-US" b="1" lang="zh-CN">
              <a:latin typeface="Noto Serif Lao"/>
              <a:ea typeface="OPlusSans 3.1_Big5"/>
              <a:cs typeface="Noto Serif Lao"/>
            </a:endParaRPr>
          </a:p>
          <a:p>
            <a:r>
              <a:rPr b="1" dirty="0" sz="2400" lang="en-US">
                <a:latin typeface="Noto Serif Lao"/>
                <a:ea typeface="OPlusSans 3.1_Big5"/>
                <a:cs typeface="Noto Serif Lao"/>
              </a:rPr>
              <a:t>COLLEGE</a:t>
            </a:r>
            <a:r>
              <a:rPr b="1" dirty="0" sz="2400" lang="en-US">
                <a:latin typeface="Noto Serif Lao"/>
                <a:ea typeface="OPlusSans 3.1_Big5"/>
                <a:cs typeface="Noto Serif Lao"/>
              </a:rPr>
              <a:t>:</a:t>
            </a:r>
            <a:r>
              <a:rPr b="1" dirty="0" sz="2400" lang="en-US">
                <a:latin typeface="Noto Serif Lao"/>
                <a:ea typeface="OPlusSans 3.1_Big5"/>
                <a:cs typeface="Noto Serif Lao"/>
              </a:rPr>
              <a:t> Bharathi </a:t>
            </a:r>
            <a:r>
              <a:rPr b="1" dirty="0" sz="2400" lang="en-US">
                <a:latin typeface="Noto Serif Lao"/>
                <a:ea typeface="OPlusSans 3.1_Big5"/>
                <a:cs typeface="Noto Serif Lao"/>
              </a:rPr>
              <a:t>W</a:t>
            </a:r>
            <a:r>
              <a:rPr b="1" dirty="0" sz="2400" lang="en-US">
                <a:latin typeface="Noto Serif Lao"/>
                <a:ea typeface="OPlusSans 3.1_Big5"/>
                <a:cs typeface="Noto Serif Lao"/>
              </a:rPr>
              <a:t>o</a:t>
            </a:r>
            <a:r>
              <a:rPr b="1" dirty="0" sz="2400" lang="en-US">
                <a:latin typeface="Noto Serif Lao"/>
                <a:ea typeface="OPlusSans 3.1_Big5"/>
                <a:cs typeface="Noto Serif Lao"/>
              </a:rPr>
              <a:t>m</a:t>
            </a:r>
            <a:r>
              <a:rPr b="1" dirty="0" sz="2400" lang="en-US">
                <a:latin typeface="Noto Serif Lao"/>
                <a:ea typeface="OPlusSans 3.1_Big5"/>
                <a:cs typeface="Noto Serif Lao"/>
              </a:rPr>
              <a:t>en's </a:t>
            </a:r>
            <a:r>
              <a:rPr b="1" dirty="0" sz="2400" lang="en-US">
                <a:latin typeface="Noto Serif Lao"/>
                <a:ea typeface="OPlusSans 3.1_Big5"/>
                <a:cs typeface="Noto Serif Lao"/>
              </a:rPr>
              <a:t>C</a:t>
            </a:r>
            <a:r>
              <a:rPr b="1" dirty="0" sz="2400" lang="en-US">
                <a:latin typeface="Noto Serif Lao"/>
                <a:ea typeface="OPlusSans 3.1_Big5"/>
                <a:cs typeface="Noto Serif Lao"/>
              </a:rPr>
              <a:t>o</a:t>
            </a:r>
            <a:r>
              <a:rPr b="1" dirty="0" sz="2400" lang="en-US">
                <a:latin typeface="Noto Serif Lao"/>
                <a:ea typeface="OPlusSans 3.1_Big5"/>
                <a:cs typeface="Noto Serif Lao"/>
              </a:rPr>
              <a:t>l</a:t>
            </a:r>
            <a:r>
              <a:rPr b="1" dirty="0" sz="2400" lang="en-US">
                <a:latin typeface="Noto Serif Lao"/>
                <a:ea typeface="OPlusSans 3.1_Big5"/>
                <a:cs typeface="Noto Serif Lao"/>
              </a:rPr>
              <a:t>l</a:t>
            </a:r>
            <a:r>
              <a:rPr b="1" dirty="0" sz="2400" lang="en-US">
                <a:latin typeface="Noto Serif Lao"/>
                <a:ea typeface="OPlusSans 3.1_Big5"/>
                <a:cs typeface="Noto Serif Lao"/>
              </a:rPr>
              <a:t>ege </a:t>
            </a:r>
            <a:endParaRPr altLang="en-US" b="1" lang="zh-CN">
              <a:latin typeface="Noto Serif Lao"/>
              <a:ea typeface="OPlusSans 3.1_Big5"/>
              <a:cs typeface="Noto Serif Lao"/>
            </a:endParaRPr>
          </a:p>
          <a:p>
            <a:r>
              <a:rPr b="1" dirty="0" sz="2400" lang="en-US">
                <a:latin typeface="Noto Serif Lao"/>
                <a:ea typeface="OPlusSans 3.1_Big5"/>
                <a:cs typeface="Noto Serif Lao"/>
              </a:rPr>
              <a:t>           </a:t>
            </a:r>
            <a:endParaRPr b="1" dirty="0" sz="2400" lang="en-IN">
              <a:latin typeface="Noto Serif Lao"/>
              <a:ea typeface="OPlusSans 3.1_Big5"/>
              <a:cs typeface="Noto Serif La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4042813"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a:off x="1432596" y="1346834"/>
            <a:ext cx="10480254" cy="5120641"/>
          </a:xfrm>
          <a:prstGeom prst="rect"/>
        </p:spPr>
        <p:txBody>
          <a:bodyPr rtlCol="0" wrap="square">
            <a:spAutoFit/>
          </a:bodyPr>
          <a:p>
            <a:pPr indent="-457200" marL="457200">
              <a:buFont typeface="Wingdings" charset="2"/>
              <a:buChar char="u"/>
            </a:pPr>
            <a:r>
              <a:rPr sz="2800" lang="en-US">
                <a:solidFill>
                  <a:srgbClr val="000000"/>
                </a:solidFill>
              </a:rPr>
              <a:t>Step 1: </a:t>
            </a:r>
            <a:r>
              <a:rPr sz="2800" lang="en-US">
                <a:solidFill>
                  <a:srgbClr val="000000"/>
                </a:solidFill>
              </a:rPr>
              <a:t>D</a:t>
            </a:r>
            <a:r>
              <a:rPr sz="2800" lang="en-US">
                <a:solidFill>
                  <a:srgbClr val="000000"/>
                </a:solidFill>
              </a:rPr>
              <a:t>ownload the employee salary analysis dataset and open the employee dataset exce</a:t>
            </a:r>
            <a:r>
              <a:rPr sz="2800" lang="en-US">
                <a:solidFill>
                  <a:srgbClr val="000000"/>
                </a:solidFill>
              </a:rPr>
              <a:t>l</a:t>
            </a:r>
            <a:endParaRPr sz="2800" lang="en-US">
              <a:solidFill>
                <a:srgbClr val="000000"/>
              </a:solidFill>
            </a:endParaRPr>
          </a:p>
          <a:p>
            <a:pPr indent="-457200" marL="457200">
              <a:buFont typeface="Wingdings" charset="2"/>
              <a:buChar char="u"/>
            </a:pPr>
            <a:r>
              <a:rPr sz="2800" lang="en-US">
                <a:solidFill>
                  <a:srgbClr val="000000"/>
                </a:solidFill>
              </a:rPr>
              <a:t>S</a:t>
            </a:r>
            <a:r>
              <a:rPr sz="2800" lang="en-US">
                <a:solidFill>
                  <a:srgbClr val="000000"/>
                </a:solidFill>
              </a:rPr>
              <a:t>t</a:t>
            </a:r>
            <a:r>
              <a:rPr sz="2800" lang="en-US">
                <a:solidFill>
                  <a:srgbClr val="000000"/>
                </a:solidFill>
              </a:rPr>
              <a:t>e</a:t>
            </a:r>
            <a:r>
              <a:rPr sz="2800" lang="en-US">
                <a:solidFill>
                  <a:srgbClr val="000000"/>
                </a:solidFill>
              </a:rPr>
              <a:t>p</a:t>
            </a:r>
            <a:r>
              <a:rPr sz="2800" lang="en-US">
                <a:solidFill>
                  <a:srgbClr val="000000"/>
                </a:solidFill>
              </a:rPr>
              <a:t> </a:t>
            </a:r>
            <a:r>
              <a:rPr sz="2800" lang="en-US">
                <a:solidFill>
                  <a:srgbClr val="000000"/>
                </a:solidFill>
              </a:rPr>
              <a:t>2</a:t>
            </a:r>
            <a:r>
              <a:rPr sz="2800" lang="en-US">
                <a:solidFill>
                  <a:srgbClr val="000000"/>
                </a:solidFill>
              </a:rPr>
              <a:t>:</a:t>
            </a:r>
            <a:r>
              <a:rPr sz="2800" lang="en-US">
                <a:solidFill>
                  <a:srgbClr val="000000"/>
                </a:solidFill>
              </a:rPr>
              <a:t>P</a:t>
            </a:r>
            <a:r>
              <a:rPr sz="2800" lang="en-US">
                <a:solidFill>
                  <a:srgbClr val="000000"/>
                </a:solidFill>
              </a:rPr>
              <a:t>u</a:t>
            </a:r>
            <a:r>
              <a:rPr sz="2800" lang="en-US">
                <a:solidFill>
                  <a:srgbClr val="000000"/>
                </a:solidFill>
              </a:rPr>
              <a:t>t</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set </a:t>
            </a:r>
            <a:r>
              <a:rPr sz="2800" lang="en-US">
                <a:solidFill>
                  <a:srgbClr val="000000"/>
                </a:solidFill>
              </a:rPr>
              <a:t>i</a:t>
            </a:r>
            <a:r>
              <a:rPr sz="2800" lang="en-US">
                <a:solidFill>
                  <a:srgbClr val="000000"/>
                </a:solidFill>
              </a:rPr>
              <a:t>n</a:t>
            </a:r>
            <a:r>
              <a:rPr sz="2800" lang="en-US">
                <a:solidFill>
                  <a:srgbClr val="000000"/>
                </a:solidFill>
              </a:rPr>
              <a:t>to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e</a:t>
            </a:r>
            <a:r>
              <a:rPr sz="2800" lang="en-US">
                <a:solidFill>
                  <a:srgbClr val="000000"/>
                </a:solidFill>
              </a:rPr>
              <a:t>x</a:t>
            </a:r>
            <a:r>
              <a:rPr sz="2800" lang="en-US">
                <a:solidFill>
                  <a:srgbClr val="000000"/>
                </a:solidFill>
              </a:rPr>
              <a:t>c</a:t>
            </a:r>
            <a:r>
              <a:rPr sz="2800" lang="en-US">
                <a:solidFill>
                  <a:srgbClr val="000000"/>
                </a:solidFill>
              </a:rPr>
              <a:t>el </a:t>
            </a:r>
            <a:r>
              <a:rPr sz="2800" lang="en-US">
                <a:solidFill>
                  <a:srgbClr val="000000"/>
                </a:solidFill>
              </a:rPr>
              <a:t>s</a:t>
            </a:r>
            <a:r>
              <a:rPr sz="2800" lang="en-US">
                <a:solidFill>
                  <a:srgbClr val="000000"/>
                </a:solidFill>
              </a:rPr>
              <a:t>h</a:t>
            </a:r>
            <a:r>
              <a:rPr sz="2800" lang="en-US">
                <a:solidFill>
                  <a:srgbClr val="000000"/>
                </a:solidFill>
              </a:rPr>
              <a:t>eet </a:t>
            </a:r>
            <a:endParaRPr sz="2800" lang="en-US">
              <a:solidFill>
                <a:srgbClr val="000000"/>
              </a:solidFill>
            </a:endParaRPr>
          </a:p>
          <a:p>
            <a:pPr indent="-457200" marL="457200">
              <a:buFont typeface="Wingdings" charset="2"/>
              <a:buChar char="u"/>
            </a:pPr>
            <a:r>
              <a:rPr sz="2800" lang="en-US">
                <a:solidFill>
                  <a:srgbClr val="000000"/>
                </a:solidFill>
              </a:rPr>
              <a:t>S</a:t>
            </a:r>
            <a:r>
              <a:rPr sz="2800" lang="en-US">
                <a:solidFill>
                  <a:srgbClr val="000000"/>
                </a:solidFill>
              </a:rPr>
              <a:t>t</a:t>
            </a:r>
            <a:r>
              <a:rPr sz="2800" lang="en-US">
                <a:solidFill>
                  <a:srgbClr val="000000"/>
                </a:solidFill>
              </a:rPr>
              <a:t>e</a:t>
            </a:r>
            <a:r>
              <a:rPr sz="2800" lang="en-US">
                <a:solidFill>
                  <a:srgbClr val="000000"/>
                </a:solidFill>
              </a:rPr>
              <a:t>p </a:t>
            </a:r>
            <a:r>
              <a:rPr sz="2800" lang="en-US">
                <a:solidFill>
                  <a:srgbClr val="000000"/>
                </a:solidFill>
              </a:rPr>
              <a:t>3</a:t>
            </a:r>
            <a:r>
              <a:rPr sz="2800" lang="en-US">
                <a:solidFill>
                  <a:srgbClr val="000000"/>
                </a:solidFill>
              </a:rPr>
              <a:t>:</a:t>
            </a:r>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i</a:t>
            </a:r>
            <a:r>
              <a:rPr sz="2800" lang="en-US">
                <a:solidFill>
                  <a:srgbClr val="000000"/>
                </a:solidFill>
              </a:rPr>
              <a:t>d</a:t>
            </a:r>
            <a:r>
              <a:rPr sz="2800" lang="en-US">
                <a:solidFill>
                  <a:srgbClr val="000000"/>
                </a:solidFill>
              </a:rPr>
              <a:t>e</a:t>
            </a:r>
            <a:r>
              <a:rPr sz="2800" lang="en-US">
                <a:solidFill>
                  <a:srgbClr val="000000"/>
                </a:solidFill>
              </a:rPr>
              <a:t>ntify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G</a:t>
            </a:r>
            <a:r>
              <a:rPr sz="2800" lang="en-US">
                <a:solidFill>
                  <a:srgbClr val="000000"/>
                </a:solidFill>
              </a:rPr>
              <a:t>r</a:t>
            </a:r>
            <a:r>
              <a:rPr sz="2800" lang="en-US">
                <a:solidFill>
                  <a:srgbClr val="000000"/>
                </a:solidFill>
              </a:rPr>
              <a:t>a</a:t>
            </a:r>
            <a:r>
              <a:rPr sz="2800" lang="en-US">
                <a:solidFill>
                  <a:srgbClr val="000000"/>
                </a:solidFill>
              </a:rPr>
              <a:t>n</a:t>
            </a:r>
            <a:r>
              <a:rPr sz="2800" lang="en-US">
                <a:solidFill>
                  <a:srgbClr val="000000"/>
                </a:solidFill>
              </a:rPr>
              <a:t>d </a:t>
            </a:r>
            <a:r>
              <a:rPr sz="2800" lang="en-US">
                <a:solidFill>
                  <a:srgbClr val="000000"/>
                </a:solidFill>
              </a:rPr>
              <a:t>t</a:t>
            </a:r>
            <a:r>
              <a:rPr sz="2800" lang="en-US">
                <a:solidFill>
                  <a:srgbClr val="000000"/>
                </a:solidFill>
              </a:rPr>
              <a:t>o</a:t>
            </a:r>
            <a:r>
              <a:rPr sz="2800" lang="en-US">
                <a:solidFill>
                  <a:srgbClr val="000000"/>
                </a:solidFill>
              </a:rPr>
              <a:t>t</a:t>
            </a:r>
            <a:r>
              <a:rPr sz="2800" lang="en-US">
                <a:solidFill>
                  <a:srgbClr val="000000"/>
                </a:solidFill>
              </a:rPr>
              <a:t>a</a:t>
            </a:r>
            <a:r>
              <a:rPr sz="2800" lang="en-US">
                <a:solidFill>
                  <a:srgbClr val="000000"/>
                </a:solidFill>
              </a:rPr>
              <a:t>l </a:t>
            </a:r>
            <a:r>
              <a:rPr sz="2800" lang="en-US">
                <a:solidFill>
                  <a:srgbClr val="000000"/>
                </a:solidFill>
              </a:rPr>
              <a:t>i</a:t>
            </a:r>
            <a:r>
              <a:rPr sz="2800" lang="en-US">
                <a:solidFill>
                  <a:srgbClr val="000000"/>
                </a:solidFill>
              </a:rPr>
              <a:t>n</a:t>
            </a:r>
            <a:r>
              <a:rPr sz="2800" lang="en-US">
                <a:solidFill>
                  <a:srgbClr val="000000"/>
                </a:solidFill>
              </a:rPr>
              <a:t>come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ployee </a:t>
            </a:r>
            <a:r>
              <a:rPr sz="2800" lang="en-US">
                <a:solidFill>
                  <a:srgbClr val="000000"/>
                </a:solidFill>
              </a:rPr>
              <a:t>b</a:t>
            </a:r>
            <a:r>
              <a:rPr sz="2800" lang="en-US">
                <a:solidFill>
                  <a:srgbClr val="000000"/>
                </a:solidFill>
              </a:rPr>
              <a:t>y</a:t>
            </a:r>
            <a:r>
              <a:rPr sz="2800" lang="en-US">
                <a:solidFill>
                  <a:srgbClr val="000000"/>
                </a:solidFill>
              </a:rPr>
              <a:t> </a:t>
            </a:r>
            <a:r>
              <a:rPr sz="2800" lang="en-US">
                <a:solidFill>
                  <a:srgbClr val="000000"/>
                </a:solidFill>
              </a:rPr>
              <a:t> </a:t>
            </a:r>
            <a:r>
              <a:rPr sz="2800" lang="en-US">
                <a:solidFill>
                  <a:srgbClr val="000000"/>
                </a:solidFill>
              </a:rPr>
              <a:t>U</a:t>
            </a:r>
            <a:r>
              <a:rPr sz="2800" lang="en-US">
                <a:solidFill>
                  <a:srgbClr val="000000"/>
                </a:solidFill>
              </a:rPr>
              <a:t>s</a:t>
            </a:r>
            <a:r>
              <a:rPr sz="2800" lang="en-US">
                <a:solidFill>
                  <a:srgbClr val="000000"/>
                </a:solidFill>
              </a:rPr>
              <a:t>i</a:t>
            </a:r>
            <a:r>
              <a:rPr sz="2800" lang="en-US">
                <a:solidFill>
                  <a:srgbClr val="000000"/>
                </a:solidFill>
              </a:rPr>
              <a:t>ng </a:t>
            </a:r>
            <a:r>
              <a:rPr sz="2800" lang="en-US">
                <a:solidFill>
                  <a:srgbClr val="000000"/>
                </a:solidFill>
              </a:rPr>
              <a:t>e</a:t>
            </a:r>
            <a:r>
              <a:rPr sz="2800" lang="en-US">
                <a:solidFill>
                  <a:srgbClr val="000000"/>
                </a:solidFill>
              </a:rPr>
              <a:t>x</a:t>
            </a:r>
            <a:r>
              <a:rPr sz="2800" lang="en-US">
                <a:solidFill>
                  <a:srgbClr val="000000"/>
                </a:solidFill>
              </a:rPr>
              <a:t>perience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p</a:t>
            </a:r>
            <a:r>
              <a:rPr sz="2800" lang="en-US">
                <a:solidFill>
                  <a:srgbClr val="000000"/>
                </a:solidFill>
              </a:rPr>
              <a:t>e</a:t>
            </a:r>
            <a:r>
              <a:rPr sz="2800" lang="en-US">
                <a:solidFill>
                  <a:srgbClr val="000000"/>
                </a:solidFill>
              </a:rPr>
              <a:t>rformance </a:t>
            </a:r>
            <a:r>
              <a:rPr sz="2800" lang="en-US">
                <a:solidFill>
                  <a:srgbClr val="000000"/>
                </a:solidFill>
              </a:rPr>
              <a:t>b</a:t>
            </a:r>
            <a:r>
              <a:rPr sz="2800" lang="en-US">
                <a:solidFill>
                  <a:srgbClr val="000000"/>
                </a:solidFill>
              </a:rPr>
              <a:t>a</a:t>
            </a:r>
            <a:r>
              <a:rPr sz="2800" lang="en-US">
                <a:solidFill>
                  <a:srgbClr val="000000"/>
                </a:solidFill>
              </a:rPr>
              <a:t>s</a:t>
            </a:r>
            <a:r>
              <a:rPr sz="2800" lang="en-US">
                <a:solidFill>
                  <a:srgbClr val="000000"/>
                </a:solidFill>
              </a:rPr>
              <a:t>i</a:t>
            </a:r>
            <a:r>
              <a:rPr sz="2800" lang="en-US">
                <a:solidFill>
                  <a:srgbClr val="000000"/>
                </a:solidFill>
              </a:rPr>
              <a:t>s</a:t>
            </a:r>
            <a:endParaRPr sz="2800" lang="en-US">
              <a:solidFill>
                <a:srgbClr val="000000"/>
              </a:solidFill>
            </a:endParaRPr>
          </a:p>
          <a:p>
            <a:pPr indent="-457200" marL="457200">
              <a:buFont typeface="Wingdings" charset="2"/>
              <a:buChar char="u"/>
            </a:pPr>
            <a:r>
              <a:rPr sz="2800" lang="en-US">
                <a:solidFill>
                  <a:srgbClr val="000000"/>
                </a:solidFill>
              </a:rPr>
              <a:t>S</a:t>
            </a:r>
            <a:r>
              <a:rPr sz="2800" lang="en-US">
                <a:solidFill>
                  <a:srgbClr val="000000"/>
                </a:solidFill>
              </a:rPr>
              <a:t>t</a:t>
            </a:r>
            <a:r>
              <a:rPr sz="2800" lang="en-US">
                <a:solidFill>
                  <a:srgbClr val="000000"/>
                </a:solidFill>
              </a:rPr>
              <a:t>e</a:t>
            </a:r>
            <a:r>
              <a:rPr sz="2800" lang="en-US">
                <a:solidFill>
                  <a:srgbClr val="000000"/>
                </a:solidFill>
              </a:rPr>
              <a:t>p</a:t>
            </a:r>
            <a:r>
              <a:rPr sz="2800" lang="en-US">
                <a:solidFill>
                  <a:srgbClr val="000000"/>
                </a:solidFill>
              </a:rPr>
              <a:t> </a:t>
            </a:r>
            <a:r>
              <a:rPr sz="2800" lang="en-US">
                <a:solidFill>
                  <a:srgbClr val="000000"/>
                </a:solidFill>
              </a:rPr>
              <a:t>4</a:t>
            </a:r>
            <a:r>
              <a:rPr sz="2800" lang="en-US">
                <a:solidFill>
                  <a:srgbClr val="000000"/>
                </a:solidFill>
              </a:rPr>
              <a:t>:</a:t>
            </a:r>
            <a:r>
              <a:rPr sz="2800" lang="en-US">
                <a:solidFill>
                  <a:srgbClr val="000000"/>
                </a:solidFill>
              </a:rPr>
              <a:t> </a:t>
            </a:r>
            <a:r>
              <a:rPr sz="2800" lang="en-US">
                <a:solidFill>
                  <a:srgbClr val="000000"/>
                </a:solidFill>
              </a:rPr>
              <a:t>S</a:t>
            </a:r>
            <a:r>
              <a:rPr sz="2800" lang="en-US">
                <a:solidFill>
                  <a:srgbClr val="000000"/>
                </a:solidFill>
              </a:rPr>
              <a:t>e</a:t>
            </a:r>
            <a:r>
              <a:rPr sz="2800" lang="en-US">
                <a:solidFill>
                  <a:srgbClr val="000000"/>
                </a:solidFill>
              </a:rPr>
              <a:t>l</a:t>
            </a:r>
            <a:r>
              <a:rPr sz="2800" lang="en-US">
                <a:solidFill>
                  <a:srgbClr val="000000"/>
                </a:solidFill>
              </a:rPr>
              <a:t>e</a:t>
            </a:r>
            <a:r>
              <a:rPr sz="2800" lang="en-US">
                <a:solidFill>
                  <a:srgbClr val="000000"/>
                </a:solidFill>
              </a:rPr>
              <a:t>ct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e</a:t>
            </a:r>
            <a:r>
              <a:rPr sz="2800" lang="en-US">
                <a:solidFill>
                  <a:srgbClr val="000000"/>
                </a:solidFill>
              </a:rPr>
              <a:t>n</a:t>
            </a:r>
            <a:r>
              <a:rPr sz="2800" lang="en-US">
                <a:solidFill>
                  <a:srgbClr val="000000"/>
                </a:solidFill>
              </a:rPr>
              <a:t>t</a:t>
            </a:r>
            <a:r>
              <a:rPr sz="2800" lang="en-US">
                <a:solidFill>
                  <a:srgbClr val="000000"/>
                </a:solidFill>
              </a:rPr>
              <a:t>i</a:t>
            </a:r>
            <a:r>
              <a:rPr sz="2800" lang="en-US">
                <a:solidFill>
                  <a:srgbClr val="000000"/>
                </a:solidFill>
              </a:rPr>
              <a:t>re </a:t>
            </a:r>
            <a:r>
              <a:rPr sz="2800" lang="en-US">
                <a:solidFill>
                  <a:srgbClr val="000000"/>
                </a:solidFill>
              </a:rPr>
              <a:t>d</a:t>
            </a:r>
            <a:r>
              <a:rPr sz="2800" lang="en-US">
                <a:solidFill>
                  <a:srgbClr val="000000"/>
                </a:solidFill>
              </a:rPr>
              <a:t>a</a:t>
            </a:r>
            <a:r>
              <a:rPr sz="2800" lang="en-US">
                <a:solidFill>
                  <a:srgbClr val="000000"/>
                </a:solidFill>
              </a:rPr>
              <a:t>ta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c</a:t>
            </a:r>
            <a:r>
              <a:rPr sz="2800" lang="en-US">
                <a:solidFill>
                  <a:srgbClr val="000000"/>
                </a:solidFill>
              </a:rPr>
              <a:t>l</a:t>
            </a:r>
            <a:r>
              <a:rPr sz="2800" lang="en-US">
                <a:solidFill>
                  <a:srgbClr val="000000"/>
                </a:solidFill>
              </a:rPr>
              <a:t>i</a:t>
            </a:r>
            <a:r>
              <a:rPr sz="2800" lang="en-US">
                <a:solidFill>
                  <a:srgbClr val="000000"/>
                </a:solidFill>
              </a:rPr>
              <a:t>ck </a:t>
            </a:r>
            <a:r>
              <a:rPr sz="2800" lang="en-US">
                <a:solidFill>
                  <a:srgbClr val="000000"/>
                </a:solidFill>
              </a:rPr>
              <a:t>o</a:t>
            </a:r>
            <a:r>
              <a:rPr sz="2800" lang="en-US">
                <a:solidFill>
                  <a:srgbClr val="000000"/>
                </a:solidFill>
              </a:rPr>
              <a:t>n</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s</a:t>
            </a:r>
            <a:r>
              <a:rPr sz="2800" lang="en-US">
                <a:solidFill>
                  <a:srgbClr val="000000"/>
                </a:solidFill>
              </a:rPr>
              <a:t>e</a:t>
            </a:r>
            <a:r>
              <a:rPr sz="2800" lang="en-US">
                <a:solidFill>
                  <a:srgbClr val="000000"/>
                </a:solidFill>
              </a:rPr>
              <a:t>r</a:t>
            </a:r>
            <a:r>
              <a:rPr sz="2800" lang="en-US">
                <a:solidFill>
                  <a:srgbClr val="000000"/>
                </a:solidFill>
              </a:rPr>
              <a:t>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c</a:t>
            </a:r>
            <a:r>
              <a:rPr sz="2800" lang="en-US">
                <a:solidFill>
                  <a:srgbClr val="000000"/>
                </a:solidFill>
              </a:rPr>
              <a:t>l</a:t>
            </a:r>
            <a:r>
              <a:rPr sz="2800" lang="en-US">
                <a:solidFill>
                  <a:srgbClr val="000000"/>
                </a:solidFill>
              </a:rPr>
              <a:t>ick </a:t>
            </a:r>
            <a:r>
              <a:rPr sz="2800" lang="en-US">
                <a:solidFill>
                  <a:srgbClr val="000000"/>
                </a:solidFill>
              </a:rPr>
              <a:t>o</a:t>
            </a:r>
            <a:r>
              <a:rPr sz="2800" lang="en-US">
                <a:solidFill>
                  <a:srgbClr val="000000"/>
                </a:solidFill>
              </a:rPr>
              <a:t>n</a:t>
            </a:r>
            <a:r>
              <a:rPr sz="2800" lang="en-US">
                <a:solidFill>
                  <a:srgbClr val="000000"/>
                </a:solidFill>
              </a:rPr>
              <a:t> </a:t>
            </a:r>
            <a:r>
              <a:rPr sz="2800" lang="en-US">
                <a:solidFill>
                  <a:srgbClr val="000000"/>
                </a:solidFill>
              </a:rPr>
              <a:t>p</a:t>
            </a:r>
            <a:r>
              <a:rPr sz="2800" lang="en-US">
                <a:solidFill>
                  <a:srgbClr val="000000"/>
                </a:solidFill>
              </a:rPr>
              <a:t>i</a:t>
            </a:r>
            <a:r>
              <a:rPr sz="2800" lang="en-US">
                <a:solidFill>
                  <a:srgbClr val="000000"/>
                </a:solidFill>
              </a:rPr>
              <a:t>v</a:t>
            </a:r>
            <a:r>
              <a:rPr sz="2800" lang="en-US">
                <a:solidFill>
                  <a:srgbClr val="000000"/>
                </a:solidFill>
              </a:rPr>
              <a:t>o</a:t>
            </a:r>
            <a:r>
              <a:rPr sz="2800" lang="en-US">
                <a:solidFill>
                  <a:srgbClr val="000000"/>
                </a:solidFill>
              </a:rPr>
              <a:t>t</a:t>
            </a:r>
            <a:r>
              <a:rPr sz="2800" lang="en-US">
                <a:solidFill>
                  <a:srgbClr val="000000"/>
                </a:solidFill>
              </a:rPr>
              <a:t> </a:t>
            </a:r>
            <a:r>
              <a:rPr sz="2800" lang="en-US">
                <a:solidFill>
                  <a:srgbClr val="000000"/>
                </a:solidFill>
              </a:rPr>
              <a:t>t</a:t>
            </a:r>
            <a:r>
              <a:rPr sz="2800" lang="en-US">
                <a:solidFill>
                  <a:srgbClr val="000000"/>
                </a:solidFill>
              </a:rPr>
              <a:t>a</a:t>
            </a:r>
            <a:r>
              <a:rPr sz="2800" lang="en-US">
                <a:solidFill>
                  <a:srgbClr val="000000"/>
                </a:solidFill>
              </a:rPr>
              <a:t>b</a:t>
            </a:r>
            <a:r>
              <a:rPr sz="2800" lang="en-US">
                <a:solidFill>
                  <a:srgbClr val="000000"/>
                </a:solidFill>
              </a:rPr>
              <a:t>l</a:t>
            </a:r>
            <a:r>
              <a:rPr sz="2800" lang="en-US">
                <a:solidFill>
                  <a:srgbClr val="000000"/>
                </a:solidFill>
              </a:rPr>
              <a:t>e</a:t>
            </a:r>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c</a:t>
            </a:r>
            <a:r>
              <a:rPr sz="2800" lang="en-US">
                <a:solidFill>
                  <a:srgbClr val="000000"/>
                </a:solidFill>
              </a:rPr>
              <a:t>r</a:t>
            </a:r>
            <a:r>
              <a:rPr sz="2800" lang="en-US">
                <a:solidFill>
                  <a:srgbClr val="000000"/>
                </a:solidFill>
              </a:rPr>
              <a:t>e</a:t>
            </a:r>
            <a:r>
              <a:rPr sz="2800" lang="en-US">
                <a:solidFill>
                  <a:srgbClr val="000000"/>
                </a:solidFill>
              </a:rPr>
              <a:t>a</a:t>
            </a:r>
            <a:r>
              <a:rPr sz="2800" lang="en-US">
                <a:solidFill>
                  <a:srgbClr val="000000"/>
                </a:solidFill>
              </a:rPr>
              <a:t>te </a:t>
            </a:r>
            <a:r>
              <a:rPr sz="2800" lang="en-US">
                <a:solidFill>
                  <a:srgbClr val="000000"/>
                </a:solidFill>
              </a:rPr>
              <a:t>p</a:t>
            </a:r>
            <a:r>
              <a:rPr sz="2800" lang="en-US">
                <a:solidFill>
                  <a:srgbClr val="000000"/>
                </a:solidFill>
              </a:rPr>
              <a:t>i</a:t>
            </a:r>
            <a:r>
              <a:rPr sz="2800" lang="en-US">
                <a:solidFill>
                  <a:srgbClr val="000000"/>
                </a:solidFill>
              </a:rPr>
              <a:t>v</a:t>
            </a:r>
            <a:r>
              <a:rPr sz="2800" lang="en-US">
                <a:solidFill>
                  <a:srgbClr val="000000"/>
                </a:solidFill>
              </a:rPr>
              <a:t>o</a:t>
            </a:r>
            <a:r>
              <a:rPr sz="2800" lang="en-US">
                <a:solidFill>
                  <a:srgbClr val="000000"/>
                </a:solidFill>
              </a:rPr>
              <a:t>t </a:t>
            </a:r>
            <a:r>
              <a:rPr sz="2800" lang="en-US">
                <a:solidFill>
                  <a:srgbClr val="000000"/>
                </a:solidFill>
              </a:rPr>
              <a:t>t</a:t>
            </a:r>
            <a:r>
              <a:rPr sz="2800" lang="en-US">
                <a:solidFill>
                  <a:srgbClr val="000000"/>
                </a:solidFill>
              </a:rPr>
              <a:t>a</a:t>
            </a:r>
            <a:r>
              <a:rPr sz="2800" lang="en-US">
                <a:solidFill>
                  <a:srgbClr val="000000"/>
                </a:solidFill>
              </a:rPr>
              <a:t>b</a:t>
            </a:r>
            <a:r>
              <a:rPr sz="2800" lang="en-US">
                <a:solidFill>
                  <a:srgbClr val="000000"/>
                </a:solidFill>
              </a:rPr>
              <a:t>le </a:t>
            </a:r>
            <a:endParaRPr sz="2800" lang="en-US">
              <a:solidFill>
                <a:srgbClr val="000000"/>
              </a:solidFill>
            </a:endParaRPr>
          </a:p>
          <a:p>
            <a:pPr indent="-457200" marL="457200">
              <a:buFont typeface="Wingdings" charset="2"/>
              <a:buChar char="u"/>
            </a:pPr>
            <a:r>
              <a:rPr sz="2800" lang="en-US">
                <a:solidFill>
                  <a:srgbClr val="000000"/>
                </a:solidFill>
              </a:rPr>
              <a:t>s</a:t>
            </a:r>
            <a:r>
              <a:rPr sz="2800" lang="en-US">
                <a:solidFill>
                  <a:srgbClr val="000000"/>
                </a:solidFill>
              </a:rPr>
              <a:t>t</a:t>
            </a:r>
            <a:r>
              <a:rPr sz="2800" lang="en-US">
                <a:solidFill>
                  <a:srgbClr val="000000"/>
                </a:solidFill>
              </a:rPr>
              <a:t>e</a:t>
            </a:r>
            <a:r>
              <a:rPr sz="2800" lang="en-US">
                <a:solidFill>
                  <a:srgbClr val="000000"/>
                </a:solidFill>
              </a:rPr>
              <a:t>p</a:t>
            </a:r>
            <a:r>
              <a:rPr sz="2800" lang="en-US">
                <a:solidFill>
                  <a:srgbClr val="000000"/>
                </a:solidFill>
              </a:rPr>
              <a:t> </a:t>
            </a:r>
            <a:r>
              <a:rPr sz="2800" lang="en-US">
                <a:solidFill>
                  <a:srgbClr val="000000"/>
                </a:solidFill>
              </a:rPr>
              <a:t>5</a:t>
            </a:r>
            <a:r>
              <a:rPr sz="2800" lang="en-US">
                <a:solidFill>
                  <a:srgbClr val="000000"/>
                </a:solidFill>
              </a:rPr>
              <a:t>:</a:t>
            </a:r>
            <a:r>
              <a:rPr sz="2800" lang="en-US">
                <a:solidFill>
                  <a:srgbClr val="000000"/>
                </a:solidFill>
              </a:rPr>
              <a:t> </a:t>
            </a:r>
            <a:r>
              <a:rPr sz="2800" lang="en-US">
                <a:solidFill>
                  <a:srgbClr val="000000"/>
                </a:solidFill>
              </a:rPr>
              <a:t>S</a:t>
            </a:r>
            <a:r>
              <a:rPr sz="2800" lang="en-US">
                <a:solidFill>
                  <a:srgbClr val="000000"/>
                </a:solidFill>
              </a:rPr>
              <a:t>e</a:t>
            </a:r>
            <a:r>
              <a:rPr sz="2800" lang="en-US">
                <a:solidFill>
                  <a:srgbClr val="000000"/>
                </a:solidFill>
              </a:rPr>
              <a:t>l</a:t>
            </a:r>
            <a:r>
              <a:rPr sz="2800" lang="en-US">
                <a:solidFill>
                  <a:srgbClr val="000000"/>
                </a:solidFill>
              </a:rPr>
              <a:t>e</a:t>
            </a:r>
            <a:r>
              <a:rPr sz="2800" lang="en-US">
                <a:solidFill>
                  <a:srgbClr val="000000"/>
                </a:solidFill>
              </a:rPr>
              <a:t>ct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p</a:t>
            </a:r>
            <a:r>
              <a:rPr sz="2800" lang="en-US">
                <a:solidFill>
                  <a:srgbClr val="000000"/>
                </a:solidFill>
              </a:rPr>
              <a:t>i</a:t>
            </a:r>
            <a:r>
              <a:rPr sz="2800" lang="en-US">
                <a:solidFill>
                  <a:srgbClr val="000000"/>
                </a:solidFill>
              </a:rPr>
              <a:t>v</a:t>
            </a:r>
            <a:r>
              <a:rPr sz="2800" lang="en-US">
                <a:solidFill>
                  <a:srgbClr val="000000"/>
                </a:solidFill>
              </a:rPr>
              <a:t>o</a:t>
            </a:r>
            <a:r>
              <a:rPr sz="2800" lang="en-US">
                <a:solidFill>
                  <a:srgbClr val="000000"/>
                </a:solidFill>
              </a:rPr>
              <a:t>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t</a:t>
            </a:r>
            <a:r>
              <a:rPr sz="2800" lang="en-US">
                <a:solidFill>
                  <a:srgbClr val="000000"/>
                </a:solidFill>
              </a:rPr>
              <a:t>a</a:t>
            </a:r>
            <a:r>
              <a:rPr sz="2800" lang="en-US">
                <a:solidFill>
                  <a:srgbClr val="000000"/>
                </a:solidFill>
              </a:rPr>
              <a:t>b</a:t>
            </a:r>
            <a:r>
              <a:rPr sz="2800" lang="en-US">
                <a:solidFill>
                  <a:srgbClr val="000000"/>
                </a:solidFill>
              </a:rPr>
              <a:t>le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c</a:t>
            </a:r>
            <a:r>
              <a:rPr sz="2800" lang="en-US">
                <a:solidFill>
                  <a:srgbClr val="000000"/>
                </a:solidFill>
              </a:rPr>
              <a:t>l</a:t>
            </a:r>
            <a:r>
              <a:rPr sz="2800" lang="en-US">
                <a:solidFill>
                  <a:srgbClr val="000000"/>
                </a:solidFill>
              </a:rPr>
              <a:t>i</a:t>
            </a:r>
            <a:r>
              <a:rPr sz="2800" lang="en-US">
                <a:solidFill>
                  <a:srgbClr val="000000"/>
                </a:solidFill>
              </a:rPr>
              <a:t>ck </a:t>
            </a:r>
            <a:r>
              <a:rPr sz="2800" lang="en-US">
                <a:solidFill>
                  <a:srgbClr val="000000"/>
                </a:solidFill>
              </a:rPr>
              <a:t>o</a:t>
            </a:r>
            <a:r>
              <a:rPr sz="2800" lang="en-US">
                <a:solidFill>
                  <a:srgbClr val="000000"/>
                </a:solidFill>
              </a:rPr>
              <a:t>n</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s</a:t>
            </a:r>
            <a:r>
              <a:rPr sz="2800" lang="en-US">
                <a:solidFill>
                  <a:srgbClr val="000000"/>
                </a:solidFill>
              </a:rPr>
              <a:t>e</a:t>
            </a:r>
            <a:r>
              <a:rPr sz="2800" lang="en-US">
                <a:solidFill>
                  <a:srgbClr val="000000"/>
                </a:solidFill>
              </a:rPr>
              <a:t>r</a:t>
            </a:r>
            <a:r>
              <a:rPr sz="2800" lang="en-US">
                <a:solidFill>
                  <a:srgbClr val="000000"/>
                </a:solidFill>
              </a:rPr>
              <a:t>t</a:t>
            </a:r>
            <a:endParaRPr sz="2800" lang="en-US">
              <a:solidFill>
                <a:srgbClr val="000000"/>
              </a:solidFill>
            </a:endParaRPr>
          </a:p>
          <a:p>
            <a:pPr indent="-457200" marL="457200">
              <a:buFont typeface="Wingdings" charset="2"/>
              <a:buChar char="u"/>
            </a:pPr>
            <a:r>
              <a:rPr sz="2800" lang="en-US">
                <a:solidFill>
                  <a:srgbClr val="000000"/>
                </a:solidFill>
              </a:rPr>
              <a:t>S</a:t>
            </a:r>
            <a:r>
              <a:rPr sz="2800" lang="en-US">
                <a:solidFill>
                  <a:srgbClr val="000000"/>
                </a:solidFill>
              </a:rPr>
              <a:t>t</a:t>
            </a:r>
            <a:r>
              <a:rPr sz="2800" lang="en-US">
                <a:solidFill>
                  <a:srgbClr val="000000"/>
                </a:solidFill>
              </a:rPr>
              <a:t>e</a:t>
            </a:r>
            <a:r>
              <a:rPr sz="2800" lang="en-US">
                <a:solidFill>
                  <a:srgbClr val="000000"/>
                </a:solidFill>
              </a:rPr>
              <a:t>p</a:t>
            </a:r>
            <a:r>
              <a:rPr sz="2800" lang="en-US">
                <a:solidFill>
                  <a:srgbClr val="000000"/>
                </a:solidFill>
              </a:rPr>
              <a:t> </a:t>
            </a:r>
            <a:r>
              <a:rPr sz="2800" lang="en-US">
                <a:solidFill>
                  <a:srgbClr val="000000"/>
                </a:solidFill>
              </a:rPr>
              <a:t>6</a:t>
            </a:r>
            <a:r>
              <a:rPr sz="2800" lang="en-US">
                <a:solidFill>
                  <a:srgbClr val="000000"/>
                </a:solidFill>
              </a:rPr>
              <a:t>:</a:t>
            </a:r>
            <a:r>
              <a:rPr sz="2800" lang="en-US">
                <a:solidFill>
                  <a:srgbClr val="000000"/>
                </a:solidFill>
              </a:rPr>
              <a:t> </a:t>
            </a:r>
            <a:r>
              <a:rPr sz="2800" lang="en-US">
                <a:solidFill>
                  <a:srgbClr val="000000"/>
                </a:solidFill>
              </a:rPr>
              <a:t>C</a:t>
            </a:r>
            <a:r>
              <a:rPr sz="2800" lang="en-US">
                <a:solidFill>
                  <a:srgbClr val="000000"/>
                </a:solidFill>
              </a:rPr>
              <a:t>h</a:t>
            </a:r>
            <a:r>
              <a:rPr sz="2800" lang="en-US">
                <a:solidFill>
                  <a:srgbClr val="000000"/>
                </a:solidFill>
              </a:rPr>
              <a:t>o</a:t>
            </a:r>
            <a:r>
              <a:rPr sz="2800" lang="en-US">
                <a:solidFill>
                  <a:srgbClr val="000000"/>
                </a:solidFill>
              </a:rPr>
              <a:t>o</a:t>
            </a:r>
            <a:r>
              <a:rPr sz="2800" lang="en-US">
                <a:solidFill>
                  <a:srgbClr val="000000"/>
                </a:solidFill>
              </a:rPr>
              <a:t>se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t</a:t>
            </a:r>
            <a:r>
              <a:rPr sz="2800" lang="en-US">
                <a:solidFill>
                  <a:srgbClr val="000000"/>
                </a:solidFill>
              </a:rPr>
              <a:t>y</a:t>
            </a:r>
            <a:r>
              <a:rPr sz="2800" lang="en-US">
                <a:solidFill>
                  <a:srgbClr val="000000"/>
                </a:solidFill>
              </a:rPr>
              <a:t>p</a:t>
            </a:r>
            <a:r>
              <a:rPr sz="2800" lang="en-US">
                <a:solidFill>
                  <a:srgbClr val="000000"/>
                </a:solidFill>
              </a:rPr>
              <a:t>e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c</a:t>
            </a:r>
            <a:r>
              <a:rPr sz="2800" lang="en-US">
                <a:solidFill>
                  <a:srgbClr val="000000"/>
                </a:solidFill>
              </a:rPr>
              <a:t>h</a:t>
            </a:r>
            <a:r>
              <a:rPr sz="2800" lang="en-US">
                <a:solidFill>
                  <a:srgbClr val="000000"/>
                </a:solidFill>
              </a:rPr>
              <a:t>a</a:t>
            </a:r>
            <a:r>
              <a:rPr sz="2800" lang="en-US">
                <a:solidFill>
                  <a:srgbClr val="000000"/>
                </a:solidFill>
              </a:rPr>
              <a:t>r</a:t>
            </a:r>
            <a:r>
              <a:rPr sz="2800" lang="en-US">
                <a:solidFill>
                  <a:srgbClr val="000000"/>
                </a:solidFill>
              </a:rPr>
              <a:t>t</a:t>
            </a:r>
            <a:r>
              <a:rPr sz="2800" lang="en-US">
                <a:solidFill>
                  <a:srgbClr val="000000"/>
                </a:solidFill>
              </a:rPr>
              <a:t>s</a:t>
            </a:r>
            <a:r>
              <a:rPr sz="2800" lang="en-US">
                <a:solidFill>
                  <a:srgbClr val="000000"/>
                </a:solidFill>
              </a:rPr>
              <a:t> </a:t>
            </a:r>
            <a:r>
              <a:rPr sz="2800" lang="en-US">
                <a:solidFill>
                  <a:srgbClr val="000000"/>
                </a:solidFill>
              </a:rPr>
              <a:t>a</a:t>
            </a:r>
            <a:r>
              <a:rPr sz="2800" lang="en-US">
                <a:solidFill>
                  <a:srgbClr val="000000"/>
                </a:solidFill>
              </a:rPr>
              <a:t>c</a:t>
            </a:r>
            <a:r>
              <a:rPr sz="2800" lang="en-US">
                <a:solidFill>
                  <a:srgbClr val="000000"/>
                </a:solidFill>
              </a:rPr>
              <a:t>c</a:t>
            </a:r>
            <a:r>
              <a:rPr sz="2800" lang="en-US">
                <a:solidFill>
                  <a:srgbClr val="000000"/>
                </a:solidFill>
              </a:rPr>
              <a:t>o</a:t>
            </a:r>
            <a:r>
              <a:rPr sz="2800" lang="en-US">
                <a:solidFill>
                  <a:srgbClr val="000000"/>
                </a:solidFill>
              </a:rPr>
              <a:t>rding </a:t>
            </a:r>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o</a:t>
            </a:r>
            <a:r>
              <a:rPr sz="2800" lang="en-US">
                <a:solidFill>
                  <a:srgbClr val="000000"/>
                </a:solidFill>
              </a:rPr>
              <a:t>n</a:t>
            </a:r>
            <a:r>
              <a:rPr sz="2800" lang="en-US">
                <a:solidFill>
                  <a:srgbClr val="000000"/>
                </a:solidFill>
              </a:rPr>
              <a:t>e</a:t>
            </a:r>
            <a:r>
              <a:rPr sz="2800" lang="en-US">
                <a:solidFill>
                  <a:srgbClr val="000000"/>
                </a:solidFill>
              </a:rPr>
              <a:t>'s </a:t>
            </a:r>
            <a:r>
              <a:rPr sz="2800" lang="en-US">
                <a:solidFill>
                  <a:srgbClr val="000000"/>
                </a:solidFill>
              </a:rPr>
              <a:t>r</a:t>
            </a:r>
            <a:r>
              <a:rPr sz="2800" lang="en-US">
                <a:solidFill>
                  <a:srgbClr val="000000"/>
                </a:solidFill>
              </a:rPr>
              <a:t>e</a:t>
            </a:r>
            <a:r>
              <a:rPr sz="2800" lang="en-US">
                <a:solidFill>
                  <a:srgbClr val="000000"/>
                </a:solidFill>
              </a:rPr>
              <a:t>q</a:t>
            </a:r>
            <a:r>
              <a:rPr sz="2800" lang="en-US">
                <a:solidFill>
                  <a:srgbClr val="000000"/>
                </a:solidFill>
              </a:rPr>
              <a:t>u</a:t>
            </a:r>
            <a:r>
              <a:rPr sz="2800" lang="en-US">
                <a:solidFill>
                  <a:srgbClr val="000000"/>
                </a:solidFill>
              </a:rPr>
              <a:t>i</a:t>
            </a:r>
            <a:r>
              <a:rPr sz="2800" lang="en-US">
                <a:solidFill>
                  <a:srgbClr val="000000"/>
                </a:solidFill>
              </a:rPr>
              <a:t>rement</a:t>
            </a:r>
            <a:r>
              <a:rPr sz="2800" lang="en-US">
                <a:solidFill>
                  <a:srgbClr val="000000"/>
                </a:solidFill>
              </a:rPr>
              <a:t>.</a:t>
            </a:r>
            <a:r>
              <a:rPr sz="2800" lang="en-US">
                <a:solidFill>
                  <a:srgbClr val="000000"/>
                </a:solidFill>
              </a:rPr>
              <a:t> </a:t>
            </a:r>
            <a:r>
              <a:rPr sz="2800" lang="en-US">
                <a:solidFill>
                  <a:srgbClr val="000000"/>
                </a:solidFill>
              </a:rPr>
              <a:t>T</a:t>
            </a:r>
            <a:r>
              <a:rPr sz="2800" lang="en-US">
                <a:solidFill>
                  <a:srgbClr val="000000"/>
                </a:solidFill>
              </a:rPr>
              <a:t>y</a:t>
            </a:r>
            <a:r>
              <a:rPr sz="2800" lang="en-US">
                <a:solidFill>
                  <a:srgbClr val="000000"/>
                </a:solidFill>
              </a:rPr>
              <a:t>p</a:t>
            </a:r>
            <a:r>
              <a:rPr sz="2800" lang="en-US">
                <a:solidFill>
                  <a:srgbClr val="000000"/>
                </a:solidFill>
              </a:rPr>
              <a:t>e</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c</a:t>
            </a:r>
            <a:r>
              <a:rPr sz="2800" lang="en-US">
                <a:solidFill>
                  <a:srgbClr val="000000"/>
                </a:solidFill>
              </a:rPr>
              <a:t>h</a:t>
            </a:r>
            <a:r>
              <a:rPr sz="2800" lang="en-US">
                <a:solidFill>
                  <a:srgbClr val="000000"/>
                </a:solidFill>
              </a:rPr>
              <a:t>a</a:t>
            </a:r>
            <a:r>
              <a:rPr sz="2800" lang="en-US">
                <a:solidFill>
                  <a:srgbClr val="000000"/>
                </a:solidFill>
              </a:rPr>
              <a:t>r</a:t>
            </a:r>
            <a:r>
              <a:rPr sz="2800" lang="en-US">
                <a:solidFill>
                  <a:srgbClr val="000000"/>
                </a:solidFill>
              </a:rPr>
              <a:t>t</a:t>
            </a:r>
            <a:r>
              <a:rPr sz="2800" lang="en-US">
                <a:solidFill>
                  <a:srgbClr val="000000"/>
                </a:solidFill>
              </a:rPr>
              <a:t> </a:t>
            </a:r>
            <a:r>
              <a:rPr sz="2800" lang="en-US">
                <a:solidFill>
                  <a:srgbClr val="000000"/>
                </a:solidFill>
              </a:rPr>
              <a:t>u</a:t>
            </a:r>
            <a:r>
              <a:rPr sz="2800" lang="en-US">
                <a:solidFill>
                  <a:srgbClr val="000000"/>
                </a:solidFill>
              </a:rPr>
              <a:t>s</a:t>
            </a:r>
            <a:r>
              <a:rPr sz="2800" lang="en-US">
                <a:solidFill>
                  <a:srgbClr val="000000"/>
                </a:solidFill>
              </a:rPr>
              <a:t>e</a:t>
            </a:r>
            <a:r>
              <a:rPr sz="2800" lang="en-US">
                <a:solidFill>
                  <a:srgbClr val="000000"/>
                </a:solidFill>
              </a:rPr>
              <a:t>d</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i</a:t>
            </a:r>
            <a:r>
              <a:rPr sz="2800" lang="en-US">
                <a:solidFill>
                  <a:srgbClr val="000000"/>
                </a:solidFill>
              </a:rPr>
              <a:t>s</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l</a:t>
            </a:r>
            <a:r>
              <a:rPr sz="2800" lang="en-US">
                <a:solidFill>
                  <a:srgbClr val="000000"/>
                </a:solidFill>
              </a:rPr>
              <a:t>ysis </a:t>
            </a:r>
            <a:r>
              <a:rPr sz="2800" lang="en-US">
                <a:solidFill>
                  <a:srgbClr val="000000"/>
                </a:solidFill>
              </a:rPr>
              <a:t>i</a:t>
            </a:r>
            <a:r>
              <a:rPr sz="2800" lang="en-US">
                <a:solidFill>
                  <a:srgbClr val="000000"/>
                </a:solidFill>
              </a:rPr>
              <a:t>s</a:t>
            </a:r>
            <a:r>
              <a:rPr sz="2800" lang="en-US">
                <a:solidFill>
                  <a:srgbClr val="000000"/>
                </a:solidFill>
              </a:rPr>
              <a:t> </a:t>
            </a:r>
            <a:r>
              <a:rPr sz="2800" lang="en-US">
                <a:solidFill>
                  <a:srgbClr val="000000"/>
                </a:solidFill>
              </a:rPr>
              <a:t>b</a:t>
            </a:r>
            <a:r>
              <a:rPr sz="2800" lang="en-US">
                <a:solidFill>
                  <a:srgbClr val="000000"/>
                </a:solidFill>
              </a:rPr>
              <a:t>a</a:t>
            </a:r>
            <a:r>
              <a:rPr sz="2800" lang="en-US">
                <a:solidFill>
                  <a:srgbClr val="000000"/>
                </a:solidFill>
              </a:rPr>
              <a:t>r</a:t>
            </a:r>
            <a:r>
              <a:rPr sz="2800" lang="en-US">
                <a:solidFill>
                  <a:srgbClr val="000000"/>
                </a:solidFill>
              </a:rPr>
              <a:t> </a:t>
            </a:r>
            <a:r>
              <a:rPr sz="2800" lang="en-US">
                <a:solidFill>
                  <a:srgbClr val="000000"/>
                </a:solidFill>
              </a:rPr>
              <a:t>d</a:t>
            </a:r>
            <a:r>
              <a:rPr sz="2800" lang="en-US">
                <a:solidFill>
                  <a:srgbClr val="000000"/>
                </a:solidFill>
              </a:rPr>
              <a:t>i</a:t>
            </a:r>
            <a:r>
              <a:rPr sz="2800" lang="en-US">
                <a:solidFill>
                  <a:srgbClr val="000000"/>
                </a:solidFill>
              </a:rPr>
              <a:t>a</a:t>
            </a:r>
            <a:r>
              <a:rPr sz="2800" lang="en-US">
                <a:solidFill>
                  <a:srgbClr val="000000"/>
                </a:solidFill>
              </a:rPr>
              <a:t>g</a:t>
            </a:r>
            <a:r>
              <a:rPr sz="2800" lang="en-US">
                <a:solidFill>
                  <a:srgbClr val="000000"/>
                </a:solidFill>
              </a:rPr>
              <a:t>ram </a:t>
            </a:r>
            <a:endParaRPr sz="2800" lang="en-US">
              <a:solidFill>
                <a:srgbClr val="000000"/>
              </a:solidFill>
            </a:endParaRPr>
          </a:p>
          <a:p>
            <a:pPr indent="-457200" marL="457200">
              <a:buFont typeface="Wingdings" charset="2"/>
              <a:buChar char="u"/>
            </a:pPr>
            <a:r>
              <a:rPr sz="2800" lang="en-US">
                <a:solidFill>
                  <a:srgbClr val="000000"/>
                </a:solidFill>
              </a:rPr>
              <a:t>s</a:t>
            </a:r>
            <a:r>
              <a:rPr sz="2800" lang="en-US">
                <a:solidFill>
                  <a:srgbClr val="000000"/>
                </a:solidFill>
              </a:rPr>
              <a:t>t</a:t>
            </a:r>
            <a:r>
              <a:rPr sz="2800" lang="en-US">
                <a:solidFill>
                  <a:srgbClr val="000000"/>
                </a:solidFill>
              </a:rPr>
              <a:t>e</a:t>
            </a:r>
            <a:r>
              <a:rPr sz="2800" lang="en-US">
                <a:solidFill>
                  <a:srgbClr val="000000"/>
                </a:solidFill>
              </a:rPr>
              <a:t>p</a:t>
            </a:r>
            <a:r>
              <a:rPr sz="2800" lang="en-US">
                <a:solidFill>
                  <a:srgbClr val="000000"/>
                </a:solidFill>
              </a:rPr>
              <a:t> </a:t>
            </a:r>
            <a:r>
              <a:rPr sz="2800" lang="en-US">
                <a:solidFill>
                  <a:srgbClr val="000000"/>
                </a:solidFill>
              </a:rPr>
              <a:t>7</a:t>
            </a:r>
            <a:r>
              <a:rPr sz="2800" lang="en-US">
                <a:solidFill>
                  <a:srgbClr val="000000"/>
                </a:solidFill>
              </a:rPr>
              <a:t>:</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t</a:t>
            </a:r>
            <a:r>
              <a:rPr sz="2800" lang="en-US">
                <a:solidFill>
                  <a:srgbClr val="000000"/>
                </a:solidFill>
              </a:rPr>
              <a:t>a</a:t>
            </a:r>
            <a:r>
              <a:rPr sz="2800" lang="en-US">
                <a:solidFill>
                  <a:srgbClr val="000000"/>
                </a:solidFill>
              </a:rPr>
              <a:t>b</a:t>
            </a:r>
            <a:r>
              <a:rPr sz="2800" lang="en-US">
                <a:solidFill>
                  <a:srgbClr val="000000"/>
                </a:solidFill>
              </a:rPr>
              <a:t>l</a:t>
            </a:r>
            <a:r>
              <a:rPr sz="2800" lang="en-US">
                <a:solidFill>
                  <a:srgbClr val="000000"/>
                </a:solidFill>
              </a:rPr>
              <a:t>e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c</a:t>
            </a:r>
            <a:r>
              <a:rPr sz="2800" lang="en-US">
                <a:solidFill>
                  <a:srgbClr val="000000"/>
                </a:solidFill>
              </a:rPr>
              <a:t>h</a:t>
            </a:r>
            <a:r>
              <a:rPr sz="2800" lang="en-US">
                <a:solidFill>
                  <a:srgbClr val="000000"/>
                </a:solidFill>
              </a:rPr>
              <a:t>a</a:t>
            </a:r>
            <a:r>
              <a:rPr sz="2800" lang="en-US">
                <a:solidFill>
                  <a:srgbClr val="000000"/>
                </a:solidFill>
              </a:rPr>
              <a:t>r</a:t>
            </a:r>
            <a:r>
              <a:rPr sz="2800" lang="en-US">
                <a:solidFill>
                  <a:srgbClr val="000000"/>
                </a:solidFill>
              </a:rPr>
              <a:t>t</a:t>
            </a:r>
            <a:r>
              <a:rPr sz="2800" lang="en-US">
                <a:solidFill>
                  <a:srgbClr val="000000"/>
                </a:solidFill>
              </a:rPr>
              <a:t> </a:t>
            </a:r>
            <a:r>
              <a:rPr sz="2800" lang="en-US">
                <a:solidFill>
                  <a:srgbClr val="000000"/>
                </a:solidFill>
              </a:rPr>
              <a:t>i</a:t>
            </a:r>
            <a:r>
              <a:rPr sz="2800" lang="en-US">
                <a:solidFill>
                  <a:srgbClr val="000000"/>
                </a:solidFill>
              </a:rPr>
              <a:t>s</a:t>
            </a:r>
            <a:r>
              <a:rPr sz="2800" lang="en-US">
                <a:solidFill>
                  <a:srgbClr val="000000"/>
                </a:solidFill>
              </a:rPr>
              <a:t> </a:t>
            </a:r>
            <a:r>
              <a:rPr sz="2800" lang="en-US">
                <a:solidFill>
                  <a:srgbClr val="000000"/>
                </a:solidFill>
              </a:rPr>
              <a:t>b</a:t>
            </a:r>
            <a:r>
              <a:rPr sz="2800" lang="en-US">
                <a:solidFill>
                  <a:srgbClr val="000000"/>
                </a:solidFill>
              </a:rPr>
              <a:t>e</a:t>
            </a:r>
            <a:r>
              <a:rPr sz="2800" lang="en-US">
                <a:solidFill>
                  <a:srgbClr val="000000"/>
                </a:solidFill>
              </a:rPr>
              <a:t>i</a:t>
            </a:r>
            <a:r>
              <a:rPr sz="2800" lang="en-US">
                <a:solidFill>
                  <a:srgbClr val="000000"/>
                </a:solidFill>
              </a:rPr>
              <a:t>n</a:t>
            </a:r>
            <a:r>
              <a:rPr sz="2800" lang="en-US">
                <a:solidFill>
                  <a:srgbClr val="000000"/>
                </a:solidFill>
              </a:rPr>
              <a:t>g </a:t>
            </a:r>
            <a:r>
              <a:rPr sz="2800" lang="en-US">
                <a:solidFill>
                  <a:srgbClr val="000000"/>
                </a:solidFill>
              </a:rPr>
              <a:t>c</a:t>
            </a:r>
            <a:r>
              <a:rPr sz="2800" lang="en-US">
                <a:solidFill>
                  <a:srgbClr val="000000"/>
                </a:solidFill>
              </a:rPr>
              <a:t>r</a:t>
            </a:r>
            <a:r>
              <a:rPr sz="2800" lang="en-US">
                <a:solidFill>
                  <a:srgbClr val="000000"/>
                </a:solidFill>
              </a:rPr>
              <a:t>e</a:t>
            </a:r>
            <a:r>
              <a:rPr sz="2800" lang="en-US">
                <a:solidFill>
                  <a:srgbClr val="000000"/>
                </a:solidFill>
              </a:rPr>
              <a:t>a</a:t>
            </a:r>
            <a:r>
              <a:rPr sz="2800" lang="en-US">
                <a:solidFill>
                  <a:srgbClr val="000000"/>
                </a:solidFill>
              </a:rPr>
              <a:t>ted</a:t>
            </a:r>
            <a:r>
              <a:rPr sz="2800" lang="en-US">
                <a:solidFill>
                  <a:srgbClr val="000000"/>
                </a:solidFill>
              </a:rPr>
              <a:t>,</a:t>
            </a:r>
            <a:r>
              <a:rPr sz="2800" lang="en-US">
                <a:solidFill>
                  <a:srgbClr val="000000"/>
                </a:solidFill>
              </a:rPr>
              <a:t> </a:t>
            </a:r>
            <a:r>
              <a:rPr sz="2800" lang="en-US">
                <a:solidFill>
                  <a:srgbClr val="000000"/>
                </a:solidFill>
              </a:rPr>
              <a:t>w</a:t>
            </a:r>
            <a:r>
              <a:rPr sz="2800" lang="en-US">
                <a:solidFill>
                  <a:srgbClr val="000000"/>
                </a:solidFill>
              </a:rPr>
              <a:t>h</a:t>
            </a:r>
            <a:r>
              <a:rPr sz="2800" lang="en-US">
                <a:solidFill>
                  <a:srgbClr val="000000"/>
                </a:solidFill>
              </a:rPr>
              <a:t>i</a:t>
            </a:r>
            <a:r>
              <a:rPr sz="2800" lang="en-US">
                <a:solidFill>
                  <a:srgbClr val="000000"/>
                </a:solidFill>
              </a:rPr>
              <a:t>ch </a:t>
            </a:r>
            <a:r>
              <a:rPr sz="2800" lang="en-US">
                <a:solidFill>
                  <a:srgbClr val="000000"/>
                </a:solidFill>
              </a:rPr>
              <a:t>h</a:t>
            </a:r>
            <a:r>
              <a:rPr sz="2800" lang="en-US">
                <a:solidFill>
                  <a:srgbClr val="000000"/>
                </a:solidFill>
              </a:rPr>
              <a:t>e</a:t>
            </a:r>
            <a:r>
              <a:rPr sz="2800" lang="en-US">
                <a:solidFill>
                  <a:srgbClr val="000000"/>
                </a:solidFill>
              </a:rPr>
              <a:t>l</a:t>
            </a:r>
            <a:r>
              <a:rPr sz="2800" lang="en-US">
                <a:solidFill>
                  <a:srgbClr val="000000"/>
                </a:solidFill>
              </a:rPr>
              <a:t>p</a:t>
            </a:r>
            <a:r>
              <a:rPr sz="2800" lang="en-US">
                <a:solidFill>
                  <a:srgbClr val="000000"/>
                </a:solidFill>
              </a:rPr>
              <a:t>s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b</a:t>
            </a:r>
            <a:r>
              <a:rPr sz="2800" lang="en-US">
                <a:solidFill>
                  <a:srgbClr val="000000"/>
                </a:solidFill>
              </a:rPr>
              <a:t>e</a:t>
            </a:r>
            <a:r>
              <a:rPr sz="2800" lang="en-US">
                <a:solidFill>
                  <a:srgbClr val="000000"/>
                </a:solidFill>
              </a:rPr>
              <a:t>t</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u</a:t>
            </a:r>
            <a:r>
              <a:rPr sz="2800" lang="en-US">
                <a:solidFill>
                  <a:srgbClr val="000000"/>
                </a:solidFill>
              </a:rPr>
              <a:t>n</a:t>
            </a:r>
            <a:r>
              <a:rPr sz="2800" lang="en-US">
                <a:solidFill>
                  <a:srgbClr val="000000"/>
                </a:solidFill>
              </a:rPr>
              <a:t>d</a:t>
            </a:r>
            <a:r>
              <a:rPr sz="2800" lang="en-US">
                <a:solidFill>
                  <a:srgbClr val="000000"/>
                </a:solidFill>
              </a:rPr>
              <a:t>e</a:t>
            </a:r>
            <a:r>
              <a:rPr sz="2800" lang="en-US">
                <a:solidFill>
                  <a:srgbClr val="000000"/>
                </a:solidFill>
              </a:rPr>
              <a:t>r</a:t>
            </a:r>
            <a:r>
              <a:rPr sz="2800" lang="en-US">
                <a:solidFill>
                  <a:srgbClr val="000000"/>
                </a:solidFill>
              </a:rPr>
              <a:t>standing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p</a:t>
            </a:r>
            <a:r>
              <a:rPr sz="2800" lang="en-US">
                <a:solidFill>
                  <a:srgbClr val="000000"/>
                </a:solidFill>
              </a:rPr>
              <a:t>r</a:t>
            </a:r>
            <a:r>
              <a:rPr sz="2800" lang="en-US">
                <a:solidFill>
                  <a:srgbClr val="000000"/>
                </a:solidFill>
              </a:rPr>
              <a:t>e</a:t>
            </a:r>
            <a:r>
              <a:rPr sz="2800" lang="en-US">
                <a:solidFill>
                  <a:srgbClr val="000000"/>
                </a:solidFill>
              </a:rPr>
              <a:t>tation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0" name="object 7"/>
          <p:cNvSpPr txBox="1">
            <a:spLocks noGrp="1"/>
          </p:cNvSpPr>
          <p:nvPr>
            <p:ph type="title"/>
          </p:nvPr>
        </p:nvSpPr>
        <p:spPr>
          <a:xfrm>
            <a:off x="755332" y="385444"/>
            <a:ext cx="284122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
          <p:cNvSpPr txBox="1"/>
          <p:nvPr/>
        </p:nvSpPr>
        <p:spPr>
          <a:xfrm>
            <a:off x="1420088" y="1127759"/>
            <a:ext cx="8434427" cy="5730240"/>
          </a:xfrm>
          <a:prstGeom prst="rect"/>
        </p:spPr>
        <p:txBody>
          <a:bodyPr rtlCol="0" wrap="square">
            <a:spAutoFit/>
          </a:bodyPr>
          <a:p>
            <a:r>
              <a:rPr sz="2800" lang="en-US">
                <a:solidFill>
                  <a:srgbClr val="000000"/>
                </a:solidFill>
                <a:latin typeface="AndroidClock"/>
                <a:cs typeface="MyanmarZg"/>
              </a:rPr>
              <a:t>The conclusion of an employee salary analysis highlights the key findings from the data. Typically, it reveals trends such as salary distribution, factors influencing compensation, and potential disparities across departments or demographics. The analysis often uncovers areas where pay equity can be improved and provides actionable recommendations for aligning salaries with industry standards and organizational goals. This insight helps in making informed decisions to ensure fair and competitive compensation practices.</a:t>
            </a:r>
            <a:endParaRPr sz="2800" lang="en-US">
              <a:solidFill>
                <a:srgbClr val="000000"/>
              </a:solidFill>
              <a:latin typeface="AndroidClock"/>
              <a:cs typeface="MyanmarZg"/>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6" name="TextBox 22"/>
          <p:cNvSpPr txBox="1"/>
          <p:nvPr/>
        </p:nvSpPr>
        <p:spPr>
          <a:xfrm>
            <a:off x="1151686" y="2282655"/>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ary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ysis</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U</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ng </a:t>
            </a:r>
            <a:r>
              <a:rPr b="1" dirty="0" sz="4400" lang="en-US">
                <a:solidFill>
                  <a:srgbClr val="0F0F0F"/>
                </a:solidFill>
                <a:latin typeface="Times New Roman" panose="02020603050405020304" pitchFamily="18" charset="0"/>
                <a:cs typeface="Times New Roman" panose="02020603050405020304" pitchFamily="18" charset="0"/>
              </a:rPr>
              <a:t>Excel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1" name="object 21"/>
          <p:cNvSpPr txBox="1">
            <a:spLocks noGrp="1"/>
          </p:cNvSpPr>
          <p:nvPr>
            <p:ph type="title"/>
          </p:nvPr>
        </p:nvSpPr>
        <p:spPr>
          <a:xfrm>
            <a:off x="739775" y="445388"/>
            <a:ext cx="3130665"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7"/>
          <p:cNvSpPr txBox="1">
            <a:spLocks noGrp="1"/>
          </p:cNvSpPr>
          <p:nvPr>
            <p:ph type="title"/>
          </p:nvPr>
        </p:nvSpPr>
        <p:spPr>
          <a:xfrm>
            <a:off x="834072" y="575055"/>
            <a:ext cx="658362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9" name=""/>
          <p:cNvSpPr txBox="1"/>
          <p:nvPr/>
        </p:nvSpPr>
        <p:spPr>
          <a:xfrm>
            <a:off x="676275" y="2246947"/>
            <a:ext cx="6982133" cy="3952241"/>
          </a:xfrm>
          <a:prstGeom prst="rect"/>
        </p:spPr>
        <p:txBody>
          <a:bodyPr rtlCol="0" wrap="square">
            <a:spAutoFit/>
          </a:bodyPr>
          <a:p>
            <a:r>
              <a:rPr sz="2800" lang="en-US">
                <a:solidFill>
                  <a:srgbClr val="000000"/>
                </a:solidFill>
                <a:latin typeface="Noto Sans Adlam"/>
                <a:ea typeface="TH SarabunPSK"/>
                <a:cs typeface="Noto Sans Adlam"/>
              </a:rPr>
              <a:t>To assess the fairness and competitiveness of employee salaries within the organization by analyzing salary distribution, identifying disparities across roles, departments, and demographics, and benchmarking against industry standards, to ensure equitable and market-aligned compensation practices.</a:t>
            </a:r>
            <a:endParaRPr sz="2800" lang="en-US">
              <a:solidFill>
                <a:srgbClr val="000000"/>
              </a:solidFill>
              <a:latin typeface="Noto Sans Adlam"/>
              <a:ea typeface="TH SarabunPSK"/>
              <a:cs typeface="Noto Sans Adla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6" name=""/>
          <p:cNvSpPr txBox="1"/>
          <p:nvPr/>
        </p:nvSpPr>
        <p:spPr>
          <a:xfrm>
            <a:off x="276066" y="1750060"/>
            <a:ext cx="8801259" cy="4917440"/>
          </a:xfrm>
          <a:prstGeom prst="rect"/>
        </p:spPr>
        <p:txBody>
          <a:bodyPr rtlCol="0" wrap="square">
            <a:spAutoFit/>
          </a:bodyPr>
          <a:p>
            <a:r>
              <a:rPr sz="2800" lang="en-US">
                <a:solidFill>
                  <a:srgbClr val="000000"/>
                </a:solidFill>
                <a:latin typeface="Noto Naskh Arabic UI"/>
                <a:cs typeface="Noto Naskh Arabic UI"/>
              </a:rPr>
              <a:t>The employee salary analysis project aims to evaluate the current salary structure within the organization to ensure fairness and competitiveness. This involves analyzing salary data across various roles, departments, and demographic groups, identifying any pay disparities, and benchmarking salaries against industry standards. The goal is to provide actionable insights and recommendations to ensure equitable compensation practices that align with market trends and support employee satisfaction and retention.</a:t>
            </a:r>
            <a:endParaRPr sz="2800" lang="en-US">
              <a:solidFill>
                <a:srgbClr val="000000"/>
              </a:solidFill>
              <a:latin typeface="Noto Naskh Arabic UI"/>
              <a:cs typeface="Noto Naskh Arabic U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2" name=""/>
          <p:cNvSpPr txBox="1"/>
          <p:nvPr/>
        </p:nvSpPr>
        <p:spPr>
          <a:xfrm>
            <a:off x="1348561" y="1946591"/>
            <a:ext cx="6449184" cy="4460241"/>
          </a:xfrm>
          <a:prstGeom prst="rect"/>
        </p:spPr>
        <p:txBody>
          <a:bodyPr rtlCol="0" wrap="square">
            <a:spAutoFit/>
          </a:bodyPr>
          <a:p>
            <a:r>
              <a:rPr sz="3200" lang="en-US">
                <a:solidFill>
                  <a:srgbClr val="000000"/>
                </a:solidFill>
                <a:latin typeface="Noto Naskh Arabic UI"/>
                <a:cs typeface="Noto Naskh Arabic UI"/>
              </a:rPr>
              <a:t>In employee salary analysis, the end users are typically **HR professionals**, **finance teams**, and **management**. These stakeholders use the analysis to make informed decisions about compensation, budgeting, and workforce planning.</a:t>
            </a:r>
            <a:endParaRPr sz="3200" lang="en-US">
              <a:solidFill>
                <a:srgbClr val="000000"/>
              </a:solidFill>
              <a:latin typeface="Noto Naskh Arabic UI"/>
              <a:cs typeface="Noto Naskh Arabic U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8" name=""/>
          <p:cNvSpPr txBox="1"/>
          <p:nvPr/>
        </p:nvSpPr>
        <p:spPr>
          <a:xfrm>
            <a:off x="2880168" y="1771795"/>
            <a:ext cx="6119696" cy="4980940"/>
          </a:xfrm>
          <a:prstGeom prst="rect"/>
        </p:spPr>
        <p:txBody>
          <a:bodyPr rtlCol="0" wrap="square">
            <a:spAutoFit/>
          </a:bodyPr>
          <a:p>
            <a:r>
              <a:rPr b="0" sz="2800" lang="en-US">
                <a:solidFill>
                  <a:srgbClr val="000000"/>
                </a:solidFill>
                <a:latin typeface="Noto Serif Malayalam"/>
                <a:cs typeface="Noto Serif Malayalam"/>
              </a:rPr>
              <a:t>Our solution provides a streamlined employee salary analysis tool that enables HR and finance teams to efficiently evaluate compensation data, ensuring fair and competitive salaries. The value proposition lies in its ability to simplify complex salary data, improve decision-making, and support strategic planning, ultimately enhancing employee satisfaction and retention.</a:t>
            </a:r>
            <a:endParaRPr b="0" sz="2800" lang="en-US">
              <a:solidFill>
                <a:srgbClr val="000000"/>
              </a:solidFill>
              <a:latin typeface="Noto Serif Malayalam"/>
              <a:cs typeface="Noto Serif Malayala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IN"/>
              <a:t>Dataset Description</a:t>
            </a:r>
          </a:p>
        </p:txBody>
      </p:sp>
      <p:sp>
        <p:nvSpPr>
          <p:cNvPr id="1048690" name=""/>
          <p:cNvSpPr txBox="1"/>
          <p:nvPr/>
        </p:nvSpPr>
        <p:spPr>
          <a:xfrm>
            <a:off x="2525814" y="1706880"/>
            <a:ext cx="5864715" cy="4180840"/>
          </a:xfrm>
          <a:prstGeom prst="rect"/>
        </p:spPr>
        <p:txBody>
          <a:bodyPr rtlCol="0" wrap="square">
            <a:spAutoFit/>
          </a:bodyPr>
          <a:p>
            <a:pPr indent="-457200" marL="457200">
              <a:lnSpc>
                <a:spcPct val="100000"/>
              </a:lnSpc>
              <a:buFont typeface="Wingdings" charset="2"/>
              <a:buChar char="ü"/>
            </a:pPr>
            <a:r>
              <a:rPr b="0" sz="2800" i="0" lang="en-US" u="none">
                <a:solidFill>
                  <a:srgbClr val="000000"/>
                </a:solidFill>
                <a:effectLst>
                  <a:outerShdw algn="br" blurRad="38100" dir="2700000" dist="38100" rotWithShape="0">
                    <a:srgbClr val="000000"/>
                  </a:outerShdw>
                </a:effectLst>
                <a:latin typeface="Noto Sans Marchen"/>
                <a:cs typeface="Noto Sans Masaram Gondi"/>
              </a:rPr>
              <a:t>N</a:t>
            </a:r>
            <a:r>
              <a:rPr b="0" sz="2800" i="0" lang="en-US" u="none">
                <a:solidFill>
                  <a:srgbClr val="000000"/>
                </a:solidFill>
                <a:effectLst>
                  <a:outerShdw algn="br" blurRad="38100" dir="2700000" dist="38100" rotWithShape="0">
                    <a:srgbClr val="000000"/>
                  </a:outerShdw>
                </a:effectLst>
                <a:latin typeface="Noto Sans Marchen"/>
                <a:cs typeface="Noto Sans Masaram Gondi"/>
              </a:rPr>
              <a:t>a</a:t>
            </a:r>
            <a:r>
              <a:rPr b="0" sz="2800" i="0" lang="en-US" u="none">
                <a:solidFill>
                  <a:srgbClr val="000000"/>
                </a:solidFill>
                <a:effectLst>
                  <a:outerShdw algn="br" blurRad="38100" dir="2700000" dist="38100" rotWithShape="0">
                    <a:srgbClr val="000000"/>
                  </a:outerShdw>
                </a:effectLst>
                <a:latin typeface="Noto Sans Marchen"/>
                <a:cs typeface="Noto Sans Masaram Gondi"/>
              </a:rPr>
              <a:t>m</a:t>
            </a:r>
            <a:r>
              <a:rPr b="0" sz="2800" i="0" lang="en-US" u="none">
                <a:solidFill>
                  <a:srgbClr val="000000"/>
                </a:solidFill>
                <a:effectLst>
                  <a:outerShdw algn="br" blurRad="38100" dir="2700000" dist="38100" rotWithShape="0">
                    <a:srgbClr val="000000"/>
                  </a:outerShdw>
                </a:effectLst>
                <a:latin typeface="Noto Sans Marchen"/>
                <a:cs typeface="Noto Sans Masaram Gondi"/>
              </a:rPr>
              <a:t>e</a:t>
            </a:r>
            <a:r>
              <a:rPr b="0" sz="2800" i="0" lang="en-US" u="none">
                <a:solidFill>
                  <a:srgbClr val="000000"/>
                </a:solidFill>
                <a:effectLst>
                  <a:outerShdw algn="br" blurRad="38100" dir="2700000" dist="38100" rotWithShape="0">
                    <a:srgbClr val="000000"/>
                  </a:outerShdw>
                </a:effectLst>
                <a:latin typeface="Noto Sans Marchen"/>
                <a:cs typeface="Noto Sans Masaram Gondi"/>
              </a:rPr>
              <a:t> </a:t>
            </a:r>
            <a:r>
              <a:rPr b="0" sz="2800" i="0" lang="en-US" u="none">
                <a:solidFill>
                  <a:srgbClr val="000000"/>
                </a:solidFill>
                <a:effectLst>
                  <a:outerShdw algn="br" blurRad="38100" dir="2700000" dist="38100" rotWithShape="0">
                    <a:srgbClr val="000000"/>
                  </a:outerShdw>
                </a:effectLst>
                <a:latin typeface="Noto Sans Marchen"/>
                <a:cs typeface="Noto Sans Masaram Gondi"/>
              </a:rPr>
              <a:t>o</a:t>
            </a:r>
            <a:r>
              <a:rPr b="0" sz="2800" i="0" lang="en-US" u="none">
                <a:solidFill>
                  <a:srgbClr val="000000"/>
                </a:solidFill>
                <a:effectLst>
                  <a:outerShdw algn="br" blurRad="38100" dir="2700000" dist="38100" rotWithShape="0">
                    <a:srgbClr val="000000"/>
                  </a:outerShdw>
                </a:effectLst>
                <a:latin typeface="Noto Sans Marchen"/>
                <a:cs typeface="Noto Sans Masaram Gondi"/>
              </a:rPr>
              <a:t>f</a:t>
            </a:r>
            <a:r>
              <a:rPr b="0" sz="2800" i="0" lang="en-US" u="none">
                <a:solidFill>
                  <a:srgbClr val="000000"/>
                </a:solidFill>
                <a:effectLst>
                  <a:outerShdw algn="br" blurRad="38100" dir="2700000" dist="38100" rotWithShape="0">
                    <a:srgbClr val="000000"/>
                  </a:outerShdw>
                </a:effectLst>
                <a:latin typeface="Noto Sans Marchen"/>
                <a:cs typeface="Noto Sans Masaram Gondi"/>
              </a:rPr>
              <a:t> </a:t>
            </a:r>
            <a:r>
              <a:rPr b="0" sz="2800" i="0" lang="en-US" u="none">
                <a:solidFill>
                  <a:srgbClr val="000000"/>
                </a:solidFill>
                <a:effectLst>
                  <a:outerShdw algn="br" blurRad="38100" dir="2700000" dist="38100" rotWithShape="0">
                    <a:srgbClr val="000000"/>
                  </a:outerShdw>
                </a:effectLst>
                <a:latin typeface="Noto Sans Marchen"/>
                <a:cs typeface="Noto Sans Masaram Gondi"/>
              </a:rPr>
              <a:t>a</a:t>
            </a:r>
            <a:r>
              <a:rPr b="0" sz="2800" i="0" lang="en-US" u="none">
                <a:solidFill>
                  <a:srgbClr val="000000"/>
                </a:solidFill>
                <a:effectLst>
                  <a:outerShdw algn="br" blurRad="38100" dir="2700000" dist="38100" rotWithShape="0">
                    <a:srgbClr val="000000"/>
                  </a:outerShdw>
                </a:effectLst>
                <a:latin typeface="Noto Sans Marchen"/>
                <a:cs typeface="Noto Sans Masaram Gondi"/>
              </a:rPr>
              <a:t>n</a:t>
            </a:r>
            <a:r>
              <a:rPr b="0" sz="2800" i="0" lang="en-US" u="none">
                <a:solidFill>
                  <a:srgbClr val="000000"/>
                </a:solidFill>
                <a:effectLst>
                  <a:outerShdw algn="br" blurRad="38100" dir="2700000" dist="38100" rotWithShape="0">
                    <a:srgbClr val="000000"/>
                  </a:outerShdw>
                </a:effectLst>
                <a:latin typeface="Noto Sans Marchen"/>
                <a:cs typeface="Noto Sans Masaram Gondi"/>
              </a:rPr>
              <a:t> </a:t>
            </a:r>
            <a:r>
              <a:rPr b="0" sz="2800" i="0" lang="en-US" u="none">
                <a:solidFill>
                  <a:srgbClr val="000000"/>
                </a:solidFill>
                <a:effectLst>
                  <a:outerShdw algn="br" blurRad="38100" dir="2700000" dist="38100" rotWithShape="0">
                    <a:srgbClr val="000000"/>
                  </a:outerShdw>
                </a:effectLst>
                <a:latin typeface="Noto Sans Marchen"/>
                <a:cs typeface="Noto Sans Masaram Gondi"/>
              </a:rPr>
              <a:t>e</a:t>
            </a:r>
            <a:r>
              <a:rPr b="0" sz="2800" i="0" lang="en-US" u="none">
                <a:solidFill>
                  <a:srgbClr val="000000"/>
                </a:solidFill>
                <a:effectLst>
                  <a:outerShdw algn="br" blurRad="38100" dir="2700000" dist="38100" rotWithShape="0">
                    <a:srgbClr val="000000"/>
                  </a:outerShdw>
                </a:effectLst>
                <a:latin typeface="Noto Sans Marchen"/>
                <a:cs typeface="Noto Sans Masaram Gondi"/>
              </a:rPr>
              <a:t>m</a:t>
            </a:r>
            <a:r>
              <a:rPr b="0" sz="2800" i="0" lang="en-US" u="none">
                <a:solidFill>
                  <a:srgbClr val="000000"/>
                </a:solidFill>
                <a:effectLst>
                  <a:outerShdw algn="br" blurRad="38100" dir="2700000" dist="38100" rotWithShape="0">
                    <a:srgbClr val="000000"/>
                  </a:outerShdw>
                </a:effectLst>
                <a:latin typeface="Noto Sans Marchen"/>
                <a:cs typeface="Noto Sans Masaram Gondi"/>
              </a:rPr>
              <a:t>p</a:t>
            </a:r>
            <a:r>
              <a:rPr b="0" sz="2800" i="0" lang="en-US" u="none">
                <a:solidFill>
                  <a:srgbClr val="000000"/>
                </a:solidFill>
                <a:effectLst>
                  <a:outerShdw algn="br" blurRad="38100" dir="2700000" dist="38100" rotWithShape="0">
                    <a:srgbClr val="000000"/>
                  </a:outerShdw>
                </a:effectLst>
                <a:latin typeface="Noto Sans Marchen"/>
                <a:cs typeface="Noto Sans Masaram Gondi"/>
              </a:rPr>
              <a:t>loyee </a:t>
            </a:r>
            <a:endParaRPr b="0" sz="2400" i="0" lang="en-US" u="none">
              <a:solidFill>
                <a:srgbClr val="000000"/>
              </a:solidFill>
              <a:effectLst>
                <a:outerShdw algn="br" blurRad="38100" dir="2700000" dist="38100" rotWithShape="0">
                  <a:srgbClr val="000000"/>
                </a:outerShdw>
              </a:effectLst>
              <a:latin typeface="Noto Sans Marchen"/>
              <a:cs typeface="Noto Sans Masaram Gondi"/>
            </a:endParaRPr>
          </a:p>
          <a:p>
            <a:pPr indent="-457200" marL="457200">
              <a:lnSpc>
                <a:spcPct val="100000"/>
              </a:lnSpc>
              <a:buFont typeface="Wingdings" charset="2"/>
              <a:buChar char="ü"/>
            </a:pPr>
            <a:r>
              <a:rPr b="0" sz="2800" i="0" lang="en-US" u="none">
                <a:solidFill>
                  <a:srgbClr val="000000"/>
                </a:solidFill>
                <a:effectLst>
                  <a:outerShdw algn="br" blurRad="38100" dir="2700000" dist="38100" rotWithShape="0">
                    <a:srgbClr val="000000"/>
                  </a:outerShdw>
                </a:effectLst>
                <a:latin typeface="Noto Sans Marchen"/>
                <a:cs typeface="Noto Sans Masaram Gondi"/>
              </a:rPr>
              <a:t>e</a:t>
            </a:r>
            <a:r>
              <a:rPr b="0" sz="2800" i="0" lang="en-US" u="none">
                <a:solidFill>
                  <a:srgbClr val="000000"/>
                </a:solidFill>
                <a:effectLst>
                  <a:outerShdw algn="br" blurRad="38100" dir="2700000" dist="38100" rotWithShape="0">
                    <a:srgbClr val="000000"/>
                  </a:outerShdw>
                </a:effectLst>
                <a:latin typeface="Noto Sans Marchen"/>
                <a:cs typeface="Noto Sans Masaram Gondi"/>
              </a:rPr>
              <a:t>x</a:t>
            </a:r>
            <a:r>
              <a:rPr b="0" sz="2800" i="0" lang="en-US" u="none">
                <a:solidFill>
                  <a:srgbClr val="000000"/>
                </a:solidFill>
                <a:effectLst>
                  <a:outerShdw algn="br" blurRad="38100" dir="2700000" dist="38100" rotWithShape="0">
                    <a:srgbClr val="000000"/>
                  </a:outerShdw>
                </a:effectLst>
                <a:latin typeface="Noto Sans Marchen"/>
                <a:cs typeface="Noto Sans Masaram Gondi"/>
              </a:rPr>
              <a:t>p</a:t>
            </a:r>
            <a:r>
              <a:rPr b="0" sz="2800" i="0" lang="en-US" u="none">
                <a:solidFill>
                  <a:srgbClr val="000000"/>
                </a:solidFill>
                <a:effectLst>
                  <a:outerShdw algn="br" blurRad="38100" dir="2700000" dist="38100" rotWithShape="0">
                    <a:srgbClr val="000000"/>
                  </a:outerShdw>
                </a:effectLst>
                <a:latin typeface="Noto Sans Marchen"/>
                <a:cs typeface="Noto Sans Masaram Gondi"/>
              </a:rPr>
              <a:t>erience </a:t>
            </a:r>
            <a:r>
              <a:rPr b="0" sz="2800" i="0" lang="en-US" u="none">
                <a:solidFill>
                  <a:srgbClr val="000000"/>
                </a:solidFill>
                <a:effectLst>
                  <a:outerShdw algn="br" blurRad="38100" dir="2700000" dist="38100" rotWithShape="0">
                    <a:srgbClr val="000000"/>
                  </a:outerShdw>
                </a:effectLst>
                <a:latin typeface="Noto Sans Marchen"/>
                <a:cs typeface="Noto Sans Masaram Gondi"/>
              </a:rPr>
              <a:t>o</a:t>
            </a:r>
            <a:r>
              <a:rPr b="0" sz="2800" i="0" lang="en-US" u="none">
                <a:solidFill>
                  <a:srgbClr val="000000"/>
                </a:solidFill>
                <a:effectLst>
                  <a:outerShdw algn="br" blurRad="38100" dir="2700000" dist="38100" rotWithShape="0">
                    <a:srgbClr val="000000"/>
                  </a:outerShdw>
                </a:effectLst>
                <a:latin typeface="Noto Sans Marchen"/>
                <a:cs typeface="Noto Sans Masaram Gondi"/>
              </a:rPr>
              <a:t>f</a:t>
            </a:r>
            <a:r>
              <a:rPr b="0" sz="2800" i="0" lang="en-US" u="none">
                <a:solidFill>
                  <a:srgbClr val="000000"/>
                </a:solidFill>
                <a:effectLst>
                  <a:outerShdw algn="br" blurRad="38100" dir="2700000" dist="38100" rotWithShape="0">
                    <a:srgbClr val="000000"/>
                  </a:outerShdw>
                </a:effectLst>
                <a:latin typeface="Noto Sans Marchen"/>
                <a:cs typeface="Noto Sans Masaram Gondi"/>
              </a:rPr>
              <a:t> </a:t>
            </a:r>
            <a:r>
              <a:rPr b="0" sz="2800" i="0" lang="en-US" u="none">
                <a:solidFill>
                  <a:srgbClr val="000000"/>
                </a:solidFill>
                <a:effectLst>
                  <a:outerShdw algn="br" blurRad="38100" dir="2700000" dist="38100" rotWithShape="0">
                    <a:srgbClr val="000000"/>
                  </a:outerShdw>
                </a:effectLst>
                <a:latin typeface="Noto Sans Marchen"/>
                <a:cs typeface="Noto Sans Masaram Gondi"/>
              </a:rPr>
              <a:t>t</a:t>
            </a:r>
            <a:r>
              <a:rPr b="0" sz="2800" i="0" lang="en-US" u="none">
                <a:solidFill>
                  <a:srgbClr val="000000"/>
                </a:solidFill>
                <a:effectLst>
                  <a:outerShdw algn="br" blurRad="38100" dir="2700000" dist="38100" rotWithShape="0">
                    <a:srgbClr val="000000"/>
                  </a:outerShdw>
                </a:effectLst>
                <a:latin typeface="Noto Sans Marchen"/>
                <a:cs typeface="Noto Sans Masaram Gondi"/>
              </a:rPr>
              <a:t>h</a:t>
            </a:r>
            <a:r>
              <a:rPr b="0" sz="2800" i="0" lang="en-US" u="none">
                <a:solidFill>
                  <a:srgbClr val="000000"/>
                </a:solidFill>
                <a:effectLst>
                  <a:outerShdw algn="br" blurRad="38100" dir="2700000" dist="38100" rotWithShape="0">
                    <a:srgbClr val="000000"/>
                  </a:outerShdw>
                </a:effectLst>
                <a:latin typeface="Noto Sans Marchen"/>
                <a:cs typeface="Noto Sans Masaram Gondi"/>
              </a:rPr>
              <a:t>e</a:t>
            </a:r>
            <a:r>
              <a:rPr b="0" sz="2800" i="0" lang="en-US" u="none">
                <a:solidFill>
                  <a:srgbClr val="000000"/>
                </a:solidFill>
                <a:effectLst>
                  <a:outerShdw algn="br" blurRad="38100" dir="2700000" dist="38100" rotWithShape="0">
                    <a:srgbClr val="000000"/>
                  </a:outerShdw>
                </a:effectLst>
                <a:latin typeface="Noto Sans Marchen"/>
                <a:cs typeface="Noto Sans Masaram Gondi"/>
              </a:rPr>
              <a:t> </a:t>
            </a:r>
            <a:r>
              <a:rPr b="0" sz="2800" i="0" lang="en-US" u="none">
                <a:solidFill>
                  <a:srgbClr val="000000"/>
                </a:solidFill>
                <a:effectLst>
                  <a:outerShdw algn="br" blurRad="38100" dir="2700000" dist="38100" rotWithShape="0">
                    <a:srgbClr val="000000"/>
                  </a:outerShdw>
                </a:effectLst>
                <a:latin typeface="Noto Sans Marchen"/>
                <a:cs typeface="Noto Sans Masaram Gondi"/>
              </a:rPr>
              <a:t>p</a:t>
            </a:r>
            <a:r>
              <a:rPr b="0" sz="2800" i="0" lang="en-US" u="none">
                <a:solidFill>
                  <a:srgbClr val="000000"/>
                </a:solidFill>
                <a:effectLst>
                  <a:outerShdw algn="br" blurRad="38100" dir="2700000" dist="38100" rotWithShape="0">
                    <a:srgbClr val="000000"/>
                  </a:outerShdw>
                </a:effectLst>
                <a:latin typeface="Noto Sans Marchen"/>
                <a:cs typeface="Noto Sans Masaram Gondi"/>
              </a:rPr>
              <a:t>a</a:t>
            </a:r>
            <a:r>
              <a:rPr b="0" sz="2800" i="0" lang="en-US" u="none">
                <a:solidFill>
                  <a:srgbClr val="000000"/>
                </a:solidFill>
                <a:effectLst>
                  <a:outerShdw algn="br" blurRad="38100" dir="2700000" dist="38100" rotWithShape="0">
                    <a:srgbClr val="000000"/>
                  </a:outerShdw>
                </a:effectLst>
                <a:latin typeface="Noto Sans Marchen"/>
                <a:cs typeface="Noto Sans Masaram Gondi"/>
              </a:rPr>
              <a:t>r</a:t>
            </a:r>
            <a:r>
              <a:rPr b="0" sz="2800" i="0" lang="en-US" u="none">
                <a:solidFill>
                  <a:srgbClr val="000000"/>
                </a:solidFill>
                <a:effectLst>
                  <a:outerShdw algn="br" blurRad="38100" dir="2700000" dist="38100" rotWithShape="0">
                    <a:srgbClr val="000000"/>
                  </a:outerShdw>
                </a:effectLst>
                <a:latin typeface="Noto Sans Marchen"/>
                <a:cs typeface="Noto Sans Masaram Gondi"/>
              </a:rPr>
              <a:t>t</a:t>
            </a:r>
            <a:r>
              <a:rPr b="0" sz="2800" i="0" lang="en-US" u="none">
                <a:solidFill>
                  <a:srgbClr val="000000"/>
                </a:solidFill>
                <a:effectLst>
                  <a:outerShdw algn="br" blurRad="38100" dir="2700000" dist="38100" rotWithShape="0">
                    <a:srgbClr val="000000"/>
                  </a:outerShdw>
                </a:effectLst>
                <a:latin typeface="Noto Sans Marchen"/>
                <a:cs typeface="Noto Sans Masaram Gondi"/>
              </a:rPr>
              <a:t>i</a:t>
            </a:r>
            <a:r>
              <a:rPr b="0" sz="2800" i="0" lang="en-US" u="none">
                <a:solidFill>
                  <a:srgbClr val="000000"/>
                </a:solidFill>
                <a:effectLst>
                  <a:outerShdw algn="br" blurRad="38100" dir="2700000" dist="38100" rotWithShape="0">
                    <a:srgbClr val="000000"/>
                  </a:outerShdw>
                </a:effectLst>
                <a:latin typeface="Noto Sans Marchen"/>
                <a:cs typeface="Noto Sans Masaram Gondi"/>
              </a:rPr>
              <a:t>cular </a:t>
            </a:r>
            <a:r>
              <a:rPr b="0" sz="2800" i="0" lang="en-US" u="none">
                <a:solidFill>
                  <a:srgbClr val="000000"/>
                </a:solidFill>
                <a:effectLst>
                  <a:outerShdw algn="br" blurRad="38100" dir="2700000" dist="38100" rotWithShape="0">
                    <a:srgbClr val="000000"/>
                  </a:outerShdw>
                </a:effectLst>
                <a:latin typeface="Noto Sans Marchen"/>
                <a:cs typeface="Noto Sans Masaram Gondi"/>
              </a:rPr>
              <a:t>f</a:t>
            </a:r>
            <a:r>
              <a:rPr b="0" sz="2800" i="0" lang="en-US" u="none">
                <a:solidFill>
                  <a:srgbClr val="000000"/>
                </a:solidFill>
                <a:effectLst>
                  <a:outerShdw algn="br" blurRad="38100" dir="2700000" dist="38100" rotWithShape="0">
                    <a:srgbClr val="000000"/>
                  </a:outerShdw>
                </a:effectLst>
                <a:latin typeface="Noto Sans Marchen"/>
                <a:cs typeface="Noto Sans Masaram Gondi"/>
              </a:rPr>
              <a:t>ield </a:t>
            </a:r>
            <a:endParaRPr b="0" sz="2400" i="0" lang="en-US" u="none">
              <a:solidFill>
                <a:srgbClr val="000000"/>
              </a:solidFill>
              <a:effectLst>
                <a:outerShdw algn="br" blurRad="38100" dir="2700000" dist="38100" rotWithShape="0">
                  <a:srgbClr val="000000"/>
                </a:outerShdw>
              </a:effectLst>
              <a:latin typeface="Noto Sans Marchen"/>
              <a:cs typeface="Noto Sans Masaram Gondi"/>
            </a:endParaRPr>
          </a:p>
          <a:p>
            <a:pPr indent="-457200" marL="457200">
              <a:lnSpc>
                <a:spcPct val="100000"/>
              </a:lnSpc>
              <a:buFont typeface="Wingdings" charset="2"/>
              <a:buChar char="ü"/>
            </a:pPr>
            <a:r>
              <a:rPr b="0" sz="2800" i="0" lang="en-US" u="none">
                <a:solidFill>
                  <a:srgbClr val="000000"/>
                </a:solidFill>
                <a:effectLst>
                  <a:outerShdw algn="br" blurRad="38100" dir="2700000" dist="38100" rotWithShape="0">
                    <a:srgbClr val="000000"/>
                  </a:outerShdw>
                </a:effectLst>
                <a:latin typeface="Noto Sans Marchen"/>
                <a:cs typeface="Noto Sans Masaram Gondi"/>
              </a:rPr>
              <a:t>A</a:t>
            </a:r>
            <a:r>
              <a:rPr b="0" sz="2800" i="0" lang="en-US" u="none">
                <a:solidFill>
                  <a:srgbClr val="000000"/>
                </a:solidFill>
                <a:effectLst>
                  <a:outerShdw algn="br" blurRad="38100" dir="2700000" dist="38100" rotWithShape="0">
                    <a:srgbClr val="000000"/>
                  </a:outerShdw>
                </a:effectLst>
                <a:latin typeface="Noto Sans Marchen"/>
                <a:cs typeface="Noto Sans Masaram Gondi"/>
              </a:rPr>
              <a:t>g</a:t>
            </a:r>
            <a:r>
              <a:rPr b="0" sz="2800" i="0" lang="en-US" u="none">
                <a:solidFill>
                  <a:srgbClr val="000000"/>
                </a:solidFill>
                <a:effectLst>
                  <a:outerShdw algn="br" blurRad="38100" dir="2700000" dist="38100" rotWithShape="0">
                    <a:srgbClr val="000000"/>
                  </a:outerShdw>
                </a:effectLst>
                <a:latin typeface="Noto Sans Marchen"/>
                <a:cs typeface="Noto Sans Masaram Gondi"/>
              </a:rPr>
              <a:t>e</a:t>
            </a:r>
            <a:r>
              <a:rPr b="0" sz="2800" i="0" lang="en-US" u="none">
                <a:solidFill>
                  <a:srgbClr val="000000"/>
                </a:solidFill>
                <a:effectLst>
                  <a:outerShdw algn="br" blurRad="38100" dir="2700000" dist="38100" rotWithShape="0">
                    <a:srgbClr val="000000"/>
                  </a:outerShdw>
                </a:effectLst>
                <a:latin typeface="Noto Sans Marchen"/>
                <a:cs typeface="Noto Sans Masaram Gondi"/>
              </a:rPr>
              <a:t> </a:t>
            </a:r>
            <a:r>
              <a:rPr b="0" sz="2800" i="0" lang="en-US" u="none">
                <a:solidFill>
                  <a:srgbClr val="000000"/>
                </a:solidFill>
                <a:effectLst>
                  <a:outerShdw algn="br" blurRad="38100" dir="2700000" dist="38100" rotWithShape="0">
                    <a:srgbClr val="000000"/>
                  </a:outerShdw>
                </a:effectLst>
                <a:latin typeface="Noto Sans Marchen"/>
                <a:cs typeface="Noto Sans Masaram Gondi"/>
              </a:rPr>
              <a:t>o</a:t>
            </a:r>
            <a:r>
              <a:rPr b="0" sz="2800" i="0" lang="en-US" u="none">
                <a:solidFill>
                  <a:srgbClr val="000000"/>
                </a:solidFill>
                <a:effectLst>
                  <a:outerShdw algn="br" blurRad="38100" dir="2700000" dist="38100" rotWithShape="0">
                    <a:srgbClr val="000000"/>
                  </a:outerShdw>
                </a:effectLst>
                <a:latin typeface="Noto Sans Marchen"/>
                <a:cs typeface="Noto Sans Masaram Gondi"/>
              </a:rPr>
              <a:t>f</a:t>
            </a:r>
            <a:r>
              <a:rPr b="0" sz="2800" i="0" lang="en-US" u="none">
                <a:solidFill>
                  <a:srgbClr val="000000"/>
                </a:solidFill>
                <a:effectLst>
                  <a:outerShdw algn="br" blurRad="38100" dir="2700000" dist="38100" rotWithShape="0">
                    <a:srgbClr val="000000"/>
                  </a:outerShdw>
                </a:effectLst>
                <a:latin typeface="Noto Sans Marchen"/>
                <a:cs typeface="Noto Sans Masaram Gondi"/>
              </a:rPr>
              <a:t> </a:t>
            </a:r>
            <a:r>
              <a:rPr b="0" sz="2800" i="0" lang="en-US" u="none">
                <a:solidFill>
                  <a:srgbClr val="000000"/>
                </a:solidFill>
                <a:effectLst>
                  <a:outerShdw algn="br" blurRad="38100" dir="2700000" dist="38100" rotWithShape="0">
                    <a:srgbClr val="000000"/>
                  </a:outerShdw>
                </a:effectLst>
                <a:latin typeface="Noto Sans Marchen"/>
                <a:cs typeface="Noto Sans Masaram Gondi"/>
              </a:rPr>
              <a:t>a</a:t>
            </a:r>
            <a:r>
              <a:rPr b="0" sz="2800" i="0" lang="en-US" u="none">
                <a:solidFill>
                  <a:srgbClr val="000000"/>
                </a:solidFill>
                <a:effectLst>
                  <a:outerShdw algn="br" blurRad="38100" dir="2700000" dist="38100" rotWithShape="0">
                    <a:srgbClr val="000000"/>
                  </a:outerShdw>
                </a:effectLst>
                <a:latin typeface="Noto Sans Marchen"/>
                <a:cs typeface="Noto Sans Masaram Gondi"/>
              </a:rPr>
              <a:t>n</a:t>
            </a:r>
            <a:r>
              <a:rPr b="0" sz="2800" i="0" lang="en-US" u="none">
                <a:solidFill>
                  <a:srgbClr val="000000"/>
                </a:solidFill>
                <a:effectLst>
                  <a:outerShdw algn="br" blurRad="38100" dir="2700000" dist="38100" rotWithShape="0">
                    <a:srgbClr val="000000"/>
                  </a:outerShdw>
                </a:effectLst>
                <a:latin typeface="Noto Sans Marchen"/>
                <a:cs typeface="Noto Sans Masaram Gondi"/>
              </a:rPr>
              <a:t> </a:t>
            </a:r>
            <a:r>
              <a:rPr b="0" sz="2800" i="0" lang="en-US" u="none">
                <a:solidFill>
                  <a:srgbClr val="000000"/>
                </a:solidFill>
                <a:effectLst>
                  <a:outerShdw algn="br" blurRad="38100" dir="2700000" dist="38100" rotWithShape="0">
                    <a:srgbClr val="000000"/>
                  </a:outerShdw>
                </a:effectLst>
                <a:latin typeface="Noto Sans Marchen"/>
                <a:cs typeface="Noto Sans Masaram Gondi"/>
              </a:rPr>
              <a:t>e</a:t>
            </a:r>
            <a:r>
              <a:rPr b="0" sz="2800" i="0" lang="en-US" u="none">
                <a:solidFill>
                  <a:srgbClr val="000000"/>
                </a:solidFill>
                <a:effectLst>
                  <a:outerShdw algn="br" blurRad="38100" dir="2700000" dist="38100" rotWithShape="0">
                    <a:srgbClr val="000000"/>
                  </a:outerShdw>
                </a:effectLst>
                <a:latin typeface="Noto Sans Marchen"/>
                <a:cs typeface="Noto Sans Masaram Gondi"/>
              </a:rPr>
              <a:t>m</a:t>
            </a:r>
            <a:r>
              <a:rPr b="0" sz="2800" i="0" lang="en-US" u="none">
                <a:solidFill>
                  <a:srgbClr val="000000"/>
                </a:solidFill>
                <a:effectLst>
                  <a:outerShdw algn="br" blurRad="38100" dir="2700000" dist="38100" rotWithShape="0">
                    <a:srgbClr val="000000"/>
                  </a:outerShdw>
                </a:effectLst>
                <a:latin typeface="Noto Sans Marchen"/>
                <a:cs typeface="Noto Sans Masaram Gondi"/>
              </a:rPr>
              <a:t>ployee </a:t>
            </a:r>
            <a:endParaRPr b="0" sz="2400" i="0" lang="en-US" u="none">
              <a:solidFill>
                <a:srgbClr val="000000"/>
              </a:solidFill>
              <a:effectLst>
                <a:outerShdw algn="br" blurRad="38100" dir="2700000" dist="38100" rotWithShape="0">
                  <a:srgbClr val="000000"/>
                </a:outerShdw>
              </a:effectLst>
              <a:latin typeface="Noto Sans Marchen"/>
              <a:cs typeface="Noto Sans Masaram Gondi"/>
            </a:endParaRPr>
          </a:p>
          <a:p>
            <a:pPr indent="-457200" marL="457200">
              <a:lnSpc>
                <a:spcPct val="100000"/>
              </a:lnSpc>
              <a:buFont typeface="Wingdings" charset="2"/>
              <a:buChar char="ü"/>
            </a:pPr>
            <a:r>
              <a:rPr b="0" sz="2800" i="0" lang="en-US" u="none">
                <a:solidFill>
                  <a:srgbClr val="000000"/>
                </a:solidFill>
                <a:effectLst>
                  <a:outerShdw algn="br" blurRad="38100" dir="2700000" dist="38100" rotWithShape="0">
                    <a:srgbClr val="000000"/>
                  </a:outerShdw>
                </a:effectLst>
                <a:latin typeface="Noto Sans Marchen"/>
                <a:cs typeface="Noto Sans Masaram Gondi"/>
              </a:rPr>
              <a:t>G</a:t>
            </a:r>
            <a:r>
              <a:rPr b="0" sz="2800" i="0" lang="en-US" u="none">
                <a:solidFill>
                  <a:srgbClr val="000000"/>
                </a:solidFill>
                <a:effectLst>
                  <a:outerShdw algn="br" blurRad="38100" dir="2700000" dist="38100" rotWithShape="0">
                    <a:srgbClr val="000000"/>
                  </a:outerShdw>
                </a:effectLst>
                <a:latin typeface="Noto Sans Marchen"/>
                <a:cs typeface="Noto Sans Masaram Gondi"/>
              </a:rPr>
              <a:t>e</a:t>
            </a:r>
            <a:r>
              <a:rPr b="0" sz="2800" i="0" lang="en-US" u="none">
                <a:solidFill>
                  <a:srgbClr val="000000"/>
                </a:solidFill>
                <a:effectLst>
                  <a:outerShdw algn="br" blurRad="38100" dir="2700000" dist="38100" rotWithShape="0">
                    <a:srgbClr val="000000"/>
                  </a:outerShdw>
                </a:effectLst>
                <a:latin typeface="Noto Sans Marchen"/>
                <a:cs typeface="Noto Sans Masaram Gondi"/>
              </a:rPr>
              <a:t>n</a:t>
            </a:r>
            <a:r>
              <a:rPr b="0" sz="2800" i="0" lang="en-US" u="none">
                <a:solidFill>
                  <a:srgbClr val="000000"/>
                </a:solidFill>
                <a:effectLst>
                  <a:outerShdw algn="br" blurRad="38100" dir="2700000" dist="38100" rotWithShape="0">
                    <a:srgbClr val="000000"/>
                  </a:outerShdw>
                </a:effectLst>
                <a:latin typeface="Noto Sans Marchen"/>
                <a:cs typeface="Noto Sans Masaram Gondi"/>
              </a:rPr>
              <a:t>der </a:t>
            </a:r>
            <a:r>
              <a:rPr b="0" sz="2800" i="0" lang="en-US" u="none">
                <a:solidFill>
                  <a:srgbClr val="000000"/>
                </a:solidFill>
                <a:effectLst>
                  <a:outerShdw algn="br" blurRad="38100" dir="2700000" dist="38100" rotWithShape="0">
                    <a:srgbClr val="000000"/>
                  </a:outerShdw>
                </a:effectLst>
                <a:latin typeface="Noto Sans Marchen"/>
                <a:cs typeface="Noto Sans Masaram Gondi"/>
              </a:rPr>
              <a:t>o</a:t>
            </a:r>
            <a:r>
              <a:rPr b="0" sz="2800" i="0" lang="en-US" u="none">
                <a:solidFill>
                  <a:srgbClr val="000000"/>
                </a:solidFill>
                <a:effectLst>
                  <a:outerShdw algn="br" blurRad="38100" dir="2700000" dist="38100" rotWithShape="0">
                    <a:srgbClr val="000000"/>
                  </a:outerShdw>
                </a:effectLst>
                <a:latin typeface="Noto Sans Marchen"/>
                <a:cs typeface="Noto Sans Masaram Gondi"/>
              </a:rPr>
              <a:t>f</a:t>
            </a:r>
            <a:r>
              <a:rPr b="0" sz="2800" i="0" lang="en-US" u="none">
                <a:solidFill>
                  <a:srgbClr val="000000"/>
                </a:solidFill>
                <a:effectLst>
                  <a:outerShdw algn="br" blurRad="38100" dir="2700000" dist="38100" rotWithShape="0">
                    <a:srgbClr val="000000"/>
                  </a:outerShdw>
                </a:effectLst>
                <a:latin typeface="Noto Sans Marchen"/>
                <a:cs typeface="Noto Sans Masaram Gondi"/>
              </a:rPr>
              <a:t> </a:t>
            </a:r>
            <a:r>
              <a:rPr b="0" sz="2800" i="0" lang="en-US" u="none">
                <a:solidFill>
                  <a:srgbClr val="000000"/>
                </a:solidFill>
                <a:effectLst>
                  <a:outerShdw algn="br" blurRad="38100" dir="2700000" dist="38100" rotWithShape="0">
                    <a:srgbClr val="000000"/>
                  </a:outerShdw>
                </a:effectLst>
                <a:latin typeface="Noto Sans Marchen"/>
                <a:cs typeface="Noto Sans Masaram Gondi"/>
              </a:rPr>
              <a:t>a</a:t>
            </a:r>
            <a:r>
              <a:rPr b="0" sz="2800" i="0" lang="en-US" u="none">
                <a:solidFill>
                  <a:srgbClr val="000000"/>
                </a:solidFill>
                <a:effectLst>
                  <a:outerShdw algn="br" blurRad="38100" dir="2700000" dist="38100" rotWithShape="0">
                    <a:srgbClr val="000000"/>
                  </a:outerShdw>
                </a:effectLst>
                <a:latin typeface="Noto Sans Marchen"/>
                <a:cs typeface="Noto Sans Masaram Gondi"/>
              </a:rPr>
              <a:t>n</a:t>
            </a:r>
            <a:r>
              <a:rPr b="0" sz="2800" i="0" lang="en-US" u="none">
                <a:solidFill>
                  <a:srgbClr val="000000"/>
                </a:solidFill>
                <a:effectLst>
                  <a:outerShdw algn="br" blurRad="38100" dir="2700000" dist="38100" rotWithShape="0">
                    <a:srgbClr val="000000"/>
                  </a:outerShdw>
                </a:effectLst>
                <a:latin typeface="Noto Sans Marchen"/>
                <a:cs typeface="Noto Sans Masaram Gondi"/>
              </a:rPr>
              <a:t> </a:t>
            </a:r>
            <a:r>
              <a:rPr b="0" sz="2800" i="0" lang="en-US" u="none">
                <a:solidFill>
                  <a:srgbClr val="000000"/>
                </a:solidFill>
                <a:effectLst>
                  <a:outerShdw algn="br" blurRad="38100" dir="2700000" dist="38100" rotWithShape="0">
                    <a:srgbClr val="000000"/>
                  </a:outerShdw>
                </a:effectLst>
                <a:latin typeface="Noto Sans Marchen"/>
                <a:cs typeface="Noto Sans Masaram Gondi"/>
              </a:rPr>
              <a:t>employee </a:t>
            </a:r>
            <a:endParaRPr b="0" sz="2400" i="0" lang="en-US" u="none">
              <a:solidFill>
                <a:srgbClr val="000000"/>
              </a:solidFill>
              <a:effectLst>
                <a:outerShdw algn="br" blurRad="38100" dir="2700000" dist="38100" rotWithShape="0">
                  <a:srgbClr val="000000"/>
                </a:outerShdw>
              </a:effectLst>
              <a:latin typeface="Noto Sans Marchen"/>
              <a:cs typeface="Noto Sans Masaram Gondi"/>
            </a:endParaRPr>
          </a:p>
          <a:p>
            <a:pPr indent="-457200" marL="457200">
              <a:lnSpc>
                <a:spcPct val="100000"/>
              </a:lnSpc>
              <a:buFont typeface="Wingdings" charset="2"/>
              <a:buChar char="ü"/>
            </a:pPr>
            <a:r>
              <a:rPr b="0" sz="2800" i="0" lang="en-US" u="none">
                <a:solidFill>
                  <a:srgbClr val="000000"/>
                </a:solidFill>
                <a:effectLst>
                  <a:outerShdw algn="br" blurRad="38100" dir="2700000" dist="38100" rotWithShape="0">
                    <a:srgbClr val="000000"/>
                  </a:outerShdw>
                </a:effectLst>
                <a:latin typeface="Noto Sans Marchen"/>
                <a:cs typeface="Noto Sans Masaram Gondi"/>
              </a:rPr>
              <a:t>S</a:t>
            </a:r>
            <a:r>
              <a:rPr b="0" sz="2800" i="0" lang="en-US" u="none">
                <a:solidFill>
                  <a:srgbClr val="000000"/>
                </a:solidFill>
                <a:effectLst>
                  <a:outerShdw algn="br" blurRad="38100" dir="2700000" dist="38100" rotWithShape="0">
                    <a:srgbClr val="000000"/>
                  </a:outerShdw>
                </a:effectLst>
                <a:latin typeface="Noto Sans Marchen"/>
                <a:cs typeface="Noto Sans Masaram Gondi"/>
              </a:rPr>
              <a:t>a</a:t>
            </a:r>
            <a:r>
              <a:rPr b="0" sz="2800" i="0" lang="en-US" u="none">
                <a:solidFill>
                  <a:srgbClr val="000000"/>
                </a:solidFill>
                <a:effectLst>
                  <a:outerShdw algn="br" blurRad="38100" dir="2700000" dist="38100" rotWithShape="0">
                    <a:srgbClr val="000000"/>
                  </a:outerShdw>
                </a:effectLst>
                <a:latin typeface="Noto Sans Marchen"/>
                <a:cs typeface="Noto Sans Masaram Gondi"/>
              </a:rPr>
              <a:t>l</a:t>
            </a:r>
            <a:r>
              <a:rPr b="0" sz="2800" i="0" lang="en-US" u="none">
                <a:solidFill>
                  <a:srgbClr val="000000"/>
                </a:solidFill>
                <a:effectLst>
                  <a:outerShdw algn="br" blurRad="38100" dir="2700000" dist="38100" rotWithShape="0">
                    <a:srgbClr val="000000"/>
                  </a:outerShdw>
                </a:effectLst>
                <a:latin typeface="Noto Sans Marchen"/>
                <a:cs typeface="Noto Sans Masaram Gondi"/>
              </a:rPr>
              <a:t>ary </a:t>
            </a:r>
            <a:r>
              <a:rPr b="0" sz="2800" i="0" lang="en-US" u="none">
                <a:solidFill>
                  <a:srgbClr val="000000"/>
                </a:solidFill>
                <a:effectLst>
                  <a:outerShdw algn="br" blurRad="38100" dir="2700000" dist="38100" rotWithShape="0">
                    <a:srgbClr val="000000"/>
                  </a:outerShdw>
                </a:effectLst>
                <a:latin typeface="Noto Sans Marchen"/>
                <a:cs typeface="Noto Sans Masaram Gondi"/>
              </a:rPr>
              <a:t>o</a:t>
            </a:r>
            <a:r>
              <a:rPr b="0" sz="2800" i="0" lang="en-US" u="none">
                <a:solidFill>
                  <a:srgbClr val="000000"/>
                </a:solidFill>
                <a:effectLst>
                  <a:outerShdw algn="br" blurRad="38100" dir="2700000" dist="38100" rotWithShape="0">
                    <a:srgbClr val="000000"/>
                  </a:outerShdw>
                </a:effectLst>
                <a:latin typeface="Noto Sans Marchen"/>
                <a:cs typeface="Noto Sans Masaram Gondi"/>
              </a:rPr>
              <a:t>f</a:t>
            </a:r>
            <a:r>
              <a:rPr b="0" sz="2800" i="0" lang="en-US" u="none">
                <a:solidFill>
                  <a:srgbClr val="000000"/>
                </a:solidFill>
                <a:effectLst>
                  <a:outerShdw algn="br" blurRad="38100" dir="2700000" dist="38100" rotWithShape="0">
                    <a:srgbClr val="000000"/>
                  </a:outerShdw>
                </a:effectLst>
                <a:latin typeface="Noto Sans Marchen"/>
                <a:cs typeface="Noto Sans Masaram Gondi"/>
              </a:rPr>
              <a:t> </a:t>
            </a:r>
            <a:r>
              <a:rPr b="0" sz="2800" i="0" lang="en-US" u="none">
                <a:solidFill>
                  <a:srgbClr val="000000"/>
                </a:solidFill>
                <a:effectLst>
                  <a:outerShdw algn="br" blurRad="38100" dir="2700000" dist="38100" rotWithShape="0">
                    <a:srgbClr val="000000"/>
                  </a:outerShdw>
                </a:effectLst>
                <a:latin typeface="Noto Sans Marchen"/>
                <a:cs typeface="Noto Sans Masaram Gondi"/>
              </a:rPr>
              <a:t>a</a:t>
            </a:r>
            <a:r>
              <a:rPr b="0" sz="2800" i="0" lang="en-US" u="none">
                <a:solidFill>
                  <a:srgbClr val="000000"/>
                </a:solidFill>
                <a:effectLst>
                  <a:outerShdw algn="br" blurRad="38100" dir="2700000" dist="38100" rotWithShape="0">
                    <a:srgbClr val="000000"/>
                  </a:outerShdw>
                </a:effectLst>
                <a:latin typeface="Noto Sans Marchen"/>
                <a:cs typeface="Noto Sans Masaram Gondi"/>
              </a:rPr>
              <a:t>n</a:t>
            </a:r>
            <a:r>
              <a:rPr b="0" sz="2800" i="0" lang="en-US" u="none">
                <a:solidFill>
                  <a:srgbClr val="000000"/>
                </a:solidFill>
                <a:effectLst>
                  <a:outerShdw algn="br" blurRad="38100" dir="2700000" dist="38100" rotWithShape="0">
                    <a:srgbClr val="000000"/>
                  </a:outerShdw>
                </a:effectLst>
                <a:latin typeface="Noto Sans Marchen"/>
                <a:cs typeface="Noto Sans Masaram Gondi"/>
              </a:rPr>
              <a:t> </a:t>
            </a:r>
            <a:r>
              <a:rPr b="0" sz="2800" i="0" lang="en-US" u="none">
                <a:solidFill>
                  <a:srgbClr val="000000"/>
                </a:solidFill>
                <a:effectLst>
                  <a:outerShdw algn="br" blurRad="38100" dir="2700000" dist="38100" rotWithShape="0">
                    <a:srgbClr val="000000"/>
                  </a:outerShdw>
                </a:effectLst>
                <a:latin typeface="Noto Sans Marchen"/>
                <a:cs typeface="Noto Sans Masaram Gondi"/>
              </a:rPr>
              <a:t>e</a:t>
            </a:r>
            <a:r>
              <a:rPr b="0" sz="2800" i="0" lang="en-US" u="none">
                <a:solidFill>
                  <a:srgbClr val="000000"/>
                </a:solidFill>
                <a:effectLst>
                  <a:outerShdw algn="br" blurRad="38100" dir="2700000" dist="38100" rotWithShape="0">
                    <a:srgbClr val="000000"/>
                  </a:outerShdw>
                </a:effectLst>
                <a:latin typeface="Noto Sans Marchen"/>
                <a:cs typeface="Noto Sans Masaram Gondi"/>
              </a:rPr>
              <a:t>m</a:t>
            </a:r>
            <a:r>
              <a:rPr b="0" sz="2800" i="0" lang="en-US" u="none">
                <a:solidFill>
                  <a:srgbClr val="000000"/>
                </a:solidFill>
                <a:effectLst>
                  <a:outerShdw algn="br" blurRad="38100" dir="2700000" dist="38100" rotWithShape="0">
                    <a:srgbClr val="000000"/>
                  </a:outerShdw>
                </a:effectLst>
                <a:latin typeface="Noto Sans Marchen"/>
                <a:cs typeface="Noto Sans Masaram Gondi"/>
              </a:rPr>
              <a:t>p</a:t>
            </a:r>
            <a:r>
              <a:rPr b="0" sz="2800" i="0" lang="en-US" u="none">
                <a:solidFill>
                  <a:srgbClr val="000000"/>
                </a:solidFill>
                <a:effectLst>
                  <a:outerShdw algn="br" blurRad="38100" dir="2700000" dist="38100" rotWithShape="0">
                    <a:srgbClr val="000000"/>
                  </a:outerShdw>
                </a:effectLst>
                <a:latin typeface="Noto Sans Marchen"/>
                <a:cs typeface="Noto Sans Masaram Gondi"/>
              </a:rPr>
              <a:t>l</a:t>
            </a:r>
            <a:r>
              <a:rPr b="0" sz="2800" i="0" lang="en-US" u="none">
                <a:solidFill>
                  <a:srgbClr val="000000"/>
                </a:solidFill>
                <a:effectLst>
                  <a:outerShdw algn="br" blurRad="38100" dir="2700000" dist="38100" rotWithShape="0">
                    <a:srgbClr val="000000"/>
                  </a:outerShdw>
                </a:effectLst>
                <a:latin typeface="Noto Sans Marchen"/>
                <a:cs typeface="Noto Sans Masaram Gondi"/>
              </a:rPr>
              <a:t>oyee </a:t>
            </a:r>
            <a:r>
              <a:rPr b="0" sz="2800" i="0" lang="en-US" u="none">
                <a:solidFill>
                  <a:srgbClr val="000000"/>
                </a:solidFill>
                <a:effectLst>
                  <a:outerShdw algn="br" blurRad="38100" dir="2700000" dist="38100" rotWithShape="0">
                    <a:srgbClr val="000000"/>
                  </a:outerShdw>
                </a:effectLst>
                <a:latin typeface="Noto Sans Marchen"/>
                <a:cs typeface="Noto Sans Masaram Gondi"/>
              </a:rPr>
              <a:t>w</a:t>
            </a:r>
            <a:r>
              <a:rPr b="0" sz="2800" i="0" lang="en-US" u="none">
                <a:solidFill>
                  <a:srgbClr val="000000"/>
                </a:solidFill>
                <a:effectLst>
                  <a:outerShdw algn="br" blurRad="38100" dir="2700000" dist="38100" rotWithShape="0">
                    <a:srgbClr val="000000"/>
                  </a:outerShdw>
                </a:effectLst>
                <a:latin typeface="Noto Sans Marchen"/>
                <a:cs typeface="Noto Sans Masaram Gondi"/>
              </a:rPr>
              <a:t>i</a:t>
            </a:r>
            <a:r>
              <a:rPr b="0" sz="2800" i="0" lang="en-US" u="none">
                <a:solidFill>
                  <a:srgbClr val="000000"/>
                </a:solidFill>
                <a:effectLst>
                  <a:outerShdw algn="br" blurRad="38100" dir="2700000" dist="38100" rotWithShape="0">
                    <a:srgbClr val="000000"/>
                  </a:outerShdw>
                </a:effectLst>
                <a:latin typeface="Noto Sans Marchen"/>
                <a:cs typeface="Noto Sans Masaram Gondi"/>
              </a:rPr>
              <a:t>t</a:t>
            </a:r>
            <a:r>
              <a:rPr b="0" sz="2800" i="0" lang="en-US" u="none">
                <a:solidFill>
                  <a:srgbClr val="000000"/>
                </a:solidFill>
                <a:effectLst>
                  <a:outerShdw algn="br" blurRad="38100" dir="2700000" dist="38100" rotWithShape="0">
                    <a:srgbClr val="000000"/>
                  </a:outerShdw>
                </a:effectLst>
                <a:latin typeface="Noto Sans Marchen"/>
                <a:cs typeface="Noto Sans Masaram Gondi"/>
              </a:rPr>
              <a:t>h</a:t>
            </a:r>
            <a:r>
              <a:rPr b="0" sz="2800" i="0" lang="en-US" u="none">
                <a:solidFill>
                  <a:srgbClr val="000000"/>
                </a:solidFill>
                <a:effectLst>
                  <a:outerShdw algn="br" blurRad="38100" dir="2700000" dist="38100" rotWithShape="0">
                    <a:srgbClr val="000000"/>
                  </a:outerShdw>
                </a:effectLst>
                <a:latin typeface="Noto Sans Marchen"/>
                <a:cs typeface="Noto Sans Masaram Gondi"/>
              </a:rPr>
              <a:t> </a:t>
            </a:r>
            <a:r>
              <a:rPr b="0" sz="2800" i="0" lang="en-US" u="none">
                <a:solidFill>
                  <a:srgbClr val="000000"/>
                </a:solidFill>
                <a:effectLst>
                  <a:outerShdw algn="br" blurRad="38100" dir="2700000" dist="38100" rotWithShape="0">
                    <a:srgbClr val="000000"/>
                  </a:outerShdw>
                </a:effectLst>
                <a:latin typeface="Noto Sans Marchen"/>
                <a:cs typeface="Noto Sans Masaram Gondi"/>
              </a:rPr>
              <a:t>t</a:t>
            </a:r>
            <a:r>
              <a:rPr b="0" sz="2800" i="0" lang="en-US" u="none">
                <a:solidFill>
                  <a:srgbClr val="000000"/>
                </a:solidFill>
                <a:effectLst>
                  <a:outerShdw algn="br" blurRad="38100" dir="2700000" dist="38100" rotWithShape="0">
                    <a:srgbClr val="000000"/>
                  </a:outerShdw>
                </a:effectLst>
                <a:latin typeface="Noto Sans Marchen"/>
                <a:cs typeface="Noto Sans Masaram Gondi"/>
              </a:rPr>
              <a:t>h</a:t>
            </a:r>
            <a:r>
              <a:rPr b="0" sz="2800" i="0" lang="en-US" u="none">
                <a:solidFill>
                  <a:srgbClr val="000000"/>
                </a:solidFill>
                <a:effectLst>
                  <a:outerShdw algn="br" blurRad="38100" dir="2700000" dist="38100" rotWithShape="0">
                    <a:srgbClr val="000000"/>
                  </a:outerShdw>
                </a:effectLst>
                <a:latin typeface="Noto Sans Marchen"/>
                <a:cs typeface="Noto Sans Masaram Gondi"/>
              </a:rPr>
              <a:t>e</a:t>
            </a:r>
            <a:r>
              <a:rPr b="0" sz="2800" i="0" lang="en-US" u="none">
                <a:solidFill>
                  <a:srgbClr val="000000"/>
                </a:solidFill>
                <a:effectLst>
                  <a:outerShdw algn="br" blurRad="38100" dir="2700000" dist="38100" rotWithShape="0">
                    <a:srgbClr val="000000"/>
                  </a:outerShdw>
                </a:effectLst>
                <a:latin typeface="Noto Sans Marchen"/>
                <a:cs typeface="Noto Sans Masaram Gondi"/>
              </a:rPr>
              <a:t> </a:t>
            </a:r>
            <a:r>
              <a:rPr b="0" sz="2800" i="0" lang="en-US" u="none">
                <a:solidFill>
                  <a:srgbClr val="000000"/>
                </a:solidFill>
                <a:effectLst>
                  <a:outerShdw algn="br" blurRad="38100" dir="2700000" dist="38100" rotWithShape="0">
                    <a:srgbClr val="000000"/>
                  </a:outerShdw>
                </a:effectLst>
                <a:latin typeface="Noto Sans Marchen"/>
                <a:cs typeface="Noto Sans Masaram Gondi"/>
              </a:rPr>
              <a:t>e</a:t>
            </a:r>
            <a:r>
              <a:rPr b="0" sz="2800" i="0" lang="en-US" u="none">
                <a:solidFill>
                  <a:srgbClr val="000000"/>
                </a:solidFill>
                <a:effectLst>
                  <a:outerShdw algn="br" blurRad="38100" dir="2700000" dist="38100" rotWithShape="0">
                    <a:srgbClr val="000000"/>
                  </a:outerShdw>
                </a:effectLst>
                <a:latin typeface="Noto Sans Marchen"/>
                <a:cs typeface="Noto Sans Masaram Gondi"/>
              </a:rPr>
              <a:t>x</a:t>
            </a:r>
            <a:r>
              <a:rPr b="0" sz="2800" i="0" lang="en-US" u="none">
                <a:solidFill>
                  <a:srgbClr val="000000"/>
                </a:solidFill>
                <a:effectLst>
                  <a:outerShdw algn="br" blurRad="38100" dir="2700000" dist="38100" rotWithShape="0">
                    <a:srgbClr val="000000"/>
                  </a:outerShdw>
                </a:effectLst>
                <a:latin typeface="Noto Sans Marchen"/>
                <a:cs typeface="Noto Sans Masaram Gondi"/>
              </a:rPr>
              <a:t>p</a:t>
            </a:r>
            <a:r>
              <a:rPr b="0" sz="2800" i="0" lang="en-US" u="none">
                <a:solidFill>
                  <a:srgbClr val="000000"/>
                </a:solidFill>
                <a:effectLst>
                  <a:outerShdw algn="br" blurRad="38100" dir="2700000" dist="38100" rotWithShape="0">
                    <a:srgbClr val="000000"/>
                  </a:outerShdw>
                </a:effectLst>
                <a:latin typeface="Noto Sans Marchen"/>
                <a:cs typeface="Noto Sans Masaram Gondi"/>
              </a:rPr>
              <a:t>erience </a:t>
            </a:r>
            <a:r>
              <a:rPr b="0" sz="2800" i="0" lang="en-US" u="none">
                <a:solidFill>
                  <a:srgbClr val="000000"/>
                </a:solidFill>
                <a:effectLst>
                  <a:outerShdw algn="br" blurRad="38100" dir="2700000" dist="38100" rotWithShape="0">
                    <a:srgbClr val="000000"/>
                  </a:outerShdw>
                </a:effectLst>
                <a:latin typeface="Noto Sans Marchen"/>
                <a:cs typeface="Noto Sans Masaram Gondi"/>
              </a:rPr>
              <a:t>a</a:t>
            </a:r>
            <a:r>
              <a:rPr b="0" sz="2800" i="0" lang="en-US" u="none">
                <a:solidFill>
                  <a:srgbClr val="000000"/>
                </a:solidFill>
                <a:effectLst>
                  <a:outerShdw algn="br" blurRad="38100" dir="2700000" dist="38100" rotWithShape="0">
                    <a:srgbClr val="000000"/>
                  </a:outerShdw>
                </a:effectLst>
                <a:latin typeface="Noto Sans Marchen"/>
                <a:cs typeface="Noto Sans Masaram Gondi"/>
              </a:rPr>
              <a:t>n</a:t>
            </a:r>
            <a:r>
              <a:rPr b="0" sz="2800" i="0" lang="en-US" u="none">
                <a:solidFill>
                  <a:srgbClr val="000000"/>
                </a:solidFill>
                <a:effectLst>
                  <a:outerShdw algn="br" blurRad="38100" dir="2700000" dist="38100" rotWithShape="0">
                    <a:srgbClr val="000000"/>
                  </a:outerShdw>
                </a:effectLst>
                <a:latin typeface="Noto Sans Marchen"/>
                <a:cs typeface="Noto Sans Masaram Gondi"/>
              </a:rPr>
              <a:t>d</a:t>
            </a:r>
            <a:r>
              <a:rPr b="0" sz="2800" i="0" lang="en-US" u="none">
                <a:solidFill>
                  <a:srgbClr val="000000"/>
                </a:solidFill>
                <a:effectLst>
                  <a:outerShdw algn="br" blurRad="38100" dir="2700000" dist="38100" rotWithShape="0">
                    <a:srgbClr val="000000"/>
                  </a:outerShdw>
                </a:effectLst>
                <a:latin typeface="Noto Sans Marchen"/>
                <a:cs typeface="Noto Sans Masaram Gondi"/>
              </a:rPr>
              <a:t> </a:t>
            </a:r>
            <a:r>
              <a:rPr b="0" sz="2800" i="0" lang="en-US" u="none">
                <a:solidFill>
                  <a:srgbClr val="000000"/>
                </a:solidFill>
                <a:effectLst>
                  <a:outerShdw algn="br" blurRad="38100" dir="2700000" dist="38100" rotWithShape="0">
                    <a:srgbClr val="000000"/>
                  </a:outerShdw>
                </a:effectLst>
                <a:latin typeface="Noto Sans Marchen"/>
                <a:cs typeface="Noto Sans Masaram Gondi"/>
              </a:rPr>
              <a:t>d</a:t>
            </a:r>
            <a:r>
              <a:rPr b="0" sz="2800" i="0" lang="en-US" u="none">
                <a:solidFill>
                  <a:srgbClr val="000000"/>
                </a:solidFill>
                <a:effectLst>
                  <a:outerShdw algn="br" blurRad="38100" dir="2700000" dist="38100" rotWithShape="0">
                    <a:srgbClr val="000000"/>
                  </a:outerShdw>
                </a:effectLst>
                <a:latin typeface="Noto Sans Marchen"/>
                <a:cs typeface="Noto Sans Masaram Gondi"/>
              </a:rPr>
              <a:t>e</a:t>
            </a:r>
            <a:r>
              <a:rPr b="0" sz="2800" i="0" lang="en-US" u="none">
                <a:solidFill>
                  <a:srgbClr val="000000"/>
                </a:solidFill>
                <a:effectLst>
                  <a:outerShdw algn="br" blurRad="38100" dir="2700000" dist="38100" rotWithShape="0">
                    <a:srgbClr val="000000"/>
                  </a:outerShdw>
                </a:effectLst>
                <a:latin typeface="Noto Sans Marchen"/>
                <a:cs typeface="Noto Sans Masaram Gondi"/>
              </a:rPr>
              <a:t>p</a:t>
            </a:r>
            <a:r>
              <a:rPr b="0" sz="2800" i="0" lang="en-US" u="none">
                <a:solidFill>
                  <a:srgbClr val="000000"/>
                </a:solidFill>
                <a:effectLst>
                  <a:outerShdw algn="br" blurRad="38100" dir="2700000" dist="38100" rotWithShape="0">
                    <a:srgbClr val="000000"/>
                  </a:outerShdw>
                </a:effectLst>
                <a:latin typeface="Noto Sans Marchen"/>
                <a:cs typeface="Noto Sans Masaram Gondi"/>
              </a:rPr>
              <a:t>a</a:t>
            </a:r>
            <a:r>
              <a:rPr b="0" sz="2800" i="0" lang="en-US" u="none">
                <a:solidFill>
                  <a:srgbClr val="000000"/>
                </a:solidFill>
                <a:effectLst>
                  <a:outerShdw algn="br" blurRad="38100" dir="2700000" dist="38100" rotWithShape="0">
                    <a:srgbClr val="000000"/>
                  </a:outerShdw>
                </a:effectLst>
                <a:latin typeface="Noto Sans Marchen"/>
                <a:cs typeface="Noto Sans Masaram Gondi"/>
              </a:rPr>
              <a:t>rtment </a:t>
            </a:r>
            <a:r>
              <a:rPr b="0" sz="2800" i="0" lang="en-US" u="none">
                <a:solidFill>
                  <a:srgbClr val="000000"/>
                </a:solidFill>
                <a:effectLst>
                  <a:outerShdw algn="br" blurRad="38100" dir="2700000" dist="38100" rotWithShape="0">
                    <a:srgbClr val="000000"/>
                  </a:outerShdw>
                </a:effectLst>
                <a:latin typeface="Noto Sans Marchen"/>
                <a:cs typeface="Noto Sans Masaram Gondi"/>
              </a:rPr>
              <a:t>b</a:t>
            </a:r>
            <a:r>
              <a:rPr b="0" sz="2800" i="0" lang="en-US" u="none">
                <a:solidFill>
                  <a:srgbClr val="000000"/>
                </a:solidFill>
                <a:effectLst>
                  <a:outerShdw algn="br" blurRad="38100" dir="2700000" dist="38100" rotWithShape="0">
                    <a:srgbClr val="000000"/>
                  </a:outerShdw>
                </a:effectLst>
                <a:latin typeface="Noto Sans Marchen"/>
                <a:cs typeface="Noto Sans Masaram Gondi"/>
              </a:rPr>
              <a:t>a</a:t>
            </a:r>
            <a:r>
              <a:rPr b="0" sz="2800" i="0" lang="en-US" u="none">
                <a:solidFill>
                  <a:srgbClr val="000000"/>
                </a:solidFill>
                <a:effectLst>
                  <a:outerShdw algn="br" blurRad="38100" dir="2700000" dist="38100" rotWithShape="0">
                    <a:srgbClr val="000000"/>
                  </a:outerShdw>
                </a:effectLst>
                <a:latin typeface="Noto Sans Marchen"/>
                <a:cs typeface="Noto Sans Masaram Gondi"/>
              </a:rPr>
              <a:t>s</a:t>
            </a:r>
            <a:r>
              <a:rPr b="0" sz="2800" i="0" lang="en-US" u="none">
                <a:solidFill>
                  <a:srgbClr val="000000"/>
                </a:solidFill>
                <a:effectLst>
                  <a:outerShdw algn="br" blurRad="38100" dir="2700000" dist="38100" rotWithShape="0">
                    <a:srgbClr val="000000"/>
                  </a:outerShdw>
                </a:effectLst>
                <a:latin typeface="Noto Sans Marchen"/>
                <a:cs typeface="Noto Sans Masaram Gondi"/>
              </a:rPr>
              <a:t>i</a:t>
            </a:r>
            <a:r>
              <a:rPr b="0" sz="2800" i="0" lang="en-US" u="none">
                <a:solidFill>
                  <a:srgbClr val="000000"/>
                </a:solidFill>
                <a:effectLst>
                  <a:outerShdw algn="br" blurRad="38100" dir="2700000" dist="38100" rotWithShape="0">
                    <a:srgbClr val="000000"/>
                  </a:outerShdw>
                </a:effectLst>
                <a:latin typeface="Noto Sans Marchen"/>
                <a:cs typeface="Noto Sans Masaram Gondi"/>
              </a:rPr>
              <a:t>c</a:t>
            </a:r>
            <a:r>
              <a:rPr b="0" sz="2800" i="0" lang="en-US" u="none">
                <a:solidFill>
                  <a:srgbClr val="000000"/>
                </a:solidFill>
                <a:effectLst>
                  <a:outerShdw algn="br" blurRad="38100" dir="2700000" dist="38100" rotWithShape="0">
                    <a:srgbClr val="000000"/>
                  </a:outerShdw>
                </a:effectLst>
                <a:latin typeface="Noto Sans Marchen"/>
                <a:cs typeface="Noto Sans Masaram Gondi"/>
              </a:rPr>
              <a:t>s </a:t>
            </a:r>
            <a:endParaRPr b="0" sz="3200" i="0" lang="en-US" u="none">
              <a:solidFill>
                <a:srgbClr val="000000"/>
              </a:solidFill>
              <a:effectLst>
                <a:outerShdw algn="br" blurRad="38100" dir="2700000" dist="38100" rotWithShape="0">
                  <a:srgbClr val="000000"/>
                </a:outerShdw>
              </a:effectLst>
              <a:latin typeface="Noto Sans Marchen"/>
              <a:cs typeface="Noto Sans Masaram Gond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9" name=""/>
          <p:cNvSpPr txBox="1"/>
          <p:nvPr/>
        </p:nvSpPr>
        <p:spPr>
          <a:xfrm>
            <a:off x="2585695" y="1457959"/>
            <a:ext cx="6739523" cy="5400040"/>
          </a:xfrm>
          <a:prstGeom prst="rect"/>
        </p:spPr>
        <p:txBody>
          <a:bodyPr rtlCol="0" wrap="square">
            <a:spAutoFit/>
          </a:bodyPr>
          <a:p>
            <a:r>
              <a:rPr b="0" sz="3200" i="0" lang="en-US">
                <a:solidFill>
                  <a:srgbClr val="000000"/>
                </a:solidFill>
                <a:effectLst/>
                <a:latin typeface="Noto Sans Masaram Gondi"/>
                <a:cs typeface="Noto Sans Masaram Gondi"/>
              </a:rPr>
              <a:t>The "wow" factor in your employee salary analysis solution is its ability to deliver instant, actionable insights through intuitive dashboards and advanced analytics. It simplifies complex data, offers predictive modeling for future salary trends, and ensures pay equity, all while being user-friendly and easy to integrate with existing systems.</a:t>
            </a:r>
            <a:endParaRPr b="0" sz="2800" i="0" lang="en-US">
              <a:solidFill>
                <a:srgbClr val="000000"/>
              </a:solidFill>
              <a:effectLst/>
              <a:latin typeface="Noto Sans Masaram Gondi"/>
              <a:cs typeface="Noto Sans Masaram Gondi"/>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2024-03-21T20:07:22Z</dcterms:created>
  <dcterms:modified xsi:type="dcterms:W3CDTF">2024-08-30T07:58:23Z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fb439b15b4814922a346ce4782bea114</vt:lpwstr>
  </property>
</Properties>
</file>