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4" r:id="rId7"/>
    <p:sldId id="265" r:id="rId8"/>
    <p:sldId id="266" r:id="rId9"/>
    <p:sldId id="286" r:id="rId10"/>
    <p:sldId id="297" r:id="rId11"/>
    <p:sldId id="307" r:id="rId12"/>
    <p:sldId id="315" r:id="rId13"/>
    <p:sldId id="316" r:id="rId14"/>
    <p:sldId id="317" r:id="rId15"/>
    <p:sldId id="319" r:id="rId16"/>
    <p:sldId id="318" r:id="rId17"/>
    <p:sldId id="320" r:id="rId18"/>
    <p:sldId id="313" r:id="rId19"/>
    <p:sldId id="261" r:id="rId20"/>
    <p:sldId id="258" r:id="rId21"/>
    <p:sldId id="30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C6D6"/>
    <a:srgbClr val="344529"/>
    <a:srgbClr val="2B3922"/>
    <a:srgbClr val="2E3722"/>
    <a:srgbClr val="FCF7F1"/>
    <a:srgbClr val="B8D233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2274F9-43AA-4115-A69A-09D122FE09CB}" v="237" dt="2022-04-11T04:10:39.4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ll Laptop" userId="3cd9aef6f2a502c0" providerId="LiveId" clId="{462274F9-43AA-4115-A69A-09D122FE09CB}"/>
    <pc:docChg chg="undo custSel addSld delSld modSld sldOrd">
      <pc:chgData name="Dell Laptop" userId="3cd9aef6f2a502c0" providerId="LiveId" clId="{462274F9-43AA-4115-A69A-09D122FE09CB}" dt="2022-04-12T14:18:26.934" v="1654" actId="20577"/>
      <pc:docMkLst>
        <pc:docMk/>
      </pc:docMkLst>
      <pc:sldChg chg="modSp mod modTransition">
        <pc:chgData name="Dell Laptop" userId="3cd9aef6f2a502c0" providerId="LiveId" clId="{462274F9-43AA-4115-A69A-09D122FE09CB}" dt="2022-04-12T14:18:26.934" v="1654" actId="20577"/>
        <pc:sldMkLst>
          <pc:docMk/>
          <pc:sldMk cId="2584280759" sldId="257"/>
        </pc:sldMkLst>
        <pc:spChg chg="mod">
          <ac:chgData name="Dell Laptop" userId="3cd9aef6f2a502c0" providerId="LiveId" clId="{462274F9-43AA-4115-A69A-09D122FE09CB}" dt="2022-04-12T14:18:26.934" v="1654" actId="20577"/>
          <ac:spMkLst>
            <pc:docMk/>
            <pc:sldMk cId="2584280759" sldId="257"/>
            <ac:spMk id="2" creationId="{18C3B467-088C-4F3D-A9A7-105C4E1E20CD}"/>
          </ac:spMkLst>
        </pc:spChg>
        <pc:spChg chg="mod">
          <ac:chgData name="Dell Laptop" userId="3cd9aef6f2a502c0" providerId="LiveId" clId="{462274F9-43AA-4115-A69A-09D122FE09CB}" dt="2022-04-11T05:03:54.591" v="1642" actId="14100"/>
          <ac:spMkLst>
            <pc:docMk/>
            <pc:sldMk cId="2584280759" sldId="257"/>
            <ac:spMk id="3" creationId="{C8722DDC-8EEE-4A06-8DFE-B44871EAA2CF}"/>
          </ac:spMkLst>
        </pc:spChg>
      </pc:sldChg>
      <pc:sldChg chg="modSp add modTransition">
        <pc:chgData name="Dell Laptop" userId="3cd9aef6f2a502c0" providerId="LiveId" clId="{462274F9-43AA-4115-A69A-09D122FE09CB}" dt="2022-04-10T18:25:07.207" v="1582"/>
        <pc:sldMkLst>
          <pc:docMk/>
          <pc:sldMk cId="263784652" sldId="258"/>
        </pc:sldMkLst>
        <pc:graphicFrameChg chg="mod">
          <ac:chgData name="Dell Laptop" userId="3cd9aef6f2a502c0" providerId="LiveId" clId="{462274F9-43AA-4115-A69A-09D122FE09CB}" dt="2022-04-10T17:20:41.075" v="1038" actId="20577"/>
          <ac:graphicFrameMkLst>
            <pc:docMk/>
            <pc:sldMk cId="263784652" sldId="258"/>
            <ac:graphicFrameMk id="4" creationId="{FF3F0D82-0AA6-45C3-8367-955CBFA02ED6}"/>
          </ac:graphicFrameMkLst>
        </pc:graphicFrameChg>
      </pc:sldChg>
      <pc:sldChg chg="modSp mod ord modTransition">
        <pc:chgData name="Dell Laptop" userId="3cd9aef6f2a502c0" providerId="LiveId" clId="{462274F9-43AA-4115-A69A-09D122FE09CB}" dt="2022-04-10T18:25:00.760" v="1581"/>
        <pc:sldMkLst>
          <pc:docMk/>
          <pc:sldMk cId="183243182" sldId="261"/>
        </pc:sldMkLst>
        <pc:spChg chg="mod">
          <ac:chgData name="Dell Laptop" userId="3cd9aef6f2a502c0" providerId="LiveId" clId="{462274F9-43AA-4115-A69A-09D122FE09CB}" dt="2022-04-10T17:40:29.189" v="1288" actId="1076"/>
          <ac:spMkLst>
            <pc:docMk/>
            <pc:sldMk cId="183243182" sldId="261"/>
            <ac:spMk id="2" creationId="{7A4919D0-F177-4BBA-9A0B-DBA69E2ED764}"/>
          </ac:spMkLst>
        </pc:spChg>
        <pc:graphicFrameChg chg="mod">
          <ac:chgData name="Dell Laptop" userId="3cd9aef6f2a502c0" providerId="LiveId" clId="{462274F9-43AA-4115-A69A-09D122FE09CB}" dt="2022-04-10T17:48:02.732" v="1329"/>
          <ac:graphicFrameMkLst>
            <pc:docMk/>
            <pc:sldMk cId="183243182" sldId="261"/>
            <ac:graphicFrameMk id="5" creationId="{91DB1382-7276-49FA-9632-38D558F457E3}"/>
          </ac:graphicFrameMkLst>
        </pc:graphicFrameChg>
      </pc:sldChg>
      <pc:sldChg chg="modSp new mod modTransition">
        <pc:chgData name="Dell Laptop" userId="3cd9aef6f2a502c0" providerId="LiveId" clId="{462274F9-43AA-4115-A69A-09D122FE09CB}" dt="2022-04-10T18:29:28.354" v="1609"/>
        <pc:sldMkLst>
          <pc:docMk/>
          <pc:sldMk cId="59253011" sldId="262"/>
        </pc:sldMkLst>
        <pc:spChg chg="mod">
          <ac:chgData name="Dell Laptop" userId="3cd9aef6f2a502c0" providerId="LiveId" clId="{462274F9-43AA-4115-A69A-09D122FE09CB}" dt="2022-04-10T16:42:59.053" v="98" actId="14100"/>
          <ac:spMkLst>
            <pc:docMk/>
            <pc:sldMk cId="59253011" sldId="262"/>
            <ac:spMk id="2" creationId="{0D5D7050-3177-4A37-88C3-28DB0002ADB8}"/>
          </ac:spMkLst>
        </pc:spChg>
        <pc:spChg chg="mod">
          <ac:chgData name="Dell Laptop" userId="3cd9aef6f2a502c0" providerId="LiveId" clId="{462274F9-43AA-4115-A69A-09D122FE09CB}" dt="2022-04-10T16:42:42.556" v="94" actId="14100"/>
          <ac:spMkLst>
            <pc:docMk/>
            <pc:sldMk cId="59253011" sldId="262"/>
            <ac:spMk id="3" creationId="{06FFFD65-5161-42B0-9B1F-A126EC1E32C4}"/>
          </ac:spMkLst>
        </pc:spChg>
      </pc:sldChg>
      <pc:sldChg chg="addSp delSp modSp new del mod">
        <pc:chgData name="Dell Laptop" userId="3cd9aef6f2a502c0" providerId="LiveId" clId="{462274F9-43AA-4115-A69A-09D122FE09CB}" dt="2022-04-10T17:30:03.714" v="1158" actId="2696"/>
        <pc:sldMkLst>
          <pc:docMk/>
          <pc:sldMk cId="1346644860" sldId="263"/>
        </pc:sldMkLst>
        <pc:picChg chg="add del mod">
          <ac:chgData name="Dell Laptop" userId="3cd9aef6f2a502c0" providerId="LiveId" clId="{462274F9-43AA-4115-A69A-09D122FE09CB}" dt="2022-04-10T17:29:20.830" v="1157" actId="478"/>
          <ac:picMkLst>
            <pc:docMk/>
            <pc:sldMk cId="1346644860" sldId="263"/>
            <ac:picMk id="4" creationId="{5AD0CAB8-48EF-4915-9DBD-B1C7093975E0}"/>
          </ac:picMkLst>
        </pc:picChg>
      </pc:sldChg>
      <pc:sldChg chg="addSp modSp add mod modTransition">
        <pc:chgData name="Dell Laptop" userId="3cd9aef6f2a502c0" providerId="LiveId" clId="{462274F9-43AA-4115-A69A-09D122FE09CB}" dt="2022-04-10T18:30:47.853" v="1611"/>
        <pc:sldMkLst>
          <pc:docMk/>
          <pc:sldMk cId="504223938" sldId="264"/>
        </pc:sldMkLst>
        <pc:spChg chg="mod">
          <ac:chgData name="Dell Laptop" userId="3cd9aef6f2a502c0" providerId="LiveId" clId="{462274F9-43AA-4115-A69A-09D122FE09CB}" dt="2022-04-10T16:47:40.723" v="153" actId="1076"/>
          <ac:spMkLst>
            <pc:docMk/>
            <pc:sldMk cId="504223938" sldId="264"/>
            <ac:spMk id="2" creationId="{BEBEF22E-2E3E-4090-9B94-B26DEAC645A2}"/>
          </ac:spMkLst>
        </pc:spChg>
        <pc:spChg chg="mod">
          <ac:chgData name="Dell Laptop" userId="3cd9aef6f2a502c0" providerId="LiveId" clId="{462274F9-43AA-4115-A69A-09D122FE09CB}" dt="2022-04-10T16:46:39.502" v="145" actId="255"/>
          <ac:spMkLst>
            <pc:docMk/>
            <pc:sldMk cId="504223938" sldId="264"/>
            <ac:spMk id="11" creationId="{192BBA1F-596E-4091-8B5E-64A6B1660660}"/>
          </ac:spMkLst>
        </pc:spChg>
        <pc:spChg chg="add mod">
          <ac:chgData name="Dell Laptop" userId="3cd9aef6f2a502c0" providerId="LiveId" clId="{462274F9-43AA-4115-A69A-09D122FE09CB}" dt="2022-04-10T17:00:44.680" v="591" actId="20577"/>
          <ac:spMkLst>
            <pc:docMk/>
            <pc:sldMk cId="504223938" sldId="264"/>
            <ac:spMk id="32" creationId="{F5A9E954-3B50-4EDF-857B-EBC2BA1F9109}"/>
          </ac:spMkLst>
        </pc:spChg>
        <pc:spChg chg="mod">
          <ac:chgData name="Dell Laptop" userId="3cd9aef6f2a502c0" providerId="LiveId" clId="{462274F9-43AA-4115-A69A-09D122FE09CB}" dt="2022-04-10T16:46:54.218" v="146" actId="14100"/>
          <ac:spMkLst>
            <pc:docMk/>
            <pc:sldMk cId="504223938" sldId="264"/>
            <ac:spMk id="40" creationId="{BEA1E462-92EB-4BA8-92DB-865A70AEF52F}"/>
          </ac:spMkLst>
        </pc:spChg>
        <pc:spChg chg="mod">
          <ac:chgData name="Dell Laptop" userId="3cd9aef6f2a502c0" providerId="LiveId" clId="{462274F9-43AA-4115-A69A-09D122FE09CB}" dt="2022-04-10T16:59:30.810" v="558" actId="1076"/>
          <ac:spMkLst>
            <pc:docMk/>
            <pc:sldMk cId="504223938" sldId="264"/>
            <ac:spMk id="46" creationId="{C19F4FFE-8616-4CBD-83A6-7E0FB36C3A47}"/>
          </ac:spMkLst>
        </pc:spChg>
        <pc:spChg chg="mod">
          <ac:chgData name="Dell Laptop" userId="3cd9aef6f2a502c0" providerId="LiveId" clId="{462274F9-43AA-4115-A69A-09D122FE09CB}" dt="2022-04-10T17:00:57.410" v="628" actId="20577"/>
          <ac:spMkLst>
            <pc:docMk/>
            <pc:sldMk cId="504223938" sldId="264"/>
            <ac:spMk id="47" creationId="{88A15017-9576-4557-B25E-BDF66AD6D5C0}"/>
          </ac:spMkLst>
        </pc:spChg>
        <pc:spChg chg="mod">
          <ac:chgData name="Dell Laptop" userId="3cd9aef6f2a502c0" providerId="LiveId" clId="{462274F9-43AA-4115-A69A-09D122FE09CB}" dt="2022-04-10T17:01:06.859" v="644" actId="20577"/>
          <ac:spMkLst>
            <pc:docMk/>
            <pc:sldMk cId="504223938" sldId="264"/>
            <ac:spMk id="51" creationId="{4CF0BA3E-3045-4AF8-9F36-22B9C8D3F110}"/>
          </ac:spMkLst>
        </pc:spChg>
        <pc:spChg chg="mod">
          <ac:chgData name="Dell Laptop" userId="3cd9aef6f2a502c0" providerId="LiveId" clId="{462274F9-43AA-4115-A69A-09D122FE09CB}" dt="2022-04-10T16:57:14.666" v="545" actId="1076"/>
          <ac:spMkLst>
            <pc:docMk/>
            <pc:sldMk cId="504223938" sldId="264"/>
            <ac:spMk id="53" creationId="{5EFCC0A3-47E7-4FE6-9AFF-F97E4700798E}"/>
          </ac:spMkLst>
        </pc:spChg>
        <pc:spChg chg="mod">
          <ac:chgData name="Dell Laptop" userId="3cd9aef6f2a502c0" providerId="LiveId" clId="{462274F9-43AA-4115-A69A-09D122FE09CB}" dt="2022-04-10T16:57:42.245" v="548" actId="1076"/>
          <ac:spMkLst>
            <pc:docMk/>
            <pc:sldMk cId="504223938" sldId="264"/>
            <ac:spMk id="55" creationId="{A19B93C4-6693-46D1-8BB1-42F17938969B}"/>
          </ac:spMkLst>
        </pc:spChg>
        <pc:cxnChg chg="mod">
          <ac:chgData name="Dell Laptop" userId="3cd9aef6f2a502c0" providerId="LiveId" clId="{462274F9-43AA-4115-A69A-09D122FE09CB}" dt="2022-04-10T16:57:47.249" v="549" actId="14100"/>
          <ac:cxnSpMkLst>
            <pc:docMk/>
            <pc:sldMk cId="504223938" sldId="264"/>
            <ac:cxnSpMk id="24" creationId="{AAF42CFB-0CC0-415D-8799-49BEFC469307}"/>
          </ac:cxnSpMkLst>
        </pc:cxnChg>
        <pc:cxnChg chg="add mod">
          <ac:chgData name="Dell Laptop" userId="3cd9aef6f2a502c0" providerId="LiveId" clId="{462274F9-43AA-4115-A69A-09D122FE09CB}" dt="2022-04-10T16:59:14.687" v="557" actId="14100"/>
          <ac:cxnSpMkLst>
            <pc:docMk/>
            <pc:sldMk cId="504223938" sldId="264"/>
            <ac:cxnSpMk id="29" creationId="{13CAE4A3-D0AB-487C-9A8C-35B1587EB468}"/>
          </ac:cxnSpMkLst>
        </pc:cxnChg>
        <pc:cxnChg chg="mod">
          <ac:chgData name="Dell Laptop" userId="3cd9aef6f2a502c0" providerId="LiveId" clId="{462274F9-43AA-4115-A69A-09D122FE09CB}" dt="2022-04-10T16:57:56.271" v="550" actId="1076"/>
          <ac:cxnSpMkLst>
            <pc:docMk/>
            <pc:sldMk cId="504223938" sldId="264"/>
            <ac:cxnSpMk id="30" creationId="{ABE79C55-5D82-4847-BF3A-E9B68F1C9CA0}"/>
          </ac:cxnSpMkLst>
        </pc:cxnChg>
        <pc:cxnChg chg="mod">
          <ac:chgData name="Dell Laptop" userId="3cd9aef6f2a502c0" providerId="LiveId" clId="{462274F9-43AA-4115-A69A-09D122FE09CB}" dt="2022-04-10T16:58:17.128" v="552" actId="14100"/>
          <ac:cxnSpMkLst>
            <pc:docMk/>
            <pc:sldMk cId="504223938" sldId="264"/>
            <ac:cxnSpMk id="37" creationId="{BFEC2547-4E92-4520-9949-1E9FCB4151A3}"/>
          </ac:cxnSpMkLst>
        </pc:cxnChg>
        <pc:cxnChg chg="mod">
          <ac:chgData name="Dell Laptop" userId="3cd9aef6f2a502c0" providerId="LiveId" clId="{462274F9-43AA-4115-A69A-09D122FE09CB}" dt="2022-04-10T16:59:36.580" v="559" actId="14100"/>
          <ac:cxnSpMkLst>
            <pc:docMk/>
            <pc:sldMk cId="504223938" sldId="264"/>
            <ac:cxnSpMk id="42" creationId="{42F9603B-DD89-47E6-AE3A-7E07250E4061}"/>
          </ac:cxnSpMkLst>
        </pc:cxnChg>
        <pc:cxnChg chg="mod">
          <ac:chgData name="Dell Laptop" userId="3cd9aef6f2a502c0" providerId="LiveId" clId="{462274F9-43AA-4115-A69A-09D122FE09CB}" dt="2022-04-10T16:57:27.112" v="547" actId="14100"/>
          <ac:cxnSpMkLst>
            <pc:docMk/>
            <pc:sldMk cId="504223938" sldId="264"/>
            <ac:cxnSpMk id="43" creationId="{9F42D959-2215-43DC-8A6D-61B6395A2E96}"/>
          </ac:cxnSpMkLst>
        </pc:cxnChg>
      </pc:sldChg>
      <pc:sldChg chg="modSp new mod modTransition">
        <pc:chgData name="Dell Laptop" userId="3cd9aef6f2a502c0" providerId="LiveId" clId="{462274F9-43AA-4115-A69A-09D122FE09CB}" dt="2022-04-10T18:21:17.154" v="1557"/>
        <pc:sldMkLst>
          <pc:docMk/>
          <pc:sldMk cId="3430332989" sldId="265"/>
        </pc:sldMkLst>
        <pc:spChg chg="mod">
          <ac:chgData name="Dell Laptop" userId="3cd9aef6f2a502c0" providerId="LiveId" clId="{462274F9-43AA-4115-A69A-09D122FE09CB}" dt="2022-04-10T16:48:30.705" v="173" actId="20577"/>
          <ac:spMkLst>
            <pc:docMk/>
            <pc:sldMk cId="3430332989" sldId="265"/>
            <ac:spMk id="2" creationId="{502A47E8-EA94-4934-9872-84B07A6D880D}"/>
          </ac:spMkLst>
        </pc:spChg>
        <pc:spChg chg="mod">
          <ac:chgData name="Dell Laptop" userId="3cd9aef6f2a502c0" providerId="LiveId" clId="{462274F9-43AA-4115-A69A-09D122FE09CB}" dt="2022-04-10T17:01:22.866" v="645" actId="20577"/>
          <ac:spMkLst>
            <pc:docMk/>
            <pc:sldMk cId="3430332989" sldId="265"/>
            <ac:spMk id="3" creationId="{56D17A1E-559A-49CB-A29B-EAC534A64224}"/>
          </ac:spMkLst>
        </pc:spChg>
      </pc:sldChg>
      <pc:sldChg chg="modSp new mod modTransition">
        <pc:chgData name="Dell Laptop" userId="3cd9aef6f2a502c0" providerId="LiveId" clId="{462274F9-43AA-4115-A69A-09D122FE09CB}" dt="2022-04-10T18:29:39.082" v="1610"/>
        <pc:sldMkLst>
          <pc:docMk/>
          <pc:sldMk cId="373156147" sldId="266"/>
        </pc:sldMkLst>
        <pc:spChg chg="mod">
          <ac:chgData name="Dell Laptop" userId="3cd9aef6f2a502c0" providerId="LiveId" clId="{462274F9-43AA-4115-A69A-09D122FE09CB}" dt="2022-04-10T17:07:26.936" v="868" actId="1076"/>
          <ac:spMkLst>
            <pc:docMk/>
            <pc:sldMk cId="373156147" sldId="266"/>
            <ac:spMk id="2" creationId="{8CAAD64A-B87A-4234-93F2-F29919E14412}"/>
          </ac:spMkLst>
        </pc:spChg>
        <pc:spChg chg="mod">
          <ac:chgData name="Dell Laptop" userId="3cd9aef6f2a502c0" providerId="LiveId" clId="{462274F9-43AA-4115-A69A-09D122FE09CB}" dt="2022-04-10T17:07:08.527" v="867" actId="14100"/>
          <ac:spMkLst>
            <pc:docMk/>
            <pc:sldMk cId="373156147" sldId="266"/>
            <ac:spMk id="3" creationId="{5FCC9AB2-C3B2-4C79-A62D-60E57C6F2F2A}"/>
          </ac:spMkLst>
        </pc:spChg>
      </pc:sldChg>
      <pc:sldChg chg="new del">
        <pc:chgData name="Dell Laptop" userId="3cd9aef6f2a502c0" providerId="LiveId" clId="{462274F9-43AA-4115-A69A-09D122FE09CB}" dt="2022-04-10T17:08:41.026" v="872" actId="2696"/>
        <pc:sldMkLst>
          <pc:docMk/>
          <pc:sldMk cId="1127253418" sldId="267"/>
        </pc:sldMkLst>
      </pc:sldChg>
      <pc:sldChg chg="modSp add ord">
        <pc:chgData name="Dell Laptop" userId="3cd9aef6f2a502c0" providerId="LiveId" clId="{462274F9-43AA-4115-A69A-09D122FE09CB}" dt="2022-04-10T17:49:00.088" v="1337"/>
        <pc:sldMkLst>
          <pc:docMk/>
          <pc:sldMk cId="1292513021" sldId="286"/>
        </pc:sldMkLst>
        <pc:graphicFrameChg chg="mod">
          <ac:chgData name="Dell Laptop" userId="3cd9aef6f2a502c0" providerId="LiveId" clId="{462274F9-43AA-4115-A69A-09D122FE09CB}" dt="2022-04-10T17:10:02.635" v="927" actId="20577"/>
          <ac:graphicFrameMkLst>
            <pc:docMk/>
            <pc:sldMk cId="1292513021" sldId="286"/>
            <ac:graphicFrameMk id="13" creationId="{C0362988-7B57-4E1A-91C9-CF7FD55128D0}"/>
          </ac:graphicFrameMkLst>
        </pc:graphicFrameChg>
      </pc:sldChg>
      <pc:sldChg chg="modSp add">
        <pc:chgData name="Dell Laptop" userId="3cd9aef6f2a502c0" providerId="LiveId" clId="{462274F9-43AA-4115-A69A-09D122FE09CB}" dt="2022-04-10T17:49:50.594" v="1338" actId="20577"/>
        <pc:sldMkLst>
          <pc:docMk/>
          <pc:sldMk cId="347841" sldId="297"/>
        </pc:sldMkLst>
        <pc:graphicFrameChg chg="mod">
          <ac:chgData name="Dell Laptop" userId="3cd9aef6f2a502c0" providerId="LiveId" clId="{462274F9-43AA-4115-A69A-09D122FE09CB}" dt="2022-04-10T17:49:50.594" v="1338" actId="20577"/>
          <ac:graphicFrameMkLst>
            <pc:docMk/>
            <pc:sldMk cId="347841" sldId="297"/>
            <ac:graphicFrameMk id="4" creationId="{BB1CED8B-1A35-4299-86A3-F03232114333}"/>
          </ac:graphicFrameMkLst>
        </pc:graphicFrameChg>
      </pc:sldChg>
      <pc:sldChg chg="modSp add del mod">
        <pc:chgData name="Dell Laptop" userId="3cd9aef6f2a502c0" providerId="LiveId" clId="{462274F9-43AA-4115-A69A-09D122FE09CB}" dt="2022-04-10T17:40:46.432" v="1289" actId="2696"/>
        <pc:sldMkLst>
          <pc:docMk/>
          <pc:sldMk cId="2569254974" sldId="298"/>
        </pc:sldMkLst>
        <pc:spChg chg="mod">
          <ac:chgData name="Dell Laptop" userId="3cd9aef6f2a502c0" providerId="LiveId" clId="{462274F9-43AA-4115-A69A-09D122FE09CB}" dt="2022-04-10T17:37:13.249" v="1223" actId="21"/>
          <ac:spMkLst>
            <pc:docMk/>
            <pc:sldMk cId="2569254974" sldId="298"/>
            <ac:spMk id="47" creationId="{88A15017-9576-4557-B25E-BDF66AD6D5C0}"/>
          </ac:spMkLst>
        </pc:spChg>
        <pc:spChg chg="mod">
          <ac:chgData name="Dell Laptop" userId="3cd9aef6f2a502c0" providerId="LiveId" clId="{462274F9-43AA-4115-A69A-09D122FE09CB}" dt="2022-04-10T17:37:31.597" v="1227" actId="21"/>
          <ac:spMkLst>
            <pc:docMk/>
            <pc:sldMk cId="2569254974" sldId="298"/>
            <ac:spMk id="51" creationId="{4CF0BA3E-3045-4AF8-9F36-22B9C8D3F110}"/>
          </ac:spMkLst>
        </pc:spChg>
        <pc:spChg chg="mod">
          <ac:chgData name="Dell Laptop" userId="3cd9aef6f2a502c0" providerId="LiveId" clId="{462274F9-43AA-4115-A69A-09D122FE09CB}" dt="2022-04-10T17:38:19.495" v="1236" actId="21"/>
          <ac:spMkLst>
            <pc:docMk/>
            <pc:sldMk cId="2569254974" sldId="298"/>
            <ac:spMk id="53" creationId="{5EFCC0A3-47E7-4FE6-9AFF-F97E4700798E}"/>
          </ac:spMkLst>
        </pc:spChg>
        <pc:spChg chg="mod">
          <ac:chgData name="Dell Laptop" userId="3cd9aef6f2a502c0" providerId="LiveId" clId="{462274F9-43AA-4115-A69A-09D122FE09CB}" dt="2022-04-10T17:38:00.486" v="1232" actId="21"/>
          <ac:spMkLst>
            <pc:docMk/>
            <pc:sldMk cId="2569254974" sldId="298"/>
            <ac:spMk id="55" creationId="{A19B93C4-6693-46D1-8BB1-42F17938969B}"/>
          </ac:spMkLst>
        </pc:spChg>
        <pc:cxnChg chg="mod">
          <ac:chgData name="Dell Laptop" userId="3cd9aef6f2a502c0" providerId="LiveId" clId="{462274F9-43AA-4115-A69A-09D122FE09CB}" dt="2022-04-10T17:37:07.874" v="1222" actId="1076"/>
          <ac:cxnSpMkLst>
            <pc:docMk/>
            <pc:sldMk cId="2569254974" sldId="298"/>
            <ac:cxnSpMk id="37" creationId="{BFEC2547-4E92-4520-9949-1E9FCB4151A3}"/>
          </ac:cxnSpMkLst>
        </pc:cxnChg>
      </pc:sldChg>
      <pc:sldChg chg="new del">
        <pc:chgData name="Dell Laptop" userId="3cd9aef6f2a502c0" providerId="LiveId" clId="{462274F9-43AA-4115-A69A-09D122FE09CB}" dt="2022-04-10T17:11:58.632" v="929" actId="2696"/>
        <pc:sldMkLst>
          <pc:docMk/>
          <pc:sldMk cId="2738365004" sldId="298"/>
        </pc:sldMkLst>
      </pc:sldChg>
      <pc:sldChg chg="delSp modSp add del mod setBg delDesignElem">
        <pc:chgData name="Dell Laptop" userId="3cd9aef6f2a502c0" providerId="LiveId" clId="{462274F9-43AA-4115-A69A-09D122FE09CB}" dt="2022-04-10T17:28:48.981" v="1155" actId="2696"/>
        <pc:sldMkLst>
          <pc:docMk/>
          <pc:sldMk cId="761404938" sldId="305"/>
        </pc:sldMkLst>
        <pc:spChg chg="mod">
          <ac:chgData name="Dell Laptop" userId="3cd9aef6f2a502c0" providerId="LiveId" clId="{462274F9-43AA-4115-A69A-09D122FE09CB}" dt="2022-04-10T17:24:08.036" v="1067" actId="14100"/>
          <ac:spMkLst>
            <pc:docMk/>
            <pc:sldMk cId="761404938" sldId="305"/>
            <ac:spMk id="2" creationId="{1C21E816-31F5-48BB-BD02-D15F2F18B48A}"/>
          </ac:spMkLst>
        </pc:spChg>
        <pc:spChg chg="del">
          <ac:chgData name="Dell Laptop" userId="3cd9aef6f2a502c0" providerId="LiveId" clId="{462274F9-43AA-4115-A69A-09D122FE09CB}" dt="2022-04-10T17:21:36.274" v="1040"/>
          <ac:spMkLst>
            <pc:docMk/>
            <pc:sldMk cId="761404938" sldId="305"/>
            <ac:spMk id="18" creationId="{D6D7A0BC-0046-4CAA-8E7F-DCAFE511EA0E}"/>
          </ac:spMkLst>
        </pc:spChg>
        <pc:spChg chg="del">
          <ac:chgData name="Dell Laptop" userId="3cd9aef6f2a502c0" providerId="LiveId" clId="{462274F9-43AA-4115-A69A-09D122FE09CB}" dt="2022-04-10T17:21:36.274" v="1040"/>
          <ac:spMkLst>
            <pc:docMk/>
            <pc:sldMk cId="761404938" sldId="305"/>
            <ac:spMk id="20" creationId="{E7C6334F-6411-41EC-AD7D-179EDD8B58CB}"/>
          </ac:spMkLst>
        </pc:spChg>
        <pc:spChg chg="del">
          <ac:chgData name="Dell Laptop" userId="3cd9aef6f2a502c0" providerId="LiveId" clId="{462274F9-43AA-4115-A69A-09D122FE09CB}" dt="2022-04-10T17:21:36.274" v="1040"/>
          <ac:spMkLst>
            <pc:docMk/>
            <pc:sldMk cId="761404938" sldId="305"/>
            <ac:spMk id="22" creationId="{E6B02CEE-3AF8-4349-9B3E-8970E6DF62B3}"/>
          </ac:spMkLst>
        </pc:spChg>
        <pc:spChg chg="del">
          <ac:chgData name="Dell Laptop" userId="3cd9aef6f2a502c0" providerId="LiveId" clId="{462274F9-43AA-4115-A69A-09D122FE09CB}" dt="2022-04-10T17:21:36.274" v="1040"/>
          <ac:spMkLst>
            <pc:docMk/>
            <pc:sldMk cId="761404938" sldId="305"/>
            <ac:spMk id="24" creationId="{AAA01CF0-3FB5-44EB-B7DE-F2E86374C2FB}"/>
          </ac:spMkLst>
        </pc:spChg>
        <pc:picChg chg="del mod">
          <ac:chgData name="Dell Laptop" userId="3cd9aef6f2a502c0" providerId="LiveId" clId="{462274F9-43AA-4115-A69A-09D122FE09CB}" dt="2022-04-10T17:28:42.964" v="1154" actId="21"/>
          <ac:picMkLst>
            <pc:docMk/>
            <pc:sldMk cId="761404938" sldId="305"/>
            <ac:picMk id="6" creationId="{F1A8C364-94D4-4630-BAD0-78722F347055}"/>
          </ac:picMkLst>
        </pc:picChg>
      </pc:sldChg>
      <pc:sldChg chg="addSp delSp modSp add mod ord modTransition">
        <pc:chgData name="Dell Laptop" userId="3cd9aef6f2a502c0" providerId="LiveId" clId="{462274F9-43AA-4115-A69A-09D122FE09CB}" dt="2022-04-10T18:26:58.972" v="1604"/>
        <pc:sldMkLst>
          <pc:docMk/>
          <pc:sldMk cId="3102645099" sldId="306"/>
        </pc:sldMkLst>
        <pc:spChg chg="mod">
          <ac:chgData name="Dell Laptop" userId="3cd9aef6f2a502c0" providerId="LiveId" clId="{462274F9-43AA-4115-A69A-09D122FE09CB}" dt="2022-04-10T17:28:24.765" v="1153" actId="255"/>
          <ac:spMkLst>
            <pc:docMk/>
            <pc:sldMk cId="3102645099" sldId="306"/>
            <ac:spMk id="2" creationId="{18C3B467-088C-4F3D-A9A7-105C4E1E20CD}"/>
          </ac:spMkLst>
        </pc:spChg>
        <pc:spChg chg="del mod">
          <ac:chgData name="Dell Laptop" userId="3cd9aef6f2a502c0" providerId="LiveId" clId="{462274F9-43AA-4115-A69A-09D122FE09CB}" dt="2022-04-10T17:27:05.681" v="1108" actId="21"/>
          <ac:spMkLst>
            <pc:docMk/>
            <pc:sldMk cId="3102645099" sldId="306"/>
            <ac:spMk id="3" creationId="{C8722DDC-8EEE-4A06-8DFE-B44871EAA2CF}"/>
          </ac:spMkLst>
        </pc:spChg>
        <pc:graphicFrameChg chg="add del modGraphic">
          <ac:chgData name="Dell Laptop" userId="3cd9aef6f2a502c0" providerId="LiveId" clId="{462274F9-43AA-4115-A69A-09D122FE09CB}" dt="2022-04-10T17:25:53.564" v="1081" actId="27309"/>
          <ac:graphicFrameMkLst>
            <pc:docMk/>
            <pc:sldMk cId="3102645099" sldId="306"/>
            <ac:graphicFrameMk id="5" creationId="{C49B8F4B-9448-440E-9040-A9D678F3AA45}"/>
          </ac:graphicFrameMkLst>
        </pc:graphicFrameChg>
      </pc:sldChg>
      <pc:sldChg chg="addSp delSp modSp new mod modTransition">
        <pc:chgData name="Dell Laptop" userId="3cd9aef6f2a502c0" providerId="LiveId" clId="{462274F9-43AA-4115-A69A-09D122FE09CB}" dt="2022-04-10T18:23:12.932" v="1570"/>
        <pc:sldMkLst>
          <pc:docMk/>
          <pc:sldMk cId="209857147" sldId="307"/>
        </pc:sldMkLst>
        <pc:spChg chg="mod">
          <ac:chgData name="Dell Laptop" userId="3cd9aef6f2a502c0" providerId="LiveId" clId="{462274F9-43AA-4115-A69A-09D122FE09CB}" dt="2022-04-10T17:53:32.085" v="1392" actId="27636"/>
          <ac:spMkLst>
            <pc:docMk/>
            <pc:sldMk cId="209857147" sldId="307"/>
            <ac:spMk id="2" creationId="{525C3755-E5A6-43B2-8095-979A6536654E}"/>
          </ac:spMkLst>
        </pc:spChg>
        <pc:spChg chg="del mod">
          <ac:chgData name="Dell Laptop" userId="3cd9aef6f2a502c0" providerId="LiveId" clId="{462274F9-43AA-4115-A69A-09D122FE09CB}" dt="2022-04-10T18:13:50.927" v="1510" actId="931"/>
          <ac:spMkLst>
            <pc:docMk/>
            <pc:sldMk cId="209857147" sldId="307"/>
            <ac:spMk id="3" creationId="{9CACF2D9-D756-4A5F-BAF0-3D9FDCA5F5C0}"/>
          </ac:spMkLst>
        </pc:spChg>
        <pc:picChg chg="add mod">
          <ac:chgData name="Dell Laptop" userId="3cd9aef6f2a502c0" providerId="LiveId" clId="{462274F9-43AA-4115-A69A-09D122FE09CB}" dt="2022-04-10T18:13:50.927" v="1510" actId="931"/>
          <ac:picMkLst>
            <pc:docMk/>
            <pc:sldMk cId="209857147" sldId="307"/>
            <ac:picMk id="5" creationId="{6DC51155-DF12-4434-852D-C10DE4F8ECE4}"/>
          </ac:picMkLst>
        </pc:picChg>
      </pc:sldChg>
      <pc:sldChg chg="addSp delSp modSp new del mod ord">
        <pc:chgData name="Dell Laptop" userId="3cd9aef6f2a502c0" providerId="LiveId" clId="{462274F9-43AA-4115-A69A-09D122FE09CB}" dt="2022-04-10T17:41:05.380" v="1291" actId="2696"/>
        <pc:sldMkLst>
          <pc:docMk/>
          <pc:sldMk cId="941666875" sldId="307"/>
        </pc:sldMkLst>
        <pc:spChg chg="mod">
          <ac:chgData name="Dell Laptop" userId="3cd9aef6f2a502c0" providerId="LiveId" clId="{462274F9-43AA-4115-A69A-09D122FE09CB}" dt="2022-04-10T17:36:10.362" v="1218" actId="1076"/>
          <ac:spMkLst>
            <pc:docMk/>
            <pc:sldMk cId="941666875" sldId="307"/>
            <ac:spMk id="2" creationId="{1767DD04-6B56-4C36-A1ED-ABF04B7BA70F}"/>
          </ac:spMkLst>
        </pc:spChg>
        <pc:spChg chg="mod">
          <ac:chgData name="Dell Laptop" userId="3cd9aef6f2a502c0" providerId="LiveId" clId="{462274F9-43AA-4115-A69A-09D122FE09CB}" dt="2022-04-10T17:40:59.613" v="1290" actId="21"/>
          <ac:spMkLst>
            <pc:docMk/>
            <pc:sldMk cId="941666875" sldId="307"/>
            <ac:spMk id="3" creationId="{E3C43223-340E-4E2E-9D8C-E500079C34D1}"/>
          </ac:spMkLst>
        </pc:spChg>
        <pc:graphicFrameChg chg="add del modGraphic">
          <ac:chgData name="Dell Laptop" userId="3cd9aef6f2a502c0" providerId="LiveId" clId="{462274F9-43AA-4115-A69A-09D122FE09CB}" dt="2022-04-10T17:37:46.539" v="1231" actId="478"/>
          <ac:graphicFrameMkLst>
            <pc:docMk/>
            <pc:sldMk cId="941666875" sldId="307"/>
            <ac:graphicFrameMk id="8" creationId="{4D7E4F59-63AB-4C95-9726-1DB49B946B30}"/>
          </ac:graphicFrameMkLst>
        </pc:graphicFrameChg>
        <pc:picChg chg="add del mod">
          <ac:chgData name="Dell Laptop" userId="3cd9aef6f2a502c0" providerId="LiveId" clId="{462274F9-43AA-4115-A69A-09D122FE09CB}" dt="2022-04-10T17:32:32.801" v="1180" actId="478"/>
          <ac:picMkLst>
            <pc:docMk/>
            <pc:sldMk cId="941666875" sldId="307"/>
            <ac:picMk id="5" creationId="{8354A82D-241C-479F-8FFA-52650EB30880}"/>
          </ac:picMkLst>
        </pc:picChg>
        <pc:picChg chg="add mod">
          <ac:chgData name="Dell Laptop" userId="3cd9aef6f2a502c0" providerId="LiveId" clId="{462274F9-43AA-4115-A69A-09D122FE09CB}" dt="2022-04-10T17:36:24.686" v="1221" actId="14100"/>
          <ac:picMkLst>
            <pc:docMk/>
            <pc:sldMk cId="941666875" sldId="307"/>
            <ac:picMk id="6" creationId="{EF085317-03A4-42F5-9512-B4873F3DC77B}"/>
          </ac:picMkLst>
        </pc:picChg>
      </pc:sldChg>
      <pc:sldChg chg="new del">
        <pc:chgData name="Dell Laptop" userId="3cd9aef6f2a502c0" providerId="LiveId" clId="{462274F9-43AA-4115-A69A-09D122FE09CB}" dt="2022-04-10T17:54:07.672" v="1399" actId="2696"/>
        <pc:sldMkLst>
          <pc:docMk/>
          <pc:sldMk cId="2125106292" sldId="308"/>
        </pc:sldMkLst>
      </pc:sldChg>
      <pc:sldChg chg="new del">
        <pc:chgData name="Dell Laptop" userId="3cd9aef6f2a502c0" providerId="LiveId" clId="{462274F9-43AA-4115-A69A-09D122FE09CB}" dt="2022-04-10T17:54:18.701" v="1401" actId="2696"/>
        <pc:sldMkLst>
          <pc:docMk/>
          <pc:sldMk cId="3622899104" sldId="309"/>
        </pc:sldMkLst>
      </pc:sldChg>
      <pc:sldChg chg="new del">
        <pc:chgData name="Dell Laptop" userId="3cd9aef6f2a502c0" providerId="LiveId" clId="{462274F9-43AA-4115-A69A-09D122FE09CB}" dt="2022-04-10T17:54:35.566" v="1403" actId="2696"/>
        <pc:sldMkLst>
          <pc:docMk/>
          <pc:sldMk cId="4080114738" sldId="310"/>
        </pc:sldMkLst>
      </pc:sldChg>
      <pc:sldChg chg="new del">
        <pc:chgData name="Dell Laptop" userId="3cd9aef6f2a502c0" providerId="LiveId" clId="{462274F9-43AA-4115-A69A-09D122FE09CB}" dt="2022-04-10T17:54:45.605" v="1405" actId="2696"/>
        <pc:sldMkLst>
          <pc:docMk/>
          <pc:sldMk cId="1249811605" sldId="311"/>
        </pc:sldMkLst>
      </pc:sldChg>
      <pc:sldChg chg="new del">
        <pc:chgData name="Dell Laptop" userId="3cd9aef6f2a502c0" providerId="LiveId" clId="{462274F9-43AA-4115-A69A-09D122FE09CB}" dt="2022-04-10T17:54:56.255" v="1407" actId="2696"/>
        <pc:sldMkLst>
          <pc:docMk/>
          <pc:sldMk cId="1598298722" sldId="312"/>
        </pc:sldMkLst>
      </pc:sldChg>
      <pc:sldChg chg="addSp delSp modSp new mod modTransition">
        <pc:chgData name="Dell Laptop" userId="3cd9aef6f2a502c0" providerId="LiveId" clId="{462274F9-43AA-4115-A69A-09D122FE09CB}" dt="2022-04-11T04:11:18.741" v="1622" actId="14100"/>
        <pc:sldMkLst>
          <pc:docMk/>
          <pc:sldMk cId="2204992824" sldId="313"/>
        </pc:sldMkLst>
        <pc:spChg chg="mod">
          <ac:chgData name="Dell Laptop" userId="3cd9aef6f2a502c0" providerId="LiveId" clId="{462274F9-43AA-4115-A69A-09D122FE09CB}" dt="2022-04-10T17:52:01.458" v="1367" actId="14100"/>
          <ac:spMkLst>
            <pc:docMk/>
            <pc:sldMk cId="2204992824" sldId="313"/>
            <ac:spMk id="2" creationId="{B146851B-93E5-4FB9-A377-D88D33156641}"/>
          </ac:spMkLst>
        </pc:spChg>
        <pc:spChg chg="del mod">
          <ac:chgData name="Dell Laptop" userId="3cd9aef6f2a502c0" providerId="LiveId" clId="{462274F9-43AA-4115-A69A-09D122FE09CB}" dt="2022-04-10T18:19:09.856" v="1541" actId="931"/>
          <ac:spMkLst>
            <pc:docMk/>
            <pc:sldMk cId="2204992824" sldId="313"/>
            <ac:spMk id="3" creationId="{D7DE4A5A-E66E-4083-831E-D88405C7E100}"/>
          </ac:spMkLst>
        </pc:spChg>
        <pc:spChg chg="add del mod">
          <ac:chgData name="Dell Laptop" userId="3cd9aef6f2a502c0" providerId="LiveId" clId="{462274F9-43AA-4115-A69A-09D122FE09CB}" dt="2022-04-11T04:10:39.468" v="1613" actId="931"/>
          <ac:spMkLst>
            <pc:docMk/>
            <pc:sldMk cId="2204992824" sldId="313"/>
            <ac:spMk id="4" creationId="{BF7E6458-1885-4D69-B1C9-40B0A0E634ED}"/>
          </ac:spMkLst>
        </pc:spChg>
        <pc:picChg chg="add del mod">
          <ac:chgData name="Dell Laptop" userId="3cd9aef6f2a502c0" providerId="LiveId" clId="{462274F9-43AA-4115-A69A-09D122FE09CB}" dt="2022-04-11T04:10:28.391" v="1612" actId="478"/>
          <ac:picMkLst>
            <pc:docMk/>
            <pc:sldMk cId="2204992824" sldId="313"/>
            <ac:picMk id="5" creationId="{2C6F0CCB-BDA9-4B77-8AB1-8BB918D12C9D}"/>
          </ac:picMkLst>
        </pc:picChg>
        <pc:picChg chg="add mod">
          <ac:chgData name="Dell Laptop" userId="3cd9aef6f2a502c0" providerId="LiveId" clId="{462274F9-43AA-4115-A69A-09D122FE09CB}" dt="2022-04-11T04:11:18.741" v="1622" actId="14100"/>
          <ac:picMkLst>
            <pc:docMk/>
            <pc:sldMk cId="2204992824" sldId="313"/>
            <ac:picMk id="7" creationId="{A8903569-3C9E-4B32-B713-8D97B7A5C2FD}"/>
          </ac:picMkLst>
        </pc:picChg>
      </pc:sldChg>
      <pc:sldChg chg="add del">
        <pc:chgData name="Dell Laptop" userId="3cd9aef6f2a502c0" providerId="LiveId" clId="{462274F9-43AA-4115-A69A-09D122FE09CB}" dt="2022-04-10T17:57:17.659" v="1509" actId="2696"/>
        <pc:sldMkLst>
          <pc:docMk/>
          <pc:sldMk cId="1555373380" sldId="314"/>
        </pc:sldMkLst>
      </pc:sldChg>
      <pc:sldChg chg="addSp delSp modSp add mod modTransition">
        <pc:chgData name="Dell Laptop" userId="3cd9aef6f2a502c0" providerId="LiveId" clId="{462274F9-43AA-4115-A69A-09D122FE09CB}" dt="2022-04-10T18:23:23.282" v="1571"/>
        <pc:sldMkLst>
          <pc:docMk/>
          <pc:sldMk cId="3053893926" sldId="315"/>
        </pc:sldMkLst>
        <pc:spChg chg="mod">
          <ac:chgData name="Dell Laptop" userId="3cd9aef6f2a502c0" providerId="LiveId" clId="{462274F9-43AA-4115-A69A-09D122FE09CB}" dt="2022-04-10T17:56:35.902" v="1508" actId="20577"/>
          <ac:spMkLst>
            <pc:docMk/>
            <pc:sldMk cId="3053893926" sldId="315"/>
            <ac:spMk id="2" creationId="{525C3755-E5A6-43B2-8095-979A6536654E}"/>
          </ac:spMkLst>
        </pc:spChg>
        <pc:spChg chg="del">
          <ac:chgData name="Dell Laptop" userId="3cd9aef6f2a502c0" providerId="LiveId" clId="{462274F9-43AA-4115-A69A-09D122FE09CB}" dt="2022-04-10T18:14:19.643" v="1511" actId="931"/>
          <ac:spMkLst>
            <pc:docMk/>
            <pc:sldMk cId="3053893926" sldId="315"/>
            <ac:spMk id="3" creationId="{9CACF2D9-D756-4A5F-BAF0-3D9FDCA5F5C0}"/>
          </ac:spMkLst>
        </pc:spChg>
        <pc:picChg chg="add mod">
          <ac:chgData name="Dell Laptop" userId="3cd9aef6f2a502c0" providerId="LiveId" clId="{462274F9-43AA-4115-A69A-09D122FE09CB}" dt="2022-04-10T18:14:19.643" v="1511" actId="931"/>
          <ac:picMkLst>
            <pc:docMk/>
            <pc:sldMk cId="3053893926" sldId="315"/>
            <ac:picMk id="5" creationId="{5D4DFC87-5BCB-4C38-B74B-890D2B963BD2}"/>
          </ac:picMkLst>
        </pc:picChg>
      </pc:sldChg>
      <pc:sldChg chg="addSp delSp modSp add del mod modTransition">
        <pc:chgData name="Dell Laptop" userId="3cd9aef6f2a502c0" providerId="LiveId" clId="{462274F9-43AA-4115-A69A-09D122FE09CB}" dt="2022-04-10T18:23:34.381" v="1572"/>
        <pc:sldMkLst>
          <pc:docMk/>
          <pc:sldMk cId="1360064944" sldId="316"/>
        </pc:sldMkLst>
        <pc:spChg chg="mod">
          <ac:chgData name="Dell Laptop" userId="3cd9aef6f2a502c0" providerId="LiveId" clId="{462274F9-43AA-4115-A69A-09D122FE09CB}" dt="2022-04-10T17:56:16.754" v="1480" actId="20577"/>
          <ac:spMkLst>
            <pc:docMk/>
            <pc:sldMk cId="1360064944" sldId="316"/>
            <ac:spMk id="2" creationId="{525C3755-E5A6-43B2-8095-979A6536654E}"/>
          </ac:spMkLst>
        </pc:spChg>
        <pc:spChg chg="del mod">
          <ac:chgData name="Dell Laptop" userId="3cd9aef6f2a502c0" providerId="LiveId" clId="{462274F9-43AA-4115-A69A-09D122FE09CB}" dt="2022-04-10T18:15:07.518" v="1514" actId="931"/>
          <ac:spMkLst>
            <pc:docMk/>
            <pc:sldMk cId="1360064944" sldId="316"/>
            <ac:spMk id="3" creationId="{9CACF2D9-D756-4A5F-BAF0-3D9FDCA5F5C0}"/>
          </ac:spMkLst>
        </pc:spChg>
        <pc:picChg chg="add mod">
          <ac:chgData name="Dell Laptop" userId="3cd9aef6f2a502c0" providerId="LiveId" clId="{462274F9-43AA-4115-A69A-09D122FE09CB}" dt="2022-04-10T18:15:07.518" v="1514" actId="931"/>
          <ac:picMkLst>
            <pc:docMk/>
            <pc:sldMk cId="1360064944" sldId="316"/>
            <ac:picMk id="5" creationId="{A4988619-388A-4E6E-802C-F8EDC2BDF82A}"/>
          </ac:picMkLst>
        </pc:picChg>
        <pc:picChg chg="add del mod">
          <ac:chgData name="Dell Laptop" userId="3cd9aef6f2a502c0" providerId="LiveId" clId="{462274F9-43AA-4115-A69A-09D122FE09CB}" dt="2022-04-10T18:15:52.422" v="1519" actId="478"/>
          <ac:picMkLst>
            <pc:docMk/>
            <pc:sldMk cId="1360064944" sldId="316"/>
            <ac:picMk id="7" creationId="{34795A86-46B5-4066-9F05-A17C0DCC3898}"/>
          </ac:picMkLst>
        </pc:picChg>
      </pc:sldChg>
      <pc:sldChg chg="addSp delSp modSp add mod modTransition">
        <pc:chgData name="Dell Laptop" userId="3cd9aef6f2a502c0" providerId="LiveId" clId="{462274F9-43AA-4115-A69A-09D122FE09CB}" dt="2022-04-10T18:23:52.276" v="1574"/>
        <pc:sldMkLst>
          <pc:docMk/>
          <pc:sldMk cId="300358996" sldId="317"/>
        </pc:sldMkLst>
        <pc:spChg chg="mod">
          <ac:chgData name="Dell Laptop" userId="3cd9aef6f2a502c0" providerId="LiveId" clId="{462274F9-43AA-4115-A69A-09D122FE09CB}" dt="2022-04-10T17:55:52.731" v="1453" actId="255"/>
          <ac:spMkLst>
            <pc:docMk/>
            <pc:sldMk cId="300358996" sldId="317"/>
            <ac:spMk id="2" creationId="{525C3755-E5A6-43B2-8095-979A6536654E}"/>
          </ac:spMkLst>
        </pc:spChg>
        <pc:spChg chg="del">
          <ac:chgData name="Dell Laptop" userId="3cd9aef6f2a502c0" providerId="LiveId" clId="{462274F9-43AA-4115-A69A-09D122FE09CB}" dt="2022-04-10T18:16:09.583" v="1520" actId="931"/>
          <ac:spMkLst>
            <pc:docMk/>
            <pc:sldMk cId="300358996" sldId="317"/>
            <ac:spMk id="3" creationId="{9CACF2D9-D756-4A5F-BAF0-3D9FDCA5F5C0}"/>
          </ac:spMkLst>
        </pc:spChg>
        <pc:picChg chg="add mod">
          <ac:chgData name="Dell Laptop" userId="3cd9aef6f2a502c0" providerId="LiveId" clId="{462274F9-43AA-4115-A69A-09D122FE09CB}" dt="2022-04-10T18:16:09.583" v="1520" actId="931"/>
          <ac:picMkLst>
            <pc:docMk/>
            <pc:sldMk cId="300358996" sldId="317"/>
            <ac:picMk id="5" creationId="{4A7D2377-2927-4E44-B321-039A890F9557}"/>
          </ac:picMkLst>
        </pc:picChg>
      </pc:sldChg>
      <pc:sldChg chg="addSp delSp modSp add mod modTransition">
        <pc:chgData name="Dell Laptop" userId="3cd9aef6f2a502c0" providerId="LiveId" clId="{462274F9-43AA-4115-A69A-09D122FE09CB}" dt="2022-04-10T18:24:33.133" v="1578"/>
        <pc:sldMkLst>
          <pc:docMk/>
          <pc:sldMk cId="2754694079" sldId="318"/>
        </pc:sldMkLst>
        <pc:spChg chg="mod">
          <ac:chgData name="Dell Laptop" userId="3cd9aef6f2a502c0" providerId="LiveId" clId="{462274F9-43AA-4115-A69A-09D122FE09CB}" dt="2022-04-10T17:55:09.180" v="1428" actId="20577"/>
          <ac:spMkLst>
            <pc:docMk/>
            <pc:sldMk cId="2754694079" sldId="318"/>
            <ac:spMk id="2" creationId="{525C3755-E5A6-43B2-8095-979A6536654E}"/>
          </ac:spMkLst>
        </pc:spChg>
        <pc:spChg chg="del">
          <ac:chgData name="Dell Laptop" userId="3cd9aef6f2a502c0" providerId="LiveId" clId="{462274F9-43AA-4115-A69A-09D122FE09CB}" dt="2022-04-10T18:17:29.128" v="1530" actId="931"/>
          <ac:spMkLst>
            <pc:docMk/>
            <pc:sldMk cId="2754694079" sldId="318"/>
            <ac:spMk id="3" creationId="{9CACF2D9-D756-4A5F-BAF0-3D9FDCA5F5C0}"/>
          </ac:spMkLst>
        </pc:spChg>
        <pc:picChg chg="add mod">
          <ac:chgData name="Dell Laptop" userId="3cd9aef6f2a502c0" providerId="LiveId" clId="{462274F9-43AA-4115-A69A-09D122FE09CB}" dt="2022-04-10T18:17:29.128" v="1530" actId="931"/>
          <ac:picMkLst>
            <pc:docMk/>
            <pc:sldMk cId="2754694079" sldId="318"/>
            <ac:picMk id="5" creationId="{A027FAE2-FE37-4AAA-8C18-8AA458D23332}"/>
          </ac:picMkLst>
        </pc:picChg>
      </pc:sldChg>
      <pc:sldChg chg="addSp delSp modSp add mod modTransition">
        <pc:chgData name="Dell Laptop" userId="3cd9aef6f2a502c0" providerId="LiveId" clId="{462274F9-43AA-4115-A69A-09D122FE09CB}" dt="2022-04-10T18:29:06.725" v="1607"/>
        <pc:sldMkLst>
          <pc:docMk/>
          <pc:sldMk cId="1173754318" sldId="319"/>
        </pc:sldMkLst>
        <pc:spChg chg="add del mod">
          <ac:chgData name="Dell Laptop" userId="3cd9aef6f2a502c0" providerId="LiveId" clId="{462274F9-43AA-4115-A69A-09D122FE09CB}" dt="2022-04-10T18:17:13.009" v="1529" actId="931"/>
          <ac:spMkLst>
            <pc:docMk/>
            <pc:sldMk cId="1173754318" sldId="319"/>
            <ac:spMk id="4" creationId="{50E16438-D159-4259-AAF1-FDDFF3B7087E}"/>
          </ac:spMkLst>
        </pc:spChg>
        <pc:picChg chg="del">
          <ac:chgData name="Dell Laptop" userId="3cd9aef6f2a502c0" providerId="LiveId" clId="{462274F9-43AA-4115-A69A-09D122FE09CB}" dt="2022-04-10T18:16:27.269" v="1522" actId="478"/>
          <ac:picMkLst>
            <pc:docMk/>
            <pc:sldMk cId="1173754318" sldId="319"/>
            <ac:picMk id="5" creationId="{4A7D2377-2927-4E44-B321-039A890F9557}"/>
          </ac:picMkLst>
        </pc:picChg>
        <pc:picChg chg="add mod">
          <ac:chgData name="Dell Laptop" userId="3cd9aef6f2a502c0" providerId="LiveId" clId="{462274F9-43AA-4115-A69A-09D122FE09CB}" dt="2022-04-10T18:17:13.009" v="1529" actId="931"/>
          <ac:picMkLst>
            <pc:docMk/>
            <pc:sldMk cId="1173754318" sldId="319"/>
            <ac:picMk id="7" creationId="{7A4FEB4C-451B-41ED-B156-348F6010E89B}"/>
          </ac:picMkLst>
        </pc:picChg>
      </pc:sldChg>
      <pc:sldChg chg="addSp delSp modSp add mod modTransition">
        <pc:chgData name="Dell Laptop" userId="3cd9aef6f2a502c0" providerId="LiveId" clId="{462274F9-43AA-4115-A69A-09D122FE09CB}" dt="2022-04-10T18:29:14.910" v="1608"/>
        <pc:sldMkLst>
          <pc:docMk/>
          <pc:sldMk cId="4000819507" sldId="320"/>
        </pc:sldMkLst>
        <pc:spChg chg="add del mod">
          <ac:chgData name="Dell Laptop" userId="3cd9aef6f2a502c0" providerId="LiveId" clId="{462274F9-43AA-4115-A69A-09D122FE09CB}" dt="2022-04-10T18:18:48.537" v="1540" actId="931"/>
          <ac:spMkLst>
            <pc:docMk/>
            <pc:sldMk cId="4000819507" sldId="320"/>
            <ac:spMk id="4" creationId="{FA49A5CE-7855-451B-935C-332B13611EF2}"/>
          </ac:spMkLst>
        </pc:spChg>
        <pc:picChg chg="del">
          <ac:chgData name="Dell Laptop" userId="3cd9aef6f2a502c0" providerId="LiveId" clId="{462274F9-43AA-4115-A69A-09D122FE09CB}" dt="2022-04-10T18:17:46.528" v="1532" actId="478"/>
          <ac:picMkLst>
            <pc:docMk/>
            <pc:sldMk cId="4000819507" sldId="320"/>
            <ac:picMk id="5" creationId="{A027FAE2-FE37-4AAA-8C18-8AA458D23332}"/>
          </ac:picMkLst>
        </pc:picChg>
        <pc:picChg chg="add mod">
          <ac:chgData name="Dell Laptop" userId="3cd9aef6f2a502c0" providerId="LiveId" clId="{462274F9-43AA-4115-A69A-09D122FE09CB}" dt="2022-04-10T18:18:48.537" v="1540" actId="931"/>
          <ac:picMkLst>
            <pc:docMk/>
            <pc:sldMk cId="4000819507" sldId="320"/>
            <ac:picMk id="7" creationId="{B2DB2C48-7E68-489F-B38D-E3FA7609698E}"/>
          </ac:picMkLst>
        </pc:pic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BE5B1F-8548-4FA5-8ECE-FF697B8BDC8B}" type="doc">
      <dgm:prSet loTypeId="urn:microsoft.com/office/officeart/2005/8/layout/chevron2" loCatId="process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AE4A921-75C0-457E-B6C7-AF5D3F924778}">
      <dgm:prSet/>
      <dgm:spPr/>
      <dgm:t>
        <a:bodyPr/>
        <a:lstStyle/>
        <a:p>
          <a:r>
            <a:rPr lang="en-US" dirty="0"/>
            <a:t>Front-End</a:t>
          </a:r>
        </a:p>
      </dgm:t>
    </dgm:pt>
    <dgm:pt modelId="{5DE6B7FC-E69A-4189-BB0C-356B2586F16F}" type="parTrans" cxnId="{906961F9-228B-42F0-B93A-61A91FF72B16}">
      <dgm:prSet/>
      <dgm:spPr/>
      <dgm:t>
        <a:bodyPr/>
        <a:lstStyle/>
        <a:p>
          <a:endParaRPr lang="en-US"/>
        </a:p>
      </dgm:t>
    </dgm:pt>
    <dgm:pt modelId="{E4500CC0-E9F9-45F4-8DBB-F762BD69C7EF}" type="sibTrans" cxnId="{906961F9-228B-42F0-B93A-61A91FF72B16}">
      <dgm:prSet/>
      <dgm:spPr/>
      <dgm:t>
        <a:bodyPr/>
        <a:lstStyle/>
        <a:p>
          <a:endParaRPr lang="en-US"/>
        </a:p>
      </dgm:t>
    </dgm:pt>
    <dgm:pt modelId="{300F49C4-BE2A-4BB1-881A-D5DBC7667E1A}">
      <dgm:prSet custT="1"/>
      <dgm:spPr/>
      <dgm:t>
        <a:bodyPr/>
        <a:lstStyle/>
        <a:p>
          <a:r>
            <a:rPr lang="en-US" sz="2000" dirty="0"/>
            <a:t>Angular</a:t>
          </a:r>
        </a:p>
      </dgm:t>
    </dgm:pt>
    <dgm:pt modelId="{938A8F79-6539-4D75-80F8-D245BBF23EB2}" type="parTrans" cxnId="{E21D1965-4238-40BD-8C23-F39BDB8AF9FF}">
      <dgm:prSet/>
      <dgm:spPr/>
      <dgm:t>
        <a:bodyPr/>
        <a:lstStyle/>
        <a:p>
          <a:endParaRPr lang="en-US"/>
        </a:p>
      </dgm:t>
    </dgm:pt>
    <dgm:pt modelId="{E6F5A85C-A7FD-4313-BD20-CCE392CD9E1F}" type="sibTrans" cxnId="{E21D1965-4238-40BD-8C23-F39BDB8AF9FF}">
      <dgm:prSet/>
      <dgm:spPr/>
      <dgm:t>
        <a:bodyPr/>
        <a:lstStyle/>
        <a:p>
          <a:endParaRPr lang="en-US"/>
        </a:p>
      </dgm:t>
    </dgm:pt>
    <dgm:pt modelId="{393C84A3-4571-4040-9493-0BA1AF30DA26}">
      <dgm:prSet/>
      <dgm:spPr/>
      <dgm:t>
        <a:bodyPr/>
        <a:lstStyle/>
        <a:p>
          <a:r>
            <a:rPr lang="en-US" dirty="0"/>
            <a:t>Back-End</a:t>
          </a:r>
        </a:p>
      </dgm:t>
    </dgm:pt>
    <dgm:pt modelId="{3A4A9F0D-AEA3-4A1C-B17C-D8B078DF106A}" type="parTrans" cxnId="{B78F293F-BC11-49D3-BE1D-C504995D7961}">
      <dgm:prSet/>
      <dgm:spPr/>
      <dgm:t>
        <a:bodyPr/>
        <a:lstStyle/>
        <a:p>
          <a:endParaRPr lang="en-US"/>
        </a:p>
      </dgm:t>
    </dgm:pt>
    <dgm:pt modelId="{8C58886A-EDBF-4BFF-AE8D-8BBD9AD31068}" type="sibTrans" cxnId="{B78F293F-BC11-49D3-BE1D-C504995D7961}">
      <dgm:prSet/>
      <dgm:spPr/>
      <dgm:t>
        <a:bodyPr/>
        <a:lstStyle/>
        <a:p>
          <a:endParaRPr lang="en-US"/>
        </a:p>
      </dgm:t>
    </dgm:pt>
    <dgm:pt modelId="{09AB19DE-0A85-493B-8A0E-8AC56DC905F8}">
      <dgm:prSet custT="1"/>
      <dgm:spPr/>
      <dgm:t>
        <a:bodyPr/>
        <a:lstStyle/>
        <a:p>
          <a:r>
            <a:rPr lang="en-US" sz="2000"/>
            <a:t>MySQL Workbench</a:t>
          </a:r>
          <a:endParaRPr lang="en-US" sz="2000" dirty="0"/>
        </a:p>
      </dgm:t>
    </dgm:pt>
    <dgm:pt modelId="{4BB754D1-EDE1-4049-9435-D033F95709D0}" type="parTrans" cxnId="{7F0FCC7E-C51A-4B2D-B669-97CE74A0DED9}">
      <dgm:prSet/>
      <dgm:spPr/>
      <dgm:t>
        <a:bodyPr/>
        <a:lstStyle/>
        <a:p>
          <a:endParaRPr lang="en-US"/>
        </a:p>
      </dgm:t>
    </dgm:pt>
    <dgm:pt modelId="{8861651B-08AB-4BAF-AAF6-588C1FD8766A}" type="sibTrans" cxnId="{7F0FCC7E-C51A-4B2D-B669-97CE74A0DED9}">
      <dgm:prSet/>
      <dgm:spPr/>
      <dgm:t>
        <a:bodyPr/>
        <a:lstStyle/>
        <a:p>
          <a:endParaRPr lang="en-US"/>
        </a:p>
      </dgm:t>
    </dgm:pt>
    <dgm:pt modelId="{7FA9AB4A-92C1-41E8-8158-DD2B25D9113B}">
      <dgm:prSet/>
      <dgm:spPr/>
      <dgm:t>
        <a:bodyPr/>
        <a:lstStyle/>
        <a:p>
          <a:r>
            <a:rPr lang="en-US" dirty="0" err="1"/>
            <a:t>DataBase</a:t>
          </a:r>
          <a:endParaRPr lang="en-US" dirty="0"/>
        </a:p>
      </dgm:t>
    </dgm:pt>
    <dgm:pt modelId="{38E7AEFA-EB50-4771-857F-576467B37145}" type="parTrans" cxnId="{85EB9F4D-461E-4ACB-A92D-BEED8E572647}">
      <dgm:prSet/>
      <dgm:spPr/>
      <dgm:t>
        <a:bodyPr/>
        <a:lstStyle/>
        <a:p>
          <a:endParaRPr lang="en-US"/>
        </a:p>
      </dgm:t>
    </dgm:pt>
    <dgm:pt modelId="{FB571C8D-8BC9-46B5-9DCF-FEB771A5C820}" type="sibTrans" cxnId="{85EB9F4D-461E-4ACB-A92D-BEED8E572647}">
      <dgm:prSet/>
      <dgm:spPr/>
      <dgm:t>
        <a:bodyPr/>
        <a:lstStyle/>
        <a:p>
          <a:endParaRPr lang="en-US"/>
        </a:p>
      </dgm:t>
    </dgm:pt>
    <dgm:pt modelId="{91598E38-7461-470A-91AA-325A90C2A6DA}">
      <dgm:prSet custT="1"/>
      <dgm:spPr/>
      <dgm:t>
        <a:bodyPr/>
        <a:lstStyle/>
        <a:p>
          <a:r>
            <a:rPr lang="en-US" sz="2000" dirty="0"/>
            <a:t>Employee Controller</a:t>
          </a:r>
        </a:p>
      </dgm:t>
    </dgm:pt>
    <dgm:pt modelId="{8982EE4A-6F3A-428C-8E76-02A30B39C05F}" type="parTrans" cxnId="{3BA4B7B9-0A7C-4EFC-8F39-59CD69864C97}">
      <dgm:prSet/>
      <dgm:spPr/>
      <dgm:t>
        <a:bodyPr/>
        <a:lstStyle/>
        <a:p>
          <a:endParaRPr lang="en-US"/>
        </a:p>
      </dgm:t>
    </dgm:pt>
    <dgm:pt modelId="{AEBFFADC-990D-480E-B682-B841BE19126D}" type="sibTrans" cxnId="{3BA4B7B9-0A7C-4EFC-8F39-59CD69864C97}">
      <dgm:prSet/>
      <dgm:spPr/>
      <dgm:t>
        <a:bodyPr/>
        <a:lstStyle/>
        <a:p>
          <a:endParaRPr lang="en-US"/>
        </a:p>
      </dgm:t>
    </dgm:pt>
    <dgm:pt modelId="{29B2E92E-C69E-4726-A1D6-D81DB0AAC441}">
      <dgm:prSet custT="1"/>
      <dgm:spPr/>
      <dgm:t>
        <a:bodyPr/>
        <a:lstStyle/>
        <a:p>
          <a:r>
            <a:rPr lang="en-US" sz="2000" dirty="0"/>
            <a:t>Employee Repository</a:t>
          </a:r>
        </a:p>
      </dgm:t>
    </dgm:pt>
    <dgm:pt modelId="{3C3C4C19-7AEC-41C5-B445-72BA0527B68E}" type="parTrans" cxnId="{AFC9962F-4A40-48FA-B92A-D9BDA4D1B208}">
      <dgm:prSet/>
      <dgm:spPr/>
      <dgm:t>
        <a:bodyPr/>
        <a:lstStyle/>
        <a:p>
          <a:endParaRPr lang="en-IN"/>
        </a:p>
      </dgm:t>
    </dgm:pt>
    <dgm:pt modelId="{3654E62B-55B3-40EE-814F-F3D413F39933}" type="sibTrans" cxnId="{AFC9962F-4A40-48FA-B92A-D9BDA4D1B208}">
      <dgm:prSet/>
      <dgm:spPr/>
      <dgm:t>
        <a:bodyPr/>
        <a:lstStyle/>
        <a:p>
          <a:endParaRPr lang="en-IN"/>
        </a:p>
      </dgm:t>
    </dgm:pt>
    <dgm:pt modelId="{EF8CC5B3-D7AA-4DC6-B6EF-8E6357FE4BA8}">
      <dgm:prSet custT="1"/>
      <dgm:spPr/>
      <dgm:t>
        <a:bodyPr/>
        <a:lstStyle/>
        <a:p>
          <a:r>
            <a:rPr lang="en-US" sz="2000" dirty="0"/>
            <a:t>Employee Service</a:t>
          </a:r>
        </a:p>
      </dgm:t>
    </dgm:pt>
    <dgm:pt modelId="{ABCB94B3-F29B-4A6E-91AB-F9EEE24DAD21}" type="parTrans" cxnId="{06EF7432-6B0E-42A3-8864-7D663E0BAC22}">
      <dgm:prSet/>
      <dgm:spPr/>
      <dgm:t>
        <a:bodyPr/>
        <a:lstStyle/>
        <a:p>
          <a:endParaRPr lang="en-IN"/>
        </a:p>
      </dgm:t>
    </dgm:pt>
    <dgm:pt modelId="{BC975DB5-7150-4FA6-AD00-077CFF2A5DB8}" type="sibTrans" cxnId="{06EF7432-6B0E-42A3-8864-7D663E0BAC22}">
      <dgm:prSet/>
      <dgm:spPr/>
      <dgm:t>
        <a:bodyPr/>
        <a:lstStyle/>
        <a:p>
          <a:endParaRPr lang="en-IN"/>
        </a:p>
      </dgm:t>
    </dgm:pt>
    <dgm:pt modelId="{836F404E-31CF-4714-932C-40A0E3D44F51}">
      <dgm:prSet custT="1"/>
      <dgm:spPr/>
      <dgm:t>
        <a:bodyPr/>
        <a:lstStyle/>
        <a:p>
          <a:r>
            <a:rPr lang="en-US" sz="2000" dirty="0"/>
            <a:t>Nodejs</a:t>
          </a:r>
        </a:p>
      </dgm:t>
    </dgm:pt>
    <dgm:pt modelId="{EA22D881-F053-460B-B86E-8A186734C749}" type="parTrans" cxnId="{ADCE803C-2D7C-4CD1-A343-06FDFF1D1348}">
      <dgm:prSet/>
      <dgm:spPr/>
      <dgm:t>
        <a:bodyPr/>
        <a:lstStyle/>
        <a:p>
          <a:endParaRPr lang="en-IN"/>
        </a:p>
      </dgm:t>
    </dgm:pt>
    <dgm:pt modelId="{7779485C-5E7F-435F-ABAE-725A1E9F0E28}" type="sibTrans" cxnId="{ADCE803C-2D7C-4CD1-A343-06FDFF1D1348}">
      <dgm:prSet/>
      <dgm:spPr/>
      <dgm:t>
        <a:bodyPr/>
        <a:lstStyle/>
        <a:p>
          <a:endParaRPr lang="en-IN"/>
        </a:p>
      </dgm:t>
    </dgm:pt>
    <dgm:pt modelId="{B7B70AEB-3E5D-4FF9-A03B-73FDAA741804}">
      <dgm:prSet custT="1"/>
      <dgm:spPr/>
      <dgm:t>
        <a:bodyPr/>
        <a:lstStyle/>
        <a:p>
          <a:r>
            <a:rPr lang="en-US" sz="2000" dirty="0"/>
            <a:t>typescript</a:t>
          </a:r>
        </a:p>
      </dgm:t>
    </dgm:pt>
    <dgm:pt modelId="{294C1517-4EF0-41E9-9051-9FBDADF97B5E}" type="parTrans" cxnId="{99BDA4B1-7096-44E5-8979-39B477ED938F}">
      <dgm:prSet/>
      <dgm:spPr/>
      <dgm:t>
        <a:bodyPr/>
        <a:lstStyle/>
        <a:p>
          <a:endParaRPr lang="en-IN"/>
        </a:p>
      </dgm:t>
    </dgm:pt>
    <dgm:pt modelId="{5DEC0149-C0C5-4C28-871E-17CAEF779237}" type="sibTrans" cxnId="{99BDA4B1-7096-44E5-8979-39B477ED938F}">
      <dgm:prSet/>
      <dgm:spPr/>
      <dgm:t>
        <a:bodyPr/>
        <a:lstStyle/>
        <a:p>
          <a:endParaRPr lang="en-IN"/>
        </a:p>
      </dgm:t>
    </dgm:pt>
    <dgm:pt modelId="{3F25F6A3-70A8-4BCA-932F-FD9705F32205}" type="pres">
      <dgm:prSet presAssocID="{95BE5B1F-8548-4FA5-8ECE-FF697B8BDC8B}" presName="linearFlow" presStyleCnt="0">
        <dgm:presLayoutVars>
          <dgm:dir/>
          <dgm:animLvl val="lvl"/>
          <dgm:resizeHandles val="exact"/>
        </dgm:presLayoutVars>
      </dgm:prSet>
      <dgm:spPr/>
    </dgm:pt>
    <dgm:pt modelId="{DE6D8B8B-A6F3-4A6A-AFB3-52CBBD98C7E4}" type="pres">
      <dgm:prSet presAssocID="{BAE4A921-75C0-457E-B6C7-AF5D3F924778}" presName="composite" presStyleCnt="0"/>
      <dgm:spPr/>
    </dgm:pt>
    <dgm:pt modelId="{6A33C494-FAB6-4F9E-B692-57BF0FD42AA4}" type="pres">
      <dgm:prSet presAssocID="{BAE4A921-75C0-457E-B6C7-AF5D3F92477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D5822F0-1FCC-4F6E-941D-4EC59887842B}" type="pres">
      <dgm:prSet presAssocID="{BAE4A921-75C0-457E-B6C7-AF5D3F924778}" presName="descendantText" presStyleLbl="alignAcc1" presStyleIdx="0" presStyleCnt="3">
        <dgm:presLayoutVars>
          <dgm:bulletEnabled val="1"/>
        </dgm:presLayoutVars>
      </dgm:prSet>
      <dgm:spPr/>
    </dgm:pt>
    <dgm:pt modelId="{CCCE32A2-7E42-4768-902B-2BBB9821CB95}" type="pres">
      <dgm:prSet presAssocID="{E4500CC0-E9F9-45F4-8DBB-F762BD69C7EF}" presName="sp" presStyleCnt="0"/>
      <dgm:spPr/>
    </dgm:pt>
    <dgm:pt modelId="{92E15E95-8809-462B-9F9E-E3426CB60CDD}" type="pres">
      <dgm:prSet presAssocID="{393C84A3-4571-4040-9493-0BA1AF30DA26}" presName="composite" presStyleCnt="0"/>
      <dgm:spPr/>
    </dgm:pt>
    <dgm:pt modelId="{F12B7D04-4DF6-4D2E-94DC-AF87DC88EFD5}" type="pres">
      <dgm:prSet presAssocID="{393C84A3-4571-4040-9493-0BA1AF30DA26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9BE2FA7-23F7-4954-827A-A8A584D849E5}" type="pres">
      <dgm:prSet presAssocID="{393C84A3-4571-4040-9493-0BA1AF30DA26}" presName="descendantText" presStyleLbl="alignAcc1" presStyleIdx="1" presStyleCnt="3" custScaleY="99870" custLinFactY="38545" custLinFactNeighborX="226" custLinFactNeighborY="100000">
        <dgm:presLayoutVars>
          <dgm:bulletEnabled val="1"/>
        </dgm:presLayoutVars>
      </dgm:prSet>
      <dgm:spPr/>
    </dgm:pt>
    <dgm:pt modelId="{5A411393-B0C1-4BC5-B217-E07F18391051}" type="pres">
      <dgm:prSet presAssocID="{8C58886A-EDBF-4BFF-AE8D-8BBD9AD31068}" presName="sp" presStyleCnt="0"/>
      <dgm:spPr/>
    </dgm:pt>
    <dgm:pt modelId="{F0910CF9-DE0D-43E8-877E-4774D992D02B}" type="pres">
      <dgm:prSet presAssocID="{7FA9AB4A-92C1-41E8-8158-DD2B25D9113B}" presName="composite" presStyleCnt="0"/>
      <dgm:spPr/>
    </dgm:pt>
    <dgm:pt modelId="{6EAE785E-5353-4351-B519-79CF720128C9}" type="pres">
      <dgm:prSet presAssocID="{7FA9AB4A-92C1-41E8-8158-DD2B25D9113B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63218D4-FFC4-4029-903D-88D2DF5302E1}" type="pres">
      <dgm:prSet presAssocID="{7FA9AB4A-92C1-41E8-8158-DD2B25D9113B}" presName="descendantText" presStyleLbl="alignAcc1" presStyleIdx="2" presStyleCnt="3" custLinFactY="-40062" custLinFactNeighborX="284" custLinFactNeighborY="-100000">
        <dgm:presLayoutVars>
          <dgm:bulletEnabled val="1"/>
        </dgm:presLayoutVars>
      </dgm:prSet>
      <dgm:spPr/>
    </dgm:pt>
  </dgm:ptLst>
  <dgm:cxnLst>
    <dgm:cxn modelId="{FE305D00-5074-4C2A-8352-CBBA579A66C1}" type="presOf" srcId="{29B2E92E-C69E-4726-A1D6-D81DB0AAC441}" destId="{863218D4-FFC4-4029-903D-88D2DF5302E1}" srcOrd="0" destOrd="2" presId="urn:microsoft.com/office/officeart/2005/8/layout/chevron2"/>
    <dgm:cxn modelId="{1F63B110-6946-44E1-BCD8-E1AA5DF96872}" type="presOf" srcId="{B7B70AEB-3E5D-4FF9-A03B-73FDAA741804}" destId="{5D5822F0-1FCC-4F6E-941D-4EC59887842B}" srcOrd="0" destOrd="2" presId="urn:microsoft.com/office/officeart/2005/8/layout/chevron2"/>
    <dgm:cxn modelId="{AFC9962F-4A40-48FA-B92A-D9BDA4D1B208}" srcId="{7FA9AB4A-92C1-41E8-8158-DD2B25D9113B}" destId="{29B2E92E-C69E-4726-A1D6-D81DB0AAC441}" srcOrd="2" destOrd="0" parTransId="{3C3C4C19-7AEC-41C5-B445-72BA0527B68E}" sibTransId="{3654E62B-55B3-40EE-814F-F3D413F39933}"/>
    <dgm:cxn modelId="{06EF7432-6B0E-42A3-8864-7D663E0BAC22}" srcId="{7FA9AB4A-92C1-41E8-8158-DD2B25D9113B}" destId="{EF8CC5B3-D7AA-4DC6-B6EF-8E6357FE4BA8}" srcOrd="1" destOrd="0" parTransId="{ABCB94B3-F29B-4A6E-91AB-F9EEE24DAD21}" sibTransId="{BC975DB5-7150-4FA6-AD00-077CFF2A5DB8}"/>
    <dgm:cxn modelId="{A1683033-5B13-42C8-9FFA-352798A980A7}" type="presOf" srcId="{7FA9AB4A-92C1-41E8-8158-DD2B25D9113B}" destId="{6EAE785E-5353-4351-B519-79CF720128C9}" srcOrd="0" destOrd="0" presId="urn:microsoft.com/office/officeart/2005/8/layout/chevron2"/>
    <dgm:cxn modelId="{3DCFBF36-BA5C-4C37-B2F2-7813F50A835E}" type="presOf" srcId="{393C84A3-4571-4040-9493-0BA1AF30DA26}" destId="{F12B7D04-4DF6-4D2E-94DC-AF87DC88EFD5}" srcOrd="0" destOrd="0" presId="urn:microsoft.com/office/officeart/2005/8/layout/chevron2"/>
    <dgm:cxn modelId="{ADCE803C-2D7C-4CD1-A343-06FDFF1D1348}" srcId="{BAE4A921-75C0-457E-B6C7-AF5D3F924778}" destId="{836F404E-31CF-4714-932C-40A0E3D44F51}" srcOrd="1" destOrd="0" parTransId="{EA22D881-F053-460B-B86E-8A186734C749}" sibTransId="{7779485C-5E7F-435F-ABAE-725A1E9F0E28}"/>
    <dgm:cxn modelId="{B78F293F-BC11-49D3-BE1D-C504995D7961}" srcId="{95BE5B1F-8548-4FA5-8ECE-FF697B8BDC8B}" destId="{393C84A3-4571-4040-9493-0BA1AF30DA26}" srcOrd="1" destOrd="0" parTransId="{3A4A9F0D-AEA3-4A1C-B17C-D8B078DF106A}" sibTransId="{8C58886A-EDBF-4BFF-AE8D-8BBD9AD31068}"/>
    <dgm:cxn modelId="{F3454B5B-5D14-4A50-8420-7057D7A6B367}" type="presOf" srcId="{836F404E-31CF-4714-932C-40A0E3D44F51}" destId="{5D5822F0-1FCC-4F6E-941D-4EC59887842B}" srcOrd="0" destOrd="1" presId="urn:microsoft.com/office/officeart/2005/8/layout/chevron2"/>
    <dgm:cxn modelId="{E21D1965-4238-40BD-8C23-F39BDB8AF9FF}" srcId="{BAE4A921-75C0-457E-B6C7-AF5D3F924778}" destId="{300F49C4-BE2A-4BB1-881A-D5DBC7667E1A}" srcOrd="0" destOrd="0" parTransId="{938A8F79-6539-4D75-80F8-D245BBF23EB2}" sibTransId="{E6F5A85C-A7FD-4313-BD20-CCE392CD9E1F}"/>
    <dgm:cxn modelId="{85EB9F4D-461E-4ACB-A92D-BEED8E572647}" srcId="{95BE5B1F-8548-4FA5-8ECE-FF697B8BDC8B}" destId="{7FA9AB4A-92C1-41E8-8158-DD2B25D9113B}" srcOrd="2" destOrd="0" parTransId="{38E7AEFA-EB50-4771-857F-576467B37145}" sibTransId="{FB571C8D-8BC9-46B5-9DCF-FEB771A5C820}"/>
    <dgm:cxn modelId="{7F0FCC7E-C51A-4B2D-B669-97CE74A0DED9}" srcId="{393C84A3-4571-4040-9493-0BA1AF30DA26}" destId="{09AB19DE-0A85-493B-8A0E-8AC56DC905F8}" srcOrd="0" destOrd="0" parTransId="{4BB754D1-EDE1-4049-9435-D033F95709D0}" sibTransId="{8861651B-08AB-4BAF-AAF6-588C1FD8766A}"/>
    <dgm:cxn modelId="{4884CD99-FD34-44A8-8981-B8B942801518}" type="presOf" srcId="{300F49C4-BE2A-4BB1-881A-D5DBC7667E1A}" destId="{5D5822F0-1FCC-4F6E-941D-4EC59887842B}" srcOrd="0" destOrd="0" presId="urn:microsoft.com/office/officeart/2005/8/layout/chevron2"/>
    <dgm:cxn modelId="{860E0AA0-8C3A-40CF-86C7-0462536F8973}" type="presOf" srcId="{BAE4A921-75C0-457E-B6C7-AF5D3F924778}" destId="{6A33C494-FAB6-4F9E-B692-57BF0FD42AA4}" srcOrd="0" destOrd="0" presId="urn:microsoft.com/office/officeart/2005/8/layout/chevron2"/>
    <dgm:cxn modelId="{99BDA4B1-7096-44E5-8979-39B477ED938F}" srcId="{BAE4A921-75C0-457E-B6C7-AF5D3F924778}" destId="{B7B70AEB-3E5D-4FF9-A03B-73FDAA741804}" srcOrd="2" destOrd="0" parTransId="{294C1517-4EF0-41E9-9051-9FBDADF97B5E}" sibTransId="{5DEC0149-C0C5-4C28-871E-17CAEF779237}"/>
    <dgm:cxn modelId="{3BA4B7B9-0A7C-4EFC-8F39-59CD69864C97}" srcId="{7FA9AB4A-92C1-41E8-8158-DD2B25D9113B}" destId="{91598E38-7461-470A-91AA-325A90C2A6DA}" srcOrd="0" destOrd="0" parTransId="{8982EE4A-6F3A-428C-8E76-02A30B39C05F}" sibTransId="{AEBFFADC-990D-480E-B682-B841BE19126D}"/>
    <dgm:cxn modelId="{EE77A3C0-3C7F-40D5-B7E9-A30E3CC6C39A}" type="presOf" srcId="{EF8CC5B3-D7AA-4DC6-B6EF-8E6357FE4BA8}" destId="{863218D4-FFC4-4029-903D-88D2DF5302E1}" srcOrd="0" destOrd="1" presId="urn:microsoft.com/office/officeart/2005/8/layout/chevron2"/>
    <dgm:cxn modelId="{3E4528C6-2BE9-4A7D-9402-BA748734E312}" type="presOf" srcId="{09AB19DE-0A85-493B-8A0E-8AC56DC905F8}" destId="{79BE2FA7-23F7-4954-827A-A8A584D849E5}" srcOrd="0" destOrd="0" presId="urn:microsoft.com/office/officeart/2005/8/layout/chevron2"/>
    <dgm:cxn modelId="{588965E9-1729-4770-A505-19E14F8C3044}" type="presOf" srcId="{95BE5B1F-8548-4FA5-8ECE-FF697B8BDC8B}" destId="{3F25F6A3-70A8-4BCA-932F-FD9705F32205}" srcOrd="0" destOrd="0" presId="urn:microsoft.com/office/officeart/2005/8/layout/chevron2"/>
    <dgm:cxn modelId="{8783DCED-108E-4032-9F74-FF1346BAE4CE}" type="presOf" srcId="{91598E38-7461-470A-91AA-325A90C2A6DA}" destId="{863218D4-FFC4-4029-903D-88D2DF5302E1}" srcOrd="0" destOrd="0" presId="urn:microsoft.com/office/officeart/2005/8/layout/chevron2"/>
    <dgm:cxn modelId="{906961F9-228B-42F0-B93A-61A91FF72B16}" srcId="{95BE5B1F-8548-4FA5-8ECE-FF697B8BDC8B}" destId="{BAE4A921-75C0-457E-B6C7-AF5D3F924778}" srcOrd="0" destOrd="0" parTransId="{5DE6B7FC-E69A-4189-BB0C-356B2586F16F}" sibTransId="{E4500CC0-E9F9-45F4-8DBB-F762BD69C7EF}"/>
    <dgm:cxn modelId="{40FA46FB-9CAD-434D-B291-F603D1B12C64}" type="presParOf" srcId="{3F25F6A3-70A8-4BCA-932F-FD9705F32205}" destId="{DE6D8B8B-A6F3-4A6A-AFB3-52CBBD98C7E4}" srcOrd="0" destOrd="0" presId="urn:microsoft.com/office/officeart/2005/8/layout/chevron2"/>
    <dgm:cxn modelId="{D86C942A-ED3A-4C31-851C-5EC460B71881}" type="presParOf" srcId="{DE6D8B8B-A6F3-4A6A-AFB3-52CBBD98C7E4}" destId="{6A33C494-FAB6-4F9E-B692-57BF0FD42AA4}" srcOrd="0" destOrd="0" presId="urn:microsoft.com/office/officeart/2005/8/layout/chevron2"/>
    <dgm:cxn modelId="{434D1692-0A3D-46DE-B703-D3AB7A48C42C}" type="presParOf" srcId="{DE6D8B8B-A6F3-4A6A-AFB3-52CBBD98C7E4}" destId="{5D5822F0-1FCC-4F6E-941D-4EC59887842B}" srcOrd="1" destOrd="0" presId="urn:microsoft.com/office/officeart/2005/8/layout/chevron2"/>
    <dgm:cxn modelId="{2BB46AA1-A7D0-4BF5-94C5-1E67AA440FE6}" type="presParOf" srcId="{3F25F6A3-70A8-4BCA-932F-FD9705F32205}" destId="{CCCE32A2-7E42-4768-902B-2BBB9821CB95}" srcOrd="1" destOrd="0" presId="urn:microsoft.com/office/officeart/2005/8/layout/chevron2"/>
    <dgm:cxn modelId="{B311BA6F-7FF8-4F19-99A6-39742BDA112C}" type="presParOf" srcId="{3F25F6A3-70A8-4BCA-932F-FD9705F32205}" destId="{92E15E95-8809-462B-9F9E-E3426CB60CDD}" srcOrd="2" destOrd="0" presId="urn:microsoft.com/office/officeart/2005/8/layout/chevron2"/>
    <dgm:cxn modelId="{F0F7BF56-03A5-4995-A634-6626BF9CFC6A}" type="presParOf" srcId="{92E15E95-8809-462B-9F9E-E3426CB60CDD}" destId="{F12B7D04-4DF6-4D2E-94DC-AF87DC88EFD5}" srcOrd="0" destOrd="0" presId="urn:microsoft.com/office/officeart/2005/8/layout/chevron2"/>
    <dgm:cxn modelId="{4719CD02-9413-4915-B8F4-685DFDC09733}" type="presParOf" srcId="{92E15E95-8809-462B-9F9E-E3426CB60CDD}" destId="{79BE2FA7-23F7-4954-827A-A8A584D849E5}" srcOrd="1" destOrd="0" presId="urn:microsoft.com/office/officeart/2005/8/layout/chevron2"/>
    <dgm:cxn modelId="{C0816C5E-50AB-4ABB-A748-36D95C71B0B8}" type="presParOf" srcId="{3F25F6A3-70A8-4BCA-932F-FD9705F32205}" destId="{5A411393-B0C1-4BC5-B217-E07F18391051}" srcOrd="3" destOrd="0" presId="urn:microsoft.com/office/officeart/2005/8/layout/chevron2"/>
    <dgm:cxn modelId="{6CD633F8-03C1-4D67-81E6-D0F418663DFA}" type="presParOf" srcId="{3F25F6A3-70A8-4BCA-932F-FD9705F32205}" destId="{F0910CF9-DE0D-43E8-877E-4774D992D02B}" srcOrd="4" destOrd="0" presId="urn:microsoft.com/office/officeart/2005/8/layout/chevron2"/>
    <dgm:cxn modelId="{1C8593B6-88B3-4A3B-AD01-D2171B28614E}" type="presParOf" srcId="{F0910CF9-DE0D-43E8-877E-4774D992D02B}" destId="{6EAE785E-5353-4351-B519-79CF720128C9}" srcOrd="0" destOrd="0" presId="urn:microsoft.com/office/officeart/2005/8/layout/chevron2"/>
    <dgm:cxn modelId="{37BFD98F-3A3E-4683-A6C3-1C776E9B9397}" type="presParOf" srcId="{F0910CF9-DE0D-43E8-877E-4774D992D02B}" destId="{863218D4-FFC4-4029-903D-88D2DF5302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3742231-981F-480A-940F-203EC2F7423F}">
      <dgm:prSet custT="1"/>
      <dgm:spPr>
        <a:solidFill>
          <a:schemeClr val="accent5"/>
        </a:solidFill>
      </dgm:spPr>
      <dgm:t>
        <a:bodyPr/>
        <a:lstStyle/>
        <a:p>
          <a:r>
            <a:rPr lang="en-US" sz="2000" b="0" i="0" baseline="0" dirty="0">
              <a:solidFill>
                <a:schemeClr val="tx1"/>
              </a:solidFill>
              <a:latin typeface="Britannic Bold" panose="020B0903060703020204" pitchFamily="34" charset="0"/>
              <a:cs typeface="Times New Roman" panose="02020603050405020304" pitchFamily="18" charset="0"/>
            </a:rPr>
            <a:t>Update Module:</a:t>
          </a:r>
        </a:p>
        <a:p>
          <a:r>
            <a:rPr lang="en-US" sz="2000" b="0" i="0" baseline="0" dirty="0">
              <a:solidFill>
                <a:schemeClr val="tx1"/>
              </a:solidFill>
            </a:rPr>
            <a:t> </a:t>
          </a:r>
          <a:r>
            <a:rPr lang="en-US" sz="2000" b="0" i="0" baseline="0" dirty="0">
              <a:solidFill>
                <a:schemeClr val="tx1">
                  <a:lumMod val="85000"/>
                  <a:lumOff val="15000"/>
                </a:schemeClr>
              </a:solidFill>
              <a:latin typeface="Bookman Old Style" panose="02050604050505020204" pitchFamily="18" charset="0"/>
            </a:rPr>
            <a:t>It </a:t>
          </a:r>
          <a:r>
            <a:rPr lang="en-US" sz="1800" b="0" i="0" baseline="0" dirty="0">
              <a:solidFill>
                <a:schemeClr val="tx1">
                  <a:lumMod val="85000"/>
                  <a:lumOff val="15000"/>
                </a:schemeClr>
              </a:solidFill>
              <a:latin typeface="Bookman Old Style" panose="02050604050505020204" pitchFamily="18" charset="0"/>
            </a:rPr>
            <a:t>enables admin to add and edit employee records. </a:t>
          </a:r>
          <a:endParaRPr lang="en-US" sz="1800" baseline="0" dirty="0">
            <a:solidFill>
              <a:schemeClr val="tx1">
                <a:lumMod val="85000"/>
                <a:lumOff val="15000"/>
              </a:schemeClr>
            </a:solidFill>
            <a:latin typeface="Bookman Old Style" panose="02050604050505020204" pitchFamily="18" charset="0"/>
          </a:endParaRP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9EF41CC5-EF3B-4A6D-8229-3F1333EADFB3}">
      <dgm:prSet custT="1"/>
      <dgm:spPr>
        <a:solidFill>
          <a:schemeClr val="accent5"/>
        </a:solidFill>
      </dgm:spPr>
      <dgm:t>
        <a:bodyPr/>
        <a:lstStyle/>
        <a:p>
          <a:r>
            <a:rPr lang="en-US" sz="2000" b="0" i="0" dirty="0">
              <a:solidFill>
                <a:schemeClr val="tx2">
                  <a:lumMod val="25000"/>
                </a:schemeClr>
              </a:solidFill>
              <a:latin typeface="Britannic Bold" panose="020B0903060703020204" pitchFamily="34" charset="0"/>
              <a:cs typeface="Times New Roman" panose="02020603050405020304" pitchFamily="18" charset="0"/>
            </a:rPr>
            <a:t>Delete </a:t>
          </a:r>
          <a:r>
            <a:rPr lang="en-US" sz="2000" b="0" i="0" baseline="0" dirty="0">
              <a:solidFill>
                <a:schemeClr val="tx2">
                  <a:lumMod val="25000"/>
                </a:schemeClr>
              </a:solidFill>
              <a:latin typeface="Britannic Bold" panose="020B0903060703020204" pitchFamily="34" charset="0"/>
              <a:cs typeface="Times New Roman" panose="02020603050405020304" pitchFamily="18" charset="0"/>
            </a:rPr>
            <a:t>M</a:t>
          </a:r>
          <a:r>
            <a:rPr lang="en-US" sz="2000" b="0" i="0" dirty="0">
              <a:solidFill>
                <a:schemeClr val="tx2">
                  <a:lumMod val="25000"/>
                </a:schemeClr>
              </a:solidFill>
              <a:latin typeface="Britannic Bold" panose="020B0903060703020204" pitchFamily="34" charset="0"/>
              <a:cs typeface="Times New Roman" panose="02020603050405020304" pitchFamily="18" charset="0"/>
            </a:rPr>
            <a:t>odule: </a:t>
          </a:r>
        </a:p>
        <a:p>
          <a:r>
            <a:rPr lang="en-US" sz="2000" b="0" i="0" dirty="0">
              <a:solidFill>
                <a:schemeClr val="tx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b="0" i="0" dirty="0">
              <a:solidFill>
                <a:schemeClr val="tx1">
                  <a:lumMod val="85000"/>
                  <a:lumOff val="15000"/>
                </a:schemeClr>
              </a:solidFill>
              <a:latin typeface="Bookman Old Style" panose="02050604050505020204" pitchFamily="18" charset="0"/>
            </a:rPr>
            <a:t>This module is created to delete any employee details.</a:t>
          </a:r>
          <a:endParaRPr lang="en-IN" sz="1600" b="0" i="0" dirty="0">
            <a:solidFill>
              <a:schemeClr val="tx1">
                <a:lumMod val="85000"/>
                <a:lumOff val="15000"/>
              </a:schemeClr>
            </a:solidFill>
            <a:latin typeface="Bookman Old Style" panose="02050604050505020204" pitchFamily="18" charset="0"/>
            <a:cs typeface="Times New Roman" panose="02020603050405020304" pitchFamily="18" charset="0"/>
          </a:endParaRP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FA5FC075-057E-405D-80C6-58B072D73746}">
      <dgm:prSet custT="1"/>
      <dgm:spPr>
        <a:solidFill>
          <a:schemeClr val="accent5"/>
        </a:solidFill>
      </dgm:spPr>
      <dgm:t>
        <a:bodyPr/>
        <a:lstStyle/>
        <a:p>
          <a:r>
            <a:rPr lang="en-IN" sz="2000" b="1" i="0" dirty="0">
              <a:solidFill>
                <a:schemeClr val="tx1">
                  <a:lumMod val="85000"/>
                  <a:lumOff val="15000"/>
                </a:schemeClr>
              </a:solidFill>
              <a:latin typeface="Britannic Bold" panose="020B0903060703020204" pitchFamily="34" charset="0"/>
              <a:cs typeface="Times New Roman" panose="02020603050405020304" pitchFamily="18" charset="0"/>
            </a:rPr>
            <a:t>Search module</a:t>
          </a:r>
          <a:r>
            <a:rPr lang="en-IN" sz="2000" b="0" i="0" dirty="0">
              <a:solidFill>
                <a:schemeClr val="tx1">
                  <a:lumMod val="85000"/>
                  <a:lumOff val="15000"/>
                </a:schemeClr>
              </a:solidFill>
              <a:latin typeface="Britannic Bold" panose="020B0903060703020204" pitchFamily="34" charset="0"/>
              <a:cs typeface="Times New Roman" panose="02020603050405020304" pitchFamily="18" charset="0"/>
            </a:rPr>
            <a:t>: </a:t>
          </a:r>
          <a:r>
            <a:rPr lang="en-IN" sz="2000" b="0" i="0" dirty="0">
              <a:solidFill>
                <a:schemeClr val="tx1">
                  <a:lumMod val="85000"/>
                  <a:lumOff val="15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rPr>
            <a:t>It </a:t>
          </a:r>
          <a:r>
            <a:rPr lang="en-US" sz="1600" b="0" i="0" baseline="0" dirty="0">
              <a:solidFill>
                <a:schemeClr val="tx1"/>
              </a:solidFill>
              <a:latin typeface="Bookman Old Style" panose="02050604050505020204" pitchFamily="18" charset="0"/>
            </a:rPr>
            <a:t>enables to search employee records easily using employee id.</a:t>
          </a:r>
          <a:r>
            <a:rPr lang="en-IN" sz="1600" b="0" i="0" baseline="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rPr>
            <a:t> </a:t>
          </a:r>
        </a:p>
      </dgm:t>
    </dgm:pt>
    <dgm:pt modelId="{BEF6A59C-F619-48A8-8207-40058B5347EC}" type="parTrans" cxnId="{4AA6EFE2-4B86-433F-815E-A4028B32495A}">
      <dgm:prSet/>
      <dgm:spPr/>
      <dgm:t>
        <a:bodyPr/>
        <a:lstStyle/>
        <a:p>
          <a:endParaRPr lang="en-IN"/>
        </a:p>
      </dgm:t>
    </dgm:pt>
    <dgm:pt modelId="{1FCA4313-BEB1-43FE-8EF4-2E7523553DAB}" type="sibTrans" cxnId="{4AA6EFE2-4B86-433F-815E-A4028B32495A}">
      <dgm:prSet phldrT="03" phldr="0"/>
      <dgm:spPr/>
      <dgm:t>
        <a:bodyPr/>
        <a:lstStyle/>
        <a:p>
          <a:r>
            <a:rPr lang="en-IN"/>
            <a:t>03</a:t>
          </a:r>
          <a:endParaRPr lang="en-IN" dirty="0"/>
        </a:p>
      </dgm:t>
    </dgm:pt>
    <dgm:pt modelId="{ECB1EA1C-84E9-4CD6-AD44-5830A5BFB0B5}">
      <dgm:prSet custT="1"/>
      <dgm:spPr>
        <a:solidFill>
          <a:schemeClr val="accent5"/>
        </a:solidFill>
      </dgm:spPr>
      <dgm:t>
        <a:bodyPr/>
        <a:lstStyle/>
        <a:p>
          <a:r>
            <a:rPr lang="en-US" sz="2000" b="0" i="0" baseline="0" dirty="0">
              <a:solidFill>
                <a:schemeClr val="tx1"/>
              </a:solidFill>
              <a:latin typeface="Britannic Bold" panose="020B0903060703020204" pitchFamily="34" charset="0"/>
              <a:cs typeface="Times New Roman" panose="02020603050405020304" pitchFamily="18" charset="0"/>
            </a:rPr>
            <a:t>Add Modules: </a:t>
          </a:r>
        </a:p>
        <a:p>
          <a:r>
            <a:rPr lang="en-US" sz="1600" b="0" i="0" baseline="0" dirty="0">
              <a:solidFill>
                <a:schemeClr val="tx1">
                  <a:lumMod val="85000"/>
                  <a:lumOff val="15000"/>
                </a:schemeClr>
              </a:solidFill>
              <a:latin typeface="Bookman Old Style" panose="02050604050505020204" pitchFamily="18" charset="0"/>
            </a:rPr>
            <a:t>It enables admin to add employee records. </a:t>
          </a:r>
          <a:endParaRPr lang="en-IN" sz="1600" b="0" i="0" baseline="0" dirty="0">
            <a:solidFill>
              <a:schemeClr val="tx1"/>
            </a:solidFill>
            <a:latin typeface="Britannic Bold" panose="020B0903060703020204" pitchFamily="34" charset="0"/>
            <a:cs typeface="Times New Roman" panose="02020603050405020304" pitchFamily="18" charset="0"/>
          </a:endParaRPr>
        </a:p>
      </dgm:t>
    </dgm:pt>
    <dgm:pt modelId="{8D3F0157-B5C1-40C2-B193-CFCD3D43CD34}" type="parTrans" cxnId="{0F53C4F8-D313-43C0-B37B-518C2608DA2A}">
      <dgm:prSet/>
      <dgm:spPr/>
      <dgm:t>
        <a:bodyPr/>
        <a:lstStyle/>
        <a:p>
          <a:endParaRPr lang="en-IN"/>
        </a:p>
      </dgm:t>
    </dgm:pt>
    <dgm:pt modelId="{55C0D17E-23E8-42C4-A847-77F53CECBE3B}" type="sibTrans" cxnId="{0F53C4F8-D313-43C0-B37B-518C2608DA2A}">
      <dgm:prSet phldrT="04" phldr="0"/>
      <dgm:spPr/>
      <dgm:t>
        <a:bodyPr/>
        <a:lstStyle/>
        <a:p>
          <a:r>
            <a:rPr lang="en-IN"/>
            <a:t>04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0" presStyleCnt="4" custScaleX="113279" custScaleY="176526" custLinFactNeighborX="1751" custLinFactNeighborY="-365"/>
      <dgm:spPr/>
    </dgm:pt>
    <dgm:pt modelId="{975C752B-C37A-4BA6-A3AE-2202A141404A}" type="pres">
      <dgm:prSet presAssocID="{EF449C32-A7AE-4099-9E9B-9E2F736A89CE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0" presStyleCnt="4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1" presStyleCnt="4" custScaleX="104427" custScaleY="176526" custLinFactNeighborX="1361" custLinFactNeighborY="672"/>
      <dgm:spPr/>
    </dgm:pt>
    <dgm:pt modelId="{E20811D6-E5D4-4C9E-AABF-9E0E1902CA2C}" type="pres">
      <dgm:prSet presAssocID="{98E6DD7C-B953-4119-9F64-9914E467ECBF}" presName="sibTransNodeRect" presStyleLbl="alignNode1" presStyleIdx="1" presStyleCnt="4" custLinFactNeighborX="8532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1" presStyleCnt="4">
        <dgm:presLayoutVars>
          <dgm:bulletEnabled val="1"/>
        </dgm:presLayoutVars>
      </dgm:prSet>
      <dgm:spPr/>
    </dgm:pt>
    <dgm:pt modelId="{41BEB3D4-DDD3-4F48-BC47-41715ED6DA3B}" type="pres">
      <dgm:prSet presAssocID="{98E6DD7C-B953-4119-9F64-9914E467ECBF}" presName="sibTrans" presStyleCnt="0"/>
      <dgm:spPr/>
    </dgm:pt>
    <dgm:pt modelId="{D8B96914-08CB-4A6C-9E7D-CD6D6B9A57B7}" type="pres">
      <dgm:prSet presAssocID="{FA5FC075-057E-405D-80C6-58B072D73746}" presName="compositeNode" presStyleCnt="0">
        <dgm:presLayoutVars>
          <dgm:bulletEnabled val="1"/>
        </dgm:presLayoutVars>
      </dgm:prSet>
      <dgm:spPr/>
    </dgm:pt>
    <dgm:pt modelId="{33D77EB1-37D0-4FE9-8734-4F08B1EA0BDC}" type="pres">
      <dgm:prSet presAssocID="{FA5FC075-057E-405D-80C6-58B072D73746}" presName="bgRect" presStyleLbl="alignNode1" presStyleIdx="2" presStyleCnt="4" custScaleX="100258" custScaleY="176526"/>
      <dgm:spPr/>
    </dgm:pt>
    <dgm:pt modelId="{30E19A53-5686-4355-905D-993F8F905175}" type="pres">
      <dgm:prSet presAssocID="{1FCA4313-BEB1-43FE-8EF4-2E7523553DAB}" presName="sibTransNodeRect" presStyleLbl="alignNode1" presStyleIdx="2" presStyleCnt="4" custScaleY="70478">
        <dgm:presLayoutVars>
          <dgm:chMax val="0"/>
          <dgm:bulletEnabled val="1"/>
        </dgm:presLayoutVars>
      </dgm:prSet>
      <dgm:spPr/>
    </dgm:pt>
    <dgm:pt modelId="{87D55EBA-6355-4652-A00B-C8428D5495CC}" type="pres">
      <dgm:prSet presAssocID="{FA5FC075-057E-405D-80C6-58B072D73746}" presName="nodeRect" presStyleLbl="alignNode1" presStyleIdx="2" presStyleCnt="4">
        <dgm:presLayoutVars>
          <dgm:bulletEnabled val="1"/>
        </dgm:presLayoutVars>
      </dgm:prSet>
      <dgm:spPr/>
    </dgm:pt>
    <dgm:pt modelId="{E716D635-3185-41C2-B073-2B762BCD25C9}" type="pres">
      <dgm:prSet presAssocID="{1FCA4313-BEB1-43FE-8EF4-2E7523553DAB}" presName="sibTrans" presStyleCnt="0"/>
      <dgm:spPr/>
    </dgm:pt>
    <dgm:pt modelId="{A9EAA305-E2C0-474F-A2F7-30FE26E50D6C}" type="pres">
      <dgm:prSet presAssocID="{ECB1EA1C-84E9-4CD6-AD44-5830A5BFB0B5}" presName="compositeNode" presStyleCnt="0">
        <dgm:presLayoutVars>
          <dgm:bulletEnabled val="1"/>
        </dgm:presLayoutVars>
      </dgm:prSet>
      <dgm:spPr/>
    </dgm:pt>
    <dgm:pt modelId="{0095D7F2-8608-43BD-9154-C360937F2AF9}" type="pres">
      <dgm:prSet presAssocID="{ECB1EA1C-84E9-4CD6-AD44-5830A5BFB0B5}" presName="bgRect" presStyleLbl="alignNode1" presStyleIdx="3" presStyleCnt="4" custScaleY="176526"/>
      <dgm:spPr/>
    </dgm:pt>
    <dgm:pt modelId="{5E4FB47B-E12B-4C76-A2DC-6185827678DE}" type="pres">
      <dgm:prSet presAssocID="{55C0D17E-23E8-42C4-A847-77F53CECBE3B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FA7665F7-584D-482B-9937-12C5EEB68E31}" type="pres">
      <dgm:prSet presAssocID="{ECB1EA1C-84E9-4CD6-AD44-5830A5BFB0B5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94586B1D-7908-4BE5-A472-AC030715E720}" type="presOf" srcId="{1FCA4313-BEB1-43FE-8EF4-2E7523553DAB}" destId="{30E19A53-5686-4355-905D-993F8F905175}" srcOrd="0" destOrd="0" presId="urn:microsoft.com/office/officeart/2016/7/layout/LinearBlockProcessNumbered"/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E5FBD961-DA82-4AA5-90EF-8CB999DD11B9}" type="presOf" srcId="{FA5FC075-057E-405D-80C6-58B072D73746}" destId="{33D77EB1-37D0-4FE9-8734-4F08B1EA0BDC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7236B50-80C1-49AB-A31F-07FE7B63537C}" type="presOf" srcId="{ECB1EA1C-84E9-4CD6-AD44-5830A5BFB0B5}" destId="{0095D7F2-8608-43BD-9154-C360937F2AF9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6F0578A3-3BAB-472D-874A-3694FF044E3A}" type="presOf" srcId="{55C0D17E-23E8-42C4-A847-77F53CECBE3B}" destId="{5E4FB47B-E12B-4C76-A2DC-6185827678DE}" srcOrd="0" destOrd="0" presId="urn:microsoft.com/office/officeart/2016/7/layout/LinearBlockProcessNumbered"/>
    <dgm:cxn modelId="{E476EEBC-7C9F-4E07-BD58-1044B9769B64}" srcId="{8AA20905-3954-474B-A606-562BCA026DC1}" destId="{9EF41CC5-EF3B-4A6D-8229-3F1333EADFB3}" srcOrd="1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0" destOrd="0" parTransId="{2FC75195-FBA1-43DE-85DD-40B4B3A2F1F3}" sibTransId="{EF449C32-A7AE-4099-9E9B-9E2F736A89CE}"/>
    <dgm:cxn modelId="{B6C8EFD5-48AC-45BE-ACC8-3A2F5037B7E9}" type="presOf" srcId="{FA5FC075-057E-405D-80C6-58B072D73746}" destId="{87D55EBA-6355-4652-A00B-C8428D5495CC}" srcOrd="1" destOrd="0" presId="urn:microsoft.com/office/officeart/2016/7/layout/LinearBlockProcessNumbered"/>
    <dgm:cxn modelId="{E7DE60D7-953C-43F8-94EE-D60287835F76}" type="presOf" srcId="{ECB1EA1C-84E9-4CD6-AD44-5830A5BFB0B5}" destId="{FA7665F7-584D-482B-9937-12C5EEB68E31}" srcOrd="1" destOrd="0" presId="urn:microsoft.com/office/officeart/2016/7/layout/LinearBlockProcessNumbered"/>
    <dgm:cxn modelId="{4AA6EFE2-4B86-433F-815E-A4028B32495A}" srcId="{8AA20905-3954-474B-A606-562BCA026DC1}" destId="{FA5FC075-057E-405D-80C6-58B072D73746}" srcOrd="2" destOrd="0" parTransId="{BEF6A59C-F619-48A8-8207-40058B5347EC}" sibTransId="{1FCA4313-BEB1-43FE-8EF4-2E7523553DAB}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0F53C4F8-D313-43C0-B37B-518C2608DA2A}" srcId="{8AA20905-3954-474B-A606-562BCA026DC1}" destId="{ECB1EA1C-84E9-4CD6-AD44-5830A5BFB0B5}" srcOrd="3" destOrd="0" parTransId="{8D3F0157-B5C1-40C2-B193-CFCD3D43CD34}" sibTransId="{55C0D17E-23E8-42C4-A847-77F53CECBE3B}"/>
    <dgm:cxn modelId="{2A71550B-14EE-4B95-A40C-E132F64E84DB}" type="presParOf" srcId="{579698BD-D232-4926-8D7B-29A69B90858B}" destId="{0864151C-845B-4A50-9755-7EE613694D81}" srcOrd="0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1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2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  <dgm:cxn modelId="{E8B813CE-D1F1-407E-A496-9A5FA1FA1E23}" type="presParOf" srcId="{579698BD-D232-4926-8D7B-29A69B90858B}" destId="{41BEB3D4-DDD3-4F48-BC47-41715ED6DA3B}" srcOrd="3" destOrd="0" presId="urn:microsoft.com/office/officeart/2016/7/layout/LinearBlockProcessNumbered"/>
    <dgm:cxn modelId="{1A599FBF-2DBB-4920-B422-E622E105CEB0}" type="presParOf" srcId="{579698BD-D232-4926-8D7B-29A69B90858B}" destId="{D8B96914-08CB-4A6C-9E7D-CD6D6B9A57B7}" srcOrd="4" destOrd="0" presId="urn:microsoft.com/office/officeart/2016/7/layout/LinearBlockProcessNumbered"/>
    <dgm:cxn modelId="{474EAF66-3B46-4548-8395-E4218F1BB5C7}" type="presParOf" srcId="{D8B96914-08CB-4A6C-9E7D-CD6D6B9A57B7}" destId="{33D77EB1-37D0-4FE9-8734-4F08B1EA0BDC}" srcOrd="0" destOrd="0" presId="urn:microsoft.com/office/officeart/2016/7/layout/LinearBlockProcessNumbered"/>
    <dgm:cxn modelId="{2C248D3B-BD45-4447-9356-F6BFA18073FC}" type="presParOf" srcId="{D8B96914-08CB-4A6C-9E7D-CD6D6B9A57B7}" destId="{30E19A53-5686-4355-905D-993F8F905175}" srcOrd="1" destOrd="0" presId="urn:microsoft.com/office/officeart/2016/7/layout/LinearBlockProcessNumbered"/>
    <dgm:cxn modelId="{7279C79A-DE01-4469-A68A-B963EC73077C}" type="presParOf" srcId="{D8B96914-08CB-4A6C-9E7D-CD6D6B9A57B7}" destId="{87D55EBA-6355-4652-A00B-C8428D5495CC}" srcOrd="2" destOrd="0" presId="urn:microsoft.com/office/officeart/2016/7/layout/LinearBlockProcessNumbered"/>
    <dgm:cxn modelId="{726C5A45-2900-43F0-B164-1BB799B41B0D}" type="presParOf" srcId="{579698BD-D232-4926-8D7B-29A69B90858B}" destId="{E716D635-3185-41C2-B073-2B762BCD25C9}" srcOrd="5" destOrd="0" presId="urn:microsoft.com/office/officeart/2016/7/layout/LinearBlockProcessNumbered"/>
    <dgm:cxn modelId="{FC0222CC-BE8E-437A-8492-B3D92C7BC313}" type="presParOf" srcId="{579698BD-D232-4926-8D7B-29A69B90858B}" destId="{A9EAA305-E2C0-474F-A2F7-30FE26E50D6C}" srcOrd="6" destOrd="0" presId="urn:microsoft.com/office/officeart/2016/7/layout/LinearBlockProcessNumbered"/>
    <dgm:cxn modelId="{E795121A-061F-4A7A-97C6-7FAC8881D740}" type="presParOf" srcId="{A9EAA305-E2C0-474F-A2F7-30FE26E50D6C}" destId="{0095D7F2-8608-43BD-9154-C360937F2AF9}" srcOrd="0" destOrd="0" presId="urn:microsoft.com/office/officeart/2016/7/layout/LinearBlockProcessNumbered"/>
    <dgm:cxn modelId="{A3C6A7B1-E19C-4FA7-B846-929D873B367D}" type="presParOf" srcId="{A9EAA305-E2C0-474F-A2F7-30FE26E50D6C}" destId="{5E4FB47B-E12B-4C76-A2DC-6185827678DE}" srcOrd="1" destOrd="0" presId="urn:microsoft.com/office/officeart/2016/7/layout/LinearBlockProcessNumbered"/>
    <dgm:cxn modelId="{5EC845D1-1124-490E-9038-75FC7158BA00}" type="presParOf" srcId="{A9EAA305-E2C0-474F-A2F7-30FE26E50D6C}" destId="{FA7665F7-584D-482B-9937-12C5EEB68E3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tx1"/>
              </a:solidFill>
            </a:rPr>
            <a:t>Implement DELETE Employee Feature</a:t>
          </a:r>
          <a:endParaRPr lang="en-US" dirty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tx1"/>
              </a:solidFill>
            </a:rPr>
            <a:t>Implement Edit Employee Feature</a:t>
          </a:r>
          <a:r>
            <a:rPr lang="en-US" dirty="0"/>
            <a:t> 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tx1"/>
              </a:solidFill>
            </a:rPr>
            <a:t>Implement ADD Employee Feature</a:t>
          </a:r>
          <a:r>
            <a:rPr lang="en-US" dirty="0"/>
            <a:t> 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4E6698CC-E3D3-471E-BF4E-88793E4B75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</a:rPr>
            <a:t>IMPLEMENT LIST EMPLOYEE FEATURE</a:t>
          </a:r>
          <a:endParaRPr lang="en-US" dirty="0"/>
        </a:p>
      </dgm:t>
    </dgm:pt>
    <dgm:pt modelId="{96FEA976-5011-4D7A-82DF-EBDF9CA115D5}" type="parTrans" cxnId="{E8E58DBB-29DA-4DE2-8E8C-5B5DA37B3112}">
      <dgm:prSet/>
      <dgm:spPr/>
      <dgm:t>
        <a:bodyPr/>
        <a:lstStyle/>
        <a:p>
          <a:endParaRPr lang="en-IN"/>
        </a:p>
      </dgm:t>
    </dgm:pt>
    <dgm:pt modelId="{A2AAA020-366B-41AB-9CC5-59ED4A7F715C}" type="sibTrans" cxnId="{E8E58DBB-29DA-4DE2-8E8C-5B5DA37B3112}">
      <dgm:prSet/>
      <dgm:spPr/>
      <dgm:t>
        <a:bodyPr/>
        <a:lstStyle/>
        <a:p>
          <a:endParaRPr lang="en-IN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4"/>
      <dgm:spPr/>
    </dgm:pt>
    <dgm:pt modelId="{7C175B98-93F4-4D7C-BB95-1514AB879CD5}" type="pres">
      <dgm:prSet presAssocID="{40FC4FFE-8987-4A26-B7F4-8A516F18ADA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 with solid fill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4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4"/>
      <dgm:spPr/>
    </dgm:pt>
    <dgm:pt modelId="{DB4CA7C4-FCA1-4127-B20A-2A5C031A3CF4}" type="pres">
      <dgm:prSet presAssocID="{49225C73-1633-42F1-AB3B-7CB183E5F8B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 with solid fill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4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4"/>
      <dgm:spPr/>
    </dgm:pt>
    <dgm:pt modelId="{39509775-983E-4110-B989-EE2CD6514BE0}" type="pres">
      <dgm:prSet presAssocID="{1C383F32-22E8-4F62-A3E0-BDC3D5F4899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 with solid fill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4">
        <dgm:presLayoutVars>
          <dgm:chMax val="1"/>
          <dgm:chPref val="1"/>
        </dgm:presLayoutVars>
      </dgm:prSet>
      <dgm:spPr/>
    </dgm:pt>
    <dgm:pt modelId="{F5BB8375-DBBF-4E14-937B-7E7571EF5A0C}" type="pres">
      <dgm:prSet presAssocID="{8500F72A-2C6D-4FDF-9C1D-CA691380EB0B}" presName="sibTrans" presStyleCnt="0"/>
      <dgm:spPr/>
    </dgm:pt>
    <dgm:pt modelId="{756C329A-8088-4945-B2F4-3752406B7A4D}" type="pres">
      <dgm:prSet presAssocID="{4E6698CC-E3D3-471E-BF4E-88793E4B753F}" presName="compNode" presStyleCnt="0"/>
      <dgm:spPr/>
    </dgm:pt>
    <dgm:pt modelId="{3E27F057-D01E-4193-B820-883D8B496722}" type="pres">
      <dgm:prSet presAssocID="{4E6698CC-E3D3-471E-BF4E-88793E4B753F}" presName="iconBgRect" presStyleLbl="bgShp" presStyleIdx="3" presStyleCnt="4"/>
      <dgm:spPr/>
    </dgm:pt>
    <dgm:pt modelId="{C0B15B16-9B22-451F-8DB2-C3BA949CE008}" type="pres">
      <dgm:prSet presAssocID="{4E6698CC-E3D3-471E-BF4E-88793E4B753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 with solid fill"/>
        </a:ext>
      </dgm:extLst>
    </dgm:pt>
    <dgm:pt modelId="{AA83DE90-CEF4-4C9F-9515-E95D9540B168}" type="pres">
      <dgm:prSet presAssocID="{4E6698CC-E3D3-471E-BF4E-88793E4B753F}" presName="spaceRect" presStyleCnt="0"/>
      <dgm:spPr/>
    </dgm:pt>
    <dgm:pt modelId="{646E141B-1505-4B6B-BC92-3772992A264C}" type="pres">
      <dgm:prSet presAssocID="{4E6698CC-E3D3-471E-BF4E-88793E4B753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EEEEC813-14BC-4BCF-807E-CC1738305415}" type="presOf" srcId="{4E6698CC-E3D3-471E-BF4E-88793E4B753F}" destId="{646E141B-1505-4B6B-BC92-3772992A264C}" srcOrd="0" destOrd="0" presId="urn:microsoft.com/office/officeart/2018/5/layout/IconCircleLabelList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E8E58DBB-29DA-4DE2-8E8C-5B5DA37B3112}" srcId="{01A66772-F185-4D58-B8BB-E9370D7A7A2B}" destId="{4E6698CC-E3D3-471E-BF4E-88793E4B753F}" srcOrd="3" destOrd="0" parTransId="{96FEA976-5011-4D7A-82DF-EBDF9CA115D5}" sibTransId="{A2AAA020-366B-41AB-9CC5-59ED4A7F715C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  <dgm:cxn modelId="{FCFA5B04-8102-4099-834B-EF2F6D8B924A}" type="presParOf" srcId="{50B3CE7C-E10B-4E23-BD93-03664997C932}" destId="{F5BB8375-DBBF-4E14-937B-7E7571EF5A0C}" srcOrd="5" destOrd="0" presId="urn:microsoft.com/office/officeart/2018/5/layout/IconCircleLabelList"/>
    <dgm:cxn modelId="{955A6BF6-5DAB-40EC-ACDF-1802C07567DD}" type="presParOf" srcId="{50B3CE7C-E10B-4E23-BD93-03664997C932}" destId="{756C329A-8088-4945-B2F4-3752406B7A4D}" srcOrd="6" destOrd="0" presId="urn:microsoft.com/office/officeart/2018/5/layout/IconCircleLabelList"/>
    <dgm:cxn modelId="{4C6644D6-580D-4777-A519-CC576993BA45}" type="presParOf" srcId="{756C329A-8088-4945-B2F4-3752406B7A4D}" destId="{3E27F057-D01E-4193-B820-883D8B496722}" srcOrd="0" destOrd="0" presId="urn:microsoft.com/office/officeart/2018/5/layout/IconCircleLabelList"/>
    <dgm:cxn modelId="{83790A82-76B8-4B53-AAEB-C776F8AF4E9F}" type="presParOf" srcId="{756C329A-8088-4945-B2F4-3752406B7A4D}" destId="{C0B15B16-9B22-451F-8DB2-C3BA949CE008}" srcOrd="1" destOrd="0" presId="urn:microsoft.com/office/officeart/2018/5/layout/IconCircleLabelList"/>
    <dgm:cxn modelId="{721D1A30-279C-45CE-984D-29853FE667F0}" type="presParOf" srcId="{756C329A-8088-4945-B2F4-3752406B7A4D}" destId="{AA83DE90-CEF4-4C9F-9515-E95D9540B168}" srcOrd="2" destOrd="0" presId="urn:microsoft.com/office/officeart/2018/5/layout/IconCircleLabelList"/>
    <dgm:cxn modelId="{B23922A7-01A7-4986-9E6D-40B94D464186}" type="presParOf" srcId="{756C329A-8088-4945-B2F4-3752406B7A4D}" destId="{646E141B-1505-4B6B-BC92-3772992A264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A70FD8F-0050-42E3-8B3A-6ED7CFB9852E}" type="doc">
      <dgm:prSet loTypeId="urn:microsoft.com/office/officeart/2005/8/layout/hProcess9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8DB5D7D5-6A1C-4ABC-8850-759A9D876047}">
      <dgm:prSet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sz="2400" dirty="0"/>
            <a:t>Any company will use this framework</a:t>
          </a:r>
        </a:p>
      </dgm:t>
    </dgm:pt>
    <dgm:pt modelId="{D8874F40-D7B0-41DE-BB6F-A6014FEAB2D7}" type="parTrans" cxnId="{C5202EE1-10E9-4076-9D55-9E0CF8B152AF}">
      <dgm:prSet/>
      <dgm:spPr/>
      <dgm:t>
        <a:bodyPr/>
        <a:lstStyle/>
        <a:p>
          <a:endParaRPr lang="en-US"/>
        </a:p>
      </dgm:t>
    </dgm:pt>
    <dgm:pt modelId="{BD6E0A2E-99C8-4F5A-971A-CD211D1099FF}" type="sibTrans" cxnId="{C5202EE1-10E9-4076-9D55-9E0CF8B152AF}">
      <dgm:prSet/>
      <dgm:spPr/>
      <dgm:t>
        <a:bodyPr/>
        <a:lstStyle/>
        <a:p>
          <a:endParaRPr lang="en-US"/>
        </a:p>
      </dgm:t>
    </dgm:pt>
    <dgm:pt modelId="{C5146535-FD3D-4589-98A3-623B8DA4B8DB}">
      <dgm:prSet custT="1"/>
      <dgm:spPr>
        <a:solidFill>
          <a:srgbClr val="5CC6D6"/>
        </a:solidFill>
        <a:ln>
          <a:solidFill>
            <a:srgbClr val="5CC6D6"/>
          </a:solidFill>
        </a:ln>
      </dgm:spPr>
      <dgm:t>
        <a:bodyPr/>
        <a:lstStyle/>
        <a:p>
          <a:r>
            <a:rPr lang="en-US" sz="2400" dirty="0"/>
            <a:t>User support &amp; Reusable</a:t>
          </a:r>
        </a:p>
      </dgm:t>
    </dgm:pt>
    <dgm:pt modelId="{20848F78-EC70-4162-96CE-CC68006930F0}" type="parTrans" cxnId="{8EBF857E-7408-4941-91E4-293B0F59EEF7}">
      <dgm:prSet/>
      <dgm:spPr/>
      <dgm:t>
        <a:bodyPr/>
        <a:lstStyle/>
        <a:p>
          <a:endParaRPr lang="en-US"/>
        </a:p>
      </dgm:t>
    </dgm:pt>
    <dgm:pt modelId="{7A3CCAF8-AC3A-401E-AEDD-44BBC1AA9C31}" type="sibTrans" cxnId="{8EBF857E-7408-4941-91E4-293B0F59EEF7}">
      <dgm:prSet/>
      <dgm:spPr/>
      <dgm:t>
        <a:bodyPr/>
        <a:lstStyle/>
        <a:p>
          <a:endParaRPr lang="en-US"/>
        </a:p>
      </dgm:t>
    </dgm:pt>
    <dgm:pt modelId="{09C152DA-7620-4852-8162-A77EC3609F3F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2000" dirty="0"/>
            <a:t>Repair development deployment</a:t>
          </a:r>
        </a:p>
      </dgm:t>
    </dgm:pt>
    <dgm:pt modelId="{9F6D14C0-6C82-4CBD-8D6D-B0E117B6F2ED}" type="parTrans" cxnId="{23ECAC8B-17A4-4883-AA0E-06D66B7E788A}">
      <dgm:prSet/>
      <dgm:spPr/>
      <dgm:t>
        <a:bodyPr/>
        <a:lstStyle/>
        <a:p>
          <a:endParaRPr lang="en-US"/>
        </a:p>
      </dgm:t>
    </dgm:pt>
    <dgm:pt modelId="{0AE8D36D-0F0F-4206-AE39-0A2D73987B68}" type="sibTrans" cxnId="{23ECAC8B-17A4-4883-AA0E-06D66B7E788A}">
      <dgm:prSet/>
      <dgm:spPr/>
      <dgm:t>
        <a:bodyPr/>
        <a:lstStyle/>
        <a:p>
          <a:endParaRPr lang="en-US"/>
        </a:p>
      </dgm:t>
    </dgm:pt>
    <dgm:pt modelId="{01585D5B-D9EF-4546-93EE-AC63CBD388EA}">
      <dgm:prSet custT="1"/>
      <dgm:spPr>
        <a:solidFill>
          <a:schemeClr val="accent3">
            <a:lumMod val="40000"/>
            <a:lumOff val="6000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2400" dirty="0"/>
            <a:t>Time Saving</a:t>
          </a:r>
        </a:p>
      </dgm:t>
    </dgm:pt>
    <dgm:pt modelId="{62FB6D47-E07A-47B1-B21F-C76D605CCAD0}" type="parTrans" cxnId="{8D91CDD4-E1BD-4782-A559-36D21C18F121}">
      <dgm:prSet/>
      <dgm:spPr/>
      <dgm:t>
        <a:bodyPr/>
        <a:lstStyle/>
        <a:p>
          <a:endParaRPr lang="en-IN"/>
        </a:p>
      </dgm:t>
    </dgm:pt>
    <dgm:pt modelId="{3DE60044-6E63-4CDA-8990-7986E1FF20DC}" type="sibTrans" cxnId="{8D91CDD4-E1BD-4782-A559-36D21C18F121}">
      <dgm:prSet/>
      <dgm:spPr/>
      <dgm:t>
        <a:bodyPr/>
        <a:lstStyle/>
        <a:p>
          <a:endParaRPr lang="en-IN"/>
        </a:p>
      </dgm:t>
    </dgm:pt>
    <dgm:pt modelId="{0B1087E2-8BA2-4308-961C-65F0A0C3F49D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2400" dirty="0"/>
            <a:t>Highly Interactive &amp; Instance Response</a:t>
          </a:r>
        </a:p>
      </dgm:t>
    </dgm:pt>
    <dgm:pt modelId="{676CEC2B-1F0B-4A33-9232-BC77EDA53067}" type="parTrans" cxnId="{A5F055D9-2636-4FA6-BCEB-4D5734D1E60D}">
      <dgm:prSet/>
      <dgm:spPr/>
      <dgm:t>
        <a:bodyPr/>
        <a:lstStyle/>
        <a:p>
          <a:endParaRPr lang="en-IN"/>
        </a:p>
      </dgm:t>
    </dgm:pt>
    <dgm:pt modelId="{BC51B783-9474-4140-B525-9B5862C4A7C4}" type="sibTrans" cxnId="{A5F055D9-2636-4FA6-BCEB-4D5734D1E60D}">
      <dgm:prSet/>
      <dgm:spPr/>
      <dgm:t>
        <a:bodyPr/>
        <a:lstStyle/>
        <a:p>
          <a:endParaRPr lang="en-IN"/>
        </a:p>
      </dgm:t>
    </dgm:pt>
    <dgm:pt modelId="{6879DBAF-A2D1-40FD-B3AC-DE322471F8E5}" type="pres">
      <dgm:prSet presAssocID="{6A70FD8F-0050-42E3-8B3A-6ED7CFB9852E}" presName="CompostProcess" presStyleCnt="0">
        <dgm:presLayoutVars>
          <dgm:dir/>
          <dgm:resizeHandles val="exact"/>
        </dgm:presLayoutVars>
      </dgm:prSet>
      <dgm:spPr/>
    </dgm:pt>
    <dgm:pt modelId="{F8D32B08-5A0F-4941-A66B-D5871818097C}" type="pres">
      <dgm:prSet presAssocID="{6A70FD8F-0050-42E3-8B3A-6ED7CFB9852E}" presName="arrow" presStyleLbl="bgShp" presStyleIdx="0" presStyleCnt="1"/>
      <dgm:spPr>
        <a:solidFill>
          <a:schemeClr val="accent3">
            <a:lumMod val="20000"/>
            <a:lumOff val="80000"/>
          </a:schemeClr>
        </a:solidFill>
        <a:ln>
          <a:solidFill>
            <a:schemeClr val="accent5">
              <a:lumMod val="50000"/>
            </a:schemeClr>
          </a:solidFill>
        </a:ln>
      </dgm:spPr>
    </dgm:pt>
    <dgm:pt modelId="{40581C6B-3339-41EF-B26D-7399B37C0CC8}" type="pres">
      <dgm:prSet presAssocID="{6A70FD8F-0050-42E3-8B3A-6ED7CFB9852E}" presName="linearProcess" presStyleCnt="0"/>
      <dgm:spPr/>
    </dgm:pt>
    <dgm:pt modelId="{6B3546B6-3BFB-428A-849A-EAF38D3A6482}" type="pres">
      <dgm:prSet presAssocID="{8DB5D7D5-6A1C-4ABC-8850-759A9D876047}" presName="textNode" presStyleLbl="node1" presStyleIdx="0" presStyleCnt="5">
        <dgm:presLayoutVars>
          <dgm:bulletEnabled val="1"/>
        </dgm:presLayoutVars>
      </dgm:prSet>
      <dgm:spPr/>
    </dgm:pt>
    <dgm:pt modelId="{2CC7504B-7D55-428D-AE34-A6AC2E75C09B}" type="pres">
      <dgm:prSet presAssocID="{BD6E0A2E-99C8-4F5A-971A-CD211D1099FF}" presName="sibTrans" presStyleCnt="0"/>
      <dgm:spPr/>
    </dgm:pt>
    <dgm:pt modelId="{F23A2C2C-3E5F-47BC-B550-99CBF409B82D}" type="pres">
      <dgm:prSet presAssocID="{0B1087E2-8BA2-4308-961C-65F0A0C3F49D}" presName="textNode" presStyleLbl="node1" presStyleIdx="1" presStyleCnt="5">
        <dgm:presLayoutVars>
          <dgm:bulletEnabled val="1"/>
        </dgm:presLayoutVars>
      </dgm:prSet>
      <dgm:spPr/>
    </dgm:pt>
    <dgm:pt modelId="{3C3CCDDC-FC19-4E87-9BDC-88B7F593D81A}" type="pres">
      <dgm:prSet presAssocID="{BC51B783-9474-4140-B525-9B5862C4A7C4}" presName="sibTrans" presStyleCnt="0"/>
      <dgm:spPr/>
    </dgm:pt>
    <dgm:pt modelId="{B216F85F-A6BA-4BF2-AA02-92337FB0BE4A}" type="pres">
      <dgm:prSet presAssocID="{C5146535-FD3D-4589-98A3-623B8DA4B8DB}" presName="textNode" presStyleLbl="node1" presStyleIdx="2" presStyleCnt="5">
        <dgm:presLayoutVars>
          <dgm:bulletEnabled val="1"/>
        </dgm:presLayoutVars>
      </dgm:prSet>
      <dgm:spPr/>
    </dgm:pt>
    <dgm:pt modelId="{9D249BF4-818A-4F1A-9BF5-5D88C70BDC43}" type="pres">
      <dgm:prSet presAssocID="{7A3CCAF8-AC3A-401E-AEDD-44BBC1AA9C31}" presName="sibTrans" presStyleCnt="0"/>
      <dgm:spPr/>
    </dgm:pt>
    <dgm:pt modelId="{426C56AF-5B81-4CA6-83D9-A76609C06BE8}" type="pres">
      <dgm:prSet presAssocID="{09C152DA-7620-4852-8162-A77EC3609F3F}" presName="textNode" presStyleLbl="node1" presStyleIdx="3" presStyleCnt="5" custLinFactNeighborX="15654">
        <dgm:presLayoutVars>
          <dgm:bulletEnabled val="1"/>
        </dgm:presLayoutVars>
      </dgm:prSet>
      <dgm:spPr/>
    </dgm:pt>
    <dgm:pt modelId="{8A1A80B0-9351-41B0-B175-A3CBF8CB9C2B}" type="pres">
      <dgm:prSet presAssocID="{0AE8D36D-0F0F-4206-AE39-0A2D73987B68}" presName="sibTrans" presStyleCnt="0"/>
      <dgm:spPr/>
    </dgm:pt>
    <dgm:pt modelId="{D9025388-5A3A-411E-8F71-EEB91B27F872}" type="pres">
      <dgm:prSet presAssocID="{01585D5B-D9EF-4546-93EE-AC63CBD388EA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BF5E2F06-684F-4A85-8812-2E1D53ACBC7A}" type="presOf" srcId="{01585D5B-D9EF-4546-93EE-AC63CBD388EA}" destId="{D9025388-5A3A-411E-8F71-EEB91B27F872}" srcOrd="0" destOrd="0" presId="urn:microsoft.com/office/officeart/2005/8/layout/hProcess9"/>
    <dgm:cxn modelId="{8C4BB623-2B9C-4F9F-BECD-D12F505DFF7C}" type="presOf" srcId="{0B1087E2-8BA2-4308-961C-65F0A0C3F49D}" destId="{F23A2C2C-3E5F-47BC-B550-99CBF409B82D}" srcOrd="0" destOrd="0" presId="urn:microsoft.com/office/officeart/2005/8/layout/hProcess9"/>
    <dgm:cxn modelId="{F24E7A7D-9AD3-4438-BAA1-3FE59D0FCDB8}" type="presOf" srcId="{09C152DA-7620-4852-8162-A77EC3609F3F}" destId="{426C56AF-5B81-4CA6-83D9-A76609C06BE8}" srcOrd="0" destOrd="0" presId="urn:microsoft.com/office/officeart/2005/8/layout/hProcess9"/>
    <dgm:cxn modelId="{8EBF857E-7408-4941-91E4-293B0F59EEF7}" srcId="{6A70FD8F-0050-42E3-8B3A-6ED7CFB9852E}" destId="{C5146535-FD3D-4589-98A3-623B8DA4B8DB}" srcOrd="2" destOrd="0" parTransId="{20848F78-EC70-4162-96CE-CC68006930F0}" sibTransId="{7A3CCAF8-AC3A-401E-AEDD-44BBC1AA9C31}"/>
    <dgm:cxn modelId="{23ECAC8B-17A4-4883-AA0E-06D66B7E788A}" srcId="{6A70FD8F-0050-42E3-8B3A-6ED7CFB9852E}" destId="{09C152DA-7620-4852-8162-A77EC3609F3F}" srcOrd="3" destOrd="0" parTransId="{9F6D14C0-6C82-4CBD-8D6D-B0E117B6F2ED}" sibTransId="{0AE8D36D-0F0F-4206-AE39-0A2D73987B68}"/>
    <dgm:cxn modelId="{D890228C-C469-4A8A-8090-48E8ACFDEBDD}" type="presOf" srcId="{C5146535-FD3D-4589-98A3-623B8DA4B8DB}" destId="{B216F85F-A6BA-4BF2-AA02-92337FB0BE4A}" srcOrd="0" destOrd="0" presId="urn:microsoft.com/office/officeart/2005/8/layout/hProcess9"/>
    <dgm:cxn modelId="{3623D6CC-DEBC-4A35-AB2C-BCB50DE92D07}" type="presOf" srcId="{8DB5D7D5-6A1C-4ABC-8850-759A9D876047}" destId="{6B3546B6-3BFB-428A-849A-EAF38D3A6482}" srcOrd="0" destOrd="0" presId="urn:microsoft.com/office/officeart/2005/8/layout/hProcess9"/>
    <dgm:cxn modelId="{8D91CDD4-E1BD-4782-A559-36D21C18F121}" srcId="{6A70FD8F-0050-42E3-8B3A-6ED7CFB9852E}" destId="{01585D5B-D9EF-4546-93EE-AC63CBD388EA}" srcOrd="4" destOrd="0" parTransId="{62FB6D47-E07A-47B1-B21F-C76D605CCAD0}" sibTransId="{3DE60044-6E63-4CDA-8990-7986E1FF20DC}"/>
    <dgm:cxn modelId="{A5F055D9-2636-4FA6-BCEB-4D5734D1E60D}" srcId="{6A70FD8F-0050-42E3-8B3A-6ED7CFB9852E}" destId="{0B1087E2-8BA2-4308-961C-65F0A0C3F49D}" srcOrd="1" destOrd="0" parTransId="{676CEC2B-1F0B-4A33-9232-BC77EDA53067}" sibTransId="{BC51B783-9474-4140-B525-9B5862C4A7C4}"/>
    <dgm:cxn modelId="{C5202EE1-10E9-4076-9D55-9E0CF8B152AF}" srcId="{6A70FD8F-0050-42E3-8B3A-6ED7CFB9852E}" destId="{8DB5D7D5-6A1C-4ABC-8850-759A9D876047}" srcOrd="0" destOrd="0" parTransId="{D8874F40-D7B0-41DE-BB6F-A6014FEAB2D7}" sibTransId="{BD6E0A2E-99C8-4F5A-971A-CD211D1099FF}"/>
    <dgm:cxn modelId="{24C71BF5-1735-4912-A7C7-A58EAAF7E5D5}" type="presOf" srcId="{6A70FD8F-0050-42E3-8B3A-6ED7CFB9852E}" destId="{6879DBAF-A2D1-40FD-B3AC-DE322471F8E5}" srcOrd="0" destOrd="0" presId="urn:microsoft.com/office/officeart/2005/8/layout/hProcess9"/>
    <dgm:cxn modelId="{24A799AC-0068-4BC6-A7AE-FA6BECA283E9}" type="presParOf" srcId="{6879DBAF-A2D1-40FD-B3AC-DE322471F8E5}" destId="{F8D32B08-5A0F-4941-A66B-D5871818097C}" srcOrd="0" destOrd="0" presId="urn:microsoft.com/office/officeart/2005/8/layout/hProcess9"/>
    <dgm:cxn modelId="{CADEC023-14AD-4475-AC9C-914EF8EA87D4}" type="presParOf" srcId="{6879DBAF-A2D1-40FD-B3AC-DE322471F8E5}" destId="{40581C6B-3339-41EF-B26D-7399B37C0CC8}" srcOrd="1" destOrd="0" presId="urn:microsoft.com/office/officeart/2005/8/layout/hProcess9"/>
    <dgm:cxn modelId="{E77B4653-6577-4E31-B014-0D11EF36A62F}" type="presParOf" srcId="{40581C6B-3339-41EF-B26D-7399B37C0CC8}" destId="{6B3546B6-3BFB-428A-849A-EAF38D3A6482}" srcOrd="0" destOrd="0" presId="urn:microsoft.com/office/officeart/2005/8/layout/hProcess9"/>
    <dgm:cxn modelId="{B8A6E4D7-2528-4680-8C62-8E6BA81DD37D}" type="presParOf" srcId="{40581C6B-3339-41EF-B26D-7399B37C0CC8}" destId="{2CC7504B-7D55-428D-AE34-A6AC2E75C09B}" srcOrd="1" destOrd="0" presId="urn:microsoft.com/office/officeart/2005/8/layout/hProcess9"/>
    <dgm:cxn modelId="{82E764B0-3C14-49C6-8703-7B1340573EDB}" type="presParOf" srcId="{40581C6B-3339-41EF-B26D-7399B37C0CC8}" destId="{F23A2C2C-3E5F-47BC-B550-99CBF409B82D}" srcOrd="2" destOrd="0" presId="urn:microsoft.com/office/officeart/2005/8/layout/hProcess9"/>
    <dgm:cxn modelId="{0110D5EE-6A78-4B8B-B814-AAE26D6B9407}" type="presParOf" srcId="{40581C6B-3339-41EF-B26D-7399B37C0CC8}" destId="{3C3CCDDC-FC19-4E87-9BDC-88B7F593D81A}" srcOrd="3" destOrd="0" presId="urn:microsoft.com/office/officeart/2005/8/layout/hProcess9"/>
    <dgm:cxn modelId="{54263732-9A33-42EB-97CC-2AD0BD8E92A0}" type="presParOf" srcId="{40581C6B-3339-41EF-B26D-7399B37C0CC8}" destId="{B216F85F-A6BA-4BF2-AA02-92337FB0BE4A}" srcOrd="4" destOrd="0" presId="urn:microsoft.com/office/officeart/2005/8/layout/hProcess9"/>
    <dgm:cxn modelId="{4AD647AD-BB73-4406-8E55-E045588198C3}" type="presParOf" srcId="{40581C6B-3339-41EF-B26D-7399B37C0CC8}" destId="{9D249BF4-818A-4F1A-9BF5-5D88C70BDC43}" srcOrd="5" destOrd="0" presId="urn:microsoft.com/office/officeart/2005/8/layout/hProcess9"/>
    <dgm:cxn modelId="{ECBC6CF1-914D-461D-9D93-6D59EA68981C}" type="presParOf" srcId="{40581C6B-3339-41EF-B26D-7399B37C0CC8}" destId="{426C56AF-5B81-4CA6-83D9-A76609C06BE8}" srcOrd="6" destOrd="0" presId="urn:microsoft.com/office/officeart/2005/8/layout/hProcess9"/>
    <dgm:cxn modelId="{88BE76FC-55E2-4FC4-B956-55CCE6A936CE}" type="presParOf" srcId="{40581C6B-3339-41EF-B26D-7399B37C0CC8}" destId="{8A1A80B0-9351-41B0-B175-A3CBF8CB9C2B}" srcOrd="7" destOrd="0" presId="urn:microsoft.com/office/officeart/2005/8/layout/hProcess9"/>
    <dgm:cxn modelId="{E4B71218-2CA8-4C3F-9668-FF3073F637D8}" type="presParOf" srcId="{40581C6B-3339-41EF-B26D-7399B37C0CC8}" destId="{D9025388-5A3A-411E-8F71-EEB91B27F872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33C494-FAB6-4F9E-B692-57BF0FD42AA4}">
      <dsp:nvSpPr>
        <dsp:cNvPr id="0" name=""/>
        <dsp:cNvSpPr/>
      </dsp:nvSpPr>
      <dsp:spPr>
        <a:xfrm rot="5400000">
          <a:off x="-283845" y="284010"/>
          <a:ext cx="1892303" cy="1324612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Front-End</a:t>
          </a:r>
        </a:p>
      </dsp:txBody>
      <dsp:txXfrm rot="-5400000">
        <a:off x="1" y="662470"/>
        <a:ext cx="1324612" cy="567691"/>
      </dsp:txXfrm>
    </dsp:sp>
    <dsp:sp modelId="{5D5822F0-1FCC-4F6E-941D-4EC59887842B}">
      <dsp:nvSpPr>
        <dsp:cNvPr id="0" name=""/>
        <dsp:cNvSpPr/>
      </dsp:nvSpPr>
      <dsp:spPr>
        <a:xfrm rot="5400000">
          <a:off x="3011170" y="-1686392"/>
          <a:ext cx="1229997" cy="46031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Angular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Nodejs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typescript</a:t>
          </a:r>
        </a:p>
      </dsp:txBody>
      <dsp:txXfrm rot="-5400000">
        <a:off x="1324613" y="60209"/>
        <a:ext cx="4543068" cy="1109909"/>
      </dsp:txXfrm>
    </dsp:sp>
    <dsp:sp modelId="{F12B7D04-4DF6-4D2E-94DC-AF87DC88EFD5}">
      <dsp:nvSpPr>
        <dsp:cNvPr id="0" name=""/>
        <dsp:cNvSpPr/>
      </dsp:nvSpPr>
      <dsp:spPr>
        <a:xfrm rot="5400000">
          <a:off x="-283845" y="1984850"/>
          <a:ext cx="1892303" cy="1324612"/>
        </a:xfrm>
        <a:prstGeom prst="chevron">
          <a:avLst/>
        </a:prstGeom>
        <a:gradFill rotWithShape="0">
          <a:gsLst>
            <a:gs pos="0">
              <a:schemeClr val="accent2">
                <a:hueOff val="5617257"/>
                <a:satOff val="-17921"/>
                <a:lumOff val="-6961"/>
                <a:alphaOff val="0"/>
                <a:satMod val="100000"/>
                <a:lumMod val="100000"/>
              </a:schemeClr>
            </a:gs>
            <a:gs pos="50000">
              <a:schemeClr val="accent2">
                <a:hueOff val="5617257"/>
                <a:satOff val="-17921"/>
                <a:lumOff val="-6961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5617257"/>
                <a:satOff val="-17921"/>
                <a:lumOff val="-6961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Back-End</a:t>
          </a:r>
        </a:p>
      </dsp:txBody>
      <dsp:txXfrm rot="-5400000">
        <a:off x="1" y="2363310"/>
        <a:ext cx="1324612" cy="567691"/>
      </dsp:txXfrm>
    </dsp:sp>
    <dsp:sp modelId="{79BE2FA7-23F7-4954-827A-A8A584D849E5}">
      <dsp:nvSpPr>
        <dsp:cNvPr id="0" name=""/>
        <dsp:cNvSpPr/>
      </dsp:nvSpPr>
      <dsp:spPr>
        <a:xfrm rot="5400000">
          <a:off x="3011969" y="1718546"/>
          <a:ext cx="1228398" cy="46031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5617257"/>
              <a:satOff val="-17921"/>
              <a:lumOff val="-6961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MySQL Workbench</a:t>
          </a:r>
          <a:endParaRPr lang="en-US" sz="2000" kern="1200" dirty="0"/>
        </a:p>
      </dsp:txBody>
      <dsp:txXfrm rot="-5400000">
        <a:off x="1324613" y="3465868"/>
        <a:ext cx="4543147" cy="1108468"/>
      </dsp:txXfrm>
    </dsp:sp>
    <dsp:sp modelId="{6EAE785E-5353-4351-B519-79CF720128C9}">
      <dsp:nvSpPr>
        <dsp:cNvPr id="0" name=""/>
        <dsp:cNvSpPr/>
      </dsp:nvSpPr>
      <dsp:spPr>
        <a:xfrm rot="5400000">
          <a:off x="-283845" y="3685689"/>
          <a:ext cx="1892303" cy="1324612"/>
        </a:xfrm>
        <a:prstGeom prst="chevron">
          <a:avLst/>
        </a:prstGeom>
        <a:gradFill rotWithShape="0">
          <a:gsLst>
            <a:gs pos="0">
              <a:schemeClr val="accent2">
                <a:hueOff val="11234514"/>
                <a:satOff val="-35841"/>
                <a:lumOff val="-13922"/>
                <a:alphaOff val="0"/>
                <a:satMod val="100000"/>
                <a:lumMod val="100000"/>
              </a:schemeClr>
            </a:gs>
            <a:gs pos="50000">
              <a:schemeClr val="accent2">
                <a:hueOff val="11234514"/>
                <a:satOff val="-35841"/>
                <a:lumOff val="-13922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11234514"/>
                <a:satOff val="-35841"/>
                <a:lumOff val="-13922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DataBase</a:t>
          </a:r>
          <a:endParaRPr lang="en-US" sz="2100" kern="1200" dirty="0"/>
        </a:p>
      </dsp:txBody>
      <dsp:txXfrm rot="-5400000">
        <a:off x="1" y="4064149"/>
        <a:ext cx="1324612" cy="567691"/>
      </dsp:txXfrm>
    </dsp:sp>
    <dsp:sp modelId="{863218D4-FFC4-4029-903D-88D2DF5302E1}">
      <dsp:nvSpPr>
        <dsp:cNvPr id="0" name=""/>
        <dsp:cNvSpPr/>
      </dsp:nvSpPr>
      <dsp:spPr>
        <a:xfrm rot="5400000">
          <a:off x="3011170" y="-7471"/>
          <a:ext cx="1229997" cy="46031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11234514"/>
              <a:satOff val="-35841"/>
              <a:lumOff val="-13922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Employee Controller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Employee Service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Employee Repository</a:t>
          </a:r>
        </a:p>
      </dsp:txBody>
      <dsp:txXfrm rot="-5400000">
        <a:off x="1324613" y="1739130"/>
        <a:ext cx="4543068" cy="11099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AE7F27-0E5D-4AFB-ACD6-B5A19E79EA42}">
      <dsp:nvSpPr>
        <dsp:cNvPr id="0" name=""/>
        <dsp:cNvSpPr/>
      </dsp:nvSpPr>
      <dsp:spPr>
        <a:xfrm>
          <a:off x="44780" y="-481682"/>
          <a:ext cx="2621139" cy="4901519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560" tIns="0" rIns="228560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>
              <a:solidFill>
                <a:schemeClr val="tx1"/>
              </a:solidFill>
              <a:latin typeface="Britannic Bold" panose="020B0903060703020204" pitchFamily="34" charset="0"/>
              <a:cs typeface="Times New Roman" panose="02020603050405020304" pitchFamily="18" charset="0"/>
            </a:rPr>
            <a:t>Update Module: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>
              <a:solidFill>
                <a:schemeClr val="tx1"/>
              </a:solidFill>
            </a:rPr>
            <a:t> </a:t>
          </a:r>
          <a:r>
            <a:rPr lang="en-US" sz="2000" b="0" i="0" kern="1200" baseline="0" dirty="0">
              <a:solidFill>
                <a:schemeClr val="tx1">
                  <a:lumMod val="85000"/>
                  <a:lumOff val="15000"/>
                </a:schemeClr>
              </a:solidFill>
              <a:latin typeface="Bookman Old Style" panose="02050604050505020204" pitchFamily="18" charset="0"/>
            </a:rPr>
            <a:t>It </a:t>
          </a:r>
          <a:r>
            <a:rPr lang="en-US" sz="1800" b="0" i="0" kern="1200" baseline="0" dirty="0">
              <a:solidFill>
                <a:schemeClr val="tx1">
                  <a:lumMod val="85000"/>
                  <a:lumOff val="15000"/>
                </a:schemeClr>
              </a:solidFill>
              <a:latin typeface="Bookman Old Style" panose="02050604050505020204" pitchFamily="18" charset="0"/>
            </a:rPr>
            <a:t>enables admin to add and edit employee records. </a:t>
          </a:r>
          <a:endParaRPr lang="en-US" sz="1800" kern="1200" baseline="0" dirty="0">
            <a:solidFill>
              <a:schemeClr val="tx1">
                <a:lumMod val="85000"/>
                <a:lumOff val="15000"/>
              </a:schemeClr>
            </a:solidFill>
            <a:latin typeface="Bookman Old Style" panose="02050604050505020204" pitchFamily="18" charset="0"/>
          </a:endParaRPr>
        </a:p>
      </dsp:txBody>
      <dsp:txXfrm>
        <a:off x="44780" y="1478925"/>
        <a:ext cx="2621139" cy="2940911"/>
      </dsp:txXfrm>
    </dsp:sp>
    <dsp:sp modelId="{975C752B-C37A-4BA6-A3AE-2202A141404A}">
      <dsp:nvSpPr>
        <dsp:cNvPr id="0" name=""/>
        <dsp:cNvSpPr/>
      </dsp:nvSpPr>
      <dsp:spPr>
        <a:xfrm>
          <a:off x="157894" y="580749"/>
          <a:ext cx="2313879" cy="111066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560" tIns="165100" rIns="228560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01</a:t>
          </a:r>
          <a:endParaRPr lang="en-US" sz="3200" kern="1200" dirty="0"/>
        </a:p>
      </dsp:txBody>
      <dsp:txXfrm>
        <a:off x="157894" y="580749"/>
        <a:ext cx="2313879" cy="1110662"/>
      </dsp:txXfrm>
    </dsp:sp>
    <dsp:sp modelId="{CAD62F17-E99D-4FEF-B376-961CA4CB20EB}">
      <dsp:nvSpPr>
        <dsp:cNvPr id="0" name=""/>
        <dsp:cNvSpPr/>
      </dsp:nvSpPr>
      <dsp:spPr>
        <a:xfrm>
          <a:off x="2842006" y="-481682"/>
          <a:ext cx="2416315" cy="4901519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560" tIns="0" rIns="228560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tx2">
                  <a:lumMod val="25000"/>
                </a:schemeClr>
              </a:solidFill>
              <a:latin typeface="Britannic Bold" panose="020B0903060703020204" pitchFamily="34" charset="0"/>
              <a:cs typeface="Times New Roman" panose="02020603050405020304" pitchFamily="18" charset="0"/>
            </a:rPr>
            <a:t>Delete </a:t>
          </a:r>
          <a:r>
            <a:rPr lang="en-US" sz="2000" b="0" i="0" kern="1200" baseline="0" dirty="0">
              <a:solidFill>
                <a:schemeClr val="tx2">
                  <a:lumMod val="25000"/>
                </a:schemeClr>
              </a:solidFill>
              <a:latin typeface="Britannic Bold" panose="020B0903060703020204" pitchFamily="34" charset="0"/>
              <a:cs typeface="Times New Roman" panose="02020603050405020304" pitchFamily="18" charset="0"/>
            </a:rPr>
            <a:t>M</a:t>
          </a:r>
          <a:r>
            <a:rPr lang="en-US" sz="2000" b="0" i="0" kern="1200" dirty="0">
              <a:solidFill>
                <a:schemeClr val="tx2">
                  <a:lumMod val="25000"/>
                </a:schemeClr>
              </a:solidFill>
              <a:latin typeface="Britannic Bold" panose="020B0903060703020204" pitchFamily="34" charset="0"/>
              <a:cs typeface="Times New Roman" panose="02020603050405020304" pitchFamily="18" charset="0"/>
            </a:rPr>
            <a:t>odule: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tx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b="0" i="0" kern="1200" dirty="0">
              <a:solidFill>
                <a:schemeClr val="tx1">
                  <a:lumMod val="85000"/>
                  <a:lumOff val="15000"/>
                </a:schemeClr>
              </a:solidFill>
              <a:latin typeface="Bookman Old Style" panose="02050604050505020204" pitchFamily="18" charset="0"/>
            </a:rPr>
            <a:t>This module is created to delete any employee details.</a:t>
          </a:r>
          <a:endParaRPr lang="en-IN" sz="1600" b="0" i="0" kern="1200" dirty="0">
            <a:solidFill>
              <a:schemeClr val="tx1">
                <a:lumMod val="85000"/>
                <a:lumOff val="15000"/>
              </a:schemeClr>
            </a:solidFill>
            <a:latin typeface="Bookman Old Style" panose="02050604050505020204" pitchFamily="18" charset="0"/>
            <a:cs typeface="Times New Roman" panose="02020603050405020304" pitchFamily="18" charset="0"/>
          </a:endParaRPr>
        </a:p>
      </dsp:txBody>
      <dsp:txXfrm>
        <a:off x="2842006" y="1478925"/>
        <a:ext cx="2416315" cy="2940911"/>
      </dsp:txXfrm>
    </dsp:sp>
    <dsp:sp modelId="{E20811D6-E5D4-4C9E-AABF-9E0E1902CA2C}">
      <dsp:nvSpPr>
        <dsp:cNvPr id="0" name=""/>
        <dsp:cNvSpPr/>
      </dsp:nvSpPr>
      <dsp:spPr>
        <a:xfrm>
          <a:off x="3059152" y="580749"/>
          <a:ext cx="2313879" cy="111066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560" tIns="165100" rIns="228560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02</a:t>
          </a:r>
          <a:endParaRPr lang="en-US" sz="3200" kern="1200" dirty="0"/>
        </a:p>
      </dsp:txBody>
      <dsp:txXfrm>
        <a:off x="3059152" y="580749"/>
        <a:ext cx="2313879" cy="1110662"/>
      </dsp:txXfrm>
    </dsp:sp>
    <dsp:sp modelId="{33D77EB1-37D0-4FE9-8734-4F08B1EA0BDC}">
      <dsp:nvSpPr>
        <dsp:cNvPr id="0" name=""/>
        <dsp:cNvSpPr/>
      </dsp:nvSpPr>
      <dsp:spPr>
        <a:xfrm>
          <a:off x="5411940" y="-481682"/>
          <a:ext cx="2319849" cy="4901519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560" tIns="0" rIns="228560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i="0" kern="1200" dirty="0">
              <a:solidFill>
                <a:schemeClr val="tx1">
                  <a:lumMod val="85000"/>
                  <a:lumOff val="15000"/>
                </a:schemeClr>
              </a:solidFill>
              <a:latin typeface="Britannic Bold" panose="020B0903060703020204" pitchFamily="34" charset="0"/>
              <a:cs typeface="Times New Roman" panose="02020603050405020304" pitchFamily="18" charset="0"/>
            </a:rPr>
            <a:t>Search module</a:t>
          </a:r>
          <a:r>
            <a:rPr lang="en-IN" sz="2000" b="0" i="0" kern="1200" dirty="0">
              <a:solidFill>
                <a:schemeClr val="tx1">
                  <a:lumMod val="85000"/>
                  <a:lumOff val="15000"/>
                </a:schemeClr>
              </a:solidFill>
              <a:latin typeface="Britannic Bold" panose="020B0903060703020204" pitchFamily="34" charset="0"/>
              <a:cs typeface="Times New Roman" panose="02020603050405020304" pitchFamily="18" charset="0"/>
            </a:rPr>
            <a:t>: </a:t>
          </a:r>
          <a:r>
            <a:rPr lang="en-IN" sz="2000" b="0" i="0" kern="1200" dirty="0">
              <a:solidFill>
                <a:schemeClr val="tx1">
                  <a:lumMod val="85000"/>
                  <a:lumOff val="15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rPr>
            <a:t>It </a:t>
          </a:r>
          <a:r>
            <a:rPr lang="en-US" sz="1600" b="0" i="0" kern="1200" baseline="0" dirty="0">
              <a:solidFill>
                <a:schemeClr val="tx1"/>
              </a:solidFill>
              <a:latin typeface="Bookman Old Style" panose="02050604050505020204" pitchFamily="18" charset="0"/>
            </a:rPr>
            <a:t>enables to search employee records easily using employee id.</a:t>
          </a:r>
          <a:r>
            <a:rPr lang="en-IN" sz="1600" b="0" i="0" kern="1200" baseline="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rPr>
            <a:t> </a:t>
          </a:r>
        </a:p>
      </dsp:txBody>
      <dsp:txXfrm>
        <a:off x="5411940" y="1478925"/>
        <a:ext cx="2319849" cy="2940911"/>
      </dsp:txXfrm>
    </dsp:sp>
    <dsp:sp modelId="{30E19A53-5686-4355-905D-993F8F905175}">
      <dsp:nvSpPr>
        <dsp:cNvPr id="0" name=""/>
        <dsp:cNvSpPr/>
      </dsp:nvSpPr>
      <dsp:spPr>
        <a:xfrm>
          <a:off x="5414925" y="744694"/>
          <a:ext cx="2313879" cy="78277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560" tIns="165100" rIns="228560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03</a:t>
          </a:r>
          <a:endParaRPr lang="en-IN" sz="3200" kern="1200" dirty="0"/>
        </a:p>
      </dsp:txBody>
      <dsp:txXfrm>
        <a:off x="5414925" y="744694"/>
        <a:ext cx="2313879" cy="782772"/>
      </dsp:txXfrm>
    </dsp:sp>
    <dsp:sp modelId="{0095D7F2-8608-43BD-9154-C360937F2AF9}">
      <dsp:nvSpPr>
        <dsp:cNvPr id="0" name=""/>
        <dsp:cNvSpPr/>
      </dsp:nvSpPr>
      <dsp:spPr>
        <a:xfrm>
          <a:off x="7916900" y="-481682"/>
          <a:ext cx="2313879" cy="4901519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560" tIns="0" rIns="228560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>
              <a:solidFill>
                <a:schemeClr val="tx1"/>
              </a:solidFill>
              <a:latin typeface="Britannic Bold" panose="020B0903060703020204" pitchFamily="34" charset="0"/>
              <a:cs typeface="Times New Roman" panose="02020603050405020304" pitchFamily="18" charset="0"/>
            </a:rPr>
            <a:t>Add Modules: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>
              <a:solidFill>
                <a:schemeClr val="tx1">
                  <a:lumMod val="85000"/>
                  <a:lumOff val="15000"/>
                </a:schemeClr>
              </a:solidFill>
              <a:latin typeface="Bookman Old Style" panose="02050604050505020204" pitchFamily="18" charset="0"/>
            </a:rPr>
            <a:t>It enables admin to add employee records. </a:t>
          </a:r>
          <a:endParaRPr lang="en-IN" sz="1600" b="0" i="0" kern="1200" baseline="0" dirty="0">
            <a:solidFill>
              <a:schemeClr val="tx1"/>
            </a:solidFill>
            <a:latin typeface="Britannic Bold" panose="020B0903060703020204" pitchFamily="34" charset="0"/>
            <a:cs typeface="Times New Roman" panose="02020603050405020304" pitchFamily="18" charset="0"/>
          </a:endParaRPr>
        </a:p>
      </dsp:txBody>
      <dsp:txXfrm>
        <a:off x="7916900" y="1478925"/>
        <a:ext cx="2313879" cy="2940911"/>
      </dsp:txXfrm>
    </dsp:sp>
    <dsp:sp modelId="{5E4FB47B-E12B-4C76-A2DC-6185827678DE}">
      <dsp:nvSpPr>
        <dsp:cNvPr id="0" name=""/>
        <dsp:cNvSpPr/>
      </dsp:nvSpPr>
      <dsp:spPr>
        <a:xfrm>
          <a:off x="7916900" y="580749"/>
          <a:ext cx="2313879" cy="111066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560" tIns="165100" rIns="228560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04</a:t>
          </a:r>
        </a:p>
      </dsp:txBody>
      <dsp:txXfrm>
        <a:off x="7916900" y="580749"/>
        <a:ext cx="2313879" cy="11106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774129" y="679575"/>
          <a:ext cx="1255425" cy="12554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41679" y="947125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72805" y="2326036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>
              <a:solidFill>
                <a:schemeClr val="tx1"/>
              </a:solidFill>
            </a:rPr>
            <a:t>Implement DELETE Employee Feature</a:t>
          </a:r>
          <a:endParaRPr lang="en-US" sz="1700" kern="1200" dirty="0"/>
        </a:p>
      </dsp:txBody>
      <dsp:txXfrm>
        <a:off x="372805" y="2326036"/>
        <a:ext cx="2058075" cy="720000"/>
      </dsp:txXfrm>
    </dsp:sp>
    <dsp:sp modelId="{BCD8CDD9-0C56-4401-ADB1-8B48DAB2C96F}">
      <dsp:nvSpPr>
        <dsp:cNvPr id="0" name=""/>
        <dsp:cNvSpPr/>
      </dsp:nvSpPr>
      <dsp:spPr>
        <a:xfrm>
          <a:off x="3192368" y="679575"/>
          <a:ext cx="1255425" cy="12554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3459917" y="947125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2791043" y="2326036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>
              <a:solidFill>
                <a:schemeClr val="tx1"/>
              </a:solidFill>
            </a:rPr>
            <a:t>Implement Edit Employee Feature</a:t>
          </a:r>
          <a:r>
            <a:rPr lang="en-US" sz="1700" kern="1200" dirty="0"/>
            <a:t> </a:t>
          </a:r>
        </a:p>
      </dsp:txBody>
      <dsp:txXfrm>
        <a:off x="2791043" y="2326036"/>
        <a:ext cx="2058075" cy="720000"/>
      </dsp:txXfrm>
    </dsp:sp>
    <dsp:sp modelId="{FF93E135-77D6-48A0-8871-9BC93D705D06}">
      <dsp:nvSpPr>
        <dsp:cNvPr id="0" name=""/>
        <dsp:cNvSpPr/>
      </dsp:nvSpPr>
      <dsp:spPr>
        <a:xfrm>
          <a:off x="5610606" y="679575"/>
          <a:ext cx="1255425" cy="12554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5878155" y="947125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5209281" y="2326036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>
              <a:solidFill>
                <a:schemeClr val="tx1"/>
              </a:solidFill>
            </a:rPr>
            <a:t>Implement ADD Employee Feature</a:t>
          </a:r>
          <a:r>
            <a:rPr lang="en-US" sz="1700" kern="1200" dirty="0"/>
            <a:t> </a:t>
          </a:r>
        </a:p>
      </dsp:txBody>
      <dsp:txXfrm>
        <a:off x="5209281" y="2326036"/>
        <a:ext cx="2058075" cy="720000"/>
      </dsp:txXfrm>
    </dsp:sp>
    <dsp:sp modelId="{3E27F057-D01E-4193-B820-883D8B496722}">
      <dsp:nvSpPr>
        <dsp:cNvPr id="0" name=""/>
        <dsp:cNvSpPr/>
      </dsp:nvSpPr>
      <dsp:spPr>
        <a:xfrm>
          <a:off x="8028844" y="679575"/>
          <a:ext cx="1255425" cy="12554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15B16-9B22-451F-8DB2-C3BA949CE008}">
      <dsp:nvSpPr>
        <dsp:cNvPr id="0" name=""/>
        <dsp:cNvSpPr/>
      </dsp:nvSpPr>
      <dsp:spPr>
        <a:xfrm>
          <a:off x="8296394" y="947125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6E141B-1505-4B6B-BC92-3772992A264C}">
      <dsp:nvSpPr>
        <dsp:cNvPr id="0" name=""/>
        <dsp:cNvSpPr/>
      </dsp:nvSpPr>
      <dsp:spPr>
        <a:xfrm>
          <a:off x="7627519" y="2326036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IMPLEMENT LIST EMPLOYEE FEATURE</a:t>
          </a:r>
          <a:endParaRPr lang="en-US" sz="1700" kern="1200" dirty="0"/>
        </a:p>
      </dsp:txBody>
      <dsp:txXfrm>
        <a:off x="7627519" y="2326036"/>
        <a:ext cx="2058075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D32B08-5A0F-4941-A66B-D5871818097C}">
      <dsp:nvSpPr>
        <dsp:cNvPr id="0" name=""/>
        <dsp:cNvSpPr/>
      </dsp:nvSpPr>
      <dsp:spPr>
        <a:xfrm>
          <a:off x="859393" y="0"/>
          <a:ext cx="9739788" cy="3949123"/>
        </a:xfrm>
        <a:prstGeom prst="rightArrow">
          <a:avLst/>
        </a:prstGeom>
        <a:solidFill>
          <a:schemeClr val="accent3">
            <a:lumMod val="20000"/>
            <a:lumOff val="80000"/>
          </a:schemeClr>
        </a:solidFill>
        <a:ln>
          <a:solidFill>
            <a:schemeClr val="accent5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3546B6-3BFB-428A-849A-EAF38D3A6482}">
      <dsp:nvSpPr>
        <dsp:cNvPr id="0" name=""/>
        <dsp:cNvSpPr/>
      </dsp:nvSpPr>
      <dsp:spPr>
        <a:xfrm>
          <a:off x="3357" y="1184736"/>
          <a:ext cx="2020916" cy="1579649"/>
        </a:xfrm>
        <a:prstGeom prst="round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Any company will use this framework</a:t>
          </a:r>
        </a:p>
      </dsp:txBody>
      <dsp:txXfrm>
        <a:off x="80469" y="1261848"/>
        <a:ext cx="1866692" cy="1425425"/>
      </dsp:txXfrm>
    </dsp:sp>
    <dsp:sp modelId="{F23A2C2C-3E5F-47BC-B550-99CBF409B82D}">
      <dsp:nvSpPr>
        <dsp:cNvPr id="0" name=""/>
        <dsp:cNvSpPr/>
      </dsp:nvSpPr>
      <dsp:spPr>
        <a:xfrm>
          <a:off x="2361093" y="1184736"/>
          <a:ext cx="2020916" cy="1579649"/>
        </a:xfrm>
        <a:prstGeom prst="round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Highly Interactive &amp; Instance Response</a:t>
          </a:r>
        </a:p>
      </dsp:txBody>
      <dsp:txXfrm>
        <a:off x="2438205" y="1261848"/>
        <a:ext cx="1866692" cy="1425425"/>
      </dsp:txXfrm>
    </dsp:sp>
    <dsp:sp modelId="{B216F85F-A6BA-4BF2-AA02-92337FB0BE4A}">
      <dsp:nvSpPr>
        <dsp:cNvPr id="0" name=""/>
        <dsp:cNvSpPr/>
      </dsp:nvSpPr>
      <dsp:spPr>
        <a:xfrm>
          <a:off x="4718829" y="1184736"/>
          <a:ext cx="2020916" cy="1579649"/>
        </a:xfrm>
        <a:prstGeom prst="roundRect">
          <a:avLst/>
        </a:prstGeom>
        <a:solidFill>
          <a:srgbClr val="5CC6D6"/>
        </a:solidFill>
        <a:ln w="12700" cap="flat" cmpd="sng" algn="ctr">
          <a:solidFill>
            <a:srgbClr val="5CC6D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User support &amp; Reusable</a:t>
          </a:r>
        </a:p>
      </dsp:txBody>
      <dsp:txXfrm>
        <a:off x="4795941" y="1261848"/>
        <a:ext cx="1866692" cy="1425425"/>
      </dsp:txXfrm>
    </dsp:sp>
    <dsp:sp modelId="{426C56AF-5B81-4CA6-83D9-A76609C06BE8}">
      <dsp:nvSpPr>
        <dsp:cNvPr id="0" name=""/>
        <dsp:cNvSpPr/>
      </dsp:nvSpPr>
      <dsp:spPr>
        <a:xfrm>
          <a:off x="7129290" y="1184736"/>
          <a:ext cx="2020916" cy="1579649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Repair development deployment</a:t>
          </a:r>
        </a:p>
      </dsp:txBody>
      <dsp:txXfrm>
        <a:off x="7206402" y="1261848"/>
        <a:ext cx="1866692" cy="1425425"/>
      </dsp:txXfrm>
    </dsp:sp>
    <dsp:sp modelId="{D9025388-5A3A-411E-8F71-EEB91B27F872}">
      <dsp:nvSpPr>
        <dsp:cNvPr id="0" name=""/>
        <dsp:cNvSpPr/>
      </dsp:nvSpPr>
      <dsp:spPr>
        <a:xfrm>
          <a:off x="9434301" y="1184736"/>
          <a:ext cx="2020916" cy="1579649"/>
        </a:xfrm>
        <a:prstGeom prst="roundRect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Time Saving</a:t>
          </a:r>
        </a:p>
      </dsp:txBody>
      <dsp:txXfrm>
        <a:off x="9511413" y="1261848"/>
        <a:ext cx="1866692" cy="14254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8229" y="1537855"/>
            <a:ext cx="5452527" cy="2722418"/>
          </a:xfrm>
        </p:spPr>
        <p:txBody>
          <a:bodyPr>
            <a:normAutofit/>
          </a:bodyPr>
          <a:lstStyle/>
          <a:p>
            <a:r>
              <a:rPr lang="en-US" sz="2800" dirty="0"/>
              <a:t>EMPLOYEE MANAGEMENT</a:t>
            </a:r>
            <a:br>
              <a:rPr lang="en-US" sz="2800" dirty="0"/>
            </a:br>
            <a:r>
              <a:rPr lang="en-US" sz="2800" dirty="0"/>
              <a:t>PROJECT IN SPRING BOOT with Hibernate and ANGULAR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8229" y="3719945"/>
            <a:ext cx="5452527" cy="132489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lear Sans"/>
              </a:rPr>
              <a:t>M.Monisha</a:t>
            </a:r>
          </a:p>
          <a:p>
            <a:r>
              <a:rPr lang="en-IN" sz="20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lear Sans"/>
              </a:rPr>
              <a:t>2021-6312</a:t>
            </a:r>
          </a:p>
          <a:p>
            <a:r>
              <a:rPr lang="en-IN" sz="20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lear Sans"/>
              </a:rPr>
              <a:t>EBEON1121484231</a:t>
            </a:r>
            <a:endParaRPr lang="en-US" sz="2000" b="1" dirty="0">
              <a:solidFill>
                <a:schemeClr val="accent3">
                  <a:lumMod val="60000"/>
                  <a:lumOff val="40000"/>
                </a:schemeClr>
              </a:solidFill>
              <a:latin typeface="Garamond" panose="02020404030301010803" pitchFamily="18" charset="0"/>
              <a:ea typeface="Verdana" panose="020B0604030504040204" pitchFamily="34" charset="0"/>
              <a:cs typeface="Italic" panose="00000400000000000000" pitchFamily="2" charset="0"/>
            </a:endParaRP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C3755-E5A6-43B2-8095-979A6536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55" y="384465"/>
            <a:ext cx="10501745" cy="520792"/>
          </a:xfrm>
        </p:spPr>
        <p:txBody>
          <a:bodyPr>
            <a:normAutofit fontScale="90000"/>
          </a:bodyPr>
          <a:lstStyle/>
          <a:p>
            <a:r>
              <a:rPr lang="en-US" dirty="0"/>
              <a:t>ADD EMPLOYEE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988619-388A-4E6E-802C-F8EDC2BDF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875" y="1204608"/>
            <a:ext cx="11407775" cy="5186972"/>
          </a:xfrm>
        </p:spPr>
      </p:pic>
    </p:spTree>
    <p:extLst>
      <p:ext uri="{BB962C8B-B14F-4D97-AF65-F5344CB8AC3E}">
        <p14:creationId xmlns:p14="http://schemas.microsoft.com/office/powerpoint/2010/main" val="136006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C3755-E5A6-43B2-8095-979A6536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55" y="384465"/>
            <a:ext cx="10501745" cy="520792"/>
          </a:xfrm>
        </p:spPr>
        <p:txBody>
          <a:bodyPr>
            <a:noAutofit/>
          </a:bodyPr>
          <a:lstStyle/>
          <a:p>
            <a:r>
              <a:rPr lang="en-US" sz="3400" dirty="0"/>
              <a:t>ACHIEVEMENT</a:t>
            </a:r>
            <a:endParaRPr lang="en-IN" sz="3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7D2377-2927-4E44-B321-039A890F9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029" y="1122363"/>
            <a:ext cx="11018767" cy="5351462"/>
          </a:xfrm>
        </p:spPr>
      </p:pic>
    </p:spTree>
    <p:extLst>
      <p:ext uri="{BB962C8B-B14F-4D97-AF65-F5344CB8AC3E}">
        <p14:creationId xmlns:p14="http://schemas.microsoft.com/office/powerpoint/2010/main" val="30035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C3755-E5A6-43B2-8095-979A6536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55" y="384465"/>
            <a:ext cx="10501745" cy="520792"/>
          </a:xfrm>
        </p:spPr>
        <p:txBody>
          <a:bodyPr>
            <a:noAutofit/>
          </a:bodyPr>
          <a:lstStyle/>
          <a:p>
            <a:r>
              <a:rPr lang="en-US" sz="3400" dirty="0"/>
              <a:t>ACHIEVEMENT</a:t>
            </a:r>
            <a:endParaRPr lang="en-IN" sz="3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A4FEB4C-451B-41ED-B156-348F6010E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096" y="1184275"/>
            <a:ext cx="11125270" cy="5289550"/>
          </a:xfrm>
        </p:spPr>
      </p:pic>
    </p:spTree>
    <p:extLst>
      <p:ext uri="{BB962C8B-B14F-4D97-AF65-F5344CB8AC3E}">
        <p14:creationId xmlns:p14="http://schemas.microsoft.com/office/powerpoint/2010/main" val="117375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C3755-E5A6-43B2-8095-979A6536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55" y="384465"/>
            <a:ext cx="10501745" cy="520792"/>
          </a:xfrm>
        </p:spPr>
        <p:txBody>
          <a:bodyPr>
            <a:normAutofit fontScale="90000"/>
          </a:bodyPr>
          <a:lstStyle/>
          <a:p>
            <a:r>
              <a:rPr lang="en-US" dirty="0"/>
              <a:t>ABOUT US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27FAE2-FE37-4AAA-8C18-8AA458D23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989" y="1122363"/>
            <a:ext cx="11340847" cy="5351462"/>
          </a:xfrm>
        </p:spPr>
      </p:pic>
    </p:spTree>
    <p:extLst>
      <p:ext uri="{BB962C8B-B14F-4D97-AF65-F5344CB8AC3E}">
        <p14:creationId xmlns:p14="http://schemas.microsoft.com/office/powerpoint/2010/main" val="275469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C3755-E5A6-43B2-8095-979A6536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55" y="384465"/>
            <a:ext cx="10501745" cy="520792"/>
          </a:xfrm>
        </p:spPr>
        <p:txBody>
          <a:bodyPr>
            <a:normAutofit fontScale="90000"/>
          </a:bodyPr>
          <a:lstStyle/>
          <a:p>
            <a:r>
              <a:rPr lang="en-US" dirty="0"/>
              <a:t>ABOUT US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DB2C48-7E68-489F-B38D-E3FA76096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056" y="1163638"/>
            <a:ext cx="11315825" cy="5310187"/>
          </a:xfrm>
        </p:spPr>
      </p:pic>
    </p:spTree>
    <p:extLst>
      <p:ext uri="{BB962C8B-B14F-4D97-AF65-F5344CB8AC3E}">
        <p14:creationId xmlns:p14="http://schemas.microsoft.com/office/powerpoint/2010/main" val="400081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6851B-93E5-4FB9-A377-D88D33156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718" y="394855"/>
            <a:ext cx="10574482" cy="654627"/>
          </a:xfrm>
        </p:spPr>
        <p:txBody>
          <a:bodyPr>
            <a:normAutofit/>
          </a:bodyPr>
          <a:lstStyle/>
          <a:p>
            <a:r>
              <a:rPr lang="en-US" dirty="0"/>
              <a:t>CONTACT US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8903569-3C9E-4B32-B713-8D97B7A5C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536" y="1371600"/>
            <a:ext cx="10692246" cy="5091544"/>
          </a:xfrm>
        </p:spPr>
      </p:pic>
    </p:spTree>
    <p:extLst>
      <p:ext uri="{BB962C8B-B14F-4D97-AF65-F5344CB8AC3E}">
        <p14:creationId xmlns:p14="http://schemas.microsoft.com/office/powerpoint/2010/main" val="220499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16667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FEATURES 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8183473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09156"/>
            <a:ext cx="11029616" cy="488371"/>
          </a:xfrm>
        </p:spPr>
        <p:txBody>
          <a:bodyPr>
            <a:normAutofit fontScale="90000"/>
          </a:bodyPr>
          <a:lstStyle/>
          <a:p>
            <a:pPr algn="l" rtl="0"/>
            <a:br>
              <a:rPr lang="en-US" dirty="0"/>
            </a:b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Advantage &amp; Future Scope</a:t>
            </a:r>
            <a:endParaRPr lang="en-US" dirty="0"/>
          </a:p>
        </p:txBody>
      </p:sp>
      <p:graphicFrame>
        <p:nvGraphicFramePr>
          <p:cNvPr id="4" name="Content Placeholder 2" descr="timeline">
            <a:extLst>
              <a:ext uri="{FF2B5EF4-FFF2-40B4-BE49-F238E27FC236}">
                <a16:creationId xmlns:a16="http://schemas.microsoft.com/office/drawing/2014/main" id="{FF3F0D82-0AA6-45C3-8367-955CBFA02E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0517200"/>
              </p:ext>
            </p:extLst>
          </p:nvPr>
        </p:nvGraphicFramePr>
        <p:xfrm>
          <a:off x="366712" y="1662434"/>
          <a:ext cx="11458575" cy="3949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8229" y="2940627"/>
            <a:ext cx="5452527" cy="789709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02645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D7050-3177-4A37-88C3-28DB0002A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2" y="642594"/>
            <a:ext cx="10858500" cy="625097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FFD65-5161-42B0-9B1F-A126EC1E3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87235"/>
            <a:ext cx="10058400" cy="4239491"/>
          </a:xfrm>
        </p:spPr>
        <p:txBody>
          <a:bodyPr>
            <a:normAutofit/>
          </a:bodyPr>
          <a:lstStyle/>
          <a:p>
            <a:r>
              <a:rPr lang="en-US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An employee management system is </a:t>
            </a:r>
            <a:r>
              <a:rPr lang="en-US" sz="2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 software, that helps your employees to give their best efforts every day to achieve the goals of your organization</a:t>
            </a:r>
            <a:r>
              <a:rPr lang="en-US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 </a:t>
            </a:r>
          </a:p>
          <a:p>
            <a:r>
              <a:rPr lang="en-US" sz="2200" dirty="0"/>
              <a:t>Employee Management System can handle the details about multiple employees.</a:t>
            </a:r>
          </a:p>
          <a:p>
            <a:r>
              <a:rPr lang="en-US" sz="2200" dirty="0"/>
              <a:t>It is an automated version of manual Employee Management System.</a:t>
            </a:r>
            <a:r>
              <a:rPr lang="en-US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It guides and manages employees efforts in the right direction. </a:t>
            </a:r>
            <a:endParaRPr lang="en-US" sz="2200" dirty="0"/>
          </a:p>
          <a:p>
            <a:r>
              <a:rPr lang="en-US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It also securely stores and manages personal and other work-related details for your employees</a:t>
            </a:r>
            <a:r>
              <a:rPr lang="en-US" sz="22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2200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25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EF22E-2E3E-4090-9B94-B26DEAC6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91" y="270208"/>
            <a:ext cx="10799966" cy="675759"/>
          </a:xfrm>
        </p:spPr>
        <p:txBody>
          <a:bodyPr>
            <a:normAutofit/>
          </a:bodyPr>
          <a:lstStyle/>
          <a:p>
            <a:r>
              <a:rPr lang="en-US" dirty="0"/>
              <a:t>Technologies :</a:t>
            </a:r>
            <a:endParaRPr lang="en-IN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192BBA1F-596E-4091-8B5E-64A6B1660660}"/>
              </a:ext>
            </a:extLst>
          </p:cNvPr>
          <p:cNvSpPr/>
          <p:nvPr/>
        </p:nvSpPr>
        <p:spPr>
          <a:xfrm>
            <a:off x="2519872" y="2660090"/>
            <a:ext cx="2286000" cy="2286000"/>
          </a:xfrm>
          <a:prstGeom prst="flowChartConnector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sz="1700" dirty="0">
                <a:solidFill>
                  <a:schemeClr val="bg2">
                    <a:lumMod val="50000"/>
                  </a:schemeClr>
                </a:solidFill>
              </a:rPr>
              <a:t>Technologies Used</a:t>
            </a:r>
          </a:p>
          <a:p>
            <a:pPr algn="ctr"/>
            <a:endParaRPr lang="en-IN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BE79C55-5D82-4847-BF3A-E9B68F1C9CA0}"/>
              </a:ext>
            </a:extLst>
          </p:cNvPr>
          <p:cNvCxnSpPr>
            <a:cxnSpLocks/>
            <a:stCxn id="11" idx="6"/>
            <a:endCxn id="51" idx="1"/>
          </p:cNvCxnSpPr>
          <p:nvPr/>
        </p:nvCxnSpPr>
        <p:spPr>
          <a:xfrm flipV="1">
            <a:off x="4805872" y="3489094"/>
            <a:ext cx="2037867" cy="313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DD9524-78A6-4F31-8065-FB093A41E1F4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4471095" y="4611313"/>
            <a:ext cx="802368" cy="119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FEC2547-4E92-4520-9949-1E9FCB4151A3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4728575" y="2615056"/>
            <a:ext cx="1981190" cy="813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2F9603B-DD89-47E6-AE3A-7E07250E4061}"/>
              </a:ext>
            </a:extLst>
          </p:cNvPr>
          <p:cNvCxnSpPr>
            <a:cxnSpLocks/>
            <a:stCxn id="11" idx="7"/>
          </p:cNvCxnSpPr>
          <p:nvPr/>
        </p:nvCxnSpPr>
        <p:spPr>
          <a:xfrm flipV="1">
            <a:off x="4471095" y="1333210"/>
            <a:ext cx="1011141" cy="1661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19F4FFE-8616-4CBD-83A6-7E0FB36C3A47}"/>
              </a:ext>
            </a:extLst>
          </p:cNvPr>
          <p:cNvSpPr/>
          <p:nvPr/>
        </p:nvSpPr>
        <p:spPr>
          <a:xfrm>
            <a:off x="4728574" y="767270"/>
            <a:ext cx="3395385" cy="5659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</a:t>
            </a:r>
            <a:r>
              <a:rPr lang="en-IN" dirty="0" err="1">
                <a:solidFill>
                  <a:schemeClr val="bg2">
                    <a:lumMod val="50000"/>
                  </a:schemeClr>
                </a:solidFill>
              </a:rPr>
              <a:t>pring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 Boot 2.2.6+</a:t>
            </a:r>
            <a:endParaRPr lang="en-IN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8A15017-9576-4557-B25E-BDF66AD6D5C0}"/>
              </a:ext>
            </a:extLst>
          </p:cNvPr>
          <p:cNvSpPr/>
          <p:nvPr/>
        </p:nvSpPr>
        <p:spPr>
          <a:xfrm>
            <a:off x="6709765" y="2310227"/>
            <a:ext cx="2828389" cy="60965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Maven 3,2+</a:t>
            </a:r>
            <a:endParaRPr lang="en-IN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CF0BA3E-3045-4AF8-9F36-22B9C8D3F110}"/>
              </a:ext>
            </a:extLst>
          </p:cNvPr>
          <p:cNvSpPr/>
          <p:nvPr/>
        </p:nvSpPr>
        <p:spPr>
          <a:xfrm>
            <a:off x="6843739" y="3200578"/>
            <a:ext cx="2828389" cy="57703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Nodejs</a:t>
            </a:r>
            <a:endParaRPr lang="en-IN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EFCC0A3-47E7-4FE6-9AFF-F97E4700798E}"/>
              </a:ext>
            </a:extLst>
          </p:cNvPr>
          <p:cNvSpPr/>
          <p:nvPr/>
        </p:nvSpPr>
        <p:spPr>
          <a:xfrm>
            <a:off x="6464378" y="4988703"/>
            <a:ext cx="2828390" cy="63967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</a:t>
            </a:r>
            <a:r>
              <a:rPr lang="en-IN" dirty="0" err="1">
                <a:solidFill>
                  <a:schemeClr val="bg2">
                    <a:lumMod val="50000"/>
                  </a:schemeClr>
                </a:solidFill>
              </a:rPr>
              <a:t>pring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 Data JPA(Hibernate)</a:t>
            </a:r>
            <a:endParaRPr lang="en-IN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19B93C4-6693-46D1-8BB1-42F17938969B}"/>
              </a:ext>
            </a:extLst>
          </p:cNvPr>
          <p:cNvSpPr/>
          <p:nvPr/>
        </p:nvSpPr>
        <p:spPr>
          <a:xfrm>
            <a:off x="6738068" y="4135798"/>
            <a:ext cx="2828390" cy="63967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Java 8</a:t>
            </a:r>
            <a:endParaRPr lang="en-IN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AF42CFB-0CC0-415D-8799-49BEFC469307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4728575" y="4180480"/>
            <a:ext cx="2009493" cy="27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EA1E462-92EB-4BA8-92DB-865A70AEF52F}"/>
              </a:ext>
            </a:extLst>
          </p:cNvPr>
          <p:cNvSpPr/>
          <p:nvPr/>
        </p:nvSpPr>
        <p:spPr>
          <a:xfrm>
            <a:off x="4728575" y="5832449"/>
            <a:ext cx="3395385" cy="62074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Angularjs</a:t>
            </a:r>
            <a:endParaRPr lang="en-IN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F42D959-2215-43DC-8A6D-61B6395A2E96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4630994" y="4402038"/>
            <a:ext cx="1833384" cy="906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3CAE4A3-D0AB-487C-9A8C-35B1587EB468}"/>
              </a:ext>
            </a:extLst>
          </p:cNvPr>
          <p:cNvCxnSpPr>
            <a:cxnSpLocks/>
          </p:cNvCxnSpPr>
          <p:nvPr/>
        </p:nvCxnSpPr>
        <p:spPr>
          <a:xfrm flipV="1">
            <a:off x="4623495" y="2069648"/>
            <a:ext cx="1409906" cy="1077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5A9E954-3B50-4EDF-857B-EBC2BA1F9109}"/>
              </a:ext>
            </a:extLst>
          </p:cNvPr>
          <p:cNvSpPr/>
          <p:nvPr/>
        </p:nvSpPr>
        <p:spPr>
          <a:xfrm>
            <a:off x="6033401" y="1547302"/>
            <a:ext cx="3395385" cy="5659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</a:t>
            </a:r>
            <a:r>
              <a:rPr lang="en-IN" dirty="0" err="1">
                <a:solidFill>
                  <a:schemeClr val="bg2">
                    <a:lumMod val="50000"/>
                  </a:schemeClr>
                </a:solidFill>
              </a:rPr>
              <a:t>pring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 Boot Framework 5.1.4</a:t>
            </a:r>
            <a:endParaRPr lang="en-IN" sz="1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22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A47E8-EA94-4934-9872-84B07A6D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Platform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17A1E-559A-49CB-A29B-EAC534A64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8964"/>
            <a:ext cx="10058400" cy="3853780"/>
          </a:xfrm>
        </p:spPr>
        <p:txBody>
          <a:bodyPr>
            <a:normAutofit/>
          </a:bodyPr>
          <a:lstStyle/>
          <a:p>
            <a:r>
              <a:rPr lang="en-US" sz="2200" dirty="0"/>
              <a:t>Here we have used Spring Tool Suite to create a spring boot project which includes Controller, Repository, Entity, Service.</a:t>
            </a:r>
          </a:p>
          <a:p>
            <a:r>
              <a:rPr lang="en-US" sz="2200" dirty="0"/>
              <a:t>And we used visual studio code to design a frontend part with angular which includes </a:t>
            </a:r>
            <a:r>
              <a:rPr lang="en-US" sz="2200" dirty="0" err="1"/>
              <a:t>nodejs</a:t>
            </a:r>
            <a:r>
              <a:rPr lang="en-US" sz="2200" dirty="0"/>
              <a:t>, components, services, typescript.</a:t>
            </a:r>
          </a:p>
          <a:p>
            <a:r>
              <a:rPr lang="en-US" sz="2200" dirty="0"/>
              <a:t>For saving the data we have used MySQL Database.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43033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AD64A-B87A-4234-93F2-F29919E14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802" y="509156"/>
            <a:ext cx="10595264" cy="644237"/>
          </a:xfrm>
        </p:spPr>
        <p:txBody>
          <a:bodyPr>
            <a:normAutofit/>
          </a:bodyPr>
          <a:lstStyle/>
          <a:p>
            <a:r>
              <a:rPr lang="en-US" dirty="0"/>
              <a:t>Project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C9AB2-C3B2-4C79-A62D-60E57C6F2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836" y="1496290"/>
            <a:ext cx="9911196" cy="4987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Create a web application for Employee Management System,</a:t>
            </a:r>
          </a:p>
          <a:p>
            <a:pPr marL="0" indent="0">
              <a:buNone/>
            </a:pPr>
            <a:r>
              <a:rPr lang="en-US" sz="2000" dirty="0"/>
              <a:t>User should be able to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Get all employee details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Add new employee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Update employee details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Delete an employee</a:t>
            </a:r>
          </a:p>
          <a:p>
            <a:pPr marL="0" indent="0">
              <a:buNone/>
            </a:pPr>
            <a:r>
              <a:rPr lang="en-US" sz="2000" dirty="0"/>
              <a:t>And also includes the following pages: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About us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Contact us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Achievements</a:t>
            </a:r>
          </a:p>
          <a:p>
            <a:pPr marL="0" indent="0">
              <a:buNone/>
            </a:pPr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15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860826"/>
          </a:xfrm>
        </p:spPr>
        <p:txBody>
          <a:bodyPr/>
          <a:lstStyle/>
          <a:p>
            <a:r>
              <a:rPr lang="en-US" dirty="0"/>
              <a:t>APPLICATION ARCHITECTURE</a:t>
            </a:r>
          </a:p>
        </p:txBody>
      </p:sp>
      <p:graphicFrame>
        <p:nvGraphicFramePr>
          <p:cNvPr id="13" name="Content Placeholder 2" descr="SmartArt timeline">
            <a:extLst>
              <a:ext uri="{FF2B5EF4-FFF2-40B4-BE49-F238E27FC236}">
                <a16:creationId xmlns:a16="http://schemas.microsoft.com/office/drawing/2014/main" id="{C0362988-7B57-4E1A-91C9-CF7FD55128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6195620"/>
              </p:ext>
            </p:extLst>
          </p:nvPr>
        </p:nvGraphicFramePr>
        <p:xfrm>
          <a:off x="5459413" y="812800"/>
          <a:ext cx="5927725" cy="529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Arrow: Curved Left 18">
            <a:extLst>
              <a:ext uri="{FF2B5EF4-FFF2-40B4-BE49-F238E27FC236}">
                <a16:creationId xmlns:a16="http://schemas.microsoft.com/office/drawing/2014/main" id="{0D209E74-A27C-455F-953C-09F84F1DA04F}"/>
              </a:ext>
            </a:extLst>
          </p:cNvPr>
          <p:cNvSpPr/>
          <p:nvPr/>
        </p:nvSpPr>
        <p:spPr>
          <a:xfrm>
            <a:off x="9341427" y="2899063"/>
            <a:ext cx="384463" cy="415637"/>
          </a:xfrm>
          <a:prstGeom prst="curvedLeftArrow">
            <a:avLst>
              <a:gd name="adj1" fmla="val 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1" name="Arrow: Curved Left 20">
            <a:extLst>
              <a:ext uri="{FF2B5EF4-FFF2-40B4-BE49-F238E27FC236}">
                <a16:creationId xmlns:a16="http://schemas.microsoft.com/office/drawing/2014/main" id="{33C5A9CA-6228-47DA-B594-1479BD397956}"/>
              </a:ext>
            </a:extLst>
          </p:cNvPr>
          <p:cNvSpPr/>
          <p:nvPr/>
        </p:nvSpPr>
        <p:spPr>
          <a:xfrm>
            <a:off x="9351817" y="3221181"/>
            <a:ext cx="384463" cy="415637"/>
          </a:xfrm>
          <a:prstGeom prst="curvedLeftArrow">
            <a:avLst>
              <a:gd name="adj1" fmla="val 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id="{77CDB2F4-E5FE-4DB1-AF6B-44DAA8724003}"/>
              </a:ext>
            </a:extLst>
          </p:cNvPr>
          <p:cNvSpPr/>
          <p:nvPr/>
        </p:nvSpPr>
        <p:spPr>
          <a:xfrm>
            <a:off x="9331037" y="2826327"/>
            <a:ext cx="197427" cy="1558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row: Curved Right 27">
            <a:extLst>
              <a:ext uri="{FF2B5EF4-FFF2-40B4-BE49-F238E27FC236}">
                <a16:creationId xmlns:a16="http://schemas.microsoft.com/office/drawing/2014/main" id="{20E3CA70-22C3-48C3-80AA-9EDD76D131AF}"/>
              </a:ext>
            </a:extLst>
          </p:cNvPr>
          <p:cNvSpPr/>
          <p:nvPr/>
        </p:nvSpPr>
        <p:spPr>
          <a:xfrm>
            <a:off x="4603173" y="1444336"/>
            <a:ext cx="644236" cy="128847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9" name="Arrow: Curved Right 28">
            <a:extLst>
              <a:ext uri="{FF2B5EF4-FFF2-40B4-BE49-F238E27FC236}">
                <a16:creationId xmlns:a16="http://schemas.microsoft.com/office/drawing/2014/main" id="{F3F55919-D25C-4DB5-BB6E-4A759393E3F5}"/>
              </a:ext>
            </a:extLst>
          </p:cNvPr>
          <p:cNvSpPr/>
          <p:nvPr/>
        </p:nvSpPr>
        <p:spPr>
          <a:xfrm>
            <a:off x="4603173" y="3808994"/>
            <a:ext cx="644236" cy="128847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51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EA2A7-B08E-4612-B40B-50EA8D4E5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571500"/>
            <a:ext cx="10058400" cy="581891"/>
          </a:xfrm>
        </p:spPr>
        <p:txBody>
          <a:bodyPr>
            <a:noAutofit/>
          </a:bodyPr>
          <a:lstStyle/>
          <a:p>
            <a:r>
              <a:rPr lang="en-IN" b="1" i="0" dirty="0">
                <a:effectLst/>
                <a:latin typeface="Goudy Old Style" panose="02020502050305020303" pitchFamily="18" charset="0"/>
              </a:rPr>
              <a:t>Modules Used :</a:t>
            </a:r>
            <a:endParaRPr lang="en-IN" dirty="0">
              <a:latin typeface="Goudy Old Style" panose="02020502050305020303" pitchFamily="18" charset="0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BB1CED8B-1A35-4299-86A3-F032321143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4396773"/>
              </p:ext>
            </p:extLst>
          </p:nvPr>
        </p:nvGraphicFramePr>
        <p:xfrm>
          <a:off x="920317" y="1901536"/>
          <a:ext cx="10235045" cy="3938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C3755-E5A6-43B2-8095-979A6536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55" y="384465"/>
            <a:ext cx="10501745" cy="520792"/>
          </a:xfrm>
        </p:spPr>
        <p:txBody>
          <a:bodyPr>
            <a:normAutofit fontScale="90000"/>
          </a:bodyPr>
          <a:lstStyle/>
          <a:p>
            <a:r>
              <a:rPr lang="en-US" dirty="0"/>
              <a:t>EMPLOYEE LIST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C51155-DF12-4434-852D-C10DE4F8E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989" y="1122363"/>
            <a:ext cx="11340847" cy="5351462"/>
          </a:xfrm>
        </p:spPr>
      </p:pic>
    </p:spTree>
    <p:extLst>
      <p:ext uri="{BB962C8B-B14F-4D97-AF65-F5344CB8AC3E}">
        <p14:creationId xmlns:p14="http://schemas.microsoft.com/office/powerpoint/2010/main" val="20985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C3755-E5A6-43B2-8095-979A6536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55" y="384465"/>
            <a:ext cx="10501745" cy="520792"/>
          </a:xfrm>
        </p:spPr>
        <p:txBody>
          <a:bodyPr>
            <a:normAutofit fontScale="90000"/>
          </a:bodyPr>
          <a:lstStyle/>
          <a:p>
            <a:r>
              <a:rPr lang="en-US" dirty="0"/>
              <a:t>UPDATE EMPLOYEE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4DFC87-5BCB-4C38-B74B-890D2B963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144439"/>
            <a:ext cx="11398250" cy="5307310"/>
          </a:xfrm>
        </p:spPr>
      </p:pic>
    </p:spTree>
    <p:extLst>
      <p:ext uri="{BB962C8B-B14F-4D97-AF65-F5344CB8AC3E}">
        <p14:creationId xmlns:p14="http://schemas.microsoft.com/office/powerpoint/2010/main" val="305389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{D9323A66-9E47-4514-8C8B-6180BF959736}tf78438558_win32</Template>
  <TotalTime>126</TotalTime>
  <Words>353</Words>
  <Application>Microsoft Office PowerPoint</Application>
  <PresentationFormat>Widescreen</PresentationFormat>
  <Paragraphs>74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arial</vt:lpstr>
      <vt:lpstr>Bookman Old Style</vt:lpstr>
      <vt:lpstr>Britannic Bold</vt:lpstr>
      <vt:lpstr>Century Gothic</vt:lpstr>
      <vt:lpstr>Clear Sans</vt:lpstr>
      <vt:lpstr>Garamond</vt:lpstr>
      <vt:lpstr>Goudy Old Style</vt:lpstr>
      <vt:lpstr>Times New Roman</vt:lpstr>
      <vt:lpstr>Wingdings</vt:lpstr>
      <vt:lpstr>SavonVTI</vt:lpstr>
      <vt:lpstr>EMPLOYEE MANAGEMENT PROJECT IN SPRING BOOT with Hibernate and ANGULAR</vt:lpstr>
      <vt:lpstr>Introduction</vt:lpstr>
      <vt:lpstr>Technologies :</vt:lpstr>
      <vt:lpstr>Tools and Platform </vt:lpstr>
      <vt:lpstr>Project Requirements</vt:lpstr>
      <vt:lpstr>APPLICATION ARCHITECTURE</vt:lpstr>
      <vt:lpstr>Modules Used :</vt:lpstr>
      <vt:lpstr>EMPLOYEE LIST</vt:lpstr>
      <vt:lpstr>UPDATE EMPLOYEE</vt:lpstr>
      <vt:lpstr>ADD EMPLOYEE</vt:lpstr>
      <vt:lpstr>ACHIEVEMENT</vt:lpstr>
      <vt:lpstr>ACHIEVEMENT</vt:lpstr>
      <vt:lpstr>ABOUT US</vt:lpstr>
      <vt:lpstr>ABOUT US</vt:lpstr>
      <vt:lpstr>CONTACT US</vt:lpstr>
      <vt:lpstr>FEATURES </vt:lpstr>
      <vt:lpstr>  Advantage &amp; 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MANAGEMENT PROJECT IN SPRING BOOT</dc:title>
  <dc:creator>Dell Laptop</dc:creator>
  <cp:lastModifiedBy>Dell Laptop</cp:lastModifiedBy>
  <cp:revision>1</cp:revision>
  <dcterms:created xsi:type="dcterms:W3CDTF">2022-04-10T16:27:57Z</dcterms:created>
  <dcterms:modified xsi:type="dcterms:W3CDTF">2022-04-12T14:18:31Z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