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9" r:id="rId6"/>
    <p:sldId id="297" r:id="rId7"/>
    <p:sldId id="286" r:id="rId8"/>
    <p:sldId id="288" r:id="rId9"/>
    <p:sldId id="291" r:id="rId10"/>
    <p:sldId id="290" r:id="rId11"/>
    <p:sldId id="292" r:id="rId12"/>
    <p:sldId id="294" r:id="rId13"/>
    <p:sldId id="293" r:id="rId14"/>
    <p:sldId id="295" r:id="rId15"/>
    <p:sldId id="29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8EE4B-97D2-40D4-8017-C868DA0B8D47}" v="697" dt="2022-02-28T03:35:49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l Laptop" userId="3cd9aef6f2a502c0" providerId="LiveId" clId="{F168EE4B-97D2-40D4-8017-C868DA0B8D47}"/>
    <pc:docChg chg="custSel addSld modSld sldOrd">
      <pc:chgData name="Dell Laptop" userId="3cd9aef6f2a502c0" providerId="LiveId" clId="{F168EE4B-97D2-40D4-8017-C868DA0B8D47}" dt="2022-02-28T03:35:49.057" v="1210"/>
      <pc:docMkLst>
        <pc:docMk/>
      </pc:docMkLst>
      <pc:sldChg chg="modSp mod modTransition">
        <pc:chgData name="Dell Laptop" userId="3cd9aef6f2a502c0" providerId="LiveId" clId="{F168EE4B-97D2-40D4-8017-C868DA0B8D47}" dt="2022-02-26T15:19:12.079" v="804"/>
        <pc:sldMkLst>
          <pc:docMk/>
          <pc:sldMk cId="355033872" sldId="265"/>
        </pc:sldMkLst>
        <pc:spChg chg="mod">
          <ac:chgData name="Dell Laptop" userId="3cd9aef6f2a502c0" providerId="LiveId" clId="{F168EE4B-97D2-40D4-8017-C868DA0B8D47}" dt="2022-02-26T14:20:51.156" v="15" actId="14100"/>
          <ac:spMkLst>
            <pc:docMk/>
            <pc:sldMk cId="355033872" sldId="265"/>
            <ac:spMk id="2" creationId="{9AB2EA78-AEB3-469B-9025-3B17201A457B}"/>
          </ac:spMkLst>
        </pc:spChg>
        <pc:spChg chg="mod">
          <ac:chgData name="Dell Laptop" userId="3cd9aef6f2a502c0" providerId="LiveId" clId="{F168EE4B-97D2-40D4-8017-C868DA0B8D47}" dt="2022-02-26T14:21:28.190" v="41" actId="20577"/>
          <ac:spMkLst>
            <pc:docMk/>
            <pc:sldMk cId="355033872" sldId="265"/>
            <ac:spMk id="3" creationId="{255E1F2F-E259-4EA8-9FFD-3A10AF541859}"/>
          </ac:spMkLst>
        </pc:spChg>
      </pc:sldChg>
      <pc:sldChg chg="addSp delSp modSp mod ord modTransition modClrScheme delDesignElem chgLayout">
        <pc:chgData name="Dell Laptop" userId="3cd9aef6f2a502c0" providerId="LiveId" clId="{F168EE4B-97D2-40D4-8017-C868DA0B8D47}" dt="2022-02-26T15:17:15.859" v="793"/>
        <pc:sldMkLst>
          <pc:docMk/>
          <pc:sldMk cId="1292513021" sldId="286"/>
        </pc:sldMkLst>
        <pc:spChg chg="mod ord">
          <ac:chgData name="Dell Laptop" userId="3cd9aef6f2a502c0" providerId="LiveId" clId="{F168EE4B-97D2-40D4-8017-C868DA0B8D47}" dt="2022-02-26T14:44:06.253" v="379" actId="14100"/>
          <ac:spMkLst>
            <pc:docMk/>
            <pc:sldMk cId="1292513021" sldId="286"/>
            <ac:spMk id="2" creationId="{0AE422CB-EBC9-4703-870C-8981A495893A}"/>
          </ac:spMkLst>
        </pc:spChg>
        <pc:spChg chg="add del mod">
          <ac:chgData name="Dell Laptop" userId="3cd9aef6f2a502c0" providerId="LiveId" clId="{F168EE4B-97D2-40D4-8017-C868DA0B8D47}" dt="2022-02-26T14:42:19.014" v="372"/>
          <ac:spMkLst>
            <pc:docMk/>
            <pc:sldMk cId="1292513021" sldId="286"/>
            <ac:spMk id="3" creationId="{85162411-6C41-4085-8AF9-F20A1CFFFFAB}"/>
          </ac:spMkLst>
        </pc:spChg>
        <pc:spChg chg="add del mod">
          <ac:chgData name="Dell Laptop" userId="3cd9aef6f2a502c0" providerId="LiveId" clId="{F168EE4B-97D2-40D4-8017-C868DA0B8D47}" dt="2022-02-26T14:42:03.715" v="369"/>
          <ac:spMkLst>
            <pc:docMk/>
            <pc:sldMk cId="1292513021" sldId="286"/>
            <ac:spMk id="4" creationId="{7B4FABCF-7C54-4E4B-9B5E-8F64A3EA0F22}"/>
          </ac:spMkLst>
        </pc:spChg>
        <pc:spChg chg="add del mod">
          <ac:chgData name="Dell Laptop" userId="3cd9aef6f2a502c0" providerId="LiveId" clId="{F168EE4B-97D2-40D4-8017-C868DA0B8D47}" dt="2022-02-26T14:42:23.629" v="373"/>
          <ac:spMkLst>
            <pc:docMk/>
            <pc:sldMk cId="1292513021" sldId="286"/>
            <ac:spMk id="5" creationId="{4FA1FE46-E867-4E05-81D8-80D51F4EBC79}"/>
          </ac:spMkLst>
        </pc:spChg>
        <pc:spChg chg="add del mod">
          <ac:chgData name="Dell Laptop" userId="3cd9aef6f2a502c0" providerId="LiveId" clId="{F168EE4B-97D2-40D4-8017-C868DA0B8D47}" dt="2022-02-26T14:42:09.227" v="370" actId="478"/>
          <ac:spMkLst>
            <pc:docMk/>
            <pc:sldMk cId="1292513021" sldId="286"/>
            <ac:spMk id="6" creationId="{76461921-7F6D-4E96-9134-9DA348CADA2F}"/>
          </ac:spMkLst>
        </pc:spChg>
        <pc:spChg chg="add del mod">
          <ac:chgData name="Dell Laptop" userId="3cd9aef6f2a502c0" providerId="LiveId" clId="{F168EE4B-97D2-40D4-8017-C868DA0B8D47}" dt="2022-02-26T14:42:23.629" v="373"/>
          <ac:spMkLst>
            <pc:docMk/>
            <pc:sldMk cId="1292513021" sldId="286"/>
            <ac:spMk id="7" creationId="{1AC75D58-58E3-4DCD-A946-A755E5576CDF}"/>
          </ac:spMkLst>
        </pc:spChg>
        <pc:spChg chg="add del mod ord">
          <ac:chgData name="Dell Laptop" userId="3cd9aef6f2a502c0" providerId="LiveId" clId="{F168EE4B-97D2-40D4-8017-C868DA0B8D47}" dt="2022-02-26T14:43:38.727" v="375" actId="700"/>
          <ac:spMkLst>
            <pc:docMk/>
            <pc:sldMk cId="1292513021" sldId="286"/>
            <ac:spMk id="8" creationId="{43DDE45F-AF2F-438A-B686-8CB5BBC06C4F}"/>
          </ac:spMkLst>
        </pc:spChg>
        <pc:spChg chg="add del mod ord">
          <ac:chgData name="Dell Laptop" userId="3cd9aef6f2a502c0" providerId="LiveId" clId="{F168EE4B-97D2-40D4-8017-C868DA0B8D47}" dt="2022-02-26T14:43:41.645" v="376"/>
          <ac:spMkLst>
            <pc:docMk/>
            <pc:sldMk cId="1292513021" sldId="286"/>
            <ac:spMk id="9" creationId="{9939B888-6224-4A7C-8F85-B26AA927A8A3}"/>
          </ac:spMkLst>
        </pc:spChg>
        <pc:spChg chg="del">
          <ac:chgData name="Dell Laptop" userId="3cd9aef6f2a502c0" providerId="LiveId" clId="{F168EE4B-97D2-40D4-8017-C868DA0B8D47}" dt="2022-02-26T14:42:19.014" v="372"/>
          <ac:spMkLst>
            <pc:docMk/>
            <pc:sldMk cId="1292513021" sldId="286"/>
            <ac:spMk id="10" creationId="{EE1530B0-6F96-46C0-8B3E-3215CB756BE4}"/>
          </ac:spMkLst>
        </pc:spChg>
        <pc:spChg chg="add del mod ord">
          <ac:chgData name="Dell Laptop" userId="3cd9aef6f2a502c0" providerId="LiveId" clId="{F168EE4B-97D2-40D4-8017-C868DA0B8D47}" dt="2022-02-26T14:47:39.124" v="506" actId="21"/>
          <ac:spMkLst>
            <pc:docMk/>
            <pc:sldMk cId="1292513021" sldId="286"/>
            <ac:spMk id="11" creationId="{44EDE3F1-8F04-41A7-9C9B-08E8BB785007}"/>
          </ac:spMkLst>
        </pc:spChg>
        <pc:spChg chg="del">
          <ac:chgData name="Dell Laptop" userId="3cd9aef6f2a502c0" providerId="LiveId" clId="{F168EE4B-97D2-40D4-8017-C868DA0B8D47}" dt="2022-02-26T14:42:19.014" v="372"/>
          <ac:spMkLst>
            <pc:docMk/>
            <pc:sldMk cId="1292513021" sldId="286"/>
            <ac:spMk id="12" creationId="{754910CF-1B56-45D3-960A-E89F7B3B9131}"/>
          </ac:spMkLst>
        </pc:spChg>
        <pc:graphicFrameChg chg="del mod modGraphic">
          <ac:chgData name="Dell Laptop" userId="3cd9aef6f2a502c0" providerId="LiveId" clId="{F168EE4B-97D2-40D4-8017-C868DA0B8D47}" dt="2022-02-26T14:40:40.584" v="368" actId="21"/>
          <ac:graphicFrameMkLst>
            <pc:docMk/>
            <pc:sldMk cId="1292513021" sldId="286"/>
            <ac:graphicFrameMk id="7" creationId="{4279E28C-3AD3-4230-B1D6-C039672D128D}"/>
          </ac:graphicFrameMkLst>
        </pc:graphicFrameChg>
        <pc:graphicFrameChg chg="add mod">
          <ac:chgData name="Dell Laptop" userId="3cd9aef6f2a502c0" providerId="LiveId" clId="{F168EE4B-97D2-40D4-8017-C868DA0B8D47}" dt="2022-02-26T14:48:05.915" v="509" actId="255"/>
          <ac:graphicFrameMkLst>
            <pc:docMk/>
            <pc:sldMk cId="1292513021" sldId="286"/>
            <ac:graphicFrameMk id="13" creationId="{C0362988-7B57-4E1A-91C9-CF7FD55128D0}"/>
          </ac:graphicFrameMkLst>
        </pc:graphicFrameChg>
      </pc:sldChg>
      <pc:sldChg chg="modTransition">
        <pc:chgData name="Dell Laptop" userId="3cd9aef6f2a502c0" providerId="LiveId" clId="{F168EE4B-97D2-40D4-8017-C868DA0B8D47}" dt="2022-02-26T15:18:57.716" v="803"/>
        <pc:sldMkLst>
          <pc:docMk/>
          <pc:sldMk cId="3161664812" sldId="287"/>
        </pc:sldMkLst>
      </pc:sldChg>
      <pc:sldChg chg="addSp delSp modSp mod modTransition">
        <pc:chgData name="Dell Laptop" userId="3cd9aef6f2a502c0" providerId="LiveId" clId="{F168EE4B-97D2-40D4-8017-C868DA0B8D47}" dt="2022-02-26T15:17:23.481" v="794"/>
        <pc:sldMkLst>
          <pc:docMk/>
          <pc:sldMk cId="1934587166" sldId="288"/>
        </pc:sldMkLst>
        <pc:spChg chg="del">
          <ac:chgData name="Dell Laptop" userId="3cd9aef6f2a502c0" providerId="LiveId" clId="{F168EE4B-97D2-40D4-8017-C868DA0B8D47}" dt="2022-02-26T14:42:27.462" v="374"/>
          <ac:spMkLst>
            <pc:docMk/>
            <pc:sldMk cId="1934587166" sldId="288"/>
            <ac:spMk id="2" creationId="{15FDD831-FD25-4B91-9F23-19CFD217AA23}"/>
          </ac:spMkLst>
        </pc:spChg>
        <pc:spChg chg="del">
          <ac:chgData name="Dell Laptop" userId="3cd9aef6f2a502c0" providerId="LiveId" clId="{F168EE4B-97D2-40D4-8017-C868DA0B8D47}" dt="2022-02-26T14:42:27.462" v="374"/>
          <ac:spMkLst>
            <pc:docMk/>
            <pc:sldMk cId="1934587166" sldId="288"/>
            <ac:spMk id="3" creationId="{01860529-69D0-41E3-8A39-37580E29D7C2}"/>
          </ac:spMkLst>
        </pc:spChg>
        <pc:spChg chg="add mod">
          <ac:chgData name="Dell Laptop" userId="3cd9aef6f2a502c0" providerId="LiveId" clId="{F168EE4B-97D2-40D4-8017-C868DA0B8D47}" dt="2022-02-26T14:48:41.072" v="521" actId="20577"/>
          <ac:spMkLst>
            <pc:docMk/>
            <pc:sldMk cId="1934587166" sldId="288"/>
            <ac:spMk id="4" creationId="{71028AA6-28FD-4863-A4D2-CCC02FB9706F}"/>
          </ac:spMkLst>
        </pc:spChg>
        <pc:spChg chg="add del mod">
          <ac:chgData name="Dell Laptop" userId="3cd9aef6f2a502c0" providerId="LiveId" clId="{F168EE4B-97D2-40D4-8017-C868DA0B8D47}" dt="2022-02-26T14:49:20.592" v="525" actId="931"/>
          <ac:spMkLst>
            <pc:docMk/>
            <pc:sldMk cId="1934587166" sldId="288"/>
            <ac:spMk id="5" creationId="{3141D03A-3CB1-44CF-B1E9-647EFA4D3EA6}"/>
          </ac:spMkLst>
        </pc:spChg>
        <pc:picChg chg="add mod">
          <ac:chgData name="Dell Laptop" userId="3cd9aef6f2a502c0" providerId="LiveId" clId="{F168EE4B-97D2-40D4-8017-C868DA0B8D47}" dt="2022-02-26T14:49:37.035" v="528" actId="14100"/>
          <ac:picMkLst>
            <pc:docMk/>
            <pc:sldMk cId="1934587166" sldId="288"/>
            <ac:picMk id="7" creationId="{02825092-36A5-4074-A5E9-58807AEF1B2D}"/>
          </ac:picMkLst>
        </pc:picChg>
      </pc:sldChg>
      <pc:sldChg chg="addSp delSp modSp mod modTransition">
        <pc:chgData name="Dell Laptop" userId="3cd9aef6f2a502c0" providerId="LiveId" clId="{F168EE4B-97D2-40D4-8017-C868DA0B8D47}" dt="2022-02-28T02:59:47.704" v="906" actId="5793"/>
        <pc:sldMkLst>
          <pc:docMk/>
          <pc:sldMk cId="2023734206" sldId="289"/>
        </pc:sldMkLst>
        <pc:spChg chg="mod">
          <ac:chgData name="Dell Laptop" userId="3cd9aef6f2a502c0" providerId="LiveId" clId="{F168EE4B-97D2-40D4-8017-C868DA0B8D47}" dt="2022-02-26T14:22:25.158" v="50" actId="20577"/>
          <ac:spMkLst>
            <pc:docMk/>
            <pc:sldMk cId="2023734206" sldId="289"/>
            <ac:spMk id="2" creationId="{3CF3719A-E21E-45C7-B074-A742F7F25FE1}"/>
          </ac:spMkLst>
        </pc:spChg>
        <pc:spChg chg="mod">
          <ac:chgData name="Dell Laptop" userId="3cd9aef6f2a502c0" providerId="LiveId" clId="{F168EE4B-97D2-40D4-8017-C868DA0B8D47}" dt="2022-02-28T02:59:47.704" v="906" actId="5793"/>
          <ac:spMkLst>
            <pc:docMk/>
            <pc:sldMk cId="2023734206" sldId="289"/>
            <ac:spMk id="3" creationId="{AD005087-C0CE-446E-BA99-5456C7CB6E71}"/>
          </ac:spMkLst>
        </pc:spChg>
        <pc:graphicFrameChg chg="add del mod">
          <ac:chgData name="Dell Laptop" userId="3cd9aef6f2a502c0" providerId="LiveId" clId="{F168EE4B-97D2-40D4-8017-C868DA0B8D47}" dt="2022-02-28T02:59:30.196" v="902" actId="21"/>
          <ac:graphicFrameMkLst>
            <pc:docMk/>
            <pc:sldMk cId="2023734206" sldId="289"/>
            <ac:graphicFrameMk id="4" creationId="{BCA42BA3-A793-48FA-A457-A9DFE1C3D7FA}"/>
          </ac:graphicFrameMkLst>
        </pc:graphicFrameChg>
      </pc:sldChg>
      <pc:sldChg chg="addSp delSp modSp add mod modTransition chgLayout">
        <pc:chgData name="Dell Laptop" userId="3cd9aef6f2a502c0" providerId="LiveId" clId="{F168EE4B-97D2-40D4-8017-C868DA0B8D47}" dt="2022-02-26T15:18:15.690" v="797"/>
        <pc:sldMkLst>
          <pc:docMk/>
          <pc:sldMk cId="4250878388" sldId="290"/>
        </pc:sldMkLst>
        <pc:spChg chg="add del mod">
          <ac:chgData name="Dell Laptop" userId="3cd9aef6f2a502c0" providerId="LiveId" clId="{F168EE4B-97D2-40D4-8017-C868DA0B8D47}" dt="2022-02-26T15:01:44.858" v="632" actId="931"/>
          <ac:spMkLst>
            <pc:docMk/>
            <pc:sldMk cId="4250878388" sldId="290"/>
            <ac:spMk id="3" creationId="{517DD1C4-E0A9-4C59-85CF-151B9C1F1FF1}"/>
          </ac:spMkLst>
        </pc:spChg>
        <pc:spChg chg="add del mod">
          <ac:chgData name="Dell Laptop" userId="3cd9aef6f2a502c0" providerId="LiveId" clId="{F168EE4B-97D2-40D4-8017-C868DA0B8D47}" dt="2022-02-26T14:52:25.260" v="567" actId="931"/>
          <ac:spMkLst>
            <pc:docMk/>
            <pc:sldMk cId="4250878388" sldId="290"/>
            <ac:spMk id="3" creationId="{98687CA7-2ADF-4D87-8BDD-FF560DAD6D6A}"/>
          </ac:spMkLst>
        </pc:spChg>
        <pc:spChg chg="mod ord">
          <ac:chgData name="Dell Laptop" userId="3cd9aef6f2a502c0" providerId="LiveId" clId="{F168EE4B-97D2-40D4-8017-C868DA0B8D47}" dt="2022-02-26T15:13:38.946" v="781" actId="20577"/>
          <ac:spMkLst>
            <pc:docMk/>
            <pc:sldMk cId="4250878388" sldId="290"/>
            <ac:spMk id="4" creationId="{71028AA6-28FD-4863-A4D2-CCC02FB9706F}"/>
          </ac:spMkLst>
        </pc:spChg>
        <pc:picChg chg="add del mod">
          <ac:chgData name="Dell Laptop" userId="3cd9aef6f2a502c0" providerId="LiveId" clId="{F168EE4B-97D2-40D4-8017-C868DA0B8D47}" dt="2022-02-26T15:01:32.881" v="631" actId="21"/>
          <ac:picMkLst>
            <pc:docMk/>
            <pc:sldMk cId="4250878388" sldId="290"/>
            <ac:picMk id="6" creationId="{70072E1D-EA8A-470F-A19E-C62CA26180D9}"/>
          </ac:picMkLst>
        </pc:picChg>
        <pc:picChg chg="del">
          <ac:chgData name="Dell Laptop" userId="3cd9aef6f2a502c0" providerId="LiveId" clId="{F168EE4B-97D2-40D4-8017-C868DA0B8D47}" dt="2022-02-26T14:52:12.016" v="566" actId="21"/>
          <ac:picMkLst>
            <pc:docMk/>
            <pc:sldMk cId="4250878388" sldId="290"/>
            <ac:picMk id="7" creationId="{02825092-36A5-4074-A5E9-58807AEF1B2D}"/>
          </ac:picMkLst>
        </pc:picChg>
        <pc:picChg chg="add mod ord">
          <ac:chgData name="Dell Laptop" userId="3cd9aef6f2a502c0" providerId="LiveId" clId="{F168EE4B-97D2-40D4-8017-C868DA0B8D47}" dt="2022-02-26T15:04:07.860" v="649" actId="700"/>
          <ac:picMkLst>
            <pc:docMk/>
            <pc:sldMk cId="4250878388" sldId="290"/>
            <ac:picMk id="7" creationId="{ABB41886-8501-4B6A-BF89-8DD7D8E1C1F7}"/>
          </ac:picMkLst>
        </pc:picChg>
      </pc:sldChg>
      <pc:sldChg chg="addSp delSp modSp add mod modTransition">
        <pc:chgData name="Dell Laptop" userId="3cd9aef6f2a502c0" providerId="LiveId" clId="{F168EE4B-97D2-40D4-8017-C868DA0B8D47}" dt="2022-02-26T15:18:08.453" v="796"/>
        <pc:sldMkLst>
          <pc:docMk/>
          <pc:sldMk cId="993985815" sldId="291"/>
        </pc:sldMkLst>
        <pc:spChg chg="add del mod">
          <ac:chgData name="Dell Laptop" userId="3cd9aef6f2a502c0" providerId="LiveId" clId="{F168EE4B-97D2-40D4-8017-C868DA0B8D47}" dt="2022-02-26T14:50:42.857" v="534" actId="931"/>
          <ac:spMkLst>
            <pc:docMk/>
            <pc:sldMk cId="993985815" sldId="291"/>
            <ac:spMk id="3" creationId="{8405E788-802B-405C-94A1-1BDF507FB77E}"/>
          </ac:spMkLst>
        </pc:spChg>
        <pc:spChg chg="add del mod">
          <ac:chgData name="Dell Laptop" userId="3cd9aef6f2a502c0" providerId="LiveId" clId="{F168EE4B-97D2-40D4-8017-C868DA0B8D47}" dt="2022-02-26T15:01:21.079" v="630" actId="931"/>
          <ac:spMkLst>
            <pc:docMk/>
            <pc:sldMk cId="993985815" sldId="291"/>
            <ac:spMk id="3" creationId="{84112150-3365-4325-A931-5A429E870ADC}"/>
          </ac:spMkLst>
        </pc:spChg>
        <pc:spChg chg="mod">
          <ac:chgData name="Dell Laptop" userId="3cd9aef6f2a502c0" providerId="LiveId" clId="{F168EE4B-97D2-40D4-8017-C868DA0B8D47}" dt="2022-02-26T14:51:59.261" v="565" actId="27636"/>
          <ac:spMkLst>
            <pc:docMk/>
            <pc:sldMk cId="993985815" sldId="291"/>
            <ac:spMk id="4" creationId="{71028AA6-28FD-4863-A4D2-CCC02FB9706F}"/>
          </ac:spMkLst>
        </pc:spChg>
        <pc:picChg chg="add del mod">
          <ac:chgData name="Dell Laptop" userId="3cd9aef6f2a502c0" providerId="LiveId" clId="{F168EE4B-97D2-40D4-8017-C868DA0B8D47}" dt="2022-02-26T15:00:58.510" v="629" actId="21"/>
          <ac:picMkLst>
            <pc:docMk/>
            <pc:sldMk cId="993985815" sldId="291"/>
            <ac:picMk id="6" creationId="{D384D5EF-A505-43A1-9227-BED73AD073B4}"/>
          </ac:picMkLst>
        </pc:picChg>
        <pc:picChg chg="del">
          <ac:chgData name="Dell Laptop" userId="3cd9aef6f2a502c0" providerId="LiveId" clId="{F168EE4B-97D2-40D4-8017-C868DA0B8D47}" dt="2022-02-26T14:50:09.937" v="532" actId="21"/>
          <ac:picMkLst>
            <pc:docMk/>
            <pc:sldMk cId="993985815" sldId="291"/>
            <ac:picMk id="7" creationId="{02825092-36A5-4074-A5E9-58807AEF1B2D}"/>
          </ac:picMkLst>
        </pc:picChg>
        <pc:picChg chg="add mod">
          <ac:chgData name="Dell Laptop" userId="3cd9aef6f2a502c0" providerId="LiveId" clId="{F168EE4B-97D2-40D4-8017-C868DA0B8D47}" dt="2022-02-26T15:01:21.079" v="630" actId="931"/>
          <ac:picMkLst>
            <pc:docMk/>
            <pc:sldMk cId="993985815" sldId="291"/>
            <ac:picMk id="7" creationId="{0B1E6C05-C440-44A4-B4BC-D396D78BC24A}"/>
          </ac:picMkLst>
        </pc:picChg>
      </pc:sldChg>
      <pc:sldChg chg="addSp delSp modSp add mod modTransition">
        <pc:chgData name="Dell Laptop" userId="3cd9aef6f2a502c0" providerId="LiveId" clId="{F168EE4B-97D2-40D4-8017-C868DA0B8D47}" dt="2022-02-26T15:18:20.675" v="798"/>
        <pc:sldMkLst>
          <pc:docMk/>
          <pc:sldMk cId="1147111492" sldId="292"/>
        </pc:sldMkLst>
        <pc:spChg chg="add del mod">
          <ac:chgData name="Dell Laptop" userId="3cd9aef6f2a502c0" providerId="LiveId" clId="{F168EE4B-97D2-40D4-8017-C868DA0B8D47}" dt="2022-02-26T14:54:22.949" v="602" actId="931"/>
          <ac:spMkLst>
            <pc:docMk/>
            <pc:sldMk cId="1147111492" sldId="292"/>
            <ac:spMk id="3" creationId="{06A00353-F2B5-475C-931B-3B7D4DDE9B6F}"/>
          </ac:spMkLst>
        </pc:spChg>
        <pc:spChg chg="add del mod">
          <ac:chgData name="Dell Laptop" userId="3cd9aef6f2a502c0" providerId="LiveId" clId="{F168EE4B-97D2-40D4-8017-C868DA0B8D47}" dt="2022-02-26T15:05:09.911" v="651" actId="931"/>
          <ac:spMkLst>
            <pc:docMk/>
            <pc:sldMk cId="1147111492" sldId="292"/>
            <ac:spMk id="3" creationId="{C2F9A241-01D0-476E-A208-71FCCF6DAF45}"/>
          </ac:spMkLst>
        </pc:spChg>
        <pc:spChg chg="mod">
          <ac:chgData name="Dell Laptop" userId="3cd9aef6f2a502c0" providerId="LiveId" clId="{F168EE4B-97D2-40D4-8017-C868DA0B8D47}" dt="2022-02-26T14:55:17.151" v="628" actId="255"/>
          <ac:spMkLst>
            <pc:docMk/>
            <pc:sldMk cId="1147111492" sldId="292"/>
            <ac:spMk id="4" creationId="{71028AA6-28FD-4863-A4D2-CCC02FB9706F}"/>
          </ac:spMkLst>
        </pc:spChg>
        <pc:picChg chg="add mod">
          <ac:chgData name="Dell Laptop" userId="3cd9aef6f2a502c0" providerId="LiveId" clId="{F168EE4B-97D2-40D4-8017-C868DA0B8D47}" dt="2022-02-26T15:05:43.007" v="659" actId="14100"/>
          <ac:picMkLst>
            <pc:docMk/>
            <pc:sldMk cId="1147111492" sldId="292"/>
            <ac:picMk id="6" creationId="{5F5FC64D-A8D8-4526-9214-99D9ABE3F2D5}"/>
          </ac:picMkLst>
        </pc:picChg>
        <pc:picChg chg="del">
          <ac:chgData name="Dell Laptop" userId="3cd9aef6f2a502c0" providerId="LiveId" clId="{F168EE4B-97D2-40D4-8017-C868DA0B8D47}" dt="2022-02-26T14:53:52.457" v="601" actId="21"/>
          <ac:picMkLst>
            <pc:docMk/>
            <pc:sldMk cId="1147111492" sldId="292"/>
            <ac:picMk id="6" creationId="{70072E1D-EA8A-470F-A19E-C62CA26180D9}"/>
          </ac:picMkLst>
        </pc:picChg>
        <pc:picChg chg="add del mod">
          <ac:chgData name="Dell Laptop" userId="3cd9aef6f2a502c0" providerId="LiveId" clId="{F168EE4B-97D2-40D4-8017-C868DA0B8D47}" dt="2022-02-26T15:04:43.627" v="650" actId="21"/>
          <ac:picMkLst>
            <pc:docMk/>
            <pc:sldMk cId="1147111492" sldId="292"/>
            <ac:picMk id="7" creationId="{2F8C080D-36E3-4E47-B65A-752E9557B825}"/>
          </ac:picMkLst>
        </pc:picChg>
      </pc:sldChg>
      <pc:sldChg chg="addSp delSp modSp add mod modTransition">
        <pc:chgData name="Dell Laptop" userId="3cd9aef6f2a502c0" providerId="LiveId" clId="{F168EE4B-97D2-40D4-8017-C868DA0B8D47}" dt="2022-02-26T15:18:30.960" v="800"/>
        <pc:sldMkLst>
          <pc:docMk/>
          <pc:sldMk cId="3573001696" sldId="293"/>
        </pc:sldMkLst>
        <pc:spChg chg="add del mod">
          <ac:chgData name="Dell Laptop" userId="3cd9aef6f2a502c0" providerId="LiveId" clId="{F168EE4B-97D2-40D4-8017-C868DA0B8D47}" dt="2022-02-26T15:06:57.337" v="687" actId="931"/>
          <ac:spMkLst>
            <pc:docMk/>
            <pc:sldMk cId="3573001696" sldId="293"/>
            <ac:spMk id="3" creationId="{43D0DEC3-648C-4332-B3C7-105DEAF0CE7C}"/>
          </ac:spMkLst>
        </pc:spChg>
        <pc:spChg chg="mod">
          <ac:chgData name="Dell Laptop" userId="3cd9aef6f2a502c0" providerId="LiveId" clId="{F168EE4B-97D2-40D4-8017-C868DA0B8D47}" dt="2022-02-26T15:07:56.436" v="699" actId="20577"/>
          <ac:spMkLst>
            <pc:docMk/>
            <pc:sldMk cId="3573001696" sldId="293"/>
            <ac:spMk id="4" creationId="{71028AA6-28FD-4863-A4D2-CCC02FB9706F}"/>
          </ac:spMkLst>
        </pc:spChg>
        <pc:picChg chg="del">
          <ac:chgData name="Dell Laptop" userId="3cd9aef6f2a502c0" providerId="LiveId" clId="{F168EE4B-97D2-40D4-8017-C868DA0B8D47}" dt="2022-02-26T15:06:47.751" v="686" actId="21"/>
          <ac:picMkLst>
            <pc:docMk/>
            <pc:sldMk cId="3573001696" sldId="293"/>
            <ac:picMk id="6" creationId="{70072E1D-EA8A-470F-A19E-C62CA26180D9}"/>
          </ac:picMkLst>
        </pc:picChg>
        <pc:picChg chg="add mod">
          <ac:chgData name="Dell Laptop" userId="3cd9aef6f2a502c0" providerId="LiveId" clId="{F168EE4B-97D2-40D4-8017-C868DA0B8D47}" dt="2022-02-26T15:07:32.411" v="694" actId="14100"/>
          <ac:picMkLst>
            <pc:docMk/>
            <pc:sldMk cId="3573001696" sldId="293"/>
            <ac:picMk id="7" creationId="{0BC04E92-2B28-48E8-B1AA-C211CFEA344F}"/>
          </ac:picMkLst>
        </pc:picChg>
      </pc:sldChg>
      <pc:sldChg chg="addSp delSp modSp add mod modTransition">
        <pc:chgData name="Dell Laptop" userId="3cd9aef6f2a502c0" providerId="LiveId" clId="{F168EE4B-97D2-40D4-8017-C868DA0B8D47}" dt="2022-02-26T15:23:16.805" v="807" actId="1076"/>
        <pc:sldMkLst>
          <pc:docMk/>
          <pc:sldMk cId="3710524170" sldId="294"/>
        </pc:sldMkLst>
        <pc:spChg chg="add del mod">
          <ac:chgData name="Dell Laptop" userId="3cd9aef6f2a502c0" providerId="LiveId" clId="{F168EE4B-97D2-40D4-8017-C868DA0B8D47}" dt="2022-02-26T15:06:11.962" v="661" actId="931"/>
          <ac:spMkLst>
            <pc:docMk/>
            <pc:sldMk cId="3710524170" sldId="294"/>
            <ac:spMk id="3" creationId="{64EF4CA9-7FB9-450C-9A42-5E31600BEE12}"/>
          </ac:spMkLst>
        </pc:spChg>
        <pc:spChg chg="mod">
          <ac:chgData name="Dell Laptop" userId="3cd9aef6f2a502c0" providerId="LiveId" clId="{F168EE4B-97D2-40D4-8017-C868DA0B8D47}" dt="2022-02-26T15:06:31.995" v="685" actId="20577"/>
          <ac:spMkLst>
            <pc:docMk/>
            <pc:sldMk cId="3710524170" sldId="294"/>
            <ac:spMk id="4" creationId="{71028AA6-28FD-4863-A4D2-CCC02FB9706F}"/>
          </ac:spMkLst>
        </pc:spChg>
        <pc:spChg chg="add del mod">
          <ac:chgData name="Dell Laptop" userId="3cd9aef6f2a502c0" providerId="LiveId" clId="{F168EE4B-97D2-40D4-8017-C868DA0B8D47}" dt="2022-02-26T15:23:12.024" v="806" actId="931"/>
          <ac:spMkLst>
            <pc:docMk/>
            <pc:sldMk cId="3710524170" sldId="294"/>
            <ac:spMk id="9" creationId="{13465084-94AF-4491-98D9-0BD2E2BBFE49}"/>
          </ac:spMkLst>
        </pc:spChg>
        <pc:picChg chg="del">
          <ac:chgData name="Dell Laptop" userId="3cd9aef6f2a502c0" providerId="LiveId" clId="{F168EE4B-97D2-40D4-8017-C868DA0B8D47}" dt="2022-02-26T15:05:55.831" v="660" actId="21"/>
          <ac:picMkLst>
            <pc:docMk/>
            <pc:sldMk cId="3710524170" sldId="294"/>
            <ac:picMk id="6" creationId="{70072E1D-EA8A-470F-A19E-C62CA26180D9}"/>
          </ac:picMkLst>
        </pc:picChg>
        <pc:picChg chg="add del mod">
          <ac:chgData name="Dell Laptop" userId="3cd9aef6f2a502c0" providerId="LiveId" clId="{F168EE4B-97D2-40D4-8017-C868DA0B8D47}" dt="2022-02-26T15:22:58.557" v="805" actId="21"/>
          <ac:picMkLst>
            <pc:docMk/>
            <pc:sldMk cId="3710524170" sldId="294"/>
            <ac:picMk id="7" creationId="{ED5309F5-563A-42D8-8F85-8805213604C2}"/>
          </ac:picMkLst>
        </pc:picChg>
        <pc:picChg chg="add mod">
          <ac:chgData name="Dell Laptop" userId="3cd9aef6f2a502c0" providerId="LiveId" clId="{F168EE4B-97D2-40D4-8017-C868DA0B8D47}" dt="2022-02-26T15:23:16.805" v="807" actId="1076"/>
          <ac:picMkLst>
            <pc:docMk/>
            <pc:sldMk cId="3710524170" sldId="294"/>
            <ac:picMk id="11" creationId="{6BD87F16-12A0-4DE2-BF25-96D7617E1EB1}"/>
          </ac:picMkLst>
        </pc:picChg>
      </pc:sldChg>
      <pc:sldChg chg="addSp delSp modSp add mod modTransition">
        <pc:chgData name="Dell Laptop" userId="3cd9aef6f2a502c0" providerId="LiveId" clId="{F168EE4B-97D2-40D4-8017-C868DA0B8D47}" dt="2022-02-26T15:18:40.840" v="801"/>
        <pc:sldMkLst>
          <pc:docMk/>
          <pc:sldMk cId="1192510623" sldId="295"/>
        </pc:sldMkLst>
        <pc:spChg chg="add del mod">
          <ac:chgData name="Dell Laptop" userId="3cd9aef6f2a502c0" providerId="LiveId" clId="{F168EE4B-97D2-40D4-8017-C868DA0B8D47}" dt="2022-02-26T15:09:41.449" v="726" actId="931"/>
          <ac:spMkLst>
            <pc:docMk/>
            <pc:sldMk cId="1192510623" sldId="295"/>
            <ac:spMk id="3" creationId="{34313070-3CE5-467D-A98A-354231D68FBE}"/>
          </ac:spMkLst>
        </pc:spChg>
        <pc:spChg chg="mod">
          <ac:chgData name="Dell Laptop" userId="3cd9aef6f2a502c0" providerId="LiveId" clId="{F168EE4B-97D2-40D4-8017-C868DA0B8D47}" dt="2022-02-26T15:10:09.274" v="731" actId="255"/>
          <ac:spMkLst>
            <pc:docMk/>
            <pc:sldMk cId="1192510623" sldId="295"/>
            <ac:spMk id="4" creationId="{71028AA6-28FD-4863-A4D2-CCC02FB9706F}"/>
          </ac:spMkLst>
        </pc:spChg>
        <pc:picChg chg="add mod">
          <ac:chgData name="Dell Laptop" userId="3cd9aef6f2a502c0" providerId="LiveId" clId="{F168EE4B-97D2-40D4-8017-C868DA0B8D47}" dt="2022-02-26T15:12:40.985" v="765" actId="14100"/>
          <ac:picMkLst>
            <pc:docMk/>
            <pc:sldMk cId="1192510623" sldId="295"/>
            <ac:picMk id="6" creationId="{C3FF21CB-7037-4240-9B20-7A0A163513CC}"/>
          </ac:picMkLst>
        </pc:picChg>
        <pc:picChg chg="del">
          <ac:chgData name="Dell Laptop" userId="3cd9aef6f2a502c0" providerId="LiveId" clId="{F168EE4B-97D2-40D4-8017-C868DA0B8D47}" dt="2022-02-26T15:09:29.559" v="725" actId="21"/>
          <ac:picMkLst>
            <pc:docMk/>
            <pc:sldMk cId="1192510623" sldId="295"/>
            <ac:picMk id="7" creationId="{0BC04E92-2B28-48E8-B1AA-C211CFEA344F}"/>
          </ac:picMkLst>
        </pc:picChg>
        <pc:picChg chg="add mod">
          <ac:chgData name="Dell Laptop" userId="3cd9aef6f2a502c0" providerId="LiveId" clId="{F168EE4B-97D2-40D4-8017-C868DA0B8D47}" dt="2022-02-26T15:13:02.361" v="770" actId="14100"/>
          <ac:picMkLst>
            <pc:docMk/>
            <pc:sldMk cId="1192510623" sldId="295"/>
            <ac:picMk id="9" creationId="{220163D2-0445-4603-9F14-05CAF61217EE}"/>
          </ac:picMkLst>
        </pc:picChg>
      </pc:sldChg>
      <pc:sldChg chg="addSp delSp modSp add mod modTransition">
        <pc:chgData name="Dell Laptop" userId="3cd9aef6f2a502c0" providerId="LiveId" clId="{F168EE4B-97D2-40D4-8017-C868DA0B8D47}" dt="2022-02-26T15:18:44.993" v="802"/>
        <pc:sldMkLst>
          <pc:docMk/>
          <pc:sldMk cId="413619009" sldId="296"/>
        </pc:sldMkLst>
        <pc:spChg chg="add del mod">
          <ac:chgData name="Dell Laptop" userId="3cd9aef6f2a502c0" providerId="LiveId" clId="{F168EE4B-97D2-40D4-8017-C868DA0B8D47}" dt="2022-02-26T15:10:51.586" v="742" actId="931"/>
          <ac:spMkLst>
            <pc:docMk/>
            <pc:sldMk cId="413619009" sldId="296"/>
            <ac:spMk id="3" creationId="{1A342DE2-4BE9-4013-A6B0-874D6882163D}"/>
          </ac:spMkLst>
        </pc:spChg>
        <pc:spChg chg="mod">
          <ac:chgData name="Dell Laptop" userId="3cd9aef6f2a502c0" providerId="LiveId" clId="{F168EE4B-97D2-40D4-8017-C868DA0B8D47}" dt="2022-02-26T15:10:39.614" v="740" actId="255"/>
          <ac:spMkLst>
            <pc:docMk/>
            <pc:sldMk cId="413619009" sldId="296"/>
            <ac:spMk id="4" creationId="{71028AA6-28FD-4863-A4D2-CCC02FB9706F}"/>
          </ac:spMkLst>
        </pc:spChg>
        <pc:picChg chg="add mod">
          <ac:chgData name="Dell Laptop" userId="3cd9aef6f2a502c0" providerId="LiveId" clId="{F168EE4B-97D2-40D4-8017-C868DA0B8D47}" dt="2022-02-26T15:11:00.998" v="745" actId="14100"/>
          <ac:picMkLst>
            <pc:docMk/>
            <pc:sldMk cId="413619009" sldId="296"/>
            <ac:picMk id="6" creationId="{08108157-4A64-4C51-B690-6E8B61A95F22}"/>
          </ac:picMkLst>
        </pc:picChg>
        <pc:picChg chg="del">
          <ac:chgData name="Dell Laptop" userId="3cd9aef6f2a502c0" providerId="LiveId" clId="{F168EE4B-97D2-40D4-8017-C868DA0B8D47}" dt="2022-02-26T15:10:43.252" v="741" actId="21"/>
          <ac:picMkLst>
            <pc:docMk/>
            <pc:sldMk cId="413619009" sldId="296"/>
            <ac:picMk id="7" creationId="{0BC04E92-2B28-48E8-B1AA-C211CFEA344F}"/>
          </ac:picMkLst>
        </pc:picChg>
      </pc:sldChg>
      <pc:sldChg chg="addSp delSp modSp new mod modTransition">
        <pc:chgData name="Dell Laptop" userId="3cd9aef6f2a502c0" providerId="LiveId" clId="{F168EE4B-97D2-40D4-8017-C868DA0B8D47}" dt="2022-02-28T03:35:49.057" v="1210"/>
        <pc:sldMkLst>
          <pc:docMk/>
          <pc:sldMk cId="347841" sldId="297"/>
        </pc:sldMkLst>
        <pc:spChg chg="mod">
          <ac:chgData name="Dell Laptop" userId="3cd9aef6f2a502c0" providerId="LiveId" clId="{F168EE4B-97D2-40D4-8017-C868DA0B8D47}" dt="2022-02-28T03:03:38.852" v="940" actId="14100"/>
          <ac:spMkLst>
            <pc:docMk/>
            <pc:sldMk cId="347841" sldId="297"/>
            <ac:spMk id="2" creationId="{509EA2A7-B08E-4612-B40B-50EA8D4E5B8C}"/>
          </ac:spMkLst>
        </pc:spChg>
        <pc:spChg chg="del">
          <ac:chgData name="Dell Laptop" userId="3cd9aef6f2a502c0" providerId="LiveId" clId="{F168EE4B-97D2-40D4-8017-C868DA0B8D47}" dt="2022-02-28T03:00:07.101" v="908"/>
          <ac:spMkLst>
            <pc:docMk/>
            <pc:sldMk cId="347841" sldId="297"/>
            <ac:spMk id="3" creationId="{1F69C97F-BA84-4B9B-BC99-C87CFB13CB4B}"/>
          </ac:spMkLst>
        </pc:spChg>
        <pc:graphicFrameChg chg="add mod modGraphic">
          <ac:chgData name="Dell Laptop" userId="3cd9aef6f2a502c0" providerId="LiveId" clId="{F168EE4B-97D2-40D4-8017-C868DA0B8D47}" dt="2022-02-28T03:35:17.416" v="1209" actId="20577"/>
          <ac:graphicFrameMkLst>
            <pc:docMk/>
            <pc:sldMk cId="347841" sldId="297"/>
            <ac:graphicFrameMk id="4" creationId="{BB1CED8B-1A35-4299-86A3-F03232114333}"/>
          </ac:graphicFrameMkLst>
        </pc:graphicFrameChg>
        <pc:graphicFrameChg chg="add del mod">
          <ac:chgData name="Dell Laptop" userId="3cd9aef6f2a502c0" providerId="LiveId" clId="{F168EE4B-97D2-40D4-8017-C868DA0B8D47}" dt="2022-02-28T03:00:37.802" v="913" actId="21"/>
          <ac:graphicFrameMkLst>
            <pc:docMk/>
            <pc:sldMk cId="347841" sldId="297"/>
            <ac:graphicFrameMk id="5" creationId="{24917B50-99E3-4D61-98B1-805885F2F32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>
        <a:solidFill>
          <a:schemeClr val="accent5"/>
        </a:solidFill>
      </dgm:spPr>
      <dgm:t>
        <a:bodyPr/>
        <a:lstStyle/>
        <a:p>
          <a:r>
            <a:rPr lang="en-US" sz="2000" b="0" i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Login Module: </a:t>
          </a:r>
          <a:r>
            <a:rPr lang="en-US" sz="1600" b="0" i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There are different login details &amp; l</a:t>
          </a:r>
          <a:r>
            <a:rPr lang="en-US" sz="1600" b="0" i="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rPr>
            <a:t>ogin using their respective user id and password.</a:t>
          </a:r>
          <a:endParaRPr lang="en-US" sz="1600" dirty="0">
            <a:solidFill>
              <a:schemeClr val="tx1">
                <a:lumMod val="95000"/>
                <a:lumOff val="5000"/>
              </a:schemeClr>
            </a:solidFill>
            <a:latin typeface="Bookman Old Style" panose="02050604050505020204" pitchFamily="18" charset="0"/>
          </a:endParaRP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 custT="1"/>
      <dgm:spPr>
        <a:solidFill>
          <a:schemeClr val="accent5"/>
        </a:solidFill>
      </dgm:spPr>
      <dgm:t>
        <a:bodyPr/>
        <a:lstStyle/>
        <a:p>
          <a:r>
            <a:rPr lang="en-US" sz="2000" b="0" i="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Update Module:</a:t>
          </a:r>
        </a:p>
        <a:p>
          <a:r>
            <a:rPr lang="en-US" sz="2000" b="0" i="0" baseline="0" dirty="0">
              <a:solidFill>
                <a:schemeClr val="tx1"/>
              </a:solidFill>
            </a:rPr>
            <a:t> </a:t>
          </a:r>
          <a:r>
            <a:rPr lang="en-US" sz="2000" b="0" i="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</a:t>
          </a:r>
          <a:r>
            <a:rPr lang="en-US" sz="1800" b="0" i="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enables admin to add and edit employee records. </a:t>
          </a:r>
          <a:endParaRPr lang="en-US" sz="1800" baseline="0" dirty="0">
            <a:solidFill>
              <a:schemeClr val="tx1">
                <a:lumMod val="85000"/>
                <a:lumOff val="15000"/>
              </a:schemeClr>
            </a:solidFill>
            <a:latin typeface="Bookman Old Style" panose="02050604050505020204" pitchFamily="18" charset="0"/>
          </a:endParaRP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9EF41CC5-EF3B-4A6D-8229-3F1333EADFB3}">
      <dgm:prSet custT="1"/>
      <dgm:spPr>
        <a:solidFill>
          <a:schemeClr val="accent5"/>
        </a:solidFill>
      </dgm:spPr>
      <dgm:t>
        <a:bodyPr/>
        <a:lstStyle/>
        <a:p>
          <a:r>
            <a:rPr lang="en-US" sz="2000" b="0" i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Delete </a:t>
          </a:r>
          <a:r>
            <a:rPr lang="en-US" sz="2000" b="0" i="0" baseline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M</a:t>
          </a:r>
          <a:r>
            <a:rPr lang="en-US" sz="2000" b="0" i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odule: </a:t>
          </a:r>
        </a:p>
        <a:p>
          <a:r>
            <a:rPr lang="en-US" sz="2000" b="0" i="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0" i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rPr>
            <a:t>This module is created to delete any employee details.</a:t>
          </a:r>
          <a:endParaRPr lang="en-IN" sz="1600" b="0" i="0" dirty="0">
            <a:solidFill>
              <a:schemeClr val="tx1">
                <a:lumMod val="85000"/>
                <a:lumOff val="15000"/>
              </a:schemeClr>
            </a:solidFill>
            <a:latin typeface="+mj-lt"/>
            <a:cs typeface="Times New Roman" panose="02020603050405020304" pitchFamily="18" charset="0"/>
          </a:endParaRP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FA5FC075-057E-405D-80C6-58B072D73746}">
      <dgm:prSet custT="1"/>
      <dgm:spPr>
        <a:solidFill>
          <a:schemeClr val="accent5"/>
        </a:solidFill>
      </dgm:spPr>
      <dgm:t>
        <a:bodyPr/>
        <a:lstStyle/>
        <a:p>
          <a:r>
            <a:rPr lang="en-IN" sz="2000" b="1" i="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Search module</a:t>
          </a:r>
          <a:r>
            <a:rPr lang="en-IN" sz="2000" b="0" i="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: </a:t>
          </a:r>
          <a:r>
            <a:rPr lang="en-IN" sz="2000" b="0" i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It </a:t>
          </a:r>
          <a:r>
            <a:rPr lang="en-US" sz="1600" b="0" i="0" baseline="0" dirty="0">
              <a:solidFill>
                <a:schemeClr val="tx1"/>
              </a:solidFill>
              <a:latin typeface="Bookman Old Style" panose="02050604050505020204" pitchFamily="18" charset="0"/>
            </a:rPr>
            <a:t>enables to search employee records easily using employee id.</a:t>
          </a:r>
          <a:r>
            <a:rPr lang="en-IN" sz="1600" b="0" i="0" baseline="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 </a:t>
          </a:r>
        </a:p>
      </dgm:t>
    </dgm:pt>
    <dgm:pt modelId="{BEF6A59C-F619-48A8-8207-40058B5347EC}" type="parTrans" cxnId="{4AA6EFE2-4B86-433F-815E-A4028B32495A}">
      <dgm:prSet/>
      <dgm:spPr/>
      <dgm:t>
        <a:bodyPr/>
        <a:lstStyle/>
        <a:p>
          <a:endParaRPr lang="en-IN"/>
        </a:p>
      </dgm:t>
    </dgm:pt>
    <dgm:pt modelId="{1FCA4313-BEB1-43FE-8EF4-2E7523553DAB}" type="sibTrans" cxnId="{4AA6EFE2-4B86-433F-815E-A4028B32495A}">
      <dgm:prSet phldrT="04" phldr="0"/>
      <dgm:spPr/>
      <dgm:t>
        <a:bodyPr/>
        <a:lstStyle/>
        <a:p>
          <a:r>
            <a:rPr lang="en-IN"/>
            <a:t>04</a:t>
          </a:r>
          <a:endParaRPr lang="en-IN" dirty="0"/>
        </a:p>
      </dgm:t>
    </dgm:pt>
    <dgm:pt modelId="{ECB1EA1C-84E9-4CD6-AD44-5830A5BFB0B5}">
      <dgm:prSet custT="1"/>
      <dgm:spPr>
        <a:solidFill>
          <a:schemeClr val="accent5"/>
        </a:solidFill>
      </dgm:spPr>
      <dgm:t>
        <a:bodyPr/>
        <a:lstStyle/>
        <a:p>
          <a:r>
            <a:rPr lang="en-US" sz="2000" b="0" i="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Add Modules: </a:t>
          </a:r>
        </a:p>
        <a:p>
          <a:endParaRPr lang="en-US" sz="2000" b="0" i="0" baseline="0" dirty="0">
            <a:solidFill>
              <a:schemeClr val="tx1"/>
            </a:solidFill>
            <a:latin typeface="Britannic Bold" panose="020B0903060703020204" pitchFamily="34" charset="0"/>
            <a:cs typeface="Times New Roman" panose="02020603050405020304" pitchFamily="18" charset="0"/>
          </a:endParaRPr>
        </a:p>
        <a:p>
          <a:r>
            <a:rPr lang="en-US" sz="1600" b="0" i="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enables admin to add employee records. </a:t>
          </a:r>
          <a:endParaRPr lang="en-IN" sz="1600" b="0" i="0" baseline="0" dirty="0">
            <a:solidFill>
              <a:schemeClr val="tx1"/>
            </a:solidFill>
            <a:latin typeface="Britannic Bold" panose="020B0903060703020204" pitchFamily="34" charset="0"/>
            <a:cs typeface="Times New Roman" panose="02020603050405020304" pitchFamily="18" charset="0"/>
          </a:endParaRPr>
        </a:p>
      </dgm:t>
    </dgm:pt>
    <dgm:pt modelId="{8D3F0157-B5C1-40C2-B193-CFCD3D43CD34}" type="parTrans" cxnId="{0F53C4F8-D313-43C0-B37B-518C2608DA2A}">
      <dgm:prSet/>
      <dgm:spPr/>
      <dgm:t>
        <a:bodyPr/>
        <a:lstStyle/>
        <a:p>
          <a:endParaRPr lang="en-IN"/>
        </a:p>
      </dgm:t>
    </dgm:pt>
    <dgm:pt modelId="{55C0D17E-23E8-42C4-A847-77F53CECBE3B}" type="sibTrans" cxnId="{0F53C4F8-D313-43C0-B37B-518C2608DA2A}">
      <dgm:prSet phldrT="05" phldr="0"/>
      <dgm:spPr/>
      <dgm:t>
        <a:bodyPr/>
        <a:lstStyle/>
        <a:p>
          <a:r>
            <a:rPr lang="en-IN"/>
            <a:t>05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5" custScaleY="176526" custLinFactNeighborX="-8" custLinFactNeighborY="12776"/>
      <dgm:spPr/>
    </dgm:pt>
    <dgm:pt modelId="{BBA91679-4684-4A04-8AEB-03038C78A75C}" type="pres">
      <dgm:prSet presAssocID="{9C64CC83-643C-4E12-8F97-BC19DC031190}" presName="sibTransNodeRect" presStyleLbl="alignNode1" presStyleIdx="0" presStyleCnt="5" custScaleY="66279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5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5" custScaleX="113279" custScaleY="176526" custLinFactNeighborX="1751" custLinFactNeighborY="-365"/>
      <dgm:spPr/>
    </dgm:pt>
    <dgm:pt modelId="{975C752B-C37A-4BA6-A3AE-2202A141404A}" type="pres">
      <dgm:prSet presAssocID="{EF449C32-A7AE-4099-9E9B-9E2F736A89CE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5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5" custScaleX="104427" custScaleY="176526" custLinFactNeighborX="1361" custLinFactNeighborY="672"/>
      <dgm:spPr/>
    </dgm:pt>
    <dgm:pt modelId="{E20811D6-E5D4-4C9E-AABF-9E0E1902CA2C}" type="pres">
      <dgm:prSet presAssocID="{98E6DD7C-B953-4119-9F64-9914E467ECBF}" presName="sibTransNodeRect" presStyleLbl="alignNode1" presStyleIdx="2" presStyleCnt="5" custLinFactNeighborX="8532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5">
        <dgm:presLayoutVars>
          <dgm:bulletEnabled val="1"/>
        </dgm:presLayoutVars>
      </dgm:prSet>
      <dgm:spPr/>
    </dgm:pt>
    <dgm:pt modelId="{41BEB3D4-DDD3-4F48-BC47-41715ED6DA3B}" type="pres">
      <dgm:prSet presAssocID="{98E6DD7C-B953-4119-9F64-9914E467ECBF}" presName="sibTrans" presStyleCnt="0"/>
      <dgm:spPr/>
    </dgm:pt>
    <dgm:pt modelId="{D8B96914-08CB-4A6C-9E7D-CD6D6B9A57B7}" type="pres">
      <dgm:prSet presAssocID="{FA5FC075-057E-405D-80C6-58B072D73746}" presName="compositeNode" presStyleCnt="0">
        <dgm:presLayoutVars>
          <dgm:bulletEnabled val="1"/>
        </dgm:presLayoutVars>
      </dgm:prSet>
      <dgm:spPr/>
    </dgm:pt>
    <dgm:pt modelId="{33D77EB1-37D0-4FE9-8734-4F08B1EA0BDC}" type="pres">
      <dgm:prSet presAssocID="{FA5FC075-057E-405D-80C6-58B072D73746}" presName="bgRect" presStyleLbl="alignNode1" presStyleIdx="3" presStyleCnt="5" custScaleX="100258" custScaleY="176526"/>
      <dgm:spPr/>
    </dgm:pt>
    <dgm:pt modelId="{30E19A53-5686-4355-905D-993F8F905175}" type="pres">
      <dgm:prSet presAssocID="{1FCA4313-BEB1-43FE-8EF4-2E7523553DAB}" presName="sibTransNodeRect" presStyleLbl="alignNode1" presStyleIdx="3" presStyleCnt="5" custScaleY="70478">
        <dgm:presLayoutVars>
          <dgm:chMax val="0"/>
          <dgm:bulletEnabled val="1"/>
        </dgm:presLayoutVars>
      </dgm:prSet>
      <dgm:spPr/>
    </dgm:pt>
    <dgm:pt modelId="{87D55EBA-6355-4652-A00B-C8428D5495CC}" type="pres">
      <dgm:prSet presAssocID="{FA5FC075-057E-405D-80C6-58B072D73746}" presName="nodeRect" presStyleLbl="alignNode1" presStyleIdx="3" presStyleCnt="5">
        <dgm:presLayoutVars>
          <dgm:bulletEnabled val="1"/>
        </dgm:presLayoutVars>
      </dgm:prSet>
      <dgm:spPr/>
    </dgm:pt>
    <dgm:pt modelId="{E716D635-3185-41C2-B073-2B762BCD25C9}" type="pres">
      <dgm:prSet presAssocID="{1FCA4313-BEB1-43FE-8EF4-2E7523553DAB}" presName="sibTrans" presStyleCnt="0"/>
      <dgm:spPr/>
    </dgm:pt>
    <dgm:pt modelId="{A9EAA305-E2C0-474F-A2F7-30FE26E50D6C}" type="pres">
      <dgm:prSet presAssocID="{ECB1EA1C-84E9-4CD6-AD44-5830A5BFB0B5}" presName="compositeNode" presStyleCnt="0">
        <dgm:presLayoutVars>
          <dgm:bulletEnabled val="1"/>
        </dgm:presLayoutVars>
      </dgm:prSet>
      <dgm:spPr/>
    </dgm:pt>
    <dgm:pt modelId="{0095D7F2-8608-43BD-9154-C360937F2AF9}" type="pres">
      <dgm:prSet presAssocID="{ECB1EA1C-84E9-4CD6-AD44-5830A5BFB0B5}" presName="bgRect" presStyleLbl="alignNode1" presStyleIdx="4" presStyleCnt="5" custScaleY="176526"/>
      <dgm:spPr/>
    </dgm:pt>
    <dgm:pt modelId="{5E4FB47B-E12B-4C76-A2DC-6185827678DE}" type="pres">
      <dgm:prSet presAssocID="{55C0D17E-23E8-42C4-A847-77F53CECBE3B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FA7665F7-584D-482B-9937-12C5EEB68E31}" type="pres">
      <dgm:prSet presAssocID="{ECB1EA1C-84E9-4CD6-AD44-5830A5BFB0B5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94586B1D-7908-4BE5-A472-AC030715E720}" type="presOf" srcId="{1FCA4313-BEB1-43FE-8EF4-2E7523553DAB}" destId="{30E19A53-5686-4355-905D-993F8F905175}" srcOrd="0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E5FBD961-DA82-4AA5-90EF-8CB999DD11B9}" type="presOf" srcId="{FA5FC075-057E-405D-80C6-58B072D73746}" destId="{33D77EB1-37D0-4FE9-8734-4F08B1EA0BDC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7236B50-80C1-49AB-A31F-07FE7B63537C}" type="presOf" srcId="{ECB1EA1C-84E9-4CD6-AD44-5830A5BFB0B5}" destId="{0095D7F2-8608-43BD-9154-C360937F2AF9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6F0578A3-3BAB-472D-874A-3694FF044E3A}" type="presOf" srcId="{55C0D17E-23E8-42C4-A847-77F53CECBE3B}" destId="{5E4FB47B-E12B-4C76-A2DC-6185827678DE}" srcOrd="0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B6C8EFD5-48AC-45BE-ACC8-3A2F5037B7E9}" type="presOf" srcId="{FA5FC075-057E-405D-80C6-58B072D73746}" destId="{87D55EBA-6355-4652-A00B-C8428D5495CC}" srcOrd="1" destOrd="0" presId="urn:microsoft.com/office/officeart/2016/7/layout/LinearBlockProcessNumbered"/>
    <dgm:cxn modelId="{E7DE60D7-953C-43F8-94EE-D60287835F76}" type="presOf" srcId="{ECB1EA1C-84E9-4CD6-AD44-5830A5BFB0B5}" destId="{FA7665F7-584D-482B-9937-12C5EEB68E31}" srcOrd="1" destOrd="0" presId="urn:microsoft.com/office/officeart/2016/7/layout/LinearBlockProcessNumbered"/>
    <dgm:cxn modelId="{4AA6EFE2-4B86-433F-815E-A4028B32495A}" srcId="{8AA20905-3954-474B-A606-562BCA026DC1}" destId="{FA5FC075-057E-405D-80C6-58B072D73746}" srcOrd="3" destOrd="0" parTransId="{BEF6A59C-F619-48A8-8207-40058B5347EC}" sibTransId="{1FCA4313-BEB1-43FE-8EF4-2E7523553DAB}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0F53C4F8-D313-43C0-B37B-518C2608DA2A}" srcId="{8AA20905-3954-474B-A606-562BCA026DC1}" destId="{ECB1EA1C-84E9-4CD6-AD44-5830A5BFB0B5}" srcOrd="4" destOrd="0" parTransId="{8D3F0157-B5C1-40C2-B193-CFCD3D43CD34}" sibTransId="{55C0D17E-23E8-42C4-A847-77F53CECBE3B}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E8B813CE-D1F1-407E-A496-9A5FA1FA1E23}" type="presParOf" srcId="{579698BD-D232-4926-8D7B-29A69B90858B}" destId="{41BEB3D4-DDD3-4F48-BC47-41715ED6DA3B}" srcOrd="5" destOrd="0" presId="urn:microsoft.com/office/officeart/2016/7/layout/LinearBlockProcessNumbered"/>
    <dgm:cxn modelId="{1A599FBF-2DBB-4920-B422-E622E105CEB0}" type="presParOf" srcId="{579698BD-D232-4926-8D7B-29A69B90858B}" destId="{D8B96914-08CB-4A6C-9E7D-CD6D6B9A57B7}" srcOrd="6" destOrd="0" presId="urn:microsoft.com/office/officeart/2016/7/layout/LinearBlockProcessNumbered"/>
    <dgm:cxn modelId="{474EAF66-3B46-4548-8395-E4218F1BB5C7}" type="presParOf" srcId="{D8B96914-08CB-4A6C-9E7D-CD6D6B9A57B7}" destId="{33D77EB1-37D0-4FE9-8734-4F08B1EA0BDC}" srcOrd="0" destOrd="0" presId="urn:microsoft.com/office/officeart/2016/7/layout/LinearBlockProcessNumbered"/>
    <dgm:cxn modelId="{2C248D3B-BD45-4447-9356-F6BFA18073FC}" type="presParOf" srcId="{D8B96914-08CB-4A6C-9E7D-CD6D6B9A57B7}" destId="{30E19A53-5686-4355-905D-993F8F905175}" srcOrd="1" destOrd="0" presId="urn:microsoft.com/office/officeart/2016/7/layout/LinearBlockProcessNumbered"/>
    <dgm:cxn modelId="{7279C79A-DE01-4469-A68A-B963EC73077C}" type="presParOf" srcId="{D8B96914-08CB-4A6C-9E7D-CD6D6B9A57B7}" destId="{87D55EBA-6355-4652-A00B-C8428D5495CC}" srcOrd="2" destOrd="0" presId="urn:microsoft.com/office/officeart/2016/7/layout/LinearBlockProcessNumbered"/>
    <dgm:cxn modelId="{726C5A45-2900-43F0-B164-1BB799B41B0D}" type="presParOf" srcId="{579698BD-D232-4926-8D7B-29A69B90858B}" destId="{E716D635-3185-41C2-B073-2B762BCD25C9}" srcOrd="7" destOrd="0" presId="urn:microsoft.com/office/officeart/2016/7/layout/LinearBlockProcessNumbered"/>
    <dgm:cxn modelId="{FC0222CC-BE8E-437A-8492-B3D92C7BC313}" type="presParOf" srcId="{579698BD-D232-4926-8D7B-29A69B90858B}" destId="{A9EAA305-E2C0-474F-A2F7-30FE26E50D6C}" srcOrd="8" destOrd="0" presId="urn:microsoft.com/office/officeart/2016/7/layout/LinearBlockProcessNumbered"/>
    <dgm:cxn modelId="{E795121A-061F-4A7A-97C6-7FAC8881D740}" type="presParOf" srcId="{A9EAA305-E2C0-474F-A2F7-30FE26E50D6C}" destId="{0095D7F2-8608-43BD-9154-C360937F2AF9}" srcOrd="0" destOrd="0" presId="urn:microsoft.com/office/officeart/2016/7/layout/LinearBlockProcessNumbered"/>
    <dgm:cxn modelId="{A3C6A7B1-E19C-4FA7-B846-929D873B367D}" type="presParOf" srcId="{A9EAA305-E2C0-474F-A2F7-30FE26E50D6C}" destId="{5E4FB47B-E12B-4C76-A2DC-6185827678DE}" srcOrd="1" destOrd="0" presId="urn:microsoft.com/office/officeart/2016/7/layout/LinearBlockProcessNumbered"/>
    <dgm:cxn modelId="{5EC845D1-1124-490E-9038-75FC7158BA00}" type="presParOf" srcId="{A9EAA305-E2C0-474F-A2F7-30FE26E50D6C}" destId="{FA7665F7-584D-482B-9937-12C5EEB68E3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pPr>
            <a:defRPr b="1"/>
          </a:pPr>
          <a:r>
            <a:rPr lang="en-US" dirty="0"/>
            <a:t>Front-End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 custT="1"/>
      <dgm:spPr/>
      <dgm:t>
        <a:bodyPr/>
        <a:lstStyle/>
        <a:p>
          <a:r>
            <a:rPr lang="en-US" sz="2000" dirty="0"/>
            <a:t>JDK (Java Development Kit). </a:t>
          </a:r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pPr>
            <a:defRPr b="1"/>
          </a:pPr>
          <a:r>
            <a:rPr lang="en-US" dirty="0"/>
            <a:t>IDE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 custT="1"/>
      <dgm:spPr/>
      <dgm:t>
        <a:bodyPr/>
        <a:lstStyle/>
        <a:p>
          <a:r>
            <a:rPr lang="en-US" sz="2000" dirty="0"/>
            <a:t>Eclipse</a:t>
          </a:r>
          <a:r>
            <a:rPr lang="en-US" sz="2000" baseline="0" dirty="0"/>
            <a:t> IDE for Java Developers</a:t>
          </a:r>
          <a:endParaRPr lang="en-US" sz="2000" dirty="0"/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pPr>
            <a:defRPr b="1"/>
          </a:pPr>
          <a:r>
            <a:rPr lang="en-US" dirty="0"/>
            <a:t>Back-End</a:t>
          </a:r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 custT="1"/>
      <dgm:spPr/>
      <dgm:t>
        <a:bodyPr/>
        <a:lstStyle/>
        <a:p>
          <a:r>
            <a:rPr lang="en-US" sz="2000" dirty="0"/>
            <a:t>MySQL</a:t>
          </a:r>
          <a:r>
            <a:rPr lang="en-US" sz="2000" baseline="0" dirty="0"/>
            <a:t> Workbench</a:t>
          </a:r>
          <a:endParaRPr lang="en-US" sz="2000" dirty="0"/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3"/>
      <dgm:spPr/>
    </dgm:pt>
    <dgm:pt modelId="{EA20BABE-DBEE-4C24-BE16-E45AAEA3EDCA}" type="pres">
      <dgm:prSet presAssocID="{BAE4A921-75C0-457E-B6C7-AF5D3F92477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6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3"/>
      <dgm:spPr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3"/>
      <dgm:spPr/>
    </dgm:pt>
    <dgm:pt modelId="{2711D058-BAA7-47D4-A383-AC85BDB9C49A}" type="pres">
      <dgm:prSet presAssocID="{393C84A3-4571-4040-9493-0BA1AF30DA26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6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3"/>
      <dgm:spPr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3"/>
      <dgm:spPr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3"/>
      <dgm:spPr/>
    </dgm:pt>
    <dgm:pt modelId="{54E9787F-D270-4F42-9D4D-33FB0CF6F31C}" type="pres">
      <dgm:prSet presAssocID="{7FA9AB4A-92C1-41E8-8158-DD2B25D9113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6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3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</dgm:ptLst>
  <dgm:cxnLst>
    <dgm:cxn modelId="{7E6DC41C-C406-4951-B0EE-F3DC3A148906}" type="presOf" srcId="{91598E38-7461-470A-91AA-325A90C2A6DA}" destId="{82BCA083-80C3-4058-9BD8-C46261DA9F8C}" srcOrd="0" destOrd="0" presId="urn:microsoft.com/office/officeart/2017/3/layout/DropPinTimeline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77F32C46-08D7-4179-AB20-76ADE90E9955}" type="presOf" srcId="{09AB19DE-0A85-493B-8A0E-8AC56DC905F8}" destId="{3A41E69A-F56A-4583-B89C-B41BD4D77851}" srcOrd="0" destOrd="0" presId="urn:microsoft.com/office/officeart/2017/3/layout/DropPinTimeline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F3ABAF8E-13D8-424E-B861-7C80DAF4451A}" type="presOf" srcId="{300F49C4-BE2A-4BB1-881A-D5DBC7667E1A}" destId="{3ED01646-9ED9-44BF-8F18-EE860C524998}" srcOrd="0" destOrd="0" presId="urn:microsoft.com/office/officeart/2017/3/layout/DropPinTimeline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5183" y="1"/>
          <a:ext cx="1859099" cy="3938153"/>
        </a:xfrm>
        <a:prstGeom prst="rect">
          <a:avLst/>
        </a:prstGeom>
        <a:solidFill>
          <a:schemeClr val="accent5"/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638" tIns="0" rIns="1836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Login Module: </a:t>
          </a:r>
          <a:r>
            <a:rPr lang="en-US" sz="16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There are different login details &amp; l</a:t>
          </a:r>
          <a:r>
            <a:rPr lang="en-US" sz="1600" b="0" i="0" kern="12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rPr>
            <a:t>ogin using their respective user id and password.</a:t>
          </a:r>
          <a:endParaRPr lang="en-US" sz="1600" kern="1200" dirty="0">
            <a:solidFill>
              <a:schemeClr val="tx1">
                <a:lumMod val="95000"/>
                <a:lumOff val="5000"/>
              </a:schemeClr>
            </a:solidFill>
            <a:latin typeface="Bookman Old Style" panose="02050604050505020204" pitchFamily="18" charset="0"/>
          </a:endParaRPr>
        </a:p>
      </dsp:txBody>
      <dsp:txXfrm>
        <a:off x="5183" y="1575262"/>
        <a:ext cx="1859099" cy="2362892"/>
      </dsp:txXfrm>
    </dsp:sp>
    <dsp:sp modelId="{BBA91679-4684-4A04-8AEB-03038C78A75C}">
      <dsp:nvSpPr>
        <dsp:cNvPr id="0" name=""/>
        <dsp:cNvSpPr/>
      </dsp:nvSpPr>
      <dsp:spPr>
        <a:xfrm>
          <a:off x="5332" y="1004075"/>
          <a:ext cx="1859099" cy="59145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638" tIns="165100" rIns="1836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01</a:t>
          </a:r>
          <a:endParaRPr lang="en-US" sz="2000" kern="1200" dirty="0"/>
        </a:p>
      </dsp:txBody>
      <dsp:txXfrm>
        <a:off x="5332" y="1004075"/>
        <a:ext cx="1859099" cy="591452"/>
      </dsp:txXfrm>
    </dsp:sp>
    <dsp:sp modelId="{00AE7F27-0E5D-4AFB-ACD6-B5A19E79EA42}">
      <dsp:nvSpPr>
        <dsp:cNvPr id="0" name=""/>
        <dsp:cNvSpPr/>
      </dsp:nvSpPr>
      <dsp:spPr>
        <a:xfrm>
          <a:off x="2045713" y="0"/>
          <a:ext cx="2105969" cy="3938153"/>
        </a:xfrm>
        <a:prstGeom prst="rect">
          <a:avLst/>
        </a:prstGeom>
        <a:solidFill>
          <a:schemeClr val="accent5"/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638" tIns="0" rIns="1836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Update Module: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solidFill>
                <a:schemeClr val="tx1"/>
              </a:solidFill>
            </a:rPr>
            <a:t> </a:t>
          </a:r>
          <a:r>
            <a:rPr lang="en-US" sz="2000" b="0" i="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</a:t>
          </a:r>
          <a:r>
            <a:rPr lang="en-US" sz="1800" b="0" i="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enables admin to add and edit employee records. </a:t>
          </a:r>
          <a:endParaRPr lang="en-US" sz="1800" kern="1200" baseline="0" dirty="0">
            <a:solidFill>
              <a:schemeClr val="tx1">
                <a:lumMod val="85000"/>
                <a:lumOff val="15000"/>
              </a:schemeClr>
            </a:solidFill>
            <a:latin typeface="Bookman Old Style" panose="02050604050505020204" pitchFamily="18" charset="0"/>
          </a:endParaRPr>
        </a:p>
      </dsp:txBody>
      <dsp:txXfrm>
        <a:off x="2045713" y="1575261"/>
        <a:ext cx="2105969" cy="2362892"/>
      </dsp:txXfrm>
    </dsp:sp>
    <dsp:sp modelId="{975C752B-C37A-4BA6-A3AE-2202A141404A}">
      <dsp:nvSpPr>
        <dsp:cNvPr id="0" name=""/>
        <dsp:cNvSpPr/>
      </dsp:nvSpPr>
      <dsp:spPr>
        <a:xfrm>
          <a:off x="2136595" y="853617"/>
          <a:ext cx="1859099" cy="89236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638" tIns="165100" rIns="1836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02</a:t>
          </a:r>
          <a:endParaRPr lang="en-US" sz="2000" kern="1200" dirty="0"/>
        </a:p>
      </dsp:txBody>
      <dsp:txXfrm>
        <a:off x="2136595" y="853617"/>
        <a:ext cx="1859099" cy="892367"/>
      </dsp:txXfrm>
    </dsp:sp>
    <dsp:sp modelId="{CAD62F17-E99D-4FEF-B376-961CA4CB20EB}">
      <dsp:nvSpPr>
        <dsp:cNvPr id="0" name=""/>
        <dsp:cNvSpPr/>
      </dsp:nvSpPr>
      <dsp:spPr>
        <a:xfrm>
          <a:off x="4293160" y="1"/>
          <a:ext cx="1941402" cy="3938153"/>
        </a:xfrm>
        <a:prstGeom prst="rect">
          <a:avLst/>
        </a:prstGeom>
        <a:solidFill>
          <a:schemeClr val="accent5"/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638" tIns="0" rIns="1836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Delete </a:t>
          </a:r>
          <a:r>
            <a:rPr lang="en-US" sz="2000" b="0" i="0" kern="1200" baseline="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M</a:t>
          </a:r>
          <a:r>
            <a:rPr lang="en-US" sz="2000" b="0" i="0" kern="1200" dirty="0">
              <a:solidFill>
                <a:schemeClr val="tx2">
                  <a:lumMod val="2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odule: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rPr>
            <a:t>This module is created to delete any employee details.</a:t>
          </a:r>
          <a:endParaRPr lang="en-IN" sz="1600" b="0" i="0" kern="1200" dirty="0">
            <a:solidFill>
              <a:schemeClr val="tx1">
                <a:lumMod val="85000"/>
                <a:lumOff val="15000"/>
              </a:schemeClr>
            </a:solidFill>
            <a:latin typeface="+mj-lt"/>
            <a:cs typeface="Times New Roman" panose="02020603050405020304" pitchFamily="18" charset="0"/>
          </a:endParaRPr>
        </a:p>
      </dsp:txBody>
      <dsp:txXfrm>
        <a:off x="4293160" y="1575262"/>
        <a:ext cx="1941402" cy="2362892"/>
      </dsp:txXfrm>
    </dsp:sp>
    <dsp:sp modelId="{E20811D6-E5D4-4C9E-AABF-9E0E1902CA2C}">
      <dsp:nvSpPr>
        <dsp:cNvPr id="0" name=""/>
        <dsp:cNvSpPr/>
      </dsp:nvSpPr>
      <dsp:spPr>
        <a:xfrm>
          <a:off x="4467627" y="853617"/>
          <a:ext cx="1859099" cy="89236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638" tIns="165100" rIns="1836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03</a:t>
          </a:r>
          <a:endParaRPr lang="en-US" sz="2000" kern="1200" dirty="0"/>
        </a:p>
      </dsp:txBody>
      <dsp:txXfrm>
        <a:off x="4467627" y="853617"/>
        <a:ext cx="1859099" cy="892367"/>
      </dsp:txXfrm>
    </dsp:sp>
    <dsp:sp modelId="{33D77EB1-37D0-4FE9-8734-4F08B1EA0BDC}">
      <dsp:nvSpPr>
        <dsp:cNvPr id="0" name=""/>
        <dsp:cNvSpPr/>
      </dsp:nvSpPr>
      <dsp:spPr>
        <a:xfrm>
          <a:off x="6357988" y="0"/>
          <a:ext cx="1863896" cy="3938153"/>
        </a:xfrm>
        <a:prstGeom prst="rect">
          <a:avLst/>
        </a:prstGeom>
        <a:solidFill>
          <a:schemeClr val="accent5"/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638" tIns="0" rIns="1836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Search module</a:t>
          </a:r>
          <a:r>
            <a:rPr lang="en-IN" sz="20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: </a:t>
          </a:r>
          <a:r>
            <a:rPr lang="en-IN" sz="2000" b="0" i="0" kern="120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It </a:t>
          </a:r>
          <a:r>
            <a:rPr lang="en-US" sz="1600" b="0" i="0" kern="1200" baseline="0" dirty="0">
              <a:solidFill>
                <a:schemeClr val="tx1"/>
              </a:solidFill>
              <a:latin typeface="Bookman Old Style" panose="02050604050505020204" pitchFamily="18" charset="0"/>
            </a:rPr>
            <a:t>enables to search employee records easily using employee id.</a:t>
          </a:r>
          <a:r>
            <a:rPr lang="en-IN" sz="1600" b="0" i="0" kern="1200" baseline="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rPr>
            <a:t> </a:t>
          </a:r>
        </a:p>
      </dsp:txBody>
      <dsp:txXfrm>
        <a:off x="6357988" y="1575262"/>
        <a:ext cx="1863896" cy="2362892"/>
      </dsp:txXfrm>
    </dsp:sp>
    <dsp:sp modelId="{30E19A53-5686-4355-905D-993F8F905175}">
      <dsp:nvSpPr>
        <dsp:cNvPr id="0" name=""/>
        <dsp:cNvSpPr/>
      </dsp:nvSpPr>
      <dsp:spPr>
        <a:xfrm>
          <a:off x="6360386" y="985339"/>
          <a:ext cx="1859099" cy="628923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638" tIns="165100" rIns="1836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04</a:t>
          </a:r>
          <a:endParaRPr lang="en-IN" sz="2000" kern="1200" dirty="0"/>
        </a:p>
      </dsp:txBody>
      <dsp:txXfrm>
        <a:off x="6360386" y="985339"/>
        <a:ext cx="1859099" cy="628923"/>
      </dsp:txXfrm>
    </dsp:sp>
    <dsp:sp modelId="{0095D7F2-8608-43BD-9154-C360937F2AF9}">
      <dsp:nvSpPr>
        <dsp:cNvPr id="0" name=""/>
        <dsp:cNvSpPr/>
      </dsp:nvSpPr>
      <dsp:spPr>
        <a:xfrm>
          <a:off x="8370612" y="0"/>
          <a:ext cx="1859099" cy="3938153"/>
        </a:xfrm>
        <a:prstGeom prst="rect">
          <a:avLst/>
        </a:prstGeom>
        <a:solidFill>
          <a:schemeClr val="accent5"/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638" tIns="0" rIns="1836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solidFill>
                <a:schemeClr val="tx1"/>
              </a:solidFill>
              <a:latin typeface="Britannic Bold" panose="020B0903060703020204" pitchFamily="34" charset="0"/>
              <a:cs typeface="Times New Roman" panose="02020603050405020304" pitchFamily="18" charset="0"/>
            </a:rPr>
            <a:t>Add Modules: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i="0" kern="1200" baseline="0" dirty="0">
            <a:solidFill>
              <a:schemeClr val="tx1"/>
            </a:solidFill>
            <a:latin typeface="Britannic Bold" panose="020B0903060703020204" pitchFamily="34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</a:rPr>
            <a:t>It enables admin to add employee records. </a:t>
          </a:r>
          <a:endParaRPr lang="en-IN" sz="1600" b="0" i="0" kern="1200" baseline="0" dirty="0">
            <a:solidFill>
              <a:schemeClr val="tx1"/>
            </a:solidFill>
            <a:latin typeface="Britannic Bold" panose="020B0903060703020204" pitchFamily="34" charset="0"/>
            <a:cs typeface="Times New Roman" panose="02020603050405020304" pitchFamily="18" charset="0"/>
          </a:endParaRPr>
        </a:p>
      </dsp:txBody>
      <dsp:txXfrm>
        <a:off x="8370612" y="1575262"/>
        <a:ext cx="1859099" cy="2362892"/>
      </dsp:txXfrm>
    </dsp:sp>
    <dsp:sp modelId="{5E4FB47B-E12B-4C76-A2DC-6185827678DE}">
      <dsp:nvSpPr>
        <dsp:cNvPr id="0" name=""/>
        <dsp:cNvSpPr/>
      </dsp:nvSpPr>
      <dsp:spPr>
        <a:xfrm>
          <a:off x="8370612" y="853617"/>
          <a:ext cx="1859099" cy="89236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638" tIns="165100" rIns="1836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05</a:t>
          </a:r>
        </a:p>
      </dsp:txBody>
      <dsp:txXfrm>
        <a:off x="8370612" y="853617"/>
        <a:ext cx="1859099" cy="892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647156"/>
          <a:ext cx="5927724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81987" y="612972"/>
          <a:ext cx="383525" cy="383525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124594" y="655579"/>
          <a:ext cx="298313" cy="2983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544944" y="1080039"/>
          <a:ext cx="2431347" cy="1567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JDK (Java Development Kit). </a:t>
          </a:r>
        </a:p>
      </dsp:txBody>
      <dsp:txXfrm>
        <a:off x="544944" y="1080039"/>
        <a:ext cx="2431347" cy="1567116"/>
      </dsp:txXfrm>
    </dsp:sp>
    <dsp:sp modelId="{9A7C4BC5-8408-4A9F-95F6-2C530BD76C90}">
      <dsp:nvSpPr>
        <dsp:cNvPr id="0" name=""/>
        <dsp:cNvSpPr/>
      </dsp:nvSpPr>
      <dsp:spPr>
        <a:xfrm>
          <a:off x="544944" y="529431"/>
          <a:ext cx="2431347" cy="550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Front-End</a:t>
          </a:r>
        </a:p>
      </dsp:txBody>
      <dsp:txXfrm>
        <a:off x="544944" y="529431"/>
        <a:ext cx="2431347" cy="550608"/>
      </dsp:txXfrm>
    </dsp:sp>
    <dsp:sp modelId="{7489FD9C-209C-450B-A153-25ECC5553CBF}">
      <dsp:nvSpPr>
        <dsp:cNvPr id="0" name=""/>
        <dsp:cNvSpPr/>
      </dsp:nvSpPr>
      <dsp:spPr>
        <a:xfrm>
          <a:off x="273750" y="1080039"/>
          <a:ext cx="0" cy="156711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229046" y="2597601"/>
          <a:ext cx="97629" cy="991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1556425" y="4297814"/>
          <a:ext cx="383525" cy="383525"/>
        </a:xfrm>
        <a:prstGeom prst="teardrop">
          <a:avLst>
            <a:gd name="adj" fmla="val 115000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1599032" y="4340420"/>
          <a:ext cx="298313" cy="2983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2019382" y="2647156"/>
          <a:ext cx="2431347" cy="1567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0" rIns="0" bIns="1270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Eclipse</a:t>
          </a:r>
          <a:r>
            <a:rPr lang="en-US" sz="2000" kern="1200" baseline="0" dirty="0"/>
            <a:t> IDE for Java Developers</a:t>
          </a:r>
          <a:endParaRPr lang="en-US" sz="2000" kern="1200" dirty="0"/>
        </a:p>
      </dsp:txBody>
      <dsp:txXfrm>
        <a:off x="2019382" y="2647156"/>
        <a:ext cx="2431347" cy="1567116"/>
      </dsp:txXfrm>
    </dsp:sp>
    <dsp:sp modelId="{D47FC92B-725F-4F7A-A74D-33B323102A1B}">
      <dsp:nvSpPr>
        <dsp:cNvPr id="0" name=""/>
        <dsp:cNvSpPr/>
      </dsp:nvSpPr>
      <dsp:spPr>
        <a:xfrm>
          <a:off x="2019382" y="4214273"/>
          <a:ext cx="2431347" cy="550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IDE</a:t>
          </a:r>
        </a:p>
      </dsp:txBody>
      <dsp:txXfrm>
        <a:off x="2019382" y="4214273"/>
        <a:ext cx="2431347" cy="550608"/>
      </dsp:txXfrm>
    </dsp:sp>
    <dsp:sp modelId="{1E2ADF36-0ED9-4D0B-9DA8-76AB8AD57A13}">
      <dsp:nvSpPr>
        <dsp:cNvPr id="0" name=""/>
        <dsp:cNvSpPr/>
      </dsp:nvSpPr>
      <dsp:spPr>
        <a:xfrm>
          <a:off x="1748188" y="2647156"/>
          <a:ext cx="0" cy="1567116"/>
        </a:xfrm>
        <a:prstGeom prst="line">
          <a:avLst/>
        </a:prstGeom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1703484" y="2597601"/>
          <a:ext cx="97629" cy="99109"/>
        </a:xfrm>
        <a:prstGeom prst="ellips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3030863" y="612972"/>
          <a:ext cx="383525" cy="383525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3073469" y="655579"/>
          <a:ext cx="298313" cy="2983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3493820" y="1080039"/>
          <a:ext cx="2431347" cy="1567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MySQL</a:t>
          </a:r>
          <a:r>
            <a:rPr lang="en-US" sz="2000" kern="1200" baseline="0" dirty="0"/>
            <a:t> Workbench</a:t>
          </a:r>
          <a:endParaRPr lang="en-US" sz="2000" kern="1200" dirty="0"/>
        </a:p>
      </dsp:txBody>
      <dsp:txXfrm>
        <a:off x="3493820" y="1080039"/>
        <a:ext cx="2431347" cy="1567116"/>
      </dsp:txXfrm>
    </dsp:sp>
    <dsp:sp modelId="{C964CC5F-AD31-46FE-B950-6FB1958FE6E6}">
      <dsp:nvSpPr>
        <dsp:cNvPr id="0" name=""/>
        <dsp:cNvSpPr/>
      </dsp:nvSpPr>
      <dsp:spPr>
        <a:xfrm>
          <a:off x="3493820" y="529431"/>
          <a:ext cx="2431347" cy="550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Back-End</a:t>
          </a:r>
        </a:p>
      </dsp:txBody>
      <dsp:txXfrm>
        <a:off x="3493820" y="529431"/>
        <a:ext cx="2431347" cy="550608"/>
      </dsp:txXfrm>
    </dsp:sp>
    <dsp:sp modelId="{190034F2-01B6-4E29-94D7-2881B6E05652}">
      <dsp:nvSpPr>
        <dsp:cNvPr id="0" name=""/>
        <dsp:cNvSpPr/>
      </dsp:nvSpPr>
      <dsp:spPr>
        <a:xfrm>
          <a:off x="3222626" y="1080039"/>
          <a:ext cx="0" cy="1567116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3177921" y="2597601"/>
          <a:ext cx="97629" cy="99109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3"/>
            <a:ext cx="3214307" cy="2431739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Mini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800600"/>
            <a:ext cx="3205640" cy="58216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M. </a:t>
            </a:r>
            <a:r>
              <a:rPr lang="en-US" sz="1600" dirty="0" err="1"/>
              <a:t>Monisha</a:t>
            </a:r>
            <a:r>
              <a:rPr lang="en-US" sz="1600" dirty="0"/>
              <a:t> B.E.ECE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28AA6-28FD-4863-A4D2-CCC02FB9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IN" sz="4000" dirty="0"/>
              <a:t>View Employee Details -Page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C04E92-2B28-48E8-B1AA-C211CFEA3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936" y="1288473"/>
            <a:ext cx="6182591" cy="4696691"/>
          </a:xfrm>
        </p:spPr>
      </p:pic>
    </p:spTree>
    <p:extLst>
      <p:ext uri="{BB962C8B-B14F-4D97-AF65-F5344CB8AC3E}">
        <p14:creationId xmlns:p14="http://schemas.microsoft.com/office/powerpoint/2010/main" val="35730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28AA6-28FD-4863-A4D2-CCC02FB9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IN" sz="3600" dirty="0"/>
              <a:t>Remove Employee Details -Page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FF21CB-7037-4240-9B20-7A0A16351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384784"/>
            <a:ext cx="5407429" cy="45323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0163D2-0445-4603-9F14-05CAF612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32" y="1384783"/>
            <a:ext cx="4135448" cy="45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1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28AA6-28FD-4863-A4D2-CCC02FB9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IN" sz="3600" dirty="0"/>
              <a:t>Update Employee Details -Page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108157-4A64-4C51-B690-6E8B61A95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91" y="1340427"/>
            <a:ext cx="9237518" cy="4528561"/>
          </a:xfrm>
        </p:spPr>
      </p:pic>
    </p:spTree>
    <p:extLst>
      <p:ext uri="{BB962C8B-B14F-4D97-AF65-F5344CB8AC3E}">
        <p14:creationId xmlns:p14="http://schemas.microsoft.com/office/powerpoint/2010/main" val="4136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9B04DF-9699-41F5-8C77-0F7F9D18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    </a:t>
            </a:r>
            <a:r>
              <a:rPr lang="en-IN" dirty="0">
                <a:solidFill>
                  <a:schemeClr val="bg1"/>
                </a:solidFill>
                <a:latin typeface="Goudy Old Style" panose="02020502050305020303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1664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719A-E21E-45C7-B074-A742F7F2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US" sz="4400" dirty="0"/>
              <a:t>	Employee Data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05087-C0CE-446E-BA99-5456C7CB6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0364"/>
            <a:ext cx="10058400" cy="39987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Roboto" panose="020B0604020202020204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Our employee data management solution provides you complete control over your employee lifecycle.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   You will have access to accurate data right from the start of an employee’s journey with your organization.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400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  This helps you to make efficient and accurate decisions for your workforce.</a:t>
            </a: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Roboto" panose="020B06040202020202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73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A2A7-B08E-4612-B40B-50EA8D4E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303211"/>
            <a:ext cx="10058400" cy="685801"/>
          </a:xfrm>
        </p:spPr>
        <p:txBody>
          <a:bodyPr>
            <a:noAutofit/>
          </a:bodyPr>
          <a:lstStyle/>
          <a:p>
            <a:br>
              <a:rPr lang="en-IN" sz="3600" b="0" i="0" dirty="0">
                <a:effectLst/>
                <a:latin typeface="source sans pro" panose="020B0604020202020204" pitchFamily="34" charset="0"/>
              </a:rPr>
            </a:br>
            <a:r>
              <a:rPr lang="en-IN" sz="3600" b="1" i="0" dirty="0">
                <a:effectLst/>
                <a:latin typeface="Goudy Old Style" panose="02020502050305020303" pitchFamily="18" charset="0"/>
              </a:rPr>
              <a:t>Employee Management System Modules</a:t>
            </a:r>
            <a:endParaRPr lang="en-IN" sz="3600" dirty="0">
              <a:latin typeface="Goudy Old Style" panose="02020502050305020303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B1CED8B-1A35-4299-86A3-F03232114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469833"/>
              </p:ext>
            </p:extLst>
          </p:nvPr>
        </p:nvGraphicFramePr>
        <p:xfrm>
          <a:off x="920317" y="1901536"/>
          <a:ext cx="10235045" cy="3938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860826"/>
          </a:xfrm>
        </p:spPr>
        <p:txBody>
          <a:bodyPr/>
          <a:lstStyle/>
          <a:p>
            <a:r>
              <a:rPr lang="en-US" dirty="0"/>
              <a:t>Software Used</a:t>
            </a:r>
          </a:p>
        </p:txBody>
      </p:sp>
      <p:graphicFrame>
        <p:nvGraphicFramePr>
          <p:cNvPr id="13" name="Content Placeholder 2" descr="SmartArt timeline">
            <a:extLst>
              <a:ext uri="{FF2B5EF4-FFF2-40B4-BE49-F238E27FC236}">
                <a16:creationId xmlns:a16="http://schemas.microsoft.com/office/drawing/2014/main" id="{C0362988-7B57-4E1A-91C9-CF7FD5512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963887"/>
              </p:ext>
            </p:extLst>
          </p:nvPr>
        </p:nvGraphicFramePr>
        <p:xfrm>
          <a:off x="5459413" y="812800"/>
          <a:ext cx="5927725" cy="529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28AA6-28FD-4863-A4D2-CCC02FB9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IN" dirty="0"/>
              <a:t>Front-Page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825092-36A5-4074-A5E9-58807AEF1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339850"/>
            <a:ext cx="10058400" cy="4718050"/>
          </a:xfrm>
        </p:spPr>
      </p:pic>
    </p:spTree>
    <p:extLst>
      <p:ext uri="{BB962C8B-B14F-4D97-AF65-F5344CB8AC3E}">
        <p14:creationId xmlns:p14="http://schemas.microsoft.com/office/powerpoint/2010/main" val="193458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28AA6-28FD-4863-A4D2-CCC02FB9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IN" sz="4000" dirty="0"/>
              <a:t>Login-Page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1E6C05-C440-44A4-B4BC-D396D78B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658" y="2197644"/>
            <a:ext cx="7059010" cy="3581900"/>
          </a:xfrm>
        </p:spPr>
      </p:pic>
    </p:spTree>
    <p:extLst>
      <p:ext uri="{BB962C8B-B14F-4D97-AF65-F5344CB8AC3E}">
        <p14:creationId xmlns:p14="http://schemas.microsoft.com/office/powerpoint/2010/main" val="99398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28AA6-28FD-4863-A4D2-CCC02FB9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Home -Page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B41886-8501-4B6A-BF89-8DD7D8E1C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859" y="2108200"/>
            <a:ext cx="5190608" cy="3760788"/>
          </a:xfrm>
        </p:spPr>
      </p:pic>
    </p:spTree>
    <p:extLst>
      <p:ext uri="{BB962C8B-B14F-4D97-AF65-F5344CB8AC3E}">
        <p14:creationId xmlns:p14="http://schemas.microsoft.com/office/powerpoint/2010/main" val="425087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28AA6-28FD-4863-A4D2-CCC02FB9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IN" sz="3600" dirty="0"/>
              <a:t>Add Employee -Page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5FC64D-A8D8-4526-9214-99D9ABE3F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691" y="1143000"/>
            <a:ext cx="9855111" cy="4859371"/>
          </a:xfrm>
        </p:spPr>
      </p:pic>
    </p:spTree>
    <p:extLst>
      <p:ext uri="{BB962C8B-B14F-4D97-AF65-F5344CB8AC3E}">
        <p14:creationId xmlns:p14="http://schemas.microsoft.com/office/powerpoint/2010/main" val="11471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28AA6-28FD-4863-A4D2-CCC02FB9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IN" sz="4000" dirty="0"/>
              <a:t>Search -Page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BD87F16-12A0-4DE2-BF25-96D7617E1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886" y="2079477"/>
            <a:ext cx="5782482" cy="3153215"/>
          </a:xfrm>
        </p:spPr>
      </p:pic>
    </p:spTree>
    <p:extLst>
      <p:ext uri="{BB962C8B-B14F-4D97-AF65-F5344CB8AC3E}">
        <p14:creationId xmlns:p14="http://schemas.microsoft.com/office/powerpoint/2010/main" val="371052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{C1E70A18-9412-4AA2-837D-C63888645EDD}tf11429527_win32</Template>
  <TotalTime>101</TotalTime>
  <Words>189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Bookman Old Style</vt:lpstr>
      <vt:lpstr>Britannic Bold</vt:lpstr>
      <vt:lpstr>Calibri</vt:lpstr>
      <vt:lpstr>Franklin Gothic Book</vt:lpstr>
      <vt:lpstr>Goudy Old Style</vt:lpstr>
      <vt:lpstr>Roboto</vt:lpstr>
      <vt:lpstr>source sans pro</vt:lpstr>
      <vt:lpstr>Times New Roman</vt:lpstr>
      <vt:lpstr>Wingdings</vt:lpstr>
      <vt:lpstr>1_RetrospectVTI</vt:lpstr>
      <vt:lpstr>Mini Project </vt:lpstr>
      <vt:lpstr> Employee Data Management</vt:lpstr>
      <vt:lpstr> Employee Management System Modules</vt:lpstr>
      <vt:lpstr>Software Used</vt:lpstr>
      <vt:lpstr>Front-Page</vt:lpstr>
      <vt:lpstr>Login-Page</vt:lpstr>
      <vt:lpstr>Home -Page</vt:lpstr>
      <vt:lpstr>Add Employee -Page</vt:lpstr>
      <vt:lpstr>Search -Page</vt:lpstr>
      <vt:lpstr>View Employee Details -Page</vt:lpstr>
      <vt:lpstr>Remove Employee Details -Page</vt:lpstr>
      <vt:lpstr>Update Employee Details -Page</vt:lpstr>
      <vt:lpstr>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Dell Laptop</dc:creator>
  <cp:lastModifiedBy>Dell Laptop</cp:lastModifiedBy>
  <cp:revision>1</cp:revision>
  <dcterms:created xsi:type="dcterms:W3CDTF">2022-02-26T14:17:47Z</dcterms:created>
  <dcterms:modified xsi:type="dcterms:W3CDTF">2022-02-28T03:35:58Z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