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9" d="100"/>
          <a:sy n="7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40404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1"/>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504443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69965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768666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85362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45532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91021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775277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2723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479745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81420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68728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81005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109379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587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20" name="图片" descr="C2-HD-TOP.png"/>
          <p:cNvPicPr>
            <a:picLocks noChangeAspect="1"/>
          </p:cNvPicPr>
          <p:nvPr/>
        </p:nvPicPr>
        <p:blipFill>
          <a:blip r:embed="rId2" cstate="print"/>
          <a:stretch>
            <a:fillRect/>
          </a:stretch>
        </p:blipFill>
        <p:spPr>
          <a:xfrm rot="0">
            <a:off x="0" y="0"/>
            <a:ext cx="12192000" cy="1441449"/>
          </a:xfrm>
          <a:prstGeom prst="rect"/>
          <a:noFill/>
          <a:ln w="12700" cmpd="sng" cap="flat">
            <a:noFill/>
            <a:prstDash val="solid"/>
            <a:miter/>
          </a:ln>
        </p:spPr>
      </p:pic>
      <p:pic>
        <p:nvPicPr>
          <p:cNvPr id="14"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5" name="文本框"/>
          <p:cNvSpPr>
            <a:spLocks noGrp="1"/>
          </p:cNvSpPr>
          <p:nvPr>
            <p:ph type="ctrTitle"/>
          </p:nvPr>
        </p:nvSpPr>
        <p:spPr>
          <a:xfrm rot="0">
            <a:off x="1371600" y="1803404"/>
            <a:ext cx="9448800" cy="18250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a:endParaRPr>
          </a:p>
        </p:txBody>
      </p:sp>
      <p:sp>
        <p:nvSpPr>
          <p:cNvPr id="16"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
        <p:nvSpPr>
          <p:cNvPr id="17" name="文本框"/>
          <p:cNvSpPr>
            <a:spLocks noGrp="1"/>
          </p:cNvSpPr>
          <p:nvPr>
            <p:ph type="dt" idx="10"/>
          </p:nvPr>
        </p:nvSpPr>
        <p:spPr>
          <a:xfrm rot="0">
            <a:off x="7909561" y="4314328"/>
            <a:ext cx="2910840" cy="374642"/>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8" name="文本框"/>
          <p:cNvSpPr>
            <a:spLocks noGrp="1"/>
          </p:cNvSpPr>
          <p:nvPr>
            <p:ph type="ftr"/>
          </p:nvPr>
        </p:nvSpPr>
        <p:spPr>
          <a:xfrm rot="0">
            <a:off x="1371600" y="4323845"/>
            <a:ext cx="6400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sldNum"/>
          </p:nvPr>
        </p:nvSpPr>
        <p:spPr>
          <a:xfrm rot="0">
            <a:off x="8077200" y="1430866"/>
            <a:ext cx="2743200" cy="365124"/>
          </a:xfrm>
          <a:prstGeom prst="rect"/>
          <a:noFill/>
          <a:ln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1180319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20537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693167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512333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2"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186319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12371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61046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7981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007431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56061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3888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29735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88450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9"/>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9/12/2024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5451967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5" cy="1333500"/>
            <a:chOff x="876298" y="990599"/>
            <a:chExt cx="1743075"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24063"/>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a:rPr>
            </a:br>
            <a:endParaRPr lang="zh-CN" altLang="en-US" sz="6000" b="0" i="0" u="none" strike="noStrike" kern="1200" cap="all" spc="15" baseline="0">
              <a:solidFill>
                <a:schemeClr val="tx1"/>
              </a:solidFill>
              <a:latin typeface="Century Gothic" pitchFamily="0" charset="0"/>
              <a:ea typeface="宋体" pitchFamily="0" charset="0"/>
              <a:cs typeface="Lucida Sans"/>
            </a:endParaRPr>
          </a:p>
        </p:txBody>
      </p:sp>
      <p:sp>
        <p:nvSpPr>
          <p:cNvPr id="27" name="文本框"/>
          <p:cNvSpPr>
            <a:spLocks noGrp="1"/>
          </p:cNvSpPr>
          <p:nvPr>
            <p:ph type="sldNum"/>
          </p:nvPr>
        </p:nvSpPr>
        <p:spPr>
          <a:xfrm rot="0">
            <a:off x="8077200" y="1528973"/>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29" name="矩形"/>
          <p:cNvSpPr>
            <a:spLocks/>
          </p:cNvSpPr>
          <p:nvPr/>
        </p:nvSpPr>
        <p:spPr>
          <a:xfrm rot="0">
            <a:off x="2714628" y="2784392"/>
            <a:ext cx="86106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Monisha.S</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312212557</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asunm1441312212557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B.com (Marketing Management)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Sree muthukumaraswamy college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244015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4"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5" name="曲线"/>
          <p:cNvSpPr>
            <a:spLocks/>
          </p:cNvSpPr>
          <p:nvPr/>
        </p:nvSpPr>
        <p:spPr>
          <a:xfrm rot="0">
            <a:off x="11169386" y="62815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9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MODELLING</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99" name="矩形"/>
          <p:cNvSpPr>
            <a:spLocks/>
          </p:cNvSpPr>
          <p:nvPr/>
        </p:nvSpPr>
        <p:spPr>
          <a:xfrm rot="0">
            <a:off x="1646403" y="2558467"/>
            <a:ext cx="10668000" cy="3501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00" name="矩形"/>
          <p:cNvSpPr>
            <a:spLocks/>
          </p:cNvSpPr>
          <p:nvPr/>
        </p:nvSpPr>
        <p:spPr>
          <a:xfrm rot="0">
            <a:off x="304800" y="1522580"/>
            <a:ext cx="883920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220318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02" name="矩形"/>
          <p:cNvSpPr>
            <a:spLocks/>
          </p:cNvSpPr>
          <p:nvPr/>
        </p:nvSpPr>
        <p:spPr>
          <a:xfrm rot="0">
            <a:off x="914400" y="2362200"/>
            <a:ext cx="1074420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065210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03" name="对象"/>
          <p:cNvGraphicFramePr>
            <a:graphicFrameLocks/>
          </p:cNvGraphicFramePr>
          <p:nvPr/>
        </p:nvGraphicFramePr>
        <p:xfrm>
          <a:off x="838200" y="1447800"/>
          <a:ext cx="10210800" cy="4795837"/>
        </p:xfrm>
        <a:graphic>
          <a:graphicData uri="http://schemas.openxmlformats.org/drawingml/2006/chart">
            <c:chart xmlns:c="http://schemas.openxmlformats.org/drawingml/2006/chart" r:id="rId1"/>
          </a:graphicData>
        </a:graphic>
      </p:graphicFrame>
      <p:sp>
        <p:nvSpPr>
          <p:cNvPr id="104" name="矩形"/>
          <p:cNvSpPr>
            <a:spLocks/>
          </p:cNvSpPr>
          <p:nvPr/>
        </p:nvSpPr>
        <p:spPr>
          <a:xfrm rot="0">
            <a:off x="7620000" y="304800"/>
            <a:ext cx="44958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5612271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0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7274434" y="668932"/>
            <a:ext cx="4217166"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矩形"/>
          <p:cNvSpPr>
            <a:spLocks/>
          </p:cNvSpPr>
          <p:nvPr/>
        </p:nvSpPr>
        <p:spPr>
          <a:xfrm rot="0">
            <a:off x="1524000" y="2172547"/>
            <a:ext cx="8534401"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854699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678106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0" name="矩形"/>
          <p:cNvSpPr>
            <a:spLocks/>
          </p:cNvSpPr>
          <p:nvPr/>
        </p:nvSpPr>
        <p:spPr>
          <a:xfrm rot="0">
            <a:off x="4572000" y="2362200"/>
            <a:ext cx="44196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1"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959552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9220200" y="3309937"/>
            <a:ext cx="2762249" cy="3257550"/>
            <a:chOff x="9220200" y="3309937"/>
            <a:chExt cx="2762249" cy="3257550"/>
          </a:xfrm>
        </p:grpSpPr>
        <p:sp>
          <p:nvSpPr>
            <p:cNvPr id="47" name="曲线"/>
            <p:cNvSpPr>
              <a:spLocks/>
            </p:cNvSpPr>
            <p:nvPr/>
          </p:nvSpPr>
          <p:spPr>
            <a:xfrm rot="0">
              <a:off x="10439400" y="563929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48" name="曲线"/>
            <p:cNvSpPr>
              <a:spLocks/>
            </p:cNvSpPr>
            <p:nvPr/>
          </p:nvSpPr>
          <p:spPr>
            <a:xfrm rot="0">
              <a:off x="11226065" y="60724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49"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1" name="曲线"/>
          <p:cNvSpPr>
            <a:spLocks/>
          </p:cNvSpPr>
          <p:nvPr/>
        </p:nvSpPr>
        <p:spPr>
          <a:xfrm rot="0">
            <a:off x="11207441" y="186610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2" name="文本框"/>
          <p:cNvSpPr>
            <a:spLocks noGrp="1"/>
          </p:cNvSpPr>
          <p:nvPr>
            <p:ph type="title"/>
          </p:nvPr>
        </p:nvSpPr>
        <p:spPr>
          <a:xfrm rot="0">
            <a:off x="228600" y="1601688"/>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20" baseline="0">
                <a:solidFill>
                  <a:schemeClr val="tx1"/>
                </a:solidFill>
                <a:latin typeface="Century Gothic" pitchFamily="0" charset="0"/>
                <a:ea typeface="宋体" pitchFamily="0" charset="0"/>
                <a:cs typeface="Lucida Sans"/>
              </a:rPr>
              <a:t>P</a:t>
            </a:r>
            <a:r>
              <a:rPr lang="en-US" altLang="zh-CN" sz="4250" b="1" i="1" u="none" strike="noStrike" kern="1200" cap="all" spc="15" baseline="0">
                <a:solidFill>
                  <a:schemeClr val="tx1"/>
                </a:solidFill>
                <a:latin typeface="Century Gothic" pitchFamily="0" charset="0"/>
                <a:ea typeface="宋体" pitchFamily="0" charset="0"/>
                <a:cs typeface="Lucida Sans"/>
              </a:rPr>
              <a:t>ROB</a:t>
            </a:r>
            <a:r>
              <a:rPr lang="en-US" altLang="zh-CN" sz="4250" b="1" i="1" u="none" strike="noStrike" kern="1200" cap="all" spc="55" baseline="0">
                <a:solidFill>
                  <a:schemeClr val="tx1"/>
                </a:solidFill>
                <a:latin typeface="Century Gothic" pitchFamily="0" charset="0"/>
                <a:ea typeface="宋体" pitchFamily="0" charset="0"/>
                <a:cs typeface="Lucida Sans"/>
              </a:rPr>
              <a:t>L</a:t>
            </a:r>
            <a:r>
              <a:rPr lang="en-US" altLang="zh-CN" sz="4250" b="1" i="1" u="none" strike="noStrike" kern="1200" cap="all" spc="-20" baseline="0">
                <a:solidFill>
                  <a:schemeClr val="tx1"/>
                </a:solidFill>
                <a:latin typeface="Century Gothic" pitchFamily="0" charset="0"/>
                <a:ea typeface="宋体" pitchFamily="0" charset="0"/>
                <a:cs typeface="Lucida Sans"/>
              </a:rPr>
              <a:t>E</a:t>
            </a:r>
            <a:r>
              <a:rPr lang="en-US" altLang="zh-CN" sz="4250" b="1" i="1" u="none" strike="noStrike" kern="1200" cap="all" spc="20" baseline="0">
                <a:solidFill>
                  <a:schemeClr val="tx1"/>
                </a:solidFill>
                <a:latin typeface="Century Gothic" pitchFamily="0" charset="0"/>
                <a:ea typeface="宋体" pitchFamily="0" charset="0"/>
                <a:cs typeface="Lucida Sans"/>
              </a:rPr>
              <a:t>M</a:t>
            </a:r>
            <a:r>
              <a:rPr lang="en-US" altLang="zh-CN" sz="4250" b="1" i="1" u="none" strike="noStrike" kern="1200" cap="all" spc="0" baseline="0">
                <a:solidFill>
                  <a:schemeClr val="tx1"/>
                </a:solidFill>
                <a:latin typeface="Century Gothic" pitchFamily="0" charset="0"/>
                <a:ea typeface="宋体" pitchFamily="0" charset="0"/>
                <a:cs typeface="Lucida Sans"/>
              </a:rPr>
              <a:t>	</a:t>
            </a:r>
            <a:r>
              <a:rPr lang="en-US" altLang="zh-CN" sz="4250" b="1" i="1" u="none" strike="noStrike" kern="1200" cap="all" spc="10" baseline="0">
                <a:solidFill>
                  <a:schemeClr val="tx1"/>
                </a:solidFill>
                <a:latin typeface="Century Gothic" pitchFamily="0" charset="0"/>
                <a:ea typeface="宋体" pitchFamily="0" charset="0"/>
                <a:cs typeface="Lucida Sans"/>
              </a:rPr>
              <a:t>S</a:t>
            </a:r>
            <a:r>
              <a:rPr lang="en-US" altLang="zh-CN" sz="4250" b="1" i="1" u="none" strike="noStrike" kern="1200" cap="all" spc="-370" baseline="0">
                <a:solidFill>
                  <a:schemeClr val="tx1"/>
                </a:solidFill>
                <a:latin typeface="Century Gothic" pitchFamily="0" charset="0"/>
                <a:ea typeface="宋体" pitchFamily="0" charset="0"/>
                <a:cs typeface="Lucida Sans"/>
              </a:rPr>
              <a:t>T</a:t>
            </a:r>
            <a:r>
              <a:rPr lang="en-US" altLang="zh-CN" sz="4250" b="1" i="1" u="none" strike="noStrike" kern="1200" cap="all" spc="-375" baseline="0">
                <a:solidFill>
                  <a:schemeClr val="tx1"/>
                </a:solidFill>
                <a:latin typeface="Century Gothic" pitchFamily="0" charset="0"/>
                <a:ea typeface="宋体" pitchFamily="0" charset="0"/>
                <a:cs typeface="Lucida Sans"/>
              </a:rPr>
              <a:t>A</a:t>
            </a:r>
            <a:r>
              <a:rPr lang="en-US" altLang="zh-CN" sz="4250" b="1" i="1" u="none" strike="noStrike" kern="1200" cap="all" spc="15"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E</a:t>
            </a:r>
            <a:r>
              <a:rPr lang="en-US" altLang="zh-CN" sz="4250" b="1" i="1" u="none" strike="noStrike" kern="1200" cap="all" spc="-20" baseline="0">
                <a:solidFill>
                  <a:schemeClr val="tx1"/>
                </a:solidFill>
                <a:latin typeface="Century Gothic" pitchFamily="0" charset="0"/>
                <a:ea typeface="宋体" pitchFamily="0" charset="0"/>
                <a:cs typeface="Lucida Sans"/>
              </a:rPr>
              <a:t>ME</a:t>
            </a:r>
            <a:r>
              <a:rPr lang="en-US" altLang="zh-CN" sz="4250" b="1" i="1" u="none" strike="noStrike" kern="1200" cap="all" spc="10" baseline="0">
                <a:solidFill>
                  <a:schemeClr val="tx1"/>
                </a:solidFill>
                <a:latin typeface="Century Gothic" pitchFamily="0" charset="0"/>
                <a:ea typeface="宋体" pitchFamily="0" charset="0"/>
                <a:cs typeface="Lucida Sans"/>
              </a:rPr>
              <a:t>NT</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53" name="文本框"/>
          <p:cNvSpPr>
            <a:spLocks noGrp="1"/>
          </p:cNvSpPr>
          <p:nvPr>
            <p:ph type="sldNum"/>
          </p:nvPr>
        </p:nvSpPr>
        <p:spPr>
          <a:xfrm rot="0">
            <a:off x="8763000" y="479107"/>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55"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924275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8937009" y="3048000"/>
            <a:ext cx="3533775" cy="3810000"/>
            <a:chOff x="8937009" y="3048000"/>
            <a:chExt cx="3533775" cy="3810000"/>
          </a:xfrm>
        </p:grpSpPr>
        <p:sp>
          <p:nvSpPr>
            <p:cNvPr id="56" name="曲线"/>
            <p:cNvSpPr>
              <a:spLocks/>
            </p:cNvSpPr>
            <p:nvPr/>
          </p:nvSpPr>
          <p:spPr>
            <a:xfrm rot="0">
              <a:off x="9632334" y="5762625"/>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7"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8"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0"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1" name="文本框"/>
          <p:cNvSpPr>
            <a:spLocks noGrp="1"/>
          </p:cNvSpPr>
          <p:nvPr>
            <p:ph type="title"/>
          </p:nvPr>
        </p:nvSpPr>
        <p:spPr>
          <a:xfrm rot="0">
            <a:off x="381284" y="1587414"/>
            <a:ext cx="5263514"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a:rPr>
              <a:t>PROJE</a:t>
            </a:r>
            <a:r>
              <a:rPr lang="en-US" altLang="zh-CN" sz="4250" b="1" i="1" u="none" strike="noStrike" kern="1200" cap="all" spc="5" baseline="0">
                <a:solidFill>
                  <a:schemeClr val="tx1"/>
                </a:solidFill>
                <a:latin typeface="Century Gothic" pitchFamily="0" charset="0"/>
                <a:ea typeface="宋体" pitchFamily="0" charset="0"/>
                <a:cs typeface="Lucida Sans"/>
              </a:rPr>
              <a:t>CT </a:t>
            </a:r>
            <a:r>
              <a:rPr lang="en-US" altLang="zh-CN" sz="4250" b="1" i="1" u="none" strike="noStrike" kern="1200" cap="all" spc="-20" baseline="0">
                <a:solidFill>
                  <a:schemeClr val="tx1"/>
                </a:solidFill>
                <a:latin typeface="Century Gothic" pitchFamily="0" charset="0"/>
                <a:ea typeface="宋体" pitchFamily="0" charset="0"/>
                <a:cs typeface="Lucida Sans"/>
              </a:rPr>
              <a:t>OVERVIEW</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62" name="文本框"/>
          <p:cNvSpPr>
            <a:spLocks noGrp="1"/>
          </p:cNvSpPr>
          <p:nvPr>
            <p:ph type="sldNum"/>
          </p:nvPr>
        </p:nvSpPr>
        <p:spPr>
          <a:xfrm rot="0">
            <a:off x="8763000" y="479107"/>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4"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5" name="矩形"/>
          <p:cNvSpPr>
            <a:spLocks/>
          </p:cNvSpPr>
          <p:nvPr/>
        </p:nvSpPr>
        <p:spPr>
          <a:xfrm rot="0">
            <a:off x="1512272" y="2571469"/>
            <a:ext cx="77724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469747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420948" y="558997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a:rPr>
              <a:t>W</a:t>
            </a:r>
            <a:r>
              <a:rPr lang="en-US" altLang="zh-CN" sz="4000" b="1" i="0" u="none" strike="noStrike" kern="1200" cap="all" spc="-20" baseline="0">
                <a:solidFill>
                  <a:schemeClr val="tx1"/>
                </a:solidFill>
                <a:latin typeface="Century Gothic" pitchFamily="0" charset="0"/>
                <a:ea typeface="宋体" pitchFamily="0" charset="0"/>
                <a:cs typeface="Lucida Sans"/>
              </a:rPr>
              <a:t>H</a:t>
            </a:r>
            <a:r>
              <a:rPr lang="en-US" altLang="zh-CN" sz="4000" b="1" i="0" u="none" strike="noStrike" kern="1200" cap="all" spc="20" baseline="0">
                <a:solidFill>
                  <a:schemeClr val="tx1"/>
                </a:solidFill>
                <a:latin typeface="Century Gothic" pitchFamily="0" charset="0"/>
                <a:ea typeface="宋体" pitchFamily="0" charset="0"/>
                <a:cs typeface="Lucida Sans"/>
              </a:rPr>
              <a:t>O</a:t>
            </a:r>
            <a:r>
              <a:rPr lang="en-US" altLang="zh-CN" sz="4000" b="1" i="0" u="none" strike="noStrike" kern="1200" cap="all" spc="-2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AR</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T</a:t>
            </a:r>
            <a:r>
              <a:rPr lang="en-US" altLang="zh-CN" sz="4000" b="1" i="0" u="none" strike="noStrike" kern="1200" cap="all" spc="-15" baseline="0">
                <a:solidFill>
                  <a:schemeClr val="tx1"/>
                </a:solidFill>
                <a:latin typeface="Century Gothic" pitchFamily="0" charset="0"/>
                <a:ea typeface="宋体" pitchFamily="0" charset="0"/>
                <a:cs typeface="Lucida Sans"/>
              </a:rPr>
              <a:t>H</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20" baseline="0">
                <a:solidFill>
                  <a:schemeClr val="tx1"/>
                </a:solidFill>
                <a:latin typeface="Century Gothic" pitchFamily="0" charset="0"/>
                <a:ea typeface="宋体" pitchFamily="0" charset="0"/>
                <a:cs typeface="Lucida Sans"/>
              </a:rPr>
              <a:t>E</a:t>
            </a:r>
            <a:r>
              <a:rPr lang="en-US" altLang="zh-CN" sz="4000" b="1" i="0" u="none" strike="noStrike" kern="1200" cap="all" spc="30" baseline="0">
                <a:solidFill>
                  <a:schemeClr val="tx1"/>
                </a:solidFill>
                <a:latin typeface="Century Gothic" pitchFamily="0" charset="0"/>
                <a:ea typeface="宋体" pitchFamily="0" charset="0"/>
                <a:cs typeface="Lucida Sans"/>
              </a:rPr>
              <a:t>N</a:t>
            </a:r>
            <a:r>
              <a:rPr lang="en-US" altLang="zh-CN" sz="4000" b="1" i="0" u="none" strike="noStrike" kern="1200" cap="all" spc="15" baseline="0">
                <a:solidFill>
                  <a:schemeClr val="tx1"/>
                </a:solidFill>
                <a:latin typeface="Century Gothic" pitchFamily="0" charset="0"/>
                <a:ea typeface="宋体" pitchFamily="0" charset="0"/>
                <a:cs typeface="Lucida Sans"/>
              </a:rPr>
              <a:t>D</a:t>
            </a:r>
            <a:r>
              <a:rPr lang="en-US" altLang="zh-CN" sz="4000" b="1" i="0" u="none" strike="noStrike" kern="1200" cap="all" spc="15" baseline="0">
                <a:solidFill>
                  <a:schemeClr val="tx1"/>
                </a:solidFill>
                <a:latin typeface="Century Gothic" pitchFamily="0" charset="0"/>
                <a:ea typeface="宋体" pitchFamily="0" charset="0"/>
                <a:cs typeface="Lucida Sans"/>
              </a:rPr>
              <a:t> </a:t>
            </a:r>
            <a:r>
              <a:rPr lang="en-US" altLang="zh-CN" sz="4000" b="1" i="0" u="none" strike="noStrike" kern="1200" cap="all" spc="0" baseline="0">
                <a:solidFill>
                  <a:schemeClr val="tx1"/>
                </a:solidFill>
                <a:latin typeface="Century Gothic" pitchFamily="0" charset="0"/>
                <a:ea typeface="宋体" pitchFamily="0" charset="0"/>
                <a:cs typeface="Lucida Sans"/>
              </a:rPr>
              <a:t>U</a:t>
            </a:r>
            <a:r>
              <a:rPr lang="en-US" altLang="zh-CN" sz="4000" b="1" i="0" u="none" strike="noStrike" kern="1200" cap="all" spc="10" baseline="0">
                <a:solidFill>
                  <a:schemeClr val="tx1"/>
                </a:solidFill>
                <a:latin typeface="Century Gothic" pitchFamily="0" charset="0"/>
                <a:ea typeface="宋体" pitchFamily="0" charset="0"/>
                <a:cs typeface="Lucida Sans"/>
              </a:rPr>
              <a:t>S</a:t>
            </a:r>
            <a:r>
              <a:rPr lang="en-US" altLang="zh-CN" sz="4000" b="1" i="0" u="none" strike="noStrike" kern="1200" cap="all" spc="-25" baseline="0">
                <a:solidFill>
                  <a:schemeClr val="tx1"/>
                </a:solidFill>
                <a:latin typeface="Century Gothic" pitchFamily="0" charset="0"/>
                <a:ea typeface="宋体" pitchFamily="0" charset="0"/>
                <a:cs typeface="Lucida Sans"/>
              </a:rPr>
              <a:t>E</a:t>
            </a:r>
            <a:r>
              <a:rPr lang="en-US" altLang="zh-CN" sz="4000" b="1" i="0" u="none" strike="noStrike" kern="1200" cap="all" spc="-10" baseline="0">
                <a:solidFill>
                  <a:schemeClr val="tx1"/>
                </a:solidFill>
                <a:latin typeface="Century Gothic" pitchFamily="0" charset="0"/>
                <a:ea typeface="宋体" pitchFamily="0" charset="0"/>
                <a:cs typeface="Lucida Sans"/>
              </a:rPr>
              <a:t>R</a:t>
            </a:r>
            <a:r>
              <a:rPr lang="en-US" altLang="zh-CN" sz="4000" b="1" i="0" u="none" strike="noStrike" kern="1200" cap="all" spc="5" baseline="0">
                <a:solidFill>
                  <a:schemeClr val="tx1"/>
                </a:solidFill>
                <a:latin typeface="Century Gothic" pitchFamily="0" charset="0"/>
                <a:ea typeface="宋体" pitchFamily="0" charset="0"/>
                <a:cs typeface="Lucida Sans"/>
              </a:rPr>
              <a:t>S</a:t>
            </a:r>
            <a:r>
              <a:rPr lang="en-US" altLang="zh-CN" sz="4000" b="1" i="0" u="none" strike="noStrike" kern="1200" cap="all" spc="5" baseline="0">
                <a:solidFill>
                  <a:schemeClr val="tx1"/>
                </a:solidFill>
                <a:latin typeface="Century Gothic" pitchFamily="0" charset="0"/>
                <a:ea typeface="宋体" pitchFamily="0" charset="0"/>
                <a:cs typeface="Lucida Sans"/>
              </a:rPr>
              <a:t>?</a:t>
            </a:r>
            <a:endParaRPr lang="zh-CN" altLang="en-US" sz="4000" b="1" i="0" u="none" strike="noStrike" kern="1200" cap="all" spc="0" baseline="0">
              <a:solidFill>
                <a:schemeClr val="tx1"/>
              </a:solidFill>
              <a:latin typeface="Century Gothic" pitchFamily="0" charset="0"/>
              <a:ea typeface="宋体" pitchFamily="0" charset="0"/>
              <a:cs typeface="Lucida Sans"/>
            </a:endParaRPr>
          </a:p>
        </p:txBody>
      </p:sp>
      <p:sp>
        <p:nvSpPr>
          <p:cNvPr id="70" name="文本框"/>
          <p:cNvSpPr>
            <a:spLocks noGrp="1"/>
          </p:cNvSpPr>
          <p:nvPr>
            <p:ph type="sldNum"/>
          </p:nvPr>
        </p:nvSpPr>
        <p:spPr>
          <a:xfrm rot="0">
            <a:off x="8763000" y="479107"/>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72"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387838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73" name="图片"/>
          <p:cNvPicPr>
            <a:picLocks/>
          </p:cNvPicPr>
          <p:nvPr/>
        </p:nvPicPr>
        <p:blipFill>
          <a:blip r:embed="rId1" cstate="print"/>
          <a:stretch>
            <a:fillRect/>
          </a:stretch>
        </p:blipFill>
        <p:spPr>
          <a:xfrm rot="0">
            <a:off x="228600" y="2474438"/>
            <a:ext cx="2590799" cy="3442647"/>
          </a:xfrm>
          <a:prstGeom prst="rect"/>
          <a:noFill/>
          <a:ln w="12700" cmpd="sng" cap="flat">
            <a:noFill/>
            <a:prstDash val="solid"/>
            <a:miter/>
          </a:ln>
        </p:spPr>
      </p:pic>
      <p:sp>
        <p:nvSpPr>
          <p:cNvPr id="7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1066800" y="1537325"/>
            <a:ext cx="9763125" cy="5562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U</a:t>
            </a:r>
            <a:r>
              <a:rPr lang="en-US" altLang="zh-CN" sz="3600" b="1" i="1" u="none" strike="noStrike" kern="1200" cap="all" spc="0" baseline="0">
                <a:solidFill>
                  <a:schemeClr val="tx1"/>
                </a:solidFill>
                <a:latin typeface="Century Gothic" pitchFamily="0" charset="0"/>
                <a:ea typeface="宋体" pitchFamily="0" charset="0"/>
                <a:cs typeface="Lucida Sans"/>
              </a:rPr>
              <a:t>R</a:t>
            </a:r>
            <a:r>
              <a:rPr lang="en-US" altLang="zh-CN" sz="3600" b="1" i="1" u="none" strike="noStrike" kern="1200" cap="all" spc="5" baseline="0">
                <a:solidFill>
                  <a:schemeClr val="tx1"/>
                </a:solidFill>
                <a:latin typeface="Century Gothic" pitchFamily="0" charset="0"/>
                <a:ea typeface="宋体" pitchFamily="0" charset="0"/>
                <a:cs typeface="Lucida Sans"/>
              </a:rPr>
              <a:t> </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r>
              <a:rPr lang="en-US" altLang="zh-CN" sz="3600" b="1" i="1" u="none" strike="noStrike" kern="1200" cap="all" spc="-345" baseline="0">
                <a:solidFill>
                  <a:schemeClr val="tx1"/>
                </a:solidFill>
                <a:latin typeface="Century Gothic" pitchFamily="0" charset="0"/>
                <a:ea typeface="宋体" pitchFamily="0" charset="0"/>
                <a:cs typeface="Lucida Sans"/>
              </a:rPr>
              <a:t> </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5" baseline="0">
                <a:solidFill>
                  <a:schemeClr val="tx1"/>
                </a:solidFill>
                <a:latin typeface="Century Gothic" pitchFamily="0" charset="0"/>
                <a:ea typeface="宋体" pitchFamily="0" charset="0"/>
                <a:cs typeface="Lucida Sans"/>
              </a:rPr>
              <a:t>N</a:t>
            </a:r>
            <a:r>
              <a:rPr lang="en-US" altLang="zh-CN" sz="3600" b="1" i="1" u="none" strike="noStrike" kern="1200" cap="all" spc="0" baseline="0">
                <a:solidFill>
                  <a:schemeClr val="tx1"/>
                </a:solidFill>
                <a:latin typeface="Century Gothic" pitchFamily="0" charset="0"/>
                <a:ea typeface="宋体" pitchFamily="0" charset="0"/>
                <a:cs typeface="Lucida Sans"/>
              </a:rPr>
              <a:t>D</a:t>
            </a:r>
            <a:r>
              <a:rPr lang="en-US" altLang="zh-CN" sz="3600" b="1" i="1" u="none" strike="noStrike" kern="1200" cap="all" spc="35" baseline="0">
                <a:solidFill>
                  <a:schemeClr val="tx1"/>
                </a:solidFill>
                <a:latin typeface="Century Gothic" pitchFamily="0" charset="0"/>
                <a:ea typeface="宋体" pitchFamily="0" charset="0"/>
                <a:cs typeface="Lucida Sans"/>
              </a:rPr>
              <a:t> </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0" baseline="0">
                <a:solidFill>
                  <a:schemeClr val="tx1"/>
                </a:solidFill>
                <a:latin typeface="Century Gothic" pitchFamily="0" charset="0"/>
                <a:ea typeface="宋体" pitchFamily="0" charset="0"/>
                <a:cs typeface="Lucida Sans"/>
              </a:rPr>
              <a:t>S</a:t>
            </a:r>
            <a:r>
              <a:rPr lang="en-US" altLang="zh-CN" sz="3600" b="1" i="1" u="none" strike="noStrike" kern="1200" cap="all" spc="60" baseline="0">
                <a:solidFill>
                  <a:schemeClr val="tx1"/>
                </a:solidFill>
                <a:latin typeface="Century Gothic" pitchFamily="0" charset="0"/>
                <a:ea typeface="宋体" pitchFamily="0" charset="0"/>
                <a:cs typeface="Lucida Sans"/>
              </a:rPr>
              <a:t> </a:t>
            </a:r>
            <a:r>
              <a:rPr lang="en-US" altLang="zh-CN" sz="3600" b="1" i="1" u="none" strike="noStrike" kern="1200" cap="all" spc="-295" baseline="0">
                <a:solidFill>
                  <a:schemeClr val="tx1"/>
                </a:solidFill>
                <a:latin typeface="Century Gothic" pitchFamily="0" charset="0"/>
                <a:ea typeface="宋体" pitchFamily="0" charset="0"/>
                <a:cs typeface="Lucida Sans"/>
              </a:rPr>
              <a:t>V</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0" baseline="0">
                <a:solidFill>
                  <a:schemeClr val="tx1"/>
                </a:solidFill>
                <a:latin typeface="Century Gothic" pitchFamily="0" charset="0"/>
                <a:ea typeface="宋体" pitchFamily="0" charset="0"/>
                <a:cs typeface="Lucida Sans"/>
              </a:rPr>
              <a:t>E</a:t>
            </a:r>
            <a:r>
              <a:rPr lang="en-US" altLang="zh-CN" sz="3600" b="1" i="1" u="none" strike="noStrike" kern="1200" cap="all" spc="-65" baseline="0">
                <a:solidFill>
                  <a:schemeClr val="tx1"/>
                </a:solidFill>
                <a:latin typeface="Century Gothic" pitchFamily="0" charset="0"/>
                <a:ea typeface="宋体" pitchFamily="0" charset="0"/>
                <a:cs typeface="Lucida Sans"/>
              </a:rPr>
              <a:t> </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30" baseline="0">
                <a:solidFill>
                  <a:schemeClr val="tx1"/>
                </a:solidFill>
                <a:latin typeface="Century Gothic" pitchFamily="0" charset="0"/>
                <a:ea typeface="宋体" pitchFamily="0" charset="0"/>
                <a:cs typeface="Lucida Sans"/>
              </a:rPr>
              <a:t>R</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endParaRPr lang="zh-CN" altLang="en-US" sz="3600" b="1" i="1" u="none" strike="noStrike" kern="1200" cap="all" spc="0" baseline="0">
              <a:solidFill>
                <a:schemeClr val="tx1"/>
              </a:solidFill>
              <a:latin typeface="Century Gothic" pitchFamily="0" charset="0"/>
              <a:ea typeface="宋体" pitchFamily="0" charset="0"/>
              <a:cs typeface="Lucida Sans"/>
            </a:endParaRPr>
          </a:p>
        </p:txBody>
      </p:sp>
      <p:sp>
        <p:nvSpPr>
          <p:cNvPr id="78" name="文本框"/>
          <p:cNvSpPr>
            <a:spLocks noGrp="1"/>
          </p:cNvSpPr>
          <p:nvPr>
            <p:ph type="sldNum"/>
          </p:nvPr>
        </p:nvSpPr>
        <p:spPr>
          <a:xfrm rot="0">
            <a:off x="8763000" y="479107"/>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80" name="矩形"/>
          <p:cNvSpPr>
            <a:spLocks/>
          </p:cNvSpPr>
          <p:nvPr/>
        </p:nvSpPr>
        <p:spPr>
          <a:xfrm rot="0">
            <a:off x="2847833" y="3041600"/>
            <a:ext cx="73152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908581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82" name="矩形"/>
          <p:cNvSpPr>
            <a:spLocks/>
          </p:cNvSpPr>
          <p:nvPr/>
        </p:nvSpPr>
        <p:spPr>
          <a:xfrm rot="0">
            <a:off x="1752599" y="2209800"/>
            <a:ext cx="9982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83"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4432103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5"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6"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7"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89" name="文本框"/>
          <p:cNvSpPr>
            <a:spLocks noGrp="1"/>
          </p:cNvSpPr>
          <p:nvPr>
            <p:ph type="title"/>
          </p:nvPr>
        </p:nvSpPr>
        <p:spPr>
          <a:xfrm rot="0">
            <a:off x="1447800" y="1697583"/>
            <a:ext cx="8000999"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a:rPr>
              <a:t>THE</a:t>
            </a:r>
            <a:r>
              <a:rPr lang="en-US" altLang="zh-CN" sz="4250" b="1" i="1" u="none" strike="noStrike" kern="1200" cap="all" spc="20"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a:t>
            </a:r>
            <a:r>
              <a:rPr lang="en-US" altLang="zh-CN" sz="4250" b="1" i="1" u="none" strike="noStrike" kern="1200" cap="all" spc="10" baseline="0">
                <a:solidFill>
                  <a:schemeClr val="tx1"/>
                </a:solidFill>
                <a:latin typeface="Century Gothic" pitchFamily="0" charset="0"/>
                <a:ea typeface="宋体" pitchFamily="0" charset="0"/>
                <a:cs typeface="Lucida Sans"/>
              </a:rPr>
              <a:t>WOW</a:t>
            </a:r>
            <a:r>
              <a:rPr lang="en-US" altLang="zh-CN" sz="4250" b="1" i="1" u="none" strike="noStrike" kern="1200" cap="all" spc="10" baseline="0">
                <a:solidFill>
                  <a:schemeClr val="tx1"/>
                </a:solidFill>
                <a:latin typeface="Century Gothic" pitchFamily="0" charset="0"/>
                <a:ea typeface="宋体" pitchFamily="0" charset="0"/>
                <a:cs typeface="Lucida Sans"/>
              </a:rPr>
              <a:t>"</a:t>
            </a:r>
            <a:r>
              <a:rPr lang="en-US" altLang="zh-CN" sz="4250" b="1" i="1" u="none" strike="noStrike" kern="1200" cap="all" spc="85" baseline="0">
                <a:solidFill>
                  <a:schemeClr val="tx1"/>
                </a:solidFill>
                <a:latin typeface="Century Gothic" pitchFamily="0" charset="0"/>
                <a:ea typeface="宋体" pitchFamily="0" charset="0"/>
                <a:cs typeface="Lucida Sans"/>
              </a:rPr>
              <a:t> </a:t>
            </a:r>
            <a:r>
              <a:rPr lang="en-US" altLang="zh-CN" sz="4250" b="1" i="1" u="none" strike="noStrike" kern="1200" cap="all" spc="10" baseline="0">
                <a:solidFill>
                  <a:schemeClr val="tx1"/>
                </a:solidFill>
                <a:latin typeface="Century Gothic" pitchFamily="0" charset="0"/>
                <a:ea typeface="宋体" pitchFamily="0" charset="0"/>
                <a:cs typeface="Lucida Sans"/>
              </a:rPr>
              <a:t>IN</a:t>
            </a:r>
            <a:r>
              <a:rPr lang="en-US" altLang="zh-CN" sz="4250" b="1" i="1" u="none" strike="noStrike" kern="1200" cap="all" spc="-5" baseline="0">
                <a:solidFill>
                  <a:schemeClr val="tx1"/>
                </a:solidFill>
                <a:latin typeface="Century Gothic" pitchFamily="0" charset="0"/>
                <a:ea typeface="宋体" pitchFamily="0" charset="0"/>
                <a:cs typeface="Lucida Sans"/>
              </a:rPr>
              <a:t> </a:t>
            </a:r>
            <a:r>
              <a:rPr lang="en-US" altLang="zh-CN" sz="4250" b="1" i="1" u="none" strike="noStrike" kern="1200" cap="all" spc="15" baseline="0">
                <a:solidFill>
                  <a:schemeClr val="tx1"/>
                </a:solidFill>
                <a:latin typeface="Century Gothic" pitchFamily="0" charset="0"/>
                <a:ea typeface="宋体" pitchFamily="0" charset="0"/>
                <a:cs typeface="Lucida Sans"/>
              </a:rPr>
              <a:t>OUR</a:t>
            </a:r>
            <a:r>
              <a:rPr lang="en-US" altLang="zh-CN" sz="4250" b="1" i="1" u="none" strike="noStrike" kern="1200" cap="all" spc="15"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SOLUTION</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92" name="矩形"/>
          <p:cNvSpPr>
            <a:spLocks/>
          </p:cNvSpPr>
          <p:nvPr/>
        </p:nvSpPr>
        <p:spPr>
          <a:xfrm rot="0">
            <a:off x="2971799" y="3048000"/>
            <a:ext cx="7620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93742541"/>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460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39</cp:revision>
  <dcterms:created xsi:type="dcterms:W3CDTF">2024-03-29T15:07:22Z</dcterms:created>
  <dcterms:modified xsi:type="dcterms:W3CDTF">2024-09-12T01:32:49Z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