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AEFBE-FC5F-4A70-8AB6-F38A79B5B11B}" v="540" dt="2023-09-30T12:14:32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9AEAE0-7817-41A7-8457-14D978BCA0C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679F790-D02F-4491-93DE-F9A2E35A68D1}">
      <dgm:prSet/>
      <dgm:spPr/>
      <dgm:t>
        <a:bodyPr/>
        <a:lstStyle/>
        <a:p>
          <a:r>
            <a:rPr lang="en-US"/>
            <a:t>Clearly define the project's objectives, which you've already outlined as:</a:t>
          </a:r>
        </a:p>
      </dgm:t>
    </dgm:pt>
    <dgm:pt modelId="{FE34AF59-E060-4F3D-ACF6-264172028741}" type="parTrans" cxnId="{92264C79-E974-42A2-80AB-7E3AB19F9732}">
      <dgm:prSet/>
      <dgm:spPr/>
      <dgm:t>
        <a:bodyPr/>
        <a:lstStyle/>
        <a:p>
          <a:endParaRPr lang="en-US"/>
        </a:p>
      </dgm:t>
    </dgm:pt>
    <dgm:pt modelId="{BC37180D-3BC7-4DCF-8353-A02230903706}" type="sibTrans" cxnId="{92264C79-E974-42A2-80AB-7E3AB19F9732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931CD83D-FF7B-4D8F-B455-939975089DB4}">
      <dgm:prSet/>
      <dgm:spPr/>
      <dgm:t>
        <a:bodyPr/>
        <a:lstStyle/>
        <a:p>
          <a:r>
            <a:rPr lang="en-US"/>
            <a:t>Analyze air pollution trends.</a:t>
          </a:r>
        </a:p>
      </dgm:t>
    </dgm:pt>
    <dgm:pt modelId="{E7377DE3-66A1-41BE-BD76-5A9B7EB21166}" type="parTrans" cxnId="{69E67016-37F6-457A-B85E-DBE6CC9C3E08}">
      <dgm:prSet/>
      <dgm:spPr/>
      <dgm:t>
        <a:bodyPr/>
        <a:lstStyle/>
        <a:p>
          <a:endParaRPr lang="en-US"/>
        </a:p>
      </dgm:t>
    </dgm:pt>
    <dgm:pt modelId="{A383AB26-87C1-44F8-A1CF-6D484D276C38}" type="sibTrans" cxnId="{69E67016-37F6-457A-B85E-DBE6CC9C3E08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E947CB8D-6323-4D8E-94C9-A3DF4E8D8D79}">
      <dgm:prSet/>
      <dgm:spPr/>
      <dgm:t>
        <a:bodyPr/>
        <a:lstStyle/>
        <a:p>
          <a:r>
            <a:rPr lang="en-US"/>
            <a:t>Identify areas with high pollution levels.</a:t>
          </a:r>
        </a:p>
      </dgm:t>
    </dgm:pt>
    <dgm:pt modelId="{D6C822F0-ACDC-4193-83FE-47524F6BC205}" type="parTrans" cxnId="{03A0952A-58C8-4DAC-8B5A-4F9EF7B29761}">
      <dgm:prSet/>
      <dgm:spPr/>
      <dgm:t>
        <a:bodyPr/>
        <a:lstStyle/>
        <a:p>
          <a:endParaRPr lang="en-US"/>
        </a:p>
      </dgm:t>
    </dgm:pt>
    <dgm:pt modelId="{03E9755C-629C-4C48-A5DC-638C1BBFA657}" type="sibTrans" cxnId="{03A0952A-58C8-4DAC-8B5A-4F9EF7B29761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54CDE17E-F61A-4F6C-9DDD-CCFE7FAA3791}">
      <dgm:prSet/>
      <dgm:spPr/>
      <dgm:t>
        <a:bodyPr/>
        <a:lstStyle/>
        <a:p>
          <a:r>
            <a:rPr lang="en-US"/>
            <a:t>Develop a predictive model for RSPM/PM10 levels based on SO2 and NO2 levels.</a:t>
          </a:r>
        </a:p>
      </dgm:t>
    </dgm:pt>
    <dgm:pt modelId="{C49D8FDB-4427-4963-8176-20676AFFC7DE}" type="parTrans" cxnId="{FE7FFA67-228E-47BC-94E7-E91F7B86A6C3}">
      <dgm:prSet/>
      <dgm:spPr/>
      <dgm:t>
        <a:bodyPr/>
        <a:lstStyle/>
        <a:p>
          <a:endParaRPr lang="en-US"/>
        </a:p>
      </dgm:t>
    </dgm:pt>
    <dgm:pt modelId="{154E6260-6553-4B63-8DD5-73C04F43EE16}" type="sibTrans" cxnId="{FE7FFA67-228E-47BC-94E7-E91F7B86A6C3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D507B9B0-339F-4541-97BE-BAEFDD9533FC}" type="pres">
      <dgm:prSet presAssocID="{8B9AEAE0-7817-41A7-8457-14D978BCA0CE}" presName="Name0" presStyleCnt="0">
        <dgm:presLayoutVars>
          <dgm:animLvl val="lvl"/>
          <dgm:resizeHandles val="exact"/>
        </dgm:presLayoutVars>
      </dgm:prSet>
      <dgm:spPr/>
    </dgm:pt>
    <dgm:pt modelId="{4DC4E2E6-4AC8-4426-814F-50533F994B54}" type="pres">
      <dgm:prSet presAssocID="{B679F790-D02F-4491-93DE-F9A2E35A68D1}" presName="compositeNode" presStyleCnt="0">
        <dgm:presLayoutVars>
          <dgm:bulletEnabled val="1"/>
        </dgm:presLayoutVars>
      </dgm:prSet>
      <dgm:spPr/>
    </dgm:pt>
    <dgm:pt modelId="{50684840-B2E6-4312-A37B-565BB1577591}" type="pres">
      <dgm:prSet presAssocID="{B679F790-D02F-4491-93DE-F9A2E35A68D1}" presName="bgRect" presStyleLbl="alignNode1" presStyleIdx="0" presStyleCnt="4"/>
      <dgm:spPr/>
    </dgm:pt>
    <dgm:pt modelId="{DF32EFEB-010D-45E4-BB7A-F5B53D0E7CE9}" type="pres">
      <dgm:prSet presAssocID="{BC37180D-3BC7-4DCF-8353-A02230903706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4799E006-31A0-43B7-93A0-47BDF9FDD725}" type="pres">
      <dgm:prSet presAssocID="{B679F790-D02F-4491-93DE-F9A2E35A68D1}" presName="nodeRect" presStyleLbl="alignNode1" presStyleIdx="0" presStyleCnt="4">
        <dgm:presLayoutVars>
          <dgm:bulletEnabled val="1"/>
        </dgm:presLayoutVars>
      </dgm:prSet>
      <dgm:spPr/>
    </dgm:pt>
    <dgm:pt modelId="{CAE39CAA-2BEA-4BBD-BBEE-780320761638}" type="pres">
      <dgm:prSet presAssocID="{BC37180D-3BC7-4DCF-8353-A02230903706}" presName="sibTrans" presStyleCnt="0"/>
      <dgm:spPr/>
    </dgm:pt>
    <dgm:pt modelId="{4CF91A1C-49DD-4131-91D2-D9AC31AC056A}" type="pres">
      <dgm:prSet presAssocID="{931CD83D-FF7B-4D8F-B455-939975089DB4}" presName="compositeNode" presStyleCnt="0">
        <dgm:presLayoutVars>
          <dgm:bulletEnabled val="1"/>
        </dgm:presLayoutVars>
      </dgm:prSet>
      <dgm:spPr/>
    </dgm:pt>
    <dgm:pt modelId="{1FE37544-26BF-4EBC-B842-19D8F17D7380}" type="pres">
      <dgm:prSet presAssocID="{931CD83D-FF7B-4D8F-B455-939975089DB4}" presName="bgRect" presStyleLbl="alignNode1" presStyleIdx="1" presStyleCnt="4"/>
      <dgm:spPr/>
    </dgm:pt>
    <dgm:pt modelId="{367CFBAD-86A4-4084-92F8-D754BE4F667C}" type="pres">
      <dgm:prSet presAssocID="{A383AB26-87C1-44F8-A1CF-6D484D276C38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815C372E-7F03-4209-97FB-E65F48D8CA2B}" type="pres">
      <dgm:prSet presAssocID="{931CD83D-FF7B-4D8F-B455-939975089DB4}" presName="nodeRect" presStyleLbl="alignNode1" presStyleIdx="1" presStyleCnt="4">
        <dgm:presLayoutVars>
          <dgm:bulletEnabled val="1"/>
        </dgm:presLayoutVars>
      </dgm:prSet>
      <dgm:spPr/>
    </dgm:pt>
    <dgm:pt modelId="{331824C2-A8A1-4BA2-849B-021C576C4620}" type="pres">
      <dgm:prSet presAssocID="{A383AB26-87C1-44F8-A1CF-6D484D276C38}" presName="sibTrans" presStyleCnt="0"/>
      <dgm:spPr/>
    </dgm:pt>
    <dgm:pt modelId="{288366CD-47E6-430D-A360-6BE1BE13AE34}" type="pres">
      <dgm:prSet presAssocID="{E947CB8D-6323-4D8E-94C9-A3DF4E8D8D79}" presName="compositeNode" presStyleCnt="0">
        <dgm:presLayoutVars>
          <dgm:bulletEnabled val="1"/>
        </dgm:presLayoutVars>
      </dgm:prSet>
      <dgm:spPr/>
    </dgm:pt>
    <dgm:pt modelId="{C2335A57-AF99-405C-8CCF-2EDF8CB94F27}" type="pres">
      <dgm:prSet presAssocID="{E947CB8D-6323-4D8E-94C9-A3DF4E8D8D79}" presName="bgRect" presStyleLbl="alignNode1" presStyleIdx="2" presStyleCnt="4"/>
      <dgm:spPr/>
    </dgm:pt>
    <dgm:pt modelId="{D39BBB6F-68AA-4B48-A7B9-8E01374171FC}" type="pres">
      <dgm:prSet presAssocID="{03E9755C-629C-4C48-A5DC-638C1BBFA657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A432CF22-09E5-4CEE-B7C2-8C16AC3F1471}" type="pres">
      <dgm:prSet presAssocID="{E947CB8D-6323-4D8E-94C9-A3DF4E8D8D79}" presName="nodeRect" presStyleLbl="alignNode1" presStyleIdx="2" presStyleCnt="4">
        <dgm:presLayoutVars>
          <dgm:bulletEnabled val="1"/>
        </dgm:presLayoutVars>
      </dgm:prSet>
      <dgm:spPr/>
    </dgm:pt>
    <dgm:pt modelId="{B5462A42-21BC-49A7-BD19-76D6FF93911A}" type="pres">
      <dgm:prSet presAssocID="{03E9755C-629C-4C48-A5DC-638C1BBFA657}" presName="sibTrans" presStyleCnt="0"/>
      <dgm:spPr/>
    </dgm:pt>
    <dgm:pt modelId="{6659AE32-07C3-4466-A95D-51E3842318BA}" type="pres">
      <dgm:prSet presAssocID="{54CDE17E-F61A-4F6C-9DDD-CCFE7FAA3791}" presName="compositeNode" presStyleCnt="0">
        <dgm:presLayoutVars>
          <dgm:bulletEnabled val="1"/>
        </dgm:presLayoutVars>
      </dgm:prSet>
      <dgm:spPr/>
    </dgm:pt>
    <dgm:pt modelId="{BC68E02C-D1B4-46D7-9CA8-5FB510C8C434}" type="pres">
      <dgm:prSet presAssocID="{54CDE17E-F61A-4F6C-9DDD-CCFE7FAA3791}" presName="bgRect" presStyleLbl="alignNode1" presStyleIdx="3" presStyleCnt="4"/>
      <dgm:spPr/>
    </dgm:pt>
    <dgm:pt modelId="{BEBEDA4A-7538-4984-ADDD-5D972B5C127F}" type="pres">
      <dgm:prSet presAssocID="{154E6260-6553-4B63-8DD5-73C04F43EE16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2C1AF84E-0286-47E4-BBC7-FEDA45B2C878}" type="pres">
      <dgm:prSet presAssocID="{54CDE17E-F61A-4F6C-9DDD-CCFE7FAA3791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69E67016-37F6-457A-B85E-DBE6CC9C3E08}" srcId="{8B9AEAE0-7817-41A7-8457-14D978BCA0CE}" destId="{931CD83D-FF7B-4D8F-B455-939975089DB4}" srcOrd="1" destOrd="0" parTransId="{E7377DE3-66A1-41BE-BD76-5A9B7EB21166}" sibTransId="{A383AB26-87C1-44F8-A1CF-6D484D276C38}"/>
    <dgm:cxn modelId="{300FEB23-1A77-444E-B7D2-2F5162A83035}" type="presOf" srcId="{B679F790-D02F-4491-93DE-F9A2E35A68D1}" destId="{50684840-B2E6-4312-A37B-565BB1577591}" srcOrd="0" destOrd="0" presId="urn:microsoft.com/office/officeart/2016/7/layout/LinearBlockProcessNumbered"/>
    <dgm:cxn modelId="{03A0952A-58C8-4DAC-8B5A-4F9EF7B29761}" srcId="{8B9AEAE0-7817-41A7-8457-14D978BCA0CE}" destId="{E947CB8D-6323-4D8E-94C9-A3DF4E8D8D79}" srcOrd="2" destOrd="0" parTransId="{D6C822F0-ACDC-4193-83FE-47524F6BC205}" sibTransId="{03E9755C-629C-4C48-A5DC-638C1BBFA657}"/>
    <dgm:cxn modelId="{40FA962E-0D3F-4A6C-91BD-BB2D602F5262}" type="presOf" srcId="{931CD83D-FF7B-4D8F-B455-939975089DB4}" destId="{815C372E-7F03-4209-97FB-E65F48D8CA2B}" srcOrd="1" destOrd="0" presId="urn:microsoft.com/office/officeart/2016/7/layout/LinearBlockProcessNumbered"/>
    <dgm:cxn modelId="{F69C4234-C9CA-466D-87C8-8A3DA54D3575}" type="presOf" srcId="{E947CB8D-6323-4D8E-94C9-A3DF4E8D8D79}" destId="{A432CF22-09E5-4CEE-B7C2-8C16AC3F1471}" srcOrd="1" destOrd="0" presId="urn:microsoft.com/office/officeart/2016/7/layout/LinearBlockProcessNumbered"/>
    <dgm:cxn modelId="{36FDE15D-4A85-463A-B756-736F67EBBF1C}" type="presOf" srcId="{54CDE17E-F61A-4F6C-9DDD-CCFE7FAA3791}" destId="{BC68E02C-D1B4-46D7-9CA8-5FB510C8C434}" srcOrd="0" destOrd="0" presId="urn:microsoft.com/office/officeart/2016/7/layout/LinearBlockProcessNumbered"/>
    <dgm:cxn modelId="{FE7FFA67-228E-47BC-94E7-E91F7B86A6C3}" srcId="{8B9AEAE0-7817-41A7-8457-14D978BCA0CE}" destId="{54CDE17E-F61A-4F6C-9DDD-CCFE7FAA3791}" srcOrd="3" destOrd="0" parTransId="{C49D8FDB-4427-4963-8176-20676AFFC7DE}" sibTransId="{154E6260-6553-4B63-8DD5-73C04F43EE16}"/>
    <dgm:cxn modelId="{E5394C77-904F-4F27-BC07-82F59227907E}" type="presOf" srcId="{8B9AEAE0-7817-41A7-8457-14D978BCA0CE}" destId="{D507B9B0-339F-4541-97BE-BAEFDD9533FC}" srcOrd="0" destOrd="0" presId="urn:microsoft.com/office/officeart/2016/7/layout/LinearBlockProcessNumbered"/>
    <dgm:cxn modelId="{92264C79-E974-42A2-80AB-7E3AB19F9732}" srcId="{8B9AEAE0-7817-41A7-8457-14D978BCA0CE}" destId="{B679F790-D02F-4491-93DE-F9A2E35A68D1}" srcOrd="0" destOrd="0" parTransId="{FE34AF59-E060-4F3D-ACF6-264172028741}" sibTransId="{BC37180D-3BC7-4DCF-8353-A02230903706}"/>
    <dgm:cxn modelId="{4F0B6C90-CE14-481E-9D4C-1BD0FC43E1A6}" type="presOf" srcId="{BC37180D-3BC7-4DCF-8353-A02230903706}" destId="{DF32EFEB-010D-45E4-BB7A-F5B53D0E7CE9}" srcOrd="0" destOrd="0" presId="urn:microsoft.com/office/officeart/2016/7/layout/LinearBlockProcessNumbered"/>
    <dgm:cxn modelId="{F213D091-A5FC-4349-98C2-C7F62D7B13ED}" type="presOf" srcId="{B679F790-D02F-4491-93DE-F9A2E35A68D1}" destId="{4799E006-31A0-43B7-93A0-47BDF9FDD725}" srcOrd="1" destOrd="0" presId="urn:microsoft.com/office/officeart/2016/7/layout/LinearBlockProcessNumbered"/>
    <dgm:cxn modelId="{925C929B-D4CC-4C90-995A-5C3A71B86297}" type="presOf" srcId="{E947CB8D-6323-4D8E-94C9-A3DF4E8D8D79}" destId="{C2335A57-AF99-405C-8CCF-2EDF8CB94F27}" srcOrd="0" destOrd="0" presId="urn:microsoft.com/office/officeart/2016/7/layout/LinearBlockProcessNumbered"/>
    <dgm:cxn modelId="{F29B0BC4-39A0-4299-A1F7-EE906246396D}" type="presOf" srcId="{54CDE17E-F61A-4F6C-9DDD-CCFE7FAA3791}" destId="{2C1AF84E-0286-47E4-BBC7-FEDA45B2C878}" srcOrd="1" destOrd="0" presId="urn:microsoft.com/office/officeart/2016/7/layout/LinearBlockProcessNumbered"/>
    <dgm:cxn modelId="{A6BE9ACE-26D6-4BA7-882F-EDA5398E97D7}" type="presOf" srcId="{931CD83D-FF7B-4D8F-B455-939975089DB4}" destId="{1FE37544-26BF-4EBC-B842-19D8F17D7380}" srcOrd="0" destOrd="0" presId="urn:microsoft.com/office/officeart/2016/7/layout/LinearBlockProcessNumbered"/>
    <dgm:cxn modelId="{FE6421DD-27DB-4F50-AB65-E3E47302003A}" type="presOf" srcId="{03E9755C-629C-4C48-A5DC-638C1BBFA657}" destId="{D39BBB6F-68AA-4B48-A7B9-8E01374171FC}" srcOrd="0" destOrd="0" presId="urn:microsoft.com/office/officeart/2016/7/layout/LinearBlockProcessNumbered"/>
    <dgm:cxn modelId="{143FD4E9-5158-4773-A059-30FE08F95056}" type="presOf" srcId="{A383AB26-87C1-44F8-A1CF-6D484D276C38}" destId="{367CFBAD-86A4-4084-92F8-D754BE4F667C}" srcOrd="0" destOrd="0" presId="urn:microsoft.com/office/officeart/2016/7/layout/LinearBlockProcessNumbered"/>
    <dgm:cxn modelId="{393604F6-A884-4049-AAA4-CD197CD73487}" type="presOf" srcId="{154E6260-6553-4B63-8DD5-73C04F43EE16}" destId="{BEBEDA4A-7538-4984-ADDD-5D972B5C127F}" srcOrd="0" destOrd="0" presId="urn:microsoft.com/office/officeart/2016/7/layout/LinearBlockProcessNumbered"/>
    <dgm:cxn modelId="{55BAC430-3783-4994-8F03-8AFE5A398041}" type="presParOf" srcId="{D507B9B0-339F-4541-97BE-BAEFDD9533FC}" destId="{4DC4E2E6-4AC8-4426-814F-50533F994B54}" srcOrd="0" destOrd="0" presId="urn:microsoft.com/office/officeart/2016/7/layout/LinearBlockProcessNumbered"/>
    <dgm:cxn modelId="{31824267-17F9-4484-A055-CA728FE2DEAF}" type="presParOf" srcId="{4DC4E2E6-4AC8-4426-814F-50533F994B54}" destId="{50684840-B2E6-4312-A37B-565BB1577591}" srcOrd="0" destOrd="0" presId="urn:microsoft.com/office/officeart/2016/7/layout/LinearBlockProcessNumbered"/>
    <dgm:cxn modelId="{E2D5FE44-8AAA-4DD2-B36D-B821540FF020}" type="presParOf" srcId="{4DC4E2E6-4AC8-4426-814F-50533F994B54}" destId="{DF32EFEB-010D-45E4-BB7A-F5B53D0E7CE9}" srcOrd="1" destOrd="0" presId="urn:microsoft.com/office/officeart/2016/7/layout/LinearBlockProcessNumbered"/>
    <dgm:cxn modelId="{A1056A90-9FC9-4650-B7B0-50BE7B47F523}" type="presParOf" srcId="{4DC4E2E6-4AC8-4426-814F-50533F994B54}" destId="{4799E006-31A0-43B7-93A0-47BDF9FDD725}" srcOrd="2" destOrd="0" presId="urn:microsoft.com/office/officeart/2016/7/layout/LinearBlockProcessNumbered"/>
    <dgm:cxn modelId="{3FF6D8CF-FEB7-4F19-BB39-C84B7180DC5F}" type="presParOf" srcId="{D507B9B0-339F-4541-97BE-BAEFDD9533FC}" destId="{CAE39CAA-2BEA-4BBD-BBEE-780320761638}" srcOrd="1" destOrd="0" presId="urn:microsoft.com/office/officeart/2016/7/layout/LinearBlockProcessNumbered"/>
    <dgm:cxn modelId="{336452A3-7D63-4824-A388-8057CB353AC4}" type="presParOf" srcId="{D507B9B0-339F-4541-97BE-BAEFDD9533FC}" destId="{4CF91A1C-49DD-4131-91D2-D9AC31AC056A}" srcOrd="2" destOrd="0" presId="urn:microsoft.com/office/officeart/2016/7/layout/LinearBlockProcessNumbered"/>
    <dgm:cxn modelId="{F1A20B6A-024E-4090-BA53-CBC61B299649}" type="presParOf" srcId="{4CF91A1C-49DD-4131-91D2-D9AC31AC056A}" destId="{1FE37544-26BF-4EBC-B842-19D8F17D7380}" srcOrd="0" destOrd="0" presId="urn:microsoft.com/office/officeart/2016/7/layout/LinearBlockProcessNumbered"/>
    <dgm:cxn modelId="{A8897B81-259C-4EFE-98D3-C10B35FF2276}" type="presParOf" srcId="{4CF91A1C-49DD-4131-91D2-D9AC31AC056A}" destId="{367CFBAD-86A4-4084-92F8-D754BE4F667C}" srcOrd="1" destOrd="0" presId="urn:microsoft.com/office/officeart/2016/7/layout/LinearBlockProcessNumbered"/>
    <dgm:cxn modelId="{A8B2BEEC-B732-4169-B9E7-0902BEB6792F}" type="presParOf" srcId="{4CF91A1C-49DD-4131-91D2-D9AC31AC056A}" destId="{815C372E-7F03-4209-97FB-E65F48D8CA2B}" srcOrd="2" destOrd="0" presId="urn:microsoft.com/office/officeart/2016/7/layout/LinearBlockProcessNumbered"/>
    <dgm:cxn modelId="{BB0ACB5A-5464-47A4-8A51-9171568F12E6}" type="presParOf" srcId="{D507B9B0-339F-4541-97BE-BAEFDD9533FC}" destId="{331824C2-A8A1-4BA2-849B-021C576C4620}" srcOrd="3" destOrd="0" presId="urn:microsoft.com/office/officeart/2016/7/layout/LinearBlockProcessNumbered"/>
    <dgm:cxn modelId="{D7201C76-4A3E-409E-A6FB-F8506D87B122}" type="presParOf" srcId="{D507B9B0-339F-4541-97BE-BAEFDD9533FC}" destId="{288366CD-47E6-430D-A360-6BE1BE13AE34}" srcOrd="4" destOrd="0" presId="urn:microsoft.com/office/officeart/2016/7/layout/LinearBlockProcessNumbered"/>
    <dgm:cxn modelId="{66B3257B-4A78-4D2B-AAAB-58ED15ED8CB5}" type="presParOf" srcId="{288366CD-47E6-430D-A360-6BE1BE13AE34}" destId="{C2335A57-AF99-405C-8CCF-2EDF8CB94F27}" srcOrd="0" destOrd="0" presId="urn:microsoft.com/office/officeart/2016/7/layout/LinearBlockProcessNumbered"/>
    <dgm:cxn modelId="{803B3CFD-F51E-42F6-AB78-2AE15F35425B}" type="presParOf" srcId="{288366CD-47E6-430D-A360-6BE1BE13AE34}" destId="{D39BBB6F-68AA-4B48-A7B9-8E01374171FC}" srcOrd="1" destOrd="0" presId="urn:microsoft.com/office/officeart/2016/7/layout/LinearBlockProcessNumbered"/>
    <dgm:cxn modelId="{17F22486-A2DA-4B1E-A607-48714C3430BC}" type="presParOf" srcId="{288366CD-47E6-430D-A360-6BE1BE13AE34}" destId="{A432CF22-09E5-4CEE-B7C2-8C16AC3F1471}" srcOrd="2" destOrd="0" presId="urn:microsoft.com/office/officeart/2016/7/layout/LinearBlockProcessNumbered"/>
    <dgm:cxn modelId="{C3F71EE7-4E3B-4599-BE3C-AD93087A23D7}" type="presParOf" srcId="{D507B9B0-339F-4541-97BE-BAEFDD9533FC}" destId="{B5462A42-21BC-49A7-BD19-76D6FF93911A}" srcOrd="5" destOrd="0" presId="urn:microsoft.com/office/officeart/2016/7/layout/LinearBlockProcessNumbered"/>
    <dgm:cxn modelId="{8234B2E0-E886-4DCD-8720-0CC024FD03CD}" type="presParOf" srcId="{D507B9B0-339F-4541-97BE-BAEFDD9533FC}" destId="{6659AE32-07C3-4466-A95D-51E3842318BA}" srcOrd="6" destOrd="0" presId="urn:microsoft.com/office/officeart/2016/7/layout/LinearBlockProcessNumbered"/>
    <dgm:cxn modelId="{AEDC3538-724D-4618-8441-82544F365473}" type="presParOf" srcId="{6659AE32-07C3-4466-A95D-51E3842318BA}" destId="{BC68E02C-D1B4-46D7-9CA8-5FB510C8C434}" srcOrd="0" destOrd="0" presId="urn:microsoft.com/office/officeart/2016/7/layout/LinearBlockProcessNumbered"/>
    <dgm:cxn modelId="{AB874DEB-4AE4-457A-A8FA-36218717F6F1}" type="presParOf" srcId="{6659AE32-07C3-4466-A95D-51E3842318BA}" destId="{BEBEDA4A-7538-4984-ADDD-5D972B5C127F}" srcOrd="1" destOrd="0" presId="urn:microsoft.com/office/officeart/2016/7/layout/LinearBlockProcessNumbered"/>
    <dgm:cxn modelId="{DE9648B3-5618-46A4-9901-F5283DEF568E}" type="presParOf" srcId="{6659AE32-07C3-4466-A95D-51E3842318BA}" destId="{2C1AF84E-0286-47E4-BBC7-FEDA45B2C87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923C1C-9172-41E4-91FA-9D9BB89BF493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485202E-0ABD-439E-B62A-3E5D08427481}">
      <dgm:prSet/>
      <dgm:spPr/>
      <dgm:t>
        <a:bodyPr/>
        <a:lstStyle/>
        <a:p>
          <a:r>
            <a:rPr lang="en-US"/>
            <a:t>Collect</a:t>
          </a:r>
        </a:p>
      </dgm:t>
    </dgm:pt>
    <dgm:pt modelId="{82CEEBCA-AFA4-496F-90AB-9F2D072C4B71}" type="parTrans" cxnId="{57EED8E8-A1EE-4774-9BDD-EC96B2AA1CBF}">
      <dgm:prSet/>
      <dgm:spPr/>
      <dgm:t>
        <a:bodyPr/>
        <a:lstStyle/>
        <a:p>
          <a:endParaRPr lang="en-US"/>
        </a:p>
      </dgm:t>
    </dgm:pt>
    <dgm:pt modelId="{0AE4A9AB-23DE-4C97-90B8-2BDC9121D013}" type="sibTrans" cxnId="{57EED8E8-A1EE-4774-9BDD-EC96B2AA1CBF}">
      <dgm:prSet/>
      <dgm:spPr/>
      <dgm:t>
        <a:bodyPr/>
        <a:lstStyle/>
        <a:p>
          <a:endParaRPr lang="en-US"/>
        </a:p>
      </dgm:t>
    </dgm:pt>
    <dgm:pt modelId="{DD8FF9BF-9C4C-445D-976F-DC241E7F62E3}">
      <dgm:prSet/>
      <dgm:spPr/>
      <dgm:t>
        <a:bodyPr/>
        <a:lstStyle/>
        <a:p>
          <a:r>
            <a:rPr lang="en-US"/>
            <a:t>Collect historical air quality data from monitoring stations in Tamil Nadu. You can obtain this data from governmental agencies or open data sources.</a:t>
          </a:r>
        </a:p>
      </dgm:t>
    </dgm:pt>
    <dgm:pt modelId="{3C38488D-51E1-4E48-80F8-EF54A5C4CF46}" type="parTrans" cxnId="{B89B7EC5-094D-4D7D-9C12-6E29AEE323EB}">
      <dgm:prSet/>
      <dgm:spPr/>
      <dgm:t>
        <a:bodyPr/>
        <a:lstStyle/>
        <a:p>
          <a:endParaRPr lang="en-US"/>
        </a:p>
      </dgm:t>
    </dgm:pt>
    <dgm:pt modelId="{9AE00381-7417-46DD-8D6B-E31F5FBE5D91}" type="sibTrans" cxnId="{B89B7EC5-094D-4D7D-9C12-6E29AEE323EB}">
      <dgm:prSet/>
      <dgm:spPr/>
      <dgm:t>
        <a:bodyPr/>
        <a:lstStyle/>
        <a:p>
          <a:endParaRPr lang="en-US"/>
        </a:p>
      </dgm:t>
    </dgm:pt>
    <dgm:pt modelId="{A660C0A7-3783-47BF-BDDD-1339D17A0CE2}">
      <dgm:prSet/>
      <dgm:spPr/>
      <dgm:t>
        <a:bodyPr/>
        <a:lstStyle/>
        <a:p>
          <a:r>
            <a:rPr lang="en-US"/>
            <a:t>Clean and preprocess</a:t>
          </a:r>
        </a:p>
      </dgm:t>
    </dgm:pt>
    <dgm:pt modelId="{22CE15AC-6CC3-4A0B-8583-095AFBE306F8}" type="parTrans" cxnId="{0D2CE44C-F593-4E37-A811-F8CAF0AAD916}">
      <dgm:prSet/>
      <dgm:spPr/>
      <dgm:t>
        <a:bodyPr/>
        <a:lstStyle/>
        <a:p>
          <a:endParaRPr lang="en-US"/>
        </a:p>
      </dgm:t>
    </dgm:pt>
    <dgm:pt modelId="{4520F2E4-3B1B-47A9-9D1A-624D9478EEC4}" type="sibTrans" cxnId="{0D2CE44C-F593-4E37-A811-F8CAF0AAD916}">
      <dgm:prSet/>
      <dgm:spPr/>
      <dgm:t>
        <a:bodyPr/>
        <a:lstStyle/>
        <a:p>
          <a:endParaRPr lang="en-US"/>
        </a:p>
      </dgm:t>
    </dgm:pt>
    <dgm:pt modelId="{53AAF0C2-345A-4904-9AE2-659C44D85B20}">
      <dgm:prSet/>
      <dgm:spPr/>
      <dgm:t>
        <a:bodyPr/>
        <a:lstStyle/>
        <a:p>
          <a:r>
            <a:rPr lang="en-US"/>
            <a:t>Clean and preprocess the data, handling missing values, outliers, and formatting issues.</a:t>
          </a:r>
        </a:p>
      </dgm:t>
    </dgm:pt>
    <dgm:pt modelId="{49CFB1D5-34AB-40BD-ACF6-8D2ACE73C1E0}" type="parTrans" cxnId="{690D858D-489D-485C-9441-7FA52E95FCDC}">
      <dgm:prSet/>
      <dgm:spPr/>
      <dgm:t>
        <a:bodyPr/>
        <a:lstStyle/>
        <a:p>
          <a:endParaRPr lang="en-US"/>
        </a:p>
      </dgm:t>
    </dgm:pt>
    <dgm:pt modelId="{D31B7FA0-6E2B-4D4B-A8B1-6035E18FD85C}" type="sibTrans" cxnId="{690D858D-489D-485C-9441-7FA52E95FCDC}">
      <dgm:prSet/>
      <dgm:spPr/>
      <dgm:t>
        <a:bodyPr/>
        <a:lstStyle/>
        <a:p>
          <a:endParaRPr lang="en-US"/>
        </a:p>
      </dgm:t>
    </dgm:pt>
    <dgm:pt modelId="{8AEAEBDF-CF3E-48DA-BBE7-830331814690}">
      <dgm:prSet/>
      <dgm:spPr/>
      <dgm:t>
        <a:bodyPr/>
        <a:lstStyle/>
        <a:p>
          <a:r>
            <a:rPr lang="en-US"/>
            <a:t>Ensure</a:t>
          </a:r>
        </a:p>
      </dgm:t>
    </dgm:pt>
    <dgm:pt modelId="{A0225D38-EFAD-479C-8B5B-75F170706090}" type="parTrans" cxnId="{414BBD12-E1E9-4A28-91C6-CB4E13486B0D}">
      <dgm:prSet/>
      <dgm:spPr/>
      <dgm:t>
        <a:bodyPr/>
        <a:lstStyle/>
        <a:p>
          <a:endParaRPr lang="en-US"/>
        </a:p>
      </dgm:t>
    </dgm:pt>
    <dgm:pt modelId="{2F30FD14-DC0C-4A20-9D2A-B6ABDB77BEBB}" type="sibTrans" cxnId="{414BBD12-E1E9-4A28-91C6-CB4E13486B0D}">
      <dgm:prSet/>
      <dgm:spPr/>
      <dgm:t>
        <a:bodyPr/>
        <a:lstStyle/>
        <a:p>
          <a:endParaRPr lang="en-US"/>
        </a:p>
      </dgm:t>
    </dgm:pt>
    <dgm:pt modelId="{469F0758-85BD-45E9-83D3-1AC60F4D7B61}">
      <dgm:prSet/>
      <dgm:spPr/>
      <dgm:t>
        <a:bodyPr/>
        <a:lstStyle/>
        <a:p>
          <a:r>
            <a:rPr lang="en-US"/>
            <a:t>Ensure that the data includes relevant features such as timestamp, location, SO2 levels, NO2 levels, and RSPM/PM10 levels.</a:t>
          </a:r>
        </a:p>
      </dgm:t>
    </dgm:pt>
    <dgm:pt modelId="{378F4F2A-A4D0-4D6C-AE9B-7C1DC35D7504}" type="parTrans" cxnId="{38863996-FA87-4172-9282-E90170A878F1}">
      <dgm:prSet/>
      <dgm:spPr/>
      <dgm:t>
        <a:bodyPr/>
        <a:lstStyle/>
        <a:p>
          <a:endParaRPr lang="en-US"/>
        </a:p>
      </dgm:t>
    </dgm:pt>
    <dgm:pt modelId="{3BCEBDC2-CADD-4C42-9C46-A25004B6E45C}" type="sibTrans" cxnId="{38863996-FA87-4172-9282-E90170A878F1}">
      <dgm:prSet/>
      <dgm:spPr/>
      <dgm:t>
        <a:bodyPr/>
        <a:lstStyle/>
        <a:p>
          <a:endParaRPr lang="en-US"/>
        </a:p>
      </dgm:t>
    </dgm:pt>
    <dgm:pt modelId="{88BDAC0C-2CA8-477A-87F4-A231BB241039}" type="pres">
      <dgm:prSet presAssocID="{F6923C1C-9172-41E4-91FA-9D9BB89BF493}" presName="Name0" presStyleCnt="0">
        <dgm:presLayoutVars>
          <dgm:dir/>
          <dgm:animLvl val="lvl"/>
          <dgm:resizeHandles val="exact"/>
        </dgm:presLayoutVars>
      </dgm:prSet>
      <dgm:spPr/>
    </dgm:pt>
    <dgm:pt modelId="{65C47FC7-8794-4F06-9ED9-D698B83B21C6}" type="pres">
      <dgm:prSet presAssocID="{3485202E-0ABD-439E-B62A-3E5D08427481}" presName="linNode" presStyleCnt="0"/>
      <dgm:spPr/>
    </dgm:pt>
    <dgm:pt modelId="{32BE6F60-877A-4B46-9AEE-7B82B04CBFEA}" type="pres">
      <dgm:prSet presAssocID="{3485202E-0ABD-439E-B62A-3E5D08427481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B53C49BC-C69B-495A-B0A8-6FE67A33D60C}" type="pres">
      <dgm:prSet presAssocID="{3485202E-0ABD-439E-B62A-3E5D08427481}" presName="descendantText" presStyleLbl="alignAccFollowNode1" presStyleIdx="0" presStyleCnt="3">
        <dgm:presLayoutVars>
          <dgm:bulletEnabled/>
        </dgm:presLayoutVars>
      </dgm:prSet>
      <dgm:spPr/>
    </dgm:pt>
    <dgm:pt modelId="{26967E9F-2CB6-468A-8DF8-C82ED0A93D75}" type="pres">
      <dgm:prSet presAssocID="{0AE4A9AB-23DE-4C97-90B8-2BDC9121D013}" presName="sp" presStyleCnt="0"/>
      <dgm:spPr/>
    </dgm:pt>
    <dgm:pt modelId="{20F81A7D-EAD3-4EF8-A927-6B40E9D1EFF3}" type="pres">
      <dgm:prSet presAssocID="{A660C0A7-3783-47BF-BDDD-1339D17A0CE2}" presName="linNode" presStyleCnt="0"/>
      <dgm:spPr/>
    </dgm:pt>
    <dgm:pt modelId="{168910A8-EB81-4545-BC4C-BA3F0175B27F}" type="pres">
      <dgm:prSet presAssocID="{A660C0A7-3783-47BF-BDDD-1339D17A0CE2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77D123FF-C7CA-426A-9228-8C9E3FECFE44}" type="pres">
      <dgm:prSet presAssocID="{A660C0A7-3783-47BF-BDDD-1339D17A0CE2}" presName="descendantText" presStyleLbl="alignAccFollowNode1" presStyleIdx="1" presStyleCnt="3">
        <dgm:presLayoutVars>
          <dgm:bulletEnabled/>
        </dgm:presLayoutVars>
      </dgm:prSet>
      <dgm:spPr/>
    </dgm:pt>
    <dgm:pt modelId="{94CD4E73-D15F-4CC1-A8F4-23BD20AB3C19}" type="pres">
      <dgm:prSet presAssocID="{4520F2E4-3B1B-47A9-9D1A-624D9478EEC4}" presName="sp" presStyleCnt="0"/>
      <dgm:spPr/>
    </dgm:pt>
    <dgm:pt modelId="{B8EE8129-78BB-4A2B-8736-945019BDE111}" type="pres">
      <dgm:prSet presAssocID="{8AEAEBDF-CF3E-48DA-BBE7-830331814690}" presName="linNode" presStyleCnt="0"/>
      <dgm:spPr/>
    </dgm:pt>
    <dgm:pt modelId="{5DCAAF91-7C3B-4F1F-8E6F-A326ACB94A37}" type="pres">
      <dgm:prSet presAssocID="{8AEAEBDF-CF3E-48DA-BBE7-830331814690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8DAAA72E-0429-41B8-96DD-9AD34E23CCAD}" type="pres">
      <dgm:prSet presAssocID="{8AEAEBDF-CF3E-48DA-BBE7-830331814690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414BBD12-E1E9-4A28-91C6-CB4E13486B0D}" srcId="{F6923C1C-9172-41E4-91FA-9D9BB89BF493}" destId="{8AEAEBDF-CF3E-48DA-BBE7-830331814690}" srcOrd="2" destOrd="0" parTransId="{A0225D38-EFAD-479C-8B5B-75F170706090}" sibTransId="{2F30FD14-DC0C-4A20-9D2A-B6ABDB77BEBB}"/>
    <dgm:cxn modelId="{C8516023-66CD-4765-8064-EFCFF88F2A4A}" type="presOf" srcId="{F6923C1C-9172-41E4-91FA-9D9BB89BF493}" destId="{88BDAC0C-2CA8-477A-87F4-A231BB241039}" srcOrd="0" destOrd="0" presId="urn:microsoft.com/office/officeart/2016/7/layout/VerticalSolidActionList"/>
    <dgm:cxn modelId="{585ACB2D-4F78-4B07-8C98-D4E6156F5094}" type="presOf" srcId="{8AEAEBDF-CF3E-48DA-BBE7-830331814690}" destId="{5DCAAF91-7C3B-4F1F-8E6F-A326ACB94A37}" srcOrd="0" destOrd="0" presId="urn:microsoft.com/office/officeart/2016/7/layout/VerticalSolidActionList"/>
    <dgm:cxn modelId="{A168EF38-D7D5-4346-A8C7-70A87FAE4649}" type="presOf" srcId="{53AAF0C2-345A-4904-9AE2-659C44D85B20}" destId="{77D123FF-C7CA-426A-9228-8C9E3FECFE44}" srcOrd="0" destOrd="0" presId="urn:microsoft.com/office/officeart/2016/7/layout/VerticalSolidActionList"/>
    <dgm:cxn modelId="{266FB24A-19BC-4E04-B29E-A1FE8B4F61E0}" type="presOf" srcId="{3485202E-0ABD-439E-B62A-3E5D08427481}" destId="{32BE6F60-877A-4B46-9AEE-7B82B04CBFEA}" srcOrd="0" destOrd="0" presId="urn:microsoft.com/office/officeart/2016/7/layout/VerticalSolidActionList"/>
    <dgm:cxn modelId="{0D2CE44C-F593-4E37-A811-F8CAF0AAD916}" srcId="{F6923C1C-9172-41E4-91FA-9D9BB89BF493}" destId="{A660C0A7-3783-47BF-BDDD-1339D17A0CE2}" srcOrd="1" destOrd="0" parTransId="{22CE15AC-6CC3-4A0B-8583-095AFBE306F8}" sibTransId="{4520F2E4-3B1B-47A9-9D1A-624D9478EEC4}"/>
    <dgm:cxn modelId="{9F172971-BA00-462C-8F1C-2D1CD7862FB5}" type="presOf" srcId="{469F0758-85BD-45E9-83D3-1AC60F4D7B61}" destId="{8DAAA72E-0429-41B8-96DD-9AD34E23CCAD}" srcOrd="0" destOrd="0" presId="urn:microsoft.com/office/officeart/2016/7/layout/VerticalSolidActionList"/>
    <dgm:cxn modelId="{690D858D-489D-485C-9441-7FA52E95FCDC}" srcId="{A660C0A7-3783-47BF-BDDD-1339D17A0CE2}" destId="{53AAF0C2-345A-4904-9AE2-659C44D85B20}" srcOrd="0" destOrd="0" parTransId="{49CFB1D5-34AB-40BD-ACF6-8D2ACE73C1E0}" sibTransId="{D31B7FA0-6E2B-4D4B-A8B1-6035E18FD85C}"/>
    <dgm:cxn modelId="{38863996-FA87-4172-9282-E90170A878F1}" srcId="{8AEAEBDF-CF3E-48DA-BBE7-830331814690}" destId="{469F0758-85BD-45E9-83D3-1AC60F4D7B61}" srcOrd="0" destOrd="0" parTransId="{378F4F2A-A4D0-4D6C-AE9B-7C1DC35D7504}" sibTransId="{3BCEBDC2-CADD-4C42-9C46-A25004B6E45C}"/>
    <dgm:cxn modelId="{B89B7EC5-094D-4D7D-9C12-6E29AEE323EB}" srcId="{3485202E-0ABD-439E-B62A-3E5D08427481}" destId="{DD8FF9BF-9C4C-445D-976F-DC241E7F62E3}" srcOrd="0" destOrd="0" parTransId="{3C38488D-51E1-4E48-80F8-EF54A5C4CF46}" sibTransId="{9AE00381-7417-46DD-8D6B-E31F5FBE5D91}"/>
    <dgm:cxn modelId="{3A2BE2E6-AE6F-4309-80B3-07E0B5CB2503}" type="presOf" srcId="{DD8FF9BF-9C4C-445D-976F-DC241E7F62E3}" destId="{B53C49BC-C69B-495A-B0A8-6FE67A33D60C}" srcOrd="0" destOrd="0" presId="urn:microsoft.com/office/officeart/2016/7/layout/VerticalSolidActionList"/>
    <dgm:cxn modelId="{57EED8E8-A1EE-4774-9BDD-EC96B2AA1CBF}" srcId="{F6923C1C-9172-41E4-91FA-9D9BB89BF493}" destId="{3485202E-0ABD-439E-B62A-3E5D08427481}" srcOrd="0" destOrd="0" parTransId="{82CEEBCA-AFA4-496F-90AB-9F2D072C4B71}" sibTransId="{0AE4A9AB-23DE-4C97-90B8-2BDC9121D013}"/>
    <dgm:cxn modelId="{2BF79FFE-BF38-48D5-9AC9-A7EF681FA147}" type="presOf" srcId="{A660C0A7-3783-47BF-BDDD-1339D17A0CE2}" destId="{168910A8-EB81-4545-BC4C-BA3F0175B27F}" srcOrd="0" destOrd="0" presId="urn:microsoft.com/office/officeart/2016/7/layout/VerticalSolidActionList"/>
    <dgm:cxn modelId="{9565ED2B-A089-4954-9F7B-4606C3A7EA30}" type="presParOf" srcId="{88BDAC0C-2CA8-477A-87F4-A231BB241039}" destId="{65C47FC7-8794-4F06-9ED9-D698B83B21C6}" srcOrd="0" destOrd="0" presId="urn:microsoft.com/office/officeart/2016/7/layout/VerticalSolidActionList"/>
    <dgm:cxn modelId="{D1E05551-BA0F-4E59-A6BD-1CE862E14361}" type="presParOf" srcId="{65C47FC7-8794-4F06-9ED9-D698B83B21C6}" destId="{32BE6F60-877A-4B46-9AEE-7B82B04CBFEA}" srcOrd="0" destOrd="0" presId="urn:microsoft.com/office/officeart/2016/7/layout/VerticalSolidActionList"/>
    <dgm:cxn modelId="{5A757CE2-7764-487D-BE0F-C58CA6556348}" type="presParOf" srcId="{65C47FC7-8794-4F06-9ED9-D698B83B21C6}" destId="{B53C49BC-C69B-495A-B0A8-6FE67A33D60C}" srcOrd="1" destOrd="0" presId="urn:microsoft.com/office/officeart/2016/7/layout/VerticalSolidActionList"/>
    <dgm:cxn modelId="{350B84E6-70B2-4952-9DB5-770CF8E0C02F}" type="presParOf" srcId="{88BDAC0C-2CA8-477A-87F4-A231BB241039}" destId="{26967E9F-2CB6-468A-8DF8-C82ED0A93D75}" srcOrd="1" destOrd="0" presId="urn:microsoft.com/office/officeart/2016/7/layout/VerticalSolidActionList"/>
    <dgm:cxn modelId="{E56538EE-9860-4E7C-879E-1C9EEFA7C70F}" type="presParOf" srcId="{88BDAC0C-2CA8-477A-87F4-A231BB241039}" destId="{20F81A7D-EAD3-4EF8-A927-6B40E9D1EFF3}" srcOrd="2" destOrd="0" presId="urn:microsoft.com/office/officeart/2016/7/layout/VerticalSolidActionList"/>
    <dgm:cxn modelId="{BBFB5507-03A7-4E3B-AB3D-90CD4624F4C9}" type="presParOf" srcId="{20F81A7D-EAD3-4EF8-A927-6B40E9D1EFF3}" destId="{168910A8-EB81-4545-BC4C-BA3F0175B27F}" srcOrd="0" destOrd="0" presId="urn:microsoft.com/office/officeart/2016/7/layout/VerticalSolidActionList"/>
    <dgm:cxn modelId="{DF259046-BBCB-4D0D-A3F6-6EA91F18478F}" type="presParOf" srcId="{20F81A7D-EAD3-4EF8-A927-6B40E9D1EFF3}" destId="{77D123FF-C7CA-426A-9228-8C9E3FECFE44}" srcOrd="1" destOrd="0" presId="urn:microsoft.com/office/officeart/2016/7/layout/VerticalSolidActionList"/>
    <dgm:cxn modelId="{21899B36-AE48-40D2-B266-D3884B997CB9}" type="presParOf" srcId="{88BDAC0C-2CA8-477A-87F4-A231BB241039}" destId="{94CD4E73-D15F-4CC1-A8F4-23BD20AB3C19}" srcOrd="3" destOrd="0" presId="urn:microsoft.com/office/officeart/2016/7/layout/VerticalSolidActionList"/>
    <dgm:cxn modelId="{97874786-32E0-4BDA-8839-EEAE536A14C6}" type="presParOf" srcId="{88BDAC0C-2CA8-477A-87F4-A231BB241039}" destId="{B8EE8129-78BB-4A2B-8736-945019BDE111}" srcOrd="4" destOrd="0" presId="urn:microsoft.com/office/officeart/2016/7/layout/VerticalSolidActionList"/>
    <dgm:cxn modelId="{679B84EA-8DEB-4260-9AE2-DFC557E3A261}" type="presParOf" srcId="{B8EE8129-78BB-4A2B-8736-945019BDE111}" destId="{5DCAAF91-7C3B-4F1F-8E6F-A326ACB94A37}" srcOrd="0" destOrd="0" presId="urn:microsoft.com/office/officeart/2016/7/layout/VerticalSolidActionList"/>
    <dgm:cxn modelId="{1C8E401E-3280-4E67-8F1B-441EB6328D30}" type="presParOf" srcId="{B8EE8129-78BB-4A2B-8736-945019BDE111}" destId="{8DAAA72E-0429-41B8-96DD-9AD34E23CCAD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E62472-87ED-475C-B785-B15271C6DDD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D140494-4B40-4F63-84AB-AB8AFA1D5599}">
      <dgm:prSet/>
      <dgm:spPr/>
      <dgm:t>
        <a:bodyPr/>
        <a:lstStyle/>
        <a:p>
          <a:r>
            <a:rPr lang="en-US"/>
            <a:t>Perform EDA to understand the data better.</a:t>
          </a:r>
        </a:p>
      </dgm:t>
    </dgm:pt>
    <dgm:pt modelId="{EFA39EF3-9CAF-474F-9E17-8809FBF89B46}" type="parTrans" cxnId="{8621B521-8EDA-4D75-BB22-876F24682BCC}">
      <dgm:prSet/>
      <dgm:spPr/>
      <dgm:t>
        <a:bodyPr/>
        <a:lstStyle/>
        <a:p>
          <a:endParaRPr lang="en-US"/>
        </a:p>
      </dgm:t>
    </dgm:pt>
    <dgm:pt modelId="{2E6A253D-4DAD-4066-BAEB-DA404057D832}" type="sibTrans" cxnId="{8621B521-8EDA-4D75-BB22-876F24682BCC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671875F8-3C39-43C2-BDAC-98F0C8FA9F3E}">
      <dgm:prSet/>
      <dgm:spPr/>
      <dgm:t>
        <a:bodyPr/>
        <a:lstStyle/>
        <a:p>
          <a:r>
            <a:rPr lang="en-US"/>
            <a:t>Calculate basic statistics, visualize distributions, and explore correlations between variables.</a:t>
          </a:r>
        </a:p>
      </dgm:t>
    </dgm:pt>
    <dgm:pt modelId="{28656836-CB50-4DE7-A5B9-200C7D7088D5}" type="parTrans" cxnId="{2FA3E05E-0451-4C11-BBB6-D20E3345CD02}">
      <dgm:prSet/>
      <dgm:spPr/>
      <dgm:t>
        <a:bodyPr/>
        <a:lstStyle/>
        <a:p>
          <a:endParaRPr lang="en-US"/>
        </a:p>
      </dgm:t>
    </dgm:pt>
    <dgm:pt modelId="{2C4CF239-CD7D-4B13-A40D-7307159150EC}" type="sibTrans" cxnId="{2FA3E05E-0451-4C11-BBB6-D20E3345CD02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03DE9CB1-2844-4FD9-B132-77F84E4054EB}">
      <dgm:prSet/>
      <dgm:spPr/>
      <dgm:t>
        <a:bodyPr/>
        <a:lstStyle/>
        <a:p>
          <a:r>
            <a:rPr lang="en-US"/>
            <a:t>Create summary statistics and visualizations to highlight pollution trends over time and space.</a:t>
          </a:r>
        </a:p>
      </dgm:t>
    </dgm:pt>
    <dgm:pt modelId="{F52D5775-3B79-4CD1-8790-B193A9FBBBAB}" type="parTrans" cxnId="{7F503BA7-2437-424C-8605-B9B95537493A}">
      <dgm:prSet/>
      <dgm:spPr/>
      <dgm:t>
        <a:bodyPr/>
        <a:lstStyle/>
        <a:p>
          <a:endParaRPr lang="en-US"/>
        </a:p>
      </dgm:t>
    </dgm:pt>
    <dgm:pt modelId="{4CBD4D9D-B468-4AC2-9290-3DB16B428841}" type="sibTrans" cxnId="{7F503BA7-2437-424C-8605-B9B95537493A}">
      <dgm:prSet phldrT="3"/>
      <dgm:spPr/>
      <dgm:t>
        <a:bodyPr/>
        <a:lstStyle/>
        <a:p>
          <a:endParaRPr lang="en-US"/>
        </a:p>
      </dgm:t>
    </dgm:pt>
    <dgm:pt modelId="{8A0115D2-0AFB-4E61-9ECD-DD04DC54609C}" type="pres">
      <dgm:prSet presAssocID="{41E62472-87ED-475C-B785-B15271C6DDD0}" presName="Name0" presStyleCnt="0">
        <dgm:presLayoutVars>
          <dgm:dir/>
          <dgm:resizeHandles val="exact"/>
        </dgm:presLayoutVars>
      </dgm:prSet>
      <dgm:spPr/>
    </dgm:pt>
    <dgm:pt modelId="{501973B4-F99D-40C3-A2BE-53529E6C4A99}" type="pres">
      <dgm:prSet presAssocID="{3D140494-4B40-4F63-84AB-AB8AFA1D5599}" presName="node" presStyleLbl="node1" presStyleIdx="0" presStyleCnt="3">
        <dgm:presLayoutVars>
          <dgm:bulletEnabled val="1"/>
        </dgm:presLayoutVars>
      </dgm:prSet>
      <dgm:spPr/>
    </dgm:pt>
    <dgm:pt modelId="{D0CC2513-4758-43EA-9896-4F2EEE00FE78}" type="pres">
      <dgm:prSet presAssocID="{2E6A253D-4DAD-4066-BAEB-DA404057D832}" presName="sibTrans" presStyleLbl="sibTrans1D1" presStyleIdx="0" presStyleCnt="2"/>
      <dgm:spPr/>
    </dgm:pt>
    <dgm:pt modelId="{7CE25B91-85EB-4FDE-8161-7BB4D1A6F27B}" type="pres">
      <dgm:prSet presAssocID="{2E6A253D-4DAD-4066-BAEB-DA404057D832}" presName="connectorText" presStyleLbl="sibTrans1D1" presStyleIdx="0" presStyleCnt="2"/>
      <dgm:spPr/>
    </dgm:pt>
    <dgm:pt modelId="{F9449436-9A9E-4B4C-B9FF-59D4F6BDF7A9}" type="pres">
      <dgm:prSet presAssocID="{671875F8-3C39-43C2-BDAC-98F0C8FA9F3E}" presName="node" presStyleLbl="node1" presStyleIdx="1" presStyleCnt="3">
        <dgm:presLayoutVars>
          <dgm:bulletEnabled val="1"/>
        </dgm:presLayoutVars>
      </dgm:prSet>
      <dgm:spPr/>
    </dgm:pt>
    <dgm:pt modelId="{FDA571F4-15D0-458F-ACF7-50F9EB8ABE1B}" type="pres">
      <dgm:prSet presAssocID="{2C4CF239-CD7D-4B13-A40D-7307159150EC}" presName="sibTrans" presStyleLbl="sibTrans1D1" presStyleIdx="1" presStyleCnt="2"/>
      <dgm:spPr/>
    </dgm:pt>
    <dgm:pt modelId="{196F96B0-9F15-4CDD-A199-D1DDCBF92F7D}" type="pres">
      <dgm:prSet presAssocID="{2C4CF239-CD7D-4B13-A40D-7307159150EC}" presName="connectorText" presStyleLbl="sibTrans1D1" presStyleIdx="1" presStyleCnt="2"/>
      <dgm:spPr/>
    </dgm:pt>
    <dgm:pt modelId="{7EC2578C-BDE0-44F6-8155-7B2CA5AAD172}" type="pres">
      <dgm:prSet presAssocID="{03DE9CB1-2844-4FD9-B132-77F84E4054EB}" presName="node" presStyleLbl="node1" presStyleIdx="2" presStyleCnt="3">
        <dgm:presLayoutVars>
          <dgm:bulletEnabled val="1"/>
        </dgm:presLayoutVars>
      </dgm:prSet>
      <dgm:spPr/>
    </dgm:pt>
  </dgm:ptLst>
  <dgm:cxnLst>
    <dgm:cxn modelId="{A336EB11-A0DC-48FD-903F-F656893D08DC}" type="presOf" srcId="{2E6A253D-4DAD-4066-BAEB-DA404057D832}" destId="{D0CC2513-4758-43EA-9896-4F2EEE00FE78}" srcOrd="0" destOrd="0" presId="urn:microsoft.com/office/officeart/2016/7/layout/RepeatingBendingProcessNew"/>
    <dgm:cxn modelId="{38481820-374B-465B-9FF3-B240C36D76FF}" type="presOf" srcId="{671875F8-3C39-43C2-BDAC-98F0C8FA9F3E}" destId="{F9449436-9A9E-4B4C-B9FF-59D4F6BDF7A9}" srcOrd="0" destOrd="0" presId="urn:microsoft.com/office/officeart/2016/7/layout/RepeatingBendingProcessNew"/>
    <dgm:cxn modelId="{8621B521-8EDA-4D75-BB22-876F24682BCC}" srcId="{41E62472-87ED-475C-B785-B15271C6DDD0}" destId="{3D140494-4B40-4F63-84AB-AB8AFA1D5599}" srcOrd="0" destOrd="0" parTransId="{EFA39EF3-9CAF-474F-9E17-8809FBF89B46}" sibTransId="{2E6A253D-4DAD-4066-BAEB-DA404057D832}"/>
    <dgm:cxn modelId="{FDEE302B-A182-4E97-8071-F36E00CC3006}" type="presOf" srcId="{2E6A253D-4DAD-4066-BAEB-DA404057D832}" destId="{7CE25B91-85EB-4FDE-8161-7BB4D1A6F27B}" srcOrd="1" destOrd="0" presId="urn:microsoft.com/office/officeart/2016/7/layout/RepeatingBendingProcessNew"/>
    <dgm:cxn modelId="{2FA3E05E-0451-4C11-BBB6-D20E3345CD02}" srcId="{41E62472-87ED-475C-B785-B15271C6DDD0}" destId="{671875F8-3C39-43C2-BDAC-98F0C8FA9F3E}" srcOrd="1" destOrd="0" parTransId="{28656836-CB50-4DE7-A5B9-200C7D7088D5}" sibTransId="{2C4CF239-CD7D-4B13-A40D-7307159150EC}"/>
    <dgm:cxn modelId="{8C88DD4F-9336-4173-B9A4-ED4A1322982F}" type="presOf" srcId="{03DE9CB1-2844-4FD9-B132-77F84E4054EB}" destId="{7EC2578C-BDE0-44F6-8155-7B2CA5AAD172}" srcOrd="0" destOrd="0" presId="urn:microsoft.com/office/officeart/2016/7/layout/RepeatingBendingProcessNew"/>
    <dgm:cxn modelId="{7F503BA7-2437-424C-8605-B9B95537493A}" srcId="{41E62472-87ED-475C-B785-B15271C6DDD0}" destId="{03DE9CB1-2844-4FD9-B132-77F84E4054EB}" srcOrd="2" destOrd="0" parTransId="{F52D5775-3B79-4CD1-8790-B193A9FBBBAB}" sibTransId="{4CBD4D9D-B468-4AC2-9290-3DB16B428841}"/>
    <dgm:cxn modelId="{B47DFBA9-314D-4BFF-B858-BE685E196D1A}" type="presOf" srcId="{3D140494-4B40-4F63-84AB-AB8AFA1D5599}" destId="{501973B4-F99D-40C3-A2BE-53529E6C4A99}" srcOrd="0" destOrd="0" presId="urn:microsoft.com/office/officeart/2016/7/layout/RepeatingBendingProcessNew"/>
    <dgm:cxn modelId="{12A6E1B9-C5E4-4BD7-8DC6-21D2026669AA}" type="presOf" srcId="{2C4CF239-CD7D-4B13-A40D-7307159150EC}" destId="{196F96B0-9F15-4CDD-A199-D1DDCBF92F7D}" srcOrd="1" destOrd="0" presId="urn:microsoft.com/office/officeart/2016/7/layout/RepeatingBendingProcessNew"/>
    <dgm:cxn modelId="{DDFD31F4-ED5F-4F09-8548-33B00FC0EC05}" type="presOf" srcId="{41E62472-87ED-475C-B785-B15271C6DDD0}" destId="{8A0115D2-0AFB-4E61-9ECD-DD04DC54609C}" srcOrd="0" destOrd="0" presId="urn:microsoft.com/office/officeart/2016/7/layout/RepeatingBendingProcessNew"/>
    <dgm:cxn modelId="{394849FB-3E23-4ABC-8B6E-7002B8D16509}" type="presOf" srcId="{2C4CF239-CD7D-4B13-A40D-7307159150EC}" destId="{FDA571F4-15D0-458F-ACF7-50F9EB8ABE1B}" srcOrd="0" destOrd="0" presId="urn:microsoft.com/office/officeart/2016/7/layout/RepeatingBendingProcessNew"/>
    <dgm:cxn modelId="{E838E11C-CA3B-46A6-A17D-09F1E42F47FE}" type="presParOf" srcId="{8A0115D2-0AFB-4E61-9ECD-DD04DC54609C}" destId="{501973B4-F99D-40C3-A2BE-53529E6C4A99}" srcOrd="0" destOrd="0" presId="urn:microsoft.com/office/officeart/2016/7/layout/RepeatingBendingProcessNew"/>
    <dgm:cxn modelId="{320DFD0A-E430-46C2-8AC5-1FA9FCF31166}" type="presParOf" srcId="{8A0115D2-0AFB-4E61-9ECD-DD04DC54609C}" destId="{D0CC2513-4758-43EA-9896-4F2EEE00FE78}" srcOrd="1" destOrd="0" presId="urn:microsoft.com/office/officeart/2016/7/layout/RepeatingBendingProcessNew"/>
    <dgm:cxn modelId="{A97FEE3D-FC83-4BDC-92A7-7EE0C225AD6C}" type="presParOf" srcId="{D0CC2513-4758-43EA-9896-4F2EEE00FE78}" destId="{7CE25B91-85EB-4FDE-8161-7BB4D1A6F27B}" srcOrd="0" destOrd="0" presId="urn:microsoft.com/office/officeart/2016/7/layout/RepeatingBendingProcessNew"/>
    <dgm:cxn modelId="{2B9A1590-336D-4D21-AB6A-2ADAD587132A}" type="presParOf" srcId="{8A0115D2-0AFB-4E61-9ECD-DD04DC54609C}" destId="{F9449436-9A9E-4B4C-B9FF-59D4F6BDF7A9}" srcOrd="2" destOrd="0" presId="urn:microsoft.com/office/officeart/2016/7/layout/RepeatingBendingProcessNew"/>
    <dgm:cxn modelId="{562D2DE6-146E-45E4-8C26-BC016873298D}" type="presParOf" srcId="{8A0115D2-0AFB-4E61-9ECD-DD04DC54609C}" destId="{FDA571F4-15D0-458F-ACF7-50F9EB8ABE1B}" srcOrd="3" destOrd="0" presId="urn:microsoft.com/office/officeart/2016/7/layout/RepeatingBendingProcessNew"/>
    <dgm:cxn modelId="{EA7A9E17-514D-41A8-82E7-73ED81088CD6}" type="presParOf" srcId="{FDA571F4-15D0-458F-ACF7-50F9EB8ABE1B}" destId="{196F96B0-9F15-4CDD-A199-D1DDCBF92F7D}" srcOrd="0" destOrd="0" presId="urn:microsoft.com/office/officeart/2016/7/layout/RepeatingBendingProcessNew"/>
    <dgm:cxn modelId="{7175CB1E-B9EB-4A09-AA3B-4DCE36F0A892}" type="presParOf" srcId="{8A0115D2-0AFB-4E61-9ECD-DD04DC54609C}" destId="{7EC2578C-BDE0-44F6-8155-7B2CA5AAD172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4E17BE-7FF3-40C6-A7AC-9214EB82D9F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9A3F17-63C1-4B55-8740-3FCDA232CDF7}">
      <dgm:prSet/>
      <dgm:spPr/>
      <dgm:t>
        <a:bodyPr/>
        <a:lstStyle/>
        <a:p>
          <a:r>
            <a:rPr lang="en-US"/>
            <a:t>Use Python libraries like Matplotlib, Seaborn, and Plotly to create informative visualizations.</a:t>
          </a:r>
        </a:p>
      </dgm:t>
    </dgm:pt>
    <dgm:pt modelId="{338AF627-1B5C-4582-A249-77655237D955}" type="parTrans" cxnId="{589461FD-3401-4B78-9041-0B921516FB11}">
      <dgm:prSet/>
      <dgm:spPr/>
      <dgm:t>
        <a:bodyPr/>
        <a:lstStyle/>
        <a:p>
          <a:endParaRPr lang="en-US"/>
        </a:p>
      </dgm:t>
    </dgm:pt>
    <dgm:pt modelId="{C6BBB46F-A769-4240-9504-44677E3521AE}" type="sibTrans" cxnId="{589461FD-3401-4B78-9041-0B921516FB11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F10D6691-E604-47B1-B442-6AE4267D7578}">
      <dgm:prSet/>
      <dgm:spPr/>
      <dgm:t>
        <a:bodyPr/>
        <a:lstStyle/>
        <a:p>
          <a:r>
            <a:rPr lang="en-US"/>
            <a:t>Consider creating time series plots, heatmaps, geographical maps, and scatter plots to visualize pollution trends, spatial patterns, and relationships between variables.</a:t>
          </a:r>
        </a:p>
      </dgm:t>
    </dgm:pt>
    <dgm:pt modelId="{71EA489F-DE9C-450C-9687-23881D67287E}" type="parTrans" cxnId="{CD0213DE-2476-4D34-AE7B-3821A6FA639E}">
      <dgm:prSet/>
      <dgm:spPr/>
      <dgm:t>
        <a:bodyPr/>
        <a:lstStyle/>
        <a:p>
          <a:endParaRPr lang="en-US"/>
        </a:p>
      </dgm:t>
    </dgm:pt>
    <dgm:pt modelId="{D20F2A50-A2DD-430E-9B86-C7ADC39E5ECA}" type="sibTrans" cxnId="{CD0213DE-2476-4D34-AE7B-3821A6FA639E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B86EA994-EDC0-4D10-9D2F-891880189CEA}">
      <dgm:prSet/>
      <dgm:spPr/>
      <dgm:t>
        <a:bodyPr/>
        <a:lstStyle/>
        <a:p>
          <a:r>
            <a:rPr lang="en-US"/>
            <a:t>Use color coding and interactive elements to make your visualizations more informative.</a:t>
          </a:r>
        </a:p>
      </dgm:t>
    </dgm:pt>
    <dgm:pt modelId="{B451CD12-DA93-45C2-AD99-D7500821336F}" type="parTrans" cxnId="{F5D67409-2061-435B-A451-CB62757E492F}">
      <dgm:prSet/>
      <dgm:spPr/>
      <dgm:t>
        <a:bodyPr/>
        <a:lstStyle/>
        <a:p>
          <a:endParaRPr lang="en-US"/>
        </a:p>
      </dgm:t>
    </dgm:pt>
    <dgm:pt modelId="{30D9E06A-2E6A-45B3-A792-C304506E8C44}" type="sibTrans" cxnId="{F5D67409-2061-435B-A451-CB62757E492F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A885E7E1-2E70-409E-B728-27D67BC8A389}" type="pres">
      <dgm:prSet presAssocID="{634E17BE-7FF3-40C6-A7AC-9214EB82D9F7}" presName="Name0" presStyleCnt="0">
        <dgm:presLayoutVars>
          <dgm:animLvl val="lvl"/>
          <dgm:resizeHandles val="exact"/>
        </dgm:presLayoutVars>
      </dgm:prSet>
      <dgm:spPr/>
    </dgm:pt>
    <dgm:pt modelId="{C4ECFC0B-B74E-4D1F-9585-01423D2C7C5C}" type="pres">
      <dgm:prSet presAssocID="{5A9A3F17-63C1-4B55-8740-3FCDA232CDF7}" presName="compositeNode" presStyleCnt="0">
        <dgm:presLayoutVars>
          <dgm:bulletEnabled val="1"/>
        </dgm:presLayoutVars>
      </dgm:prSet>
      <dgm:spPr/>
    </dgm:pt>
    <dgm:pt modelId="{AA9E9096-4957-40F4-BB57-6FA9B6DFA583}" type="pres">
      <dgm:prSet presAssocID="{5A9A3F17-63C1-4B55-8740-3FCDA232CDF7}" presName="bgRect" presStyleLbl="bgAccFollowNode1" presStyleIdx="0" presStyleCnt="3"/>
      <dgm:spPr/>
    </dgm:pt>
    <dgm:pt modelId="{E67E7CDF-2E00-4B8E-8C37-8632F5791752}" type="pres">
      <dgm:prSet presAssocID="{C6BBB46F-A769-4240-9504-44677E3521AE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277ED1D4-D50C-47B7-9CA6-8509225B11A5}" type="pres">
      <dgm:prSet presAssocID="{5A9A3F17-63C1-4B55-8740-3FCDA232CDF7}" presName="bottomLine" presStyleLbl="alignNode1" presStyleIdx="1" presStyleCnt="6">
        <dgm:presLayoutVars/>
      </dgm:prSet>
      <dgm:spPr/>
    </dgm:pt>
    <dgm:pt modelId="{73E6920F-119C-4A05-B46D-F197B844485F}" type="pres">
      <dgm:prSet presAssocID="{5A9A3F17-63C1-4B55-8740-3FCDA232CDF7}" presName="nodeText" presStyleLbl="bgAccFollowNode1" presStyleIdx="0" presStyleCnt="3">
        <dgm:presLayoutVars>
          <dgm:bulletEnabled val="1"/>
        </dgm:presLayoutVars>
      </dgm:prSet>
      <dgm:spPr/>
    </dgm:pt>
    <dgm:pt modelId="{D65CC622-7222-423A-9E33-6A4E09C6212C}" type="pres">
      <dgm:prSet presAssocID="{C6BBB46F-A769-4240-9504-44677E3521AE}" presName="sibTrans" presStyleCnt="0"/>
      <dgm:spPr/>
    </dgm:pt>
    <dgm:pt modelId="{D2A013DD-1533-4B65-B13A-BB213BA93296}" type="pres">
      <dgm:prSet presAssocID="{F10D6691-E604-47B1-B442-6AE4267D7578}" presName="compositeNode" presStyleCnt="0">
        <dgm:presLayoutVars>
          <dgm:bulletEnabled val="1"/>
        </dgm:presLayoutVars>
      </dgm:prSet>
      <dgm:spPr/>
    </dgm:pt>
    <dgm:pt modelId="{958679E5-C2FF-493C-9D13-4CA3FED3F730}" type="pres">
      <dgm:prSet presAssocID="{F10D6691-E604-47B1-B442-6AE4267D7578}" presName="bgRect" presStyleLbl="bgAccFollowNode1" presStyleIdx="1" presStyleCnt="3"/>
      <dgm:spPr/>
    </dgm:pt>
    <dgm:pt modelId="{262964F8-8CB2-4265-ADCA-171CF51CB0CB}" type="pres">
      <dgm:prSet presAssocID="{D20F2A50-A2DD-430E-9B86-C7ADC39E5ECA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774FA66F-2B0B-4A86-8A8C-2F757FEDD7B9}" type="pres">
      <dgm:prSet presAssocID="{F10D6691-E604-47B1-B442-6AE4267D7578}" presName="bottomLine" presStyleLbl="alignNode1" presStyleIdx="3" presStyleCnt="6">
        <dgm:presLayoutVars/>
      </dgm:prSet>
      <dgm:spPr/>
    </dgm:pt>
    <dgm:pt modelId="{A3D01EF5-1BF6-464A-8DB9-B1DEEF7C215A}" type="pres">
      <dgm:prSet presAssocID="{F10D6691-E604-47B1-B442-6AE4267D7578}" presName="nodeText" presStyleLbl="bgAccFollowNode1" presStyleIdx="1" presStyleCnt="3">
        <dgm:presLayoutVars>
          <dgm:bulletEnabled val="1"/>
        </dgm:presLayoutVars>
      </dgm:prSet>
      <dgm:spPr/>
    </dgm:pt>
    <dgm:pt modelId="{250F0C82-32CB-49A3-ABE3-B5356D0CEBFC}" type="pres">
      <dgm:prSet presAssocID="{D20F2A50-A2DD-430E-9B86-C7ADC39E5ECA}" presName="sibTrans" presStyleCnt="0"/>
      <dgm:spPr/>
    </dgm:pt>
    <dgm:pt modelId="{5787F2D5-1A91-4234-A243-9EAFA8FD3BDC}" type="pres">
      <dgm:prSet presAssocID="{B86EA994-EDC0-4D10-9D2F-891880189CEA}" presName="compositeNode" presStyleCnt="0">
        <dgm:presLayoutVars>
          <dgm:bulletEnabled val="1"/>
        </dgm:presLayoutVars>
      </dgm:prSet>
      <dgm:spPr/>
    </dgm:pt>
    <dgm:pt modelId="{8596950D-1D88-4C15-87C5-9A8C685E9DDC}" type="pres">
      <dgm:prSet presAssocID="{B86EA994-EDC0-4D10-9D2F-891880189CEA}" presName="bgRect" presStyleLbl="bgAccFollowNode1" presStyleIdx="2" presStyleCnt="3"/>
      <dgm:spPr/>
    </dgm:pt>
    <dgm:pt modelId="{2A4C0510-DCAE-45CD-B9A8-2722CEF740CB}" type="pres">
      <dgm:prSet presAssocID="{30D9E06A-2E6A-45B3-A792-C304506E8C4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0D79D9B-A51D-47EC-BB5A-4BEF1B007CA3}" type="pres">
      <dgm:prSet presAssocID="{B86EA994-EDC0-4D10-9D2F-891880189CEA}" presName="bottomLine" presStyleLbl="alignNode1" presStyleIdx="5" presStyleCnt="6">
        <dgm:presLayoutVars/>
      </dgm:prSet>
      <dgm:spPr/>
    </dgm:pt>
    <dgm:pt modelId="{ADA3FA69-E297-4E70-82EE-2D3AB2B4C468}" type="pres">
      <dgm:prSet presAssocID="{B86EA994-EDC0-4D10-9D2F-891880189CEA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5D67409-2061-435B-A451-CB62757E492F}" srcId="{634E17BE-7FF3-40C6-A7AC-9214EB82D9F7}" destId="{B86EA994-EDC0-4D10-9D2F-891880189CEA}" srcOrd="2" destOrd="0" parTransId="{B451CD12-DA93-45C2-AD99-D7500821336F}" sibTransId="{30D9E06A-2E6A-45B3-A792-C304506E8C44}"/>
    <dgm:cxn modelId="{F2B3810B-6E62-4953-B731-86B3843B95C3}" type="presOf" srcId="{30D9E06A-2E6A-45B3-A792-C304506E8C44}" destId="{2A4C0510-DCAE-45CD-B9A8-2722CEF740CB}" srcOrd="0" destOrd="0" presId="urn:microsoft.com/office/officeart/2016/7/layout/BasicLinearProcessNumbered"/>
    <dgm:cxn modelId="{8FEC250E-6227-4045-8D5A-1FA7C36D1DA0}" type="presOf" srcId="{B86EA994-EDC0-4D10-9D2F-891880189CEA}" destId="{ADA3FA69-E297-4E70-82EE-2D3AB2B4C468}" srcOrd="1" destOrd="0" presId="urn:microsoft.com/office/officeart/2016/7/layout/BasicLinearProcessNumbered"/>
    <dgm:cxn modelId="{D9AF375F-3D7F-4B32-9CEE-507EB281A092}" type="presOf" srcId="{F10D6691-E604-47B1-B442-6AE4267D7578}" destId="{958679E5-C2FF-493C-9D13-4CA3FED3F730}" srcOrd="0" destOrd="0" presId="urn:microsoft.com/office/officeart/2016/7/layout/BasicLinearProcessNumbered"/>
    <dgm:cxn modelId="{D5FE8C63-9694-4E4E-B7E8-8996C578B095}" type="presOf" srcId="{5A9A3F17-63C1-4B55-8740-3FCDA232CDF7}" destId="{73E6920F-119C-4A05-B46D-F197B844485F}" srcOrd="1" destOrd="0" presId="urn:microsoft.com/office/officeart/2016/7/layout/BasicLinearProcessNumbered"/>
    <dgm:cxn modelId="{59584866-FEC8-4F61-8663-CFF82A71CE6C}" type="presOf" srcId="{C6BBB46F-A769-4240-9504-44677E3521AE}" destId="{E67E7CDF-2E00-4B8E-8C37-8632F5791752}" srcOrd="0" destOrd="0" presId="urn:microsoft.com/office/officeart/2016/7/layout/BasicLinearProcessNumbered"/>
    <dgm:cxn modelId="{1C49296B-9F3A-4A66-9103-7E824B910B9F}" type="presOf" srcId="{634E17BE-7FF3-40C6-A7AC-9214EB82D9F7}" destId="{A885E7E1-2E70-409E-B728-27D67BC8A389}" srcOrd="0" destOrd="0" presId="urn:microsoft.com/office/officeart/2016/7/layout/BasicLinearProcessNumbered"/>
    <dgm:cxn modelId="{EAD08676-2C73-42A0-A2F5-8F5086BF1134}" type="presOf" srcId="{D20F2A50-A2DD-430E-9B86-C7ADC39E5ECA}" destId="{262964F8-8CB2-4265-ADCA-171CF51CB0CB}" srcOrd="0" destOrd="0" presId="urn:microsoft.com/office/officeart/2016/7/layout/BasicLinearProcessNumbered"/>
    <dgm:cxn modelId="{E8BA9B76-EAAF-4C25-8AC2-67D0B579823B}" type="presOf" srcId="{B86EA994-EDC0-4D10-9D2F-891880189CEA}" destId="{8596950D-1D88-4C15-87C5-9A8C685E9DDC}" srcOrd="0" destOrd="0" presId="urn:microsoft.com/office/officeart/2016/7/layout/BasicLinearProcessNumbered"/>
    <dgm:cxn modelId="{A2297193-8FEC-4C9F-9DB2-165C3604DDC7}" type="presOf" srcId="{F10D6691-E604-47B1-B442-6AE4267D7578}" destId="{A3D01EF5-1BF6-464A-8DB9-B1DEEF7C215A}" srcOrd="1" destOrd="0" presId="urn:microsoft.com/office/officeart/2016/7/layout/BasicLinearProcessNumbered"/>
    <dgm:cxn modelId="{0CD72CC5-8BA9-41C6-A885-1BF2359202FB}" type="presOf" srcId="{5A9A3F17-63C1-4B55-8740-3FCDA232CDF7}" destId="{AA9E9096-4957-40F4-BB57-6FA9B6DFA583}" srcOrd="0" destOrd="0" presId="urn:microsoft.com/office/officeart/2016/7/layout/BasicLinearProcessNumbered"/>
    <dgm:cxn modelId="{CD0213DE-2476-4D34-AE7B-3821A6FA639E}" srcId="{634E17BE-7FF3-40C6-A7AC-9214EB82D9F7}" destId="{F10D6691-E604-47B1-B442-6AE4267D7578}" srcOrd="1" destOrd="0" parTransId="{71EA489F-DE9C-450C-9687-23881D67287E}" sibTransId="{D20F2A50-A2DD-430E-9B86-C7ADC39E5ECA}"/>
    <dgm:cxn modelId="{589461FD-3401-4B78-9041-0B921516FB11}" srcId="{634E17BE-7FF3-40C6-A7AC-9214EB82D9F7}" destId="{5A9A3F17-63C1-4B55-8740-3FCDA232CDF7}" srcOrd="0" destOrd="0" parTransId="{338AF627-1B5C-4582-A249-77655237D955}" sibTransId="{C6BBB46F-A769-4240-9504-44677E3521AE}"/>
    <dgm:cxn modelId="{DE6D8133-C73D-4D71-ABB2-806D0DF55CB4}" type="presParOf" srcId="{A885E7E1-2E70-409E-B728-27D67BC8A389}" destId="{C4ECFC0B-B74E-4D1F-9585-01423D2C7C5C}" srcOrd="0" destOrd="0" presId="urn:microsoft.com/office/officeart/2016/7/layout/BasicLinearProcessNumbered"/>
    <dgm:cxn modelId="{7F7C381D-0189-4B27-BE65-C561D229D0F2}" type="presParOf" srcId="{C4ECFC0B-B74E-4D1F-9585-01423D2C7C5C}" destId="{AA9E9096-4957-40F4-BB57-6FA9B6DFA583}" srcOrd="0" destOrd="0" presId="urn:microsoft.com/office/officeart/2016/7/layout/BasicLinearProcessNumbered"/>
    <dgm:cxn modelId="{6A702F8C-8289-435F-9A88-5357612EA401}" type="presParOf" srcId="{C4ECFC0B-B74E-4D1F-9585-01423D2C7C5C}" destId="{E67E7CDF-2E00-4B8E-8C37-8632F5791752}" srcOrd="1" destOrd="0" presId="urn:microsoft.com/office/officeart/2016/7/layout/BasicLinearProcessNumbered"/>
    <dgm:cxn modelId="{09F59BEA-8EBE-456C-BEEF-E81E5F0A2489}" type="presParOf" srcId="{C4ECFC0B-B74E-4D1F-9585-01423D2C7C5C}" destId="{277ED1D4-D50C-47B7-9CA6-8509225B11A5}" srcOrd="2" destOrd="0" presId="urn:microsoft.com/office/officeart/2016/7/layout/BasicLinearProcessNumbered"/>
    <dgm:cxn modelId="{D7BFCFF5-F751-40AA-B85D-DB7CD5D93AD9}" type="presParOf" srcId="{C4ECFC0B-B74E-4D1F-9585-01423D2C7C5C}" destId="{73E6920F-119C-4A05-B46D-F197B844485F}" srcOrd="3" destOrd="0" presId="urn:microsoft.com/office/officeart/2016/7/layout/BasicLinearProcessNumbered"/>
    <dgm:cxn modelId="{1199A62C-3D6E-4C0F-96F4-74BDFCE354B9}" type="presParOf" srcId="{A885E7E1-2E70-409E-B728-27D67BC8A389}" destId="{D65CC622-7222-423A-9E33-6A4E09C6212C}" srcOrd="1" destOrd="0" presId="urn:microsoft.com/office/officeart/2016/7/layout/BasicLinearProcessNumbered"/>
    <dgm:cxn modelId="{23E18401-F0B1-444D-8532-ED2652C11897}" type="presParOf" srcId="{A885E7E1-2E70-409E-B728-27D67BC8A389}" destId="{D2A013DD-1533-4B65-B13A-BB213BA93296}" srcOrd="2" destOrd="0" presId="urn:microsoft.com/office/officeart/2016/7/layout/BasicLinearProcessNumbered"/>
    <dgm:cxn modelId="{E8C3E82C-5B02-4E6F-B6EE-164656CDC469}" type="presParOf" srcId="{D2A013DD-1533-4B65-B13A-BB213BA93296}" destId="{958679E5-C2FF-493C-9D13-4CA3FED3F730}" srcOrd="0" destOrd="0" presId="urn:microsoft.com/office/officeart/2016/7/layout/BasicLinearProcessNumbered"/>
    <dgm:cxn modelId="{7DCAB637-3758-42FE-B78F-6B153F4BC7D7}" type="presParOf" srcId="{D2A013DD-1533-4B65-B13A-BB213BA93296}" destId="{262964F8-8CB2-4265-ADCA-171CF51CB0CB}" srcOrd="1" destOrd="0" presId="urn:microsoft.com/office/officeart/2016/7/layout/BasicLinearProcessNumbered"/>
    <dgm:cxn modelId="{CE27F77D-1FFB-4121-918D-7C45F6571BF7}" type="presParOf" srcId="{D2A013DD-1533-4B65-B13A-BB213BA93296}" destId="{774FA66F-2B0B-4A86-8A8C-2F757FEDD7B9}" srcOrd="2" destOrd="0" presId="urn:microsoft.com/office/officeart/2016/7/layout/BasicLinearProcessNumbered"/>
    <dgm:cxn modelId="{7EB46626-B1DF-471E-A7BA-EB22224CE62F}" type="presParOf" srcId="{D2A013DD-1533-4B65-B13A-BB213BA93296}" destId="{A3D01EF5-1BF6-464A-8DB9-B1DEEF7C215A}" srcOrd="3" destOrd="0" presId="urn:microsoft.com/office/officeart/2016/7/layout/BasicLinearProcessNumbered"/>
    <dgm:cxn modelId="{CB35C53E-5295-4741-B0BD-D788E7ED5B62}" type="presParOf" srcId="{A885E7E1-2E70-409E-B728-27D67BC8A389}" destId="{250F0C82-32CB-49A3-ABE3-B5356D0CEBFC}" srcOrd="3" destOrd="0" presId="urn:microsoft.com/office/officeart/2016/7/layout/BasicLinearProcessNumbered"/>
    <dgm:cxn modelId="{56D28895-CC3F-4CCC-A993-55B711A9DCEE}" type="presParOf" srcId="{A885E7E1-2E70-409E-B728-27D67BC8A389}" destId="{5787F2D5-1A91-4234-A243-9EAFA8FD3BDC}" srcOrd="4" destOrd="0" presId="urn:microsoft.com/office/officeart/2016/7/layout/BasicLinearProcessNumbered"/>
    <dgm:cxn modelId="{4F91EFA4-9E6B-4A8F-A670-92C575FA134C}" type="presParOf" srcId="{5787F2D5-1A91-4234-A243-9EAFA8FD3BDC}" destId="{8596950D-1D88-4C15-87C5-9A8C685E9DDC}" srcOrd="0" destOrd="0" presId="urn:microsoft.com/office/officeart/2016/7/layout/BasicLinearProcessNumbered"/>
    <dgm:cxn modelId="{2D246847-4E2C-4AD1-870F-361EF3A60B54}" type="presParOf" srcId="{5787F2D5-1A91-4234-A243-9EAFA8FD3BDC}" destId="{2A4C0510-DCAE-45CD-B9A8-2722CEF740CB}" srcOrd="1" destOrd="0" presId="urn:microsoft.com/office/officeart/2016/7/layout/BasicLinearProcessNumbered"/>
    <dgm:cxn modelId="{C121EB8E-D3AD-4019-8FD4-51C1868EF7C4}" type="presParOf" srcId="{5787F2D5-1A91-4234-A243-9EAFA8FD3BDC}" destId="{20D79D9B-A51D-47EC-BB5A-4BEF1B007CA3}" srcOrd="2" destOrd="0" presId="urn:microsoft.com/office/officeart/2016/7/layout/BasicLinearProcessNumbered"/>
    <dgm:cxn modelId="{8963B4A3-9B99-4B9F-8B11-54D9C43EDFED}" type="presParOf" srcId="{5787F2D5-1A91-4234-A243-9EAFA8FD3BDC}" destId="{ADA3FA69-E297-4E70-82EE-2D3AB2B4C46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D4C270-FBB2-44EF-BBC0-4832EDB29D8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A7386CB-A571-401C-B709-6719E904C6EB}">
      <dgm:prSet/>
      <dgm:spPr/>
      <dgm:t>
        <a:bodyPr/>
        <a:lstStyle/>
        <a:p>
          <a:r>
            <a:rPr lang="en-US"/>
            <a:t>Utilize geographical plotting or heatmaps to identify regions with consistently high pollution levels.</a:t>
          </a:r>
        </a:p>
      </dgm:t>
    </dgm:pt>
    <dgm:pt modelId="{3E0627AD-8086-4856-851E-7042DB4F73F0}" type="parTrans" cxnId="{B8CC711E-893B-42DE-B64C-3ECB95BF9D31}">
      <dgm:prSet/>
      <dgm:spPr/>
      <dgm:t>
        <a:bodyPr/>
        <a:lstStyle/>
        <a:p>
          <a:endParaRPr lang="en-US"/>
        </a:p>
      </dgm:t>
    </dgm:pt>
    <dgm:pt modelId="{3AC2CC98-CD78-40BE-A75B-160DEF855D64}" type="sibTrans" cxnId="{B8CC711E-893B-42DE-B64C-3ECB95BF9D31}">
      <dgm:prSet/>
      <dgm:spPr/>
      <dgm:t>
        <a:bodyPr/>
        <a:lstStyle/>
        <a:p>
          <a:endParaRPr lang="en-US"/>
        </a:p>
      </dgm:t>
    </dgm:pt>
    <dgm:pt modelId="{9F7E66E8-445A-4522-B031-81F0A9115FF3}">
      <dgm:prSet/>
      <dgm:spPr/>
      <dgm:t>
        <a:bodyPr/>
        <a:lstStyle/>
        <a:p>
          <a:r>
            <a:rPr lang="en-US"/>
            <a:t>Cluster analysis or spatial mapping can help pinpoint specific areas of concern.</a:t>
          </a:r>
        </a:p>
      </dgm:t>
    </dgm:pt>
    <dgm:pt modelId="{B2DF716D-CEDA-4A7C-8587-3B7F70EEC5C1}" type="parTrans" cxnId="{6436A12C-BB05-42CD-ACA4-C56E5FABBD81}">
      <dgm:prSet/>
      <dgm:spPr/>
      <dgm:t>
        <a:bodyPr/>
        <a:lstStyle/>
        <a:p>
          <a:endParaRPr lang="en-US"/>
        </a:p>
      </dgm:t>
    </dgm:pt>
    <dgm:pt modelId="{0180D2D8-26CF-49F5-96E3-4E827C936DE9}" type="sibTrans" cxnId="{6436A12C-BB05-42CD-ACA4-C56E5FABBD81}">
      <dgm:prSet/>
      <dgm:spPr/>
      <dgm:t>
        <a:bodyPr/>
        <a:lstStyle/>
        <a:p>
          <a:endParaRPr lang="en-US"/>
        </a:p>
      </dgm:t>
    </dgm:pt>
    <dgm:pt modelId="{335830CB-24AC-4356-94CC-66BA951AF35C}" type="pres">
      <dgm:prSet presAssocID="{8FD4C270-FBB2-44EF-BBC0-4832EDB29D8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3B8C288-11D5-444C-A59B-8AD008E75949}" type="pres">
      <dgm:prSet presAssocID="{8A7386CB-A571-401C-B709-6719E904C6EB}" presName="hierRoot1" presStyleCnt="0"/>
      <dgm:spPr/>
    </dgm:pt>
    <dgm:pt modelId="{3874802B-FEA9-4EBA-A9FB-820FB528B3B5}" type="pres">
      <dgm:prSet presAssocID="{8A7386CB-A571-401C-B709-6719E904C6EB}" presName="composite" presStyleCnt="0"/>
      <dgm:spPr/>
    </dgm:pt>
    <dgm:pt modelId="{1F608210-C6DE-4A1A-B129-46909A4DA442}" type="pres">
      <dgm:prSet presAssocID="{8A7386CB-A571-401C-B709-6719E904C6EB}" presName="background" presStyleLbl="node0" presStyleIdx="0" presStyleCnt="2"/>
      <dgm:spPr/>
    </dgm:pt>
    <dgm:pt modelId="{44CFDE86-4262-480F-B64D-C2E561B79681}" type="pres">
      <dgm:prSet presAssocID="{8A7386CB-A571-401C-B709-6719E904C6EB}" presName="text" presStyleLbl="fgAcc0" presStyleIdx="0" presStyleCnt="2">
        <dgm:presLayoutVars>
          <dgm:chPref val="3"/>
        </dgm:presLayoutVars>
      </dgm:prSet>
      <dgm:spPr/>
    </dgm:pt>
    <dgm:pt modelId="{CBDEF9E6-2CEF-454E-84E8-DC8D48FF60A1}" type="pres">
      <dgm:prSet presAssocID="{8A7386CB-A571-401C-B709-6719E904C6EB}" presName="hierChild2" presStyleCnt="0"/>
      <dgm:spPr/>
    </dgm:pt>
    <dgm:pt modelId="{9BC83D22-26ED-4F83-893A-0E75E0FC9296}" type="pres">
      <dgm:prSet presAssocID="{9F7E66E8-445A-4522-B031-81F0A9115FF3}" presName="hierRoot1" presStyleCnt="0"/>
      <dgm:spPr/>
    </dgm:pt>
    <dgm:pt modelId="{6082A22F-C25F-4CE4-870D-9A21810173A6}" type="pres">
      <dgm:prSet presAssocID="{9F7E66E8-445A-4522-B031-81F0A9115FF3}" presName="composite" presStyleCnt="0"/>
      <dgm:spPr/>
    </dgm:pt>
    <dgm:pt modelId="{0CCC0F3C-DB64-4EF5-A0DD-115A97D78646}" type="pres">
      <dgm:prSet presAssocID="{9F7E66E8-445A-4522-B031-81F0A9115FF3}" presName="background" presStyleLbl="node0" presStyleIdx="1" presStyleCnt="2"/>
      <dgm:spPr/>
    </dgm:pt>
    <dgm:pt modelId="{EC3A02B7-2FBE-4C2A-B201-CE90EA7585EF}" type="pres">
      <dgm:prSet presAssocID="{9F7E66E8-445A-4522-B031-81F0A9115FF3}" presName="text" presStyleLbl="fgAcc0" presStyleIdx="1" presStyleCnt="2">
        <dgm:presLayoutVars>
          <dgm:chPref val="3"/>
        </dgm:presLayoutVars>
      </dgm:prSet>
      <dgm:spPr/>
    </dgm:pt>
    <dgm:pt modelId="{2FC0830C-85F2-4379-AAC8-437D08EB8D98}" type="pres">
      <dgm:prSet presAssocID="{9F7E66E8-445A-4522-B031-81F0A9115FF3}" presName="hierChild2" presStyleCnt="0"/>
      <dgm:spPr/>
    </dgm:pt>
  </dgm:ptLst>
  <dgm:cxnLst>
    <dgm:cxn modelId="{B8CC711E-893B-42DE-B64C-3ECB95BF9D31}" srcId="{8FD4C270-FBB2-44EF-BBC0-4832EDB29D8E}" destId="{8A7386CB-A571-401C-B709-6719E904C6EB}" srcOrd="0" destOrd="0" parTransId="{3E0627AD-8086-4856-851E-7042DB4F73F0}" sibTransId="{3AC2CC98-CD78-40BE-A75B-160DEF855D64}"/>
    <dgm:cxn modelId="{6436A12C-BB05-42CD-ACA4-C56E5FABBD81}" srcId="{8FD4C270-FBB2-44EF-BBC0-4832EDB29D8E}" destId="{9F7E66E8-445A-4522-B031-81F0A9115FF3}" srcOrd="1" destOrd="0" parTransId="{B2DF716D-CEDA-4A7C-8587-3B7F70EEC5C1}" sibTransId="{0180D2D8-26CF-49F5-96E3-4E827C936DE9}"/>
    <dgm:cxn modelId="{999FFE81-B1F3-42E5-A24E-3E6B2AA23D9E}" type="presOf" srcId="{8FD4C270-FBB2-44EF-BBC0-4832EDB29D8E}" destId="{335830CB-24AC-4356-94CC-66BA951AF35C}" srcOrd="0" destOrd="0" presId="urn:microsoft.com/office/officeart/2005/8/layout/hierarchy1"/>
    <dgm:cxn modelId="{9E2A3696-D72E-420D-B793-961505D3E87B}" type="presOf" srcId="{8A7386CB-A571-401C-B709-6719E904C6EB}" destId="{44CFDE86-4262-480F-B64D-C2E561B79681}" srcOrd="0" destOrd="0" presId="urn:microsoft.com/office/officeart/2005/8/layout/hierarchy1"/>
    <dgm:cxn modelId="{0EC90FCB-5A24-4802-9D03-5A595A04AA0F}" type="presOf" srcId="{9F7E66E8-445A-4522-B031-81F0A9115FF3}" destId="{EC3A02B7-2FBE-4C2A-B201-CE90EA7585EF}" srcOrd="0" destOrd="0" presId="urn:microsoft.com/office/officeart/2005/8/layout/hierarchy1"/>
    <dgm:cxn modelId="{09798898-60C8-48B9-8961-192F78E13CC5}" type="presParOf" srcId="{335830CB-24AC-4356-94CC-66BA951AF35C}" destId="{C3B8C288-11D5-444C-A59B-8AD008E75949}" srcOrd="0" destOrd="0" presId="urn:microsoft.com/office/officeart/2005/8/layout/hierarchy1"/>
    <dgm:cxn modelId="{D5D94B34-3181-4C3B-95F2-0494ED611644}" type="presParOf" srcId="{C3B8C288-11D5-444C-A59B-8AD008E75949}" destId="{3874802B-FEA9-4EBA-A9FB-820FB528B3B5}" srcOrd="0" destOrd="0" presId="urn:microsoft.com/office/officeart/2005/8/layout/hierarchy1"/>
    <dgm:cxn modelId="{29A89A55-66B8-4525-B7CB-3082649F157B}" type="presParOf" srcId="{3874802B-FEA9-4EBA-A9FB-820FB528B3B5}" destId="{1F608210-C6DE-4A1A-B129-46909A4DA442}" srcOrd="0" destOrd="0" presId="urn:microsoft.com/office/officeart/2005/8/layout/hierarchy1"/>
    <dgm:cxn modelId="{D80F9D2C-D622-4B58-A3B7-7158DBFFF7E4}" type="presParOf" srcId="{3874802B-FEA9-4EBA-A9FB-820FB528B3B5}" destId="{44CFDE86-4262-480F-B64D-C2E561B79681}" srcOrd="1" destOrd="0" presId="urn:microsoft.com/office/officeart/2005/8/layout/hierarchy1"/>
    <dgm:cxn modelId="{19E20357-7081-40AB-AE3C-091F0D0C0486}" type="presParOf" srcId="{C3B8C288-11D5-444C-A59B-8AD008E75949}" destId="{CBDEF9E6-2CEF-454E-84E8-DC8D48FF60A1}" srcOrd="1" destOrd="0" presId="urn:microsoft.com/office/officeart/2005/8/layout/hierarchy1"/>
    <dgm:cxn modelId="{87DD25BC-A168-4F78-8927-D37A7B33F8D6}" type="presParOf" srcId="{335830CB-24AC-4356-94CC-66BA951AF35C}" destId="{9BC83D22-26ED-4F83-893A-0E75E0FC9296}" srcOrd="1" destOrd="0" presId="urn:microsoft.com/office/officeart/2005/8/layout/hierarchy1"/>
    <dgm:cxn modelId="{E2EAF16F-D46A-4F3A-BF60-F20FC40655D3}" type="presParOf" srcId="{9BC83D22-26ED-4F83-893A-0E75E0FC9296}" destId="{6082A22F-C25F-4CE4-870D-9A21810173A6}" srcOrd="0" destOrd="0" presId="urn:microsoft.com/office/officeart/2005/8/layout/hierarchy1"/>
    <dgm:cxn modelId="{CC281B7D-65D7-4E8E-9B56-2E3679A9D352}" type="presParOf" srcId="{6082A22F-C25F-4CE4-870D-9A21810173A6}" destId="{0CCC0F3C-DB64-4EF5-A0DD-115A97D78646}" srcOrd="0" destOrd="0" presId="urn:microsoft.com/office/officeart/2005/8/layout/hierarchy1"/>
    <dgm:cxn modelId="{CCC51218-658F-45AE-8B6C-E7D51D8BAEDA}" type="presParOf" srcId="{6082A22F-C25F-4CE4-870D-9A21810173A6}" destId="{EC3A02B7-2FBE-4C2A-B201-CE90EA7585EF}" srcOrd="1" destOrd="0" presId="urn:microsoft.com/office/officeart/2005/8/layout/hierarchy1"/>
    <dgm:cxn modelId="{D2868310-2BD5-4FF6-A0CB-6052A03E1CD3}" type="presParOf" srcId="{9BC83D22-26ED-4F83-893A-0E75E0FC9296}" destId="{2FC0830C-85F2-4379-AAC8-437D08EB8D9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C5343AE-0817-43A9-BB3B-57C258B76E79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16CDE92-42CF-49A5-AF25-F3A4F92DF30A}">
      <dgm:prSet/>
      <dgm:spPr/>
      <dgm:t>
        <a:bodyPr/>
        <a:lstStyle/>
        <a:p>
          <a:r>
            <a:rPr lang="en-US"/>
            <a:t>Split</a:t>
          </a:r>
        </a:p>
      </dgm:t>
    </dgm:pt>
    <dgm:pt modelId="{7DCEF5D7-CEB5-4EC2-9546-AE52D89713C4}" type="parTrans" cxnId="{321EB2E6-D96C-4FE2-884B-C77F9BD92F43}">
      <dgm:prSet/>
      <dgm:spPr/>
      <dgm:t>
        <a:bodyPr/>
        <a:lstStyle/>
        <a:p>
          <a:endParaRPr lang="en-US"/>
        </a:p>
      </dgm:t>
    </dgm:pt>
    <dgm:pt modelId="{C8E6811B-78B8-4363-8940-D8475AA67241}" type="sibTrans" cxnId="{321EB2E6-D96C-4FE2-884B-C77F9BD92F43}">
      <dgm:prSet/>
      <dgm:spPr/>
      <dgm:t>
        <a:bodyPr/>
        <a:lstStyle/>
        <a:p>
          <a:endParaRPr lang="en-US"/>
        </a:p>
      </dgm:t>
    </dgm:pt>
    <dgm:pt modelId="{6E440A1D-2FAD-4DE2-AC18-FE5E035FEE78}">
      <dgm:prSet/>
      <dgm:spPr/>
      <dgm:t>
        <a:bodyPr/>
        <a:lstStyle/>
        <a:p>
          <a:r>
            <a:rPr lang="en-US"/>
            <a:t>Split your dataset into training and testing sets.</a:t>
          </a:r>
        </a:p>
      </dgm:t>
    </dgm:pt>
    <dgm:pt modelId="{483BE5F9-C4DF-4EBB-96A8-569815A30482}" type="parTrans" cxnId="{92D46ACC-E4B2-4099-A4C2-5EBCEAEFBAD8}">
      <dgm:prSet/>
      <dgm:spPr/>
      <dgm:t>
        <a:bodyPr/>
        <a:lstStyle/>
        <a:p>
          <a:endParaRPr lang="en-US"/>
        </a:p>
      </dgm:t>
    </dgm:pt>
    <dgm:pt modelId="{E4EF5B3F-0E3B-49C7-AB80-FD0620C250EF}" type="sibTrans" cxnId="{92D46ACC-E4B2-4099-A4C2-5EBCEAEFBAD8}">
      <dgm:prSet/>
      <dgm:spPr/>
      <dgm:t>
        <a:bodyPr/>
        <a:lstStyle/>
        <a:p>
          <a:endParaRPr lang="en-US"/>
        </a:p>
      </dgm:t>
    </dgm:pt>
    <dgm:pt modelId="{C2F5D9DB-3511-4C5A-B59B-C17D8B655ED4}">
      <dgm:prSet/>
      <dgm:spPr/>
      <dgm:t>
        <a:bodyPr/>
        <a:lstStyle/>
        <a:p>
          <a:r>
            <a:rPr lang="en-US"/>
            <a:t>Use</a:t>
          </a:r>
        </a:p>
      </dgm:t>
    </dgm:pt>
    <dgm:pt modelId="{E5E2C08B-0C6A-4954-BFF7-ABCC5B5D66E3}" type="parTrans" cxnId="{F5E79B0E-1762-4115-AE1F-74760A41A92C}">
      <dgm:prSet/>
      <dgm:spPr/>
      <dgm:t>
        <a:bodyPr/>
        <a:lstStyle/>
        <a:p>
          <a:endParaRPr lang="en-US"/>
        </a:p>
      </dgm:t>
    </dgm:pt>
    <dgm:pt modelId="{F659EF6D-ABA4-4D89-9209-D3ECD757451F}" type="sibTrans" cxnId="{F5E79B0E-1762-4115-AE1F-74760A41A92C}">
      <dgm:prSet/>
      <dgm:spPr/>
      <dgm:t>
        <a:bodyPr/>
        <a:lstStyle/>
        <a:p>
          <a:endParaRPr lang="en-US"/>
        </a:p>
      </dgm:t>
    </dgm:pt>
    <dgm:pt modelId="{42567F3C-4773-4F65-A980-82D4E2CF2631}">
      <dgm:prSet/>
      <dgm:spPr/>
      <dgm:t>
        <a:bodyPr/>
        <a:lstStyle/>
        <a:p>
          <a:r>
            <a:rPr lang="en-US"/>
            <a:t>Use regression techniques (e.g., linear regression, random forests, or gradient boosting) to build a predictive model for RSPM/PM10 levels based on SO2 and NO2 levels.</a:t>
          </a:r>
        </a:p>
      </dgm:t>
    </dgm:pt>
    <dgm:pt modelId="{A6370E06-5D11-45AE-9780-8E5CE25452F8}" type="parTrans" cxnId="{4CD5DA29-EDAC-4D2A-A7C6-3F437A0E41EE}">
      <dgm:prSet/>
      <dgm:spPr/>
      <dgm:t>
        <a:bodyPr/>
        <a:lstStyle/>
        <a:p>
          <a:endParaRPr lang="en-US"/>
        </a:p>
      </dgm:t>
    </dgm:pt>
    <dgm:pt modelId="{AEC397B7-931A-41DC-BEF6-30277605E837}" type="sibTrans" cxnId="{4CD5DA29-EDAC-4D2A-A7C6-3F437A0E41EE}">
      <dgm:prSet/>
      <dgm:spPr/>
      <dgm:t>
        <a:bodyPr/>
        <a:lstStyle/>
        <a:p>
          <a:endParaRPr lang="en-US"/>
        </a:p>
      </dgm:t>
    </dgm:pt>
    <dgm:pt modelId="{C388F7D7-BEC9-4D36-8BBA-76A242B4E0B8}">
      <dgm:prSet/>
      <dgm:spPr/>
      <dgm:t>
        <a:bodyPr/>
        <a:lstStyle/>
        <a:p>
          <a:r>
            <a:rPr lang="en-US"/>
            <a:t>Evaluate</a:t>
          </a:r>
        </a:p>
      </dgm:t>
    </dgm:pt>
    <dgm:pt modelId="{2E6021E2-202F-4D75-BF60-EAD861848BA7}" type="parTrans" cxnId="{B88C1A86-2CE5-417A-A877-95D0297AC609}">
      <dgm:prSet/>
      <dgm:spPr/>
      <dgm:t>
        <a:bodyPr/>
        <a:lstStyle/>
        <a:p>
          <a:endParaRPr lang="en-US"/>
        </a:p>
      </dgm:t>
    </dgm:pt>
    <dgm:pt modelId="{5309C1E3-2E32-4DD3-93BE-28914535B736}" type="sibTrans" cxnId="{B88C1A86-2CE5-417A-A877-95D0297AC609}">
      <dgm:prSet/>
      <dgm:spPr/>
      <dgm:t>
        <a:bodyPr/>
        <a:lstStyle/>
        <a:p>
          <a:endParaRPr lang="en-US"/>
        </a:p>
      </dgm:t>
    </dgm:pt>
    <dgm:pt modelId="{F6F6404D-8952-4152-AA04-21ABF3C36567}">
      <dgm:prSet/>
      <dgm:spPr/>
      <dgm:t>
        <a:bodyPr/>
        <a:lstStyle/>
        <a:p>
          <a:r>
            <a:rPr lang="en-US"/>
            <a:t>Evaluate the model's performance using appropriate metrics on the testing dataset.</a:t>
          </a:r>
        </a:p>
      </dgm:t>
    </dgm:pt>
    <dgm:pt modelId="{8C04E51B-7773-4439-9FA0-FF57B0D97DC5}" type="parTrans" cxnId="{9CB63805-D3DB-4F4E-8C0E-5806D23F9EF5}">
      <dgm:prSet/>
      <dgm:spPr/>
      <dgm:t>
        <a:bodyPr/>
        <a:lstStyle/>
        <a:p>
          <a:endParaRPr lang="en-US"/>
        </a:p>
      </dgm:t>
    </dgm:pt>
    <dgm:pt modelId="{17D27ED3-7AF8-4F5F-984D-33D6B6BDEEAF}" type="sibTrans" cxnId="{9CB63805-D3DB-4F4E-8C0E-5806D23F9EF5}">
      <dgm:prSet/>
      <dgm:spPr/>
      <dgm:t>
        <a:bodyPr/>
        <a:lstStyle/>
        <a:p>
          <a:endParaRPr lang="en-US"/>
        </a:p>
      </dgm:t>
    </dgm:pt>
    <dgm:pt modelId="{413220E3-672C-40E4-A807-AB14A2B5CFDF}" type="pres">
      <dgm:prSet presAssocID="{DC5343AE-0817-43A9-BB3B-57C258B76E79}" presName="Name0" presStyleCnt="0">
        <dgm:presLayoutVars>
          <dgm:dir/>
          <dgm:animLvl val="lvl"/>
          <dgm:resizeHandles val="exact"/>
        </dgm:presLayoutVars>
      </dgm:prSet>
      <dgm:spPr/>
    </dgm:pt>
    <dgm:pt modelId="{8AA3D461-3496-4D52-859A-E85486C5508E}" type="pres">
      <dgm:prSet presAssocID="{C16CDE92-42CF-49A5-AF25-F3A4F92DF30A}" presName="linNode" presStyleCnt="0"/>
      <dgm:spPr/>
    </dgm:pt>
    <dgm:pt modelId="{7777DFD0-6825-4B68-8944-4AB1727B08A3}" type="pres">
      <dgm:prSet presAssocID="{C16CDE92-42CF-49A5-AF25-F3A4F92DF30A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70BFE433-B3E3-4831-A5FE-4D2FD3CC6FC0}" type="pres">
      <dgm:prSet presAssocID="{C16CDE92-42CF-49A5-AF25-F3A4F92DF30A}" presName="descendantText" presStyleLbl="alignNode1" presStyleIdx="0" presStyleCnt="3">
        <dgm:presLayoutVars>
          <dgm:bulletEnabled/>
        </dgm:presLayoutVars>
      </dgm:prSet>
      <dgm:spPr/>
    </dgm:pt>
    <dgm:pt modelId="{57DD9DD1-4384-42A4-A2EC-5A598D07832A}" type="pres">
      <dgm:prSet presAssocID="{C8E6811B-78B8-4363-8940-D8475AA67241}" presName="sp" presStyleCnt="0"/>
      <dgm:spPr/>
    </dgm:pt>
    <dgm:pt modelId="{5F836DEB-4069-45DE-A66B-47B9F25ED91C}" type="pres">
      <dgm:prSet presAssocID="{C2F5D9DB-3511-4C5A-B59B-C17D8B655ED4}" presName="linNode" presStyleCnt="0"/>
      <dgm:spPr/>
    </dgm:pt>
    <dgm:pt modelId="{4E9FD8F1-C2EF-4AAF-A423-CDD8F327657C}" type="pres">
      <dgm:prSet presAssocID="{C2F5D9DB-3511-4C5A-B59B-C17D8B655ED4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3D48A439-798F-4D50-B1F9-B6C45ED2F010}" type="pres">
      <dgm:prSet presAssocID="{C2F5D9DB-3511-4C5A-B59B-C17D8B655ED4}" presName="descendantText" presStyleLbl="alignNode1" presStyleIdx="1" presStyleCnt="3">
        <dgm:presLayoutVars>
          <dgm:bulletEnabled/>
        </dgm:presLayoutVars>
      </dgm:prSet>
      <dgm:spPr/>
    </dgm:pt>
    <dgm:pt modelId="{92A02FDD-9167-49CA-B901-81E6EC44443D}" type="pres">
      <dgm:prSet presAssocID="{F659EF6D-ABA4-4D89-9209-D3ECD757451F}" presName="sp" presStyleCnt="0"/>
      <dgm:spPr/>
    </dgm:pt>
    <dgm:pt modelId="{B257A23B-9386-4CE8-9441-7D772CC24521}" type="pres">
      <dgm:prSet presAssocID="{C388F7D7-BEC9-4D36-8BBA-76A242B4E0B8}" presName="linNode" presStyleCnt="0"/>
      <dgm:spPr/>
    </dgm:pt>
    <dgm:pt modelId="{457097DF-B8F7-44E3-9370-265333707A2C}" type="pres">
      <dgm:prSet presAssocID="{C388F7D7-BEC9-4D36-8BBA-76A242B4E0B8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6B633398-4749-4CD2-998E-A2CAEBD3779A}" type="pres">
      <dgm:prSet presAssocID="{C388F7D7-BEC9-4D36-8BBA-76A242B4E0B8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9CB63805-D3DB-4F4E-8C0E-5806D23F9EF5}" srcId="{C388F7D7-BEC9-4D36-8BBA-76A242B4E0B8}" destId="{F6F6404D-8952-4152-AA04-21ABF3C36567}" srcOrd="0" destOrd="0" parTransId="{8C04E51B-7773-4439-9FA0-FF57B0D97DC5}" sibTransId="{17D27ED3-7AF8-4F5F-984D-33D6B6BDEEAF}"/>
    <dgm:cxn modelId="{A4BC3E08-222B-42E5-A458-6021E84A8AD4}" type="presOf" srcId="{C2F5D9DB-3511-4C5A-B59B-C17D8B655ED4}" destId="{4E9FD8F1-C2EF-4AAF-A423-CDD8F327657C}" srcOrd="0" destOrd="0" presId="urn:microsoft.com/office/officeart/2016/7/layout/VerticalHollowActionList"/>
    <dgm:cxn modelId="{F5E79B0E-1762-4115-AE1F-74760A41A92C}" srcId="{DC5343AE-0817-43A9-BB3B-57C258B76E79}" destId="{C2F5D9DB-3511-4C5A-B59B-C17D8B655ED4}" srcOrd="1" destOrd="0" parTransId="{E5E2C08B-0C6A-4954-BFF7-ABCC5B5D66E3}" sibTransId="{F659EF6D-ABA4-4D89-9209-D3ECD757451F}"/>
    <dgm:cxn modelId="{7B4A3811-39A8-4CA3-8AA3-A1D9FCB9B6D5}" type="presOf" srcId="{DC5343AE-0817-43A9-BB3B-57C258B76E79}" destId="{413220E3-672C-40E4-A807-AB14A2B5CFDF}" srcOrd="0" destOrd="0" presId="urn:microsoft.com/office/officeart/2016/7/layout/VerticalHollowActionList"/>
    <dgm:cxn modelId="{AC378C1B-3516-4C53-A30F-0FAF627A1848}" type="presOf" srcId="{C16CDE92-42CF-49A5-AF25-F3A4F92DF30A}" destId="{7777DFD0-6825-4B68-8944-4AB1727B08A3}" srcOrd="0" destOrd="0" presId="urn:microsoft.com/office/officeart/2016/7/layout/VerticalHollowActionList"/>
    <dgm:cxn modelId="{4CD5DA29-EDAC-4D2A-A7C6-3F437A0E41EE}" srcId="{C2F5D9DB-3511-4C5A-B59B-C17D8B655ED4}" destId="{42567F3C-4773-4F65-A980-82D4E2CF2631}" srcOrd="0" destOrd="0" parTransId="{A6370E06-5D11-45AE-9780-8E5CE25452F8}" sibTransId="{AEC397B7-931A-41DC-BEF6-30277605E837}"/>
    <dgm:cxn modelId="{07611730-9F73-49E5-8D27-7C757225BB89}" type="presOf" srcId="{6E440A1D-2FAD-4DE2-AC18-FE5E035FEE78}" destId="{70BFE433-B3E3-4831-A5FE-4D2FD3CC6FC0}" srcOrd="0" destOrd="0" presId="urn:microsoft.com/office/officeart/2016/7/layout/VerticalHollowActionList"/>
    <dgm:cxn modelId="{9AE4CE4D-E6D6-498C-A7FC-B1CCF3FC1D34}" type="presOf" srcId="{C388F7D7-BEC9-4D36-8BBA-76A242B4E0B8}" destId="{457097DF-B8F7-44E3-9370-265333707A2C}" srcOrd="0" destOrd="0" presId="urn:microsoft.com/office/officeart/2016/7/layout/VerticalHollowActionList"/>
    <dgm:cxn modelId="{B88C1A86-2CE5-417A-A877-95D0297AC609}" srcId="{DC5343AE-0817-43A9-BB3B-57C258B76E79}" destId="{C388F7D7-BEC9-4D36-8BBA-76A242B4E0B8}" srcOrd="2" destOrd="0" parTransId="{2E6021E2-202F-4D75-BF60-EAD861848BA7}" sibTransId="{5309C1E3-2E32-4DD3-93BE-28914535B736}"/>
    <dgm:cxn modelId="{C245E39A-4437-4950-BA62-73170111E725}" type="presOf" srcId="{F6F6404D-8952-4152-AA04-21ABF3C36567}" destId="{6B633398-4749-4CD2-998E-A2CAEBD3779A}" srcOrd="0" destOrd="0" presId="urn:microsoft.com/office/officeart/2016/7/layout/VerticalHollowActionList"/>
    <dgm:cxn modelId="{92D46ACC-E4B2-4099-A4C2-5EBCEAEFBAD8}" srcId="{C16CDE92-42CF-49A5-AF25-F3A4F92DF30A}" destId="{6E440A1D-2FAD-4DE2-AC18-FE5E035FEE78}" srcOrd="0" destOrd="0" parTransId="{483BE5F9-C4DF-4EBB-96A8-569815A30482}" sibTransId="{E4EF5B3F-0E3B-49C7-AB80-FD0620C250EF}"/>
    <dgm:cxn modelId="{321EB2E6-D96C-4FE2-884B-C77F9BD92F43}" srcId="{DC5343AE-0817-43A9-BB3B-57C258B76E79}" destId="{C16CDE92-42CF-49A5-AF25-F3A4F92DF30A}" srcOrd="0" destOrd="0" parTransId="{7DCEF5D7-CEB5-4EC2-9546-AE52D89713C4}" sibTransId="{C8E6811B-78B8-4363-8940-D8475AA67241}"/>
    <dgm:cxn modelId="{CF6381EA-BEE0-4FD0-9D78-12E2C3D2A8B4}" type="presOf" srcId="{42567F3C-4773-4F65-A980-82D4E2CF2631}" destId="{3D48A439-798F-4D50-B1F9-B6C45ED2F010}" srcOrd="0" destOrd="0" presId="urn:microsoft.com/office/officeart/2016/7/layout/VerticalHollowActionList"/>
    <dgm:cxn modelId="{02E96B60-1A16-4EC0-A0EC-C69E806C9BFC}" type="presParOf" srcId="{413220E3-672C-40E4-A807-AB14A2B5CFDF}" destId="{8AA3D461-3496-4D52-859A-E85486C5508E}" srcOrd="0" destOrd="0" presId="urn:microsoft.com/office/officeart/2016/7/layout/VerticalHollowActionList"/>
    <dgm:cxn modelId="{853CF6C2-731E-4CF8-83B2-D7B9115E63A5}" type="presParOf" srcId="{8AA3D461-3496-4D52-859A-E85486C5508E}" destId="{7777DFD0-6825-4B68-8944-4AB1727B08A3}" srcOrd="0" destOrd="0" presId="urn:microsoft.com/office/officeart/2016/7/layout/VerticalHollowActionList"/>
    <dgm:cxn modelId="{1BDBB033-E0A6-43AD-B57D-23809B74FB9F}" type="presParOf" srcId="{8AA3D461-3496-4D52-859A-E85486C5508E}" destId="{70BFE433-B3E3-4831-A5FE-4D2FD3CC6FC0}" srcOrd="1" destOrd="0" presId="urn:microsoft.com/office/officeart/2016/7/layout/VerticalHollowActionList"/>
    <dgm:cxn modelId="{CBE8A03E-390B-4C45-A0BD-B097C5B9D9CD}" type="presParOf" srcId="{413220E3-672C-40E4-A807-AB14A2B5CFDF}" destId="{57DD9DD1-4384-42A4-A2EC-5A598D07832A}" srcOrd="1" destOrd="0" presId="urn:microsoft.com/office/officeart/2016/7/layout/VerticalHollowActionList"/>
    <dgm:cxn modelId="{8398AB74-E7A7-4477-8EB2-9330138C38C8}" type="presParOf" srcId="{413220E3-672C-40E4-A807-AB14A2B5CFDF}" destId="{5F836DEB-4069-45DE-A66B-47B9F25ED91C}" srcOrd="2" destOrd="0" presId="urn:microsoft.com/office/officeart/2016/7/layout/VerticalHollowActionList"/>
    <dgm:cxn modelId="{4D4E65EB-32DB-4297-8028-14E4384BE15B}" type="presParOf" srcId="{5F836DEB-4069-45DE-A66B-47B9F25ED91C}" destId="{4E9FD8F1-C2EF-4AAF-A423-CDD8F327657C}" srcOrd="0" destOrd="0" presId="urn:microsoft.com/office/officeart/2016/7/layout/VerticalHollowActionList"/>
    <dgm:cxn modelId="{2266411A-17C1-4556-86EF-EB4DE2B23857}" type="presParOf" srcId="{5F836DEB-4069-45DE-A66B-47B9F25ED91C}" destId="{3D48A439-798F-4D50-B1F9-B6C45ED2F010}" srcOrd="1" destOrd="0" presId="urn:microsoft.com/office/officeart/2016/7/layout/VerticalHollowActionList"/>
    <dgm:cxn modelId="{EB2501A7-345E-4536-AB0A-914A637F0764}" type="presParOf" srcId="{413220E3-672C-40E4-A807-AB14A2B5CFDF}" destId="{92A02FDD-9167-49CA-B901-81E6EC44443D}" srcOrd="3" destOrd="0" presId="urn:microsoft.com/office/officeart/2016/7/layout/VerticalHollowActionList"/>
    <dgm:cxn modelId="{D8ECECF1-BD79-48D4-BF43-A4E54F40B95B}" type="presParOf" srcId="{413220E3-672C-40E4-A807-AB14A2B5CFDF}" destId="{B257A23B-9386-4CE8-9441-7D772CC24521}" srcOrd="4" destOrd="0" presId="urn:microsoft.com/office/officeart/2016/7/layout/VerticalHollowActionList"/>
    <dgm:cxn modelId="{6469715E-0001-41EE-BFF2-ED7CBA1E4781}" type="presParOf" srcId="{B257A23B-9386-4CE8-9441-7D772CC24521}" destId="{457097DF-B8F7-44E3-9370-265333707A2C}" srcOrd="0" destOrd="0" presId="urn:microsoft.com/office/officeart/2016/7/layout/VerticalHollowActionList"/>
    <dgm:cxn modelId="{AAEC79B4-5DF9-4C23-959F-9353A5BDB55F}" type="presParOf" srcId="{B257A23B-9386-4CE8-9441-7D772CC24521}" destId="{6B633398-4749-4CD2-998E-A2CAEBD3779A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4D51083-3675-41E8-8407-58BF4BDA056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E869835-C35F-41CA-AEF3-560C1CAEFD5D}">
      <dgm:prSet/>
      <dgm:spPr/>
      <dgm:t>
        <a:bodyPr/>
        <a:lstStyle/>
        <a:p>
          <a:r>
            <a:rPr lang="en-US"/>
            <a:t>Experiment with feature engineering techniques to improve model performance.</a:t>
          </a:r>
        </a:p>
      </dgm:t>
    </dgm:pt>
    <dgm:pt modelId="{13E89A51-BF04-4EAB-BE2F-EE2549867FCA}" type="parTrans" cxnId="{C3A08B47-E9CD-4879-949C-BCF933EBE69F}">
      <dgm:prSet/>
      <dgm:spPr/>
      <dgm:t>
        <a:bodyPr/>
        <a:lstStyle/>
        <a:p>
          <a:endParaRPr lang="en-US"/>
        </a:p>
      </dgm:t>
    </dgm:pt>
    <dgm:pt modelId="{9E48BB7E-759A-4245-9DE5-5AD85209F54B}" type="sibTrans" cxnId="{C3A08B47-E9CD-4879-949C-BCF933EBE69F}">
      <dgm:prSet/>
      <dgm:spPr/>
      <dgm:t>
        <a:bodyPr/>
        <a:lstStyle/>
        <a:p>
          <a:endParaRPr lang="en-US"/>
        </a:p>
      </dgm:t>
    </dgm:pt>
    <dgm:pt modelId="{F3D474C5-BEBF-4249-BA41-5362193CB62C}">
      <dgm:prSet/>
      <dgm:spPr/>
      <dgm:t>
        <a:bodyPr/>
        <a:lstStyle/>
        <a:p>
          <a:r>
            <a:rPr lang="en-US"/>
            <a:t>Fine-tune hyperparameters and consider trying different algorithms if necessary.</a:t>
          </a:r>
        </a:p>
      </dgm:t>
    </dgm:pt>
    <dgm:pt modelId="{D61DE95A-786A-4A03-B1FC-91F988CCFB22}" type="parTrans" cxnId="{13CC0ADC-17AE-4FE2-921E-BA58B850D355}">
      <dgm:prSet/>
      <dgm:spPr/>
      <dgm:t>
        <a:bodyPr/>
        <a:lstStyle/>
        <a:p>
          <a:endParaRPr lang="en-US"/>
        </a:p>
      </dgm:t>
    </dgm:pt>
    <dgm:pt modelId="{4A0A3EEF-BF14-43CF-BFB3-A2B518C4CF8C}" type="sibTrans" cxnId="{13CC0ADC-17AE-4FE2-921E-BA58B850D355}">
      <dgm:prSet/>
      <dgm:spPr/>
      <dgm:t>
        <a:bodyPr/>
        <a:lstStyle/>
        <a:p>
          <a:endParaRPr lang="en-US"/>
        </a:p>
      </dgm:t>
    </dgm:pt>
    <dgm:pt modelId="{8C32D22B-E3BD-401F-911E-1D3FFE4B94D8}" type="pres">
      <dgm:prSet presAssocID="{84D51083-3675-41E8-8407-58BF4BDA0566}" presName="linear" presStyleCnt="0">
        <dgm:presLayoutVars>
          <dgm:animLvl val="lvl"/>
          <dgm:resizeHandles val="exact"/>
        </dgm:presLayoutVars>
      </dgm:prSet>
      <dgm:spPr/>
    </dgm:pt>
    <dgm:pt modelId="{42BD49B1-D519-47F1-95C2-B948521486DF}" type="pres">
      <dgm:prSet presAssocID="{EE869835-C35F-41CA-AEF3-560C1CAEFD5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E06A038-2466-4698-94CF-2B715D7461C2}" type="pres">
      <dgm:prSet presAssocID="{9E48BB7E-759A-4245-9DE5-5AD85209F54B}" presName="spacer" presStyleCnt="0"/>
      <dgm:spPr/>
    </dgm:pt>
    <dgm:pt modelId="{2BDD5324-5490-47D3-B1D4-15CCFC413A7B}" type="pres">
      <dgm:prSet presAssocID="{F3D474C5-BEBF-4249-BA41-5362193CB62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3F7EE32-2129-443B-B80E-1434D2A2E494}" type="presOf" srcId="{EE869835-C35F-41CA-AEF3-560C1CAEFD5D}" destId="{42BD49B1-D519-47F1-95C2-B948521486DF}" srcOrd="0" destOrd="0" presId="urn:microsoft.com/office/officeart/2005/8/layout/vList2"/>
    <dgm:cxn modelId="{D0C3AF3B-DB5B-43F8-B779-3E6C626C3B93}" type="presOf" srcId="{F3D474C5-BEBF-4249-BA41-5362193CB62C}" destId="{2BDD5324-5490-47D3-B1D4-15CCFC413A7B}" srcOrd="0" destOrd="0" presId="urn:microsoft.com/office/officeart/2005/8/layout/vList2"/>
    <dgm:cxn modelId="{C3A08B47-E9CD-4879-949C-BCF933EBE69F}" srcId="{84D51083-3675-41E8-8407-58BF4BDA0566}" destId="{EE869835-C35F-41CA-AEF3-560C1CAEFD5D}" srcOrd="0" destOrd="0" parTransId="{13E89A51-BF04-4EAB-BE2F-EE2549867FCA}" sibTransId="{9E48BB7E-759A-4245-9DE5-5AD85209F54B}"/>
    <dgm:cxn modelId="{F966447B-8884-42DB-9CF0-A5B8A47B8B6A}" type="presOf" srcId="{84D51083-3675-41E8-8407-58BF4BDA0566}" destId="{8C32D22B-E3BD-401F-911E-1D3FFE4B94D8}" srcOrd="0" destOrd="0" presId="urn:microsoft.com/office/officeart/2005/8/layout/vList2"/>
    <dgm:cxn modelId="{13CC0ADC-17AE-4FE2-921E-BA58B850D355}" srcId="{84D51083-3675-41E8-8407-58BF4BDA0566}" destId="{F3D474C5-BEBF-4249-BA41-5362193CB62C}" srcOrd="1" destOrd="0" parTransId="{D61DE95A-786A-4A03-B1FC-91F988CCFB22}" sibTransId="{4A0A3EEF-BF14-43CF-BFB3-A2B518C4CF8C}"/>
    <dgm:cxn modelId="{993C10CA-414B-40C5-8B09-F0EA46824FDA}" type="presParOf" srcId="{8C32D22B-E3BD-401F-911E-1D3FFE4B94D8}" destId="{42BD49B1-D519-47F1-95C2-B948521486DF}" srcOrd="0" destOrd="0" presId="urn:microsoft.com/office/officeart/2005/8/layout/vList2"/>
    <dgm:cxn modelId="{3C863D7D-1BF9-4F55-BF5B-44F6BCC2C886}" type="presParOf" srcId="{8C32D22B-E3BD-401F-911E-1D3FFE4B94D8}" destId="{AE06A038-2466-4698-94CF-2B715D7461C2}" srcOrd="1" destOrd="0" presId="urn:microsoft.com/office/officeart/2005/8/layout/vList2"/>
    <dgm:cxn modelId="{DE63E41D-1B4E-4DDC-BBBD-83519B012071}" type="presParOf" srcId="{8C32D22B-E3BD-401F-911E-1D3FFE4B94D8}" destId="{2BDD5324-5490-47D3-B1D4-15CCFC413A7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AEBCE64-E447-4653-A976-E6A3184B3E0B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BA1F236-E8FB-4D45-9086-C522B0C57CF7}">
      <dgm:prSet/>
      <dgm:spPr/>
      <dgm:t>
        <a:bodyPr/>
        <a:lstStyle/>
        <a:p>
          <a:r>
            <a:rPr lang="en-US"/>
            <a:t>Interpret the model results to understand the impact of SO2 and NO2 levels on RSPM/PM10 levels.</a:t>
          </a:r>
        </a:p>
      </dgm:t>
    </dgm:pt>
    <dgm:pt modelId="{29C0CFFA-62B8-4CB5-B976-8DC6E357CD95}" type="parTrans" cxnId="{CBDD6B14-C634-4120-B9BA-759027628F85}">
      <dgm:prSet/>
      <dgm:spPr/>
      <dgm:t>
        <a:bodyPr/>
        <a:lstStyle/>
        <a:p>
          <a:endParaRPr lang="en-US"/>
        </a:p>
      </dgm:t>
    </dgm:pt>
    <dgm:pt modelId="{D0AA42C8-2886-4093-BF93-1DB457A31F9B}" type="sibTrans" cxnId="{CBDD6B14-C634-4120-B9BA-759027628F85}">
      <dgm:prSet/>
      <dgm:spPr/>
      <dgm:t>
        <a:bodyPr/>
        <a:lstStyle/>
        <a:p>
          <a:endParaRPr lang="en-US"/>
        </a:p>
      </dgm:t>
    </dgm:pt>
    <dgm:pt modelId="{B3A675B6-7B6F-45ED-A313-F2005ECCD1E9}">
      <dgm:prSet/>
      <dgm:spPr/>
      <dgm:t>
        <a:bodyPr/>
        <a:lstStyle/>
        <a:p>
          <a:r>
            <a:rPr lang="en-US"/>
            <a:t>Identify significant trends or relationships and their implications.</a:t>
          </a:r>
        </a:p>
      </dgm:t>
    </dgm:pt>
    <dgm:pt modelId="{3F312D8D-8680-4534-8700-3398729583CE}" type="parTrans" cxnId="{119141CB-60FB-402E-91DD-FFC5F8BBE4DD}">
      <dgm:prSet/>
      <dgm:spPr/>
      <dgm:t>
        <a:bodyPr/>
        <a:lstStyle/>
        <a:p>
          <a:endParaRPr lang="en-US"/>
        </a:p>
      </dgm:t>
    </dgm:pt>
    <dgm:pt modelId="{242D6110-B5FF-4383-A9A6-A7E2E5383941}" type="sibTrans" cxnId="{119141CB-60FB-402E-91DD-FFC5F8BBE4DD}">
      <dgm:prSet/>
      <dgm:spPr/>
      <dgm:t>
        <a:bodyPr/>
        <a:lstStyle/>
        <a:p>
          <a:endParaRPr lang="en-US"/>
        </a:p>
      </dgm:t>
    </dgm:pt>
    <dgm:pt modelId="{280B2AB4-70A7-422C-8BC3-F47A6F23585E}" type="pres">
      <dgm:prSet presAssocID="{6AEBCE64-E447-4653-A976-E6A3184B3E0B}" presName="diagram" presStyleCnt="0">
        <dgm:presLayoutVars>
          <dgm:dir/>
          <dgm:resizeHandles val="exact"/>
        </dgm:presLayoutVars>
      </dgm:prSet>
      <dgm:spPr/>
    </dgm:pt>
    <dgm:pt modelId="{2BBC5AE0-9B9E-4F89-83F9-1FE99B1AFEEF}" type="pres">
      <dgm:prSet presAssocID="{9BA1F236-E8FB-4D45-9086-C522B0C57CF7}" presName="node" presStyleLbl="node1" presStyleIdx="0" presStyleCnt="2">
        <dgm:presLayoutVars>
          <dgm:bulletEnabled val="1"/>
        </dgm:presLayoutVars>
      </dgm:prSet>
      <dgm:spPr/>
    </dgm:pt>
    <dgm:pt modelId="{B94CC74A-1227-4357-8D66-27570018510D}" type="pres">
      <dgm:prSet presAssocID="{D0AA42C8-2886-4093-BF93-1DB457A31F9B}" presName="sibTrans" presStyleCnt="0"/>
      <dgm:spPr/>
    </dgm:pt>
    <dgm:pt modelId="{4594D933-5770-4FD3-AE47-EC1B2B1B361C}" type="pres">
      <dgm:prSet presAssocID="{B3A675B6-7B6F-45ED-A313-F2005ECCD1E9}" presName="node" presStyleLbl="node1" presStyleIdx="1" presStyleCnt="2">
        <dgm:presLayoutVars>
          <dgm:bulletEnabled val="1"/>
        </dgm:presLayoutVars>
      </dgm:prSet>
      <dgm:spPr/>
    </dgm:pt>
  </dgm:ptLst>
  <dgm:cxnLst>
    <dgm:cxn modelId="{01CF990C-1FC1-4CCC-B3F3-5969926F4C41}" type="presOf" srcId="{9BA1F236-E8FB-4D45-9086-C522B0C57CF7}" destId="{2BBC5AE0-9B9E-4F89-83F9-1FE99B1AFEEF}" srcOrd="0" destOrd="0" presId="urn:microsoft.com/office/officeart/2005/8/layout/default"/>
    <dgm:cxn modelId="{CBDD6B14-C634-4120-B9BA-759027628F85}" srcId="{6AEBCE64-E447-4653-A976-E6A3184B3E0B}" destId="{9BA1F236-E8FB-4D45-9086-C522B0C57CF7}" srcOrd="0" destOrd="0" parTransId="{29C0CFFA-62B8-4CB5-B976-8DC6E357CD95}" sibTransId="{D0AA42C8-2886-4093-BF93-1DB457A31F9B}"/>
    <dgm:cxn modelId="{809EB3B3-B76F-42A9-9E98-8DA2F6EFD848}" type="presOf" srcId="{B3A675B6-7B6F-45ED-A313-F2005ECCD1E9}" destId="{4594D933-5770-4FD3-AE47-EC1B2B1B361C}" srcOrd="0" destOrd="0" presId="urn:microsoft.com/office/officeart/2005/8/layout/default"/>
    <dgm:cxn modelId="{119141CB-60FB-402E-91DD-FFC5F8BBE4DD}" srcId="{6AEBCE64-E447-4653-A976-E6A3184B3E0B}" destId="{B3A675B6-7B6F-45ED-A313-F2005ECCD1E9}" srcOrd="1" destOrd="0" parTransId="{3F312D8D-8680-4534-8700-3398729583CE}" sibTransId="{242D6110-B5FF-4383-A9A6-A7E2E5383941}"/>
    <dgm:cxn modelId="{4F0B3BF9-7983-4802-999C-F6D6E0211B10}" type="presOf" srcId="{6AEBCE64-E447-4653-A976-E6A3184B3E0B}" destId="{280B2AB4-70A7-422C-8BC3-F47A6F23585E}" srcOrd="0" destOrd="0" presId="urn:microsoft.com/office/officeart/2005/8/layout/default"/>
    <dgm:cxn modelId="{32123D66-1E3B-4308-9C81-FFB850E22CE4}" type="presParOf" srcId="{280B2AB4-70A7-422C-8BC3-F47A6F23585E}" destId="{2BBC5AE0-9B9E-4F89-83F9-1FE99B1AFEEF}" srcOrd="0" destOrd="0" presId="urn:microsoft.com/office/officeart/2005/8/layout/default"/>
    <dgm:cxn modelId="{13CFB353-3971-4B35-96D8-13EEF688D141}" type="presParOf" srcId="{280B2AB4-70A7-422C-8BC3-F47A6F23585E}" destId="{B94CC74A-1227-4357-8D66-27570018510D}" srcOrd="1" destOrd="0" presId="urn:microsoft.com/office/officeart/2005/8/layout/default"/>
    <dgm:cxn modelId="{BBCBC394-13D0-40E7-97EB-7BF7DE540013}" type="presParOf" srcId="{280B2AB4-70A7-422C-8BC3-F47A6F23585E}" destId="{4594D933-5770-4FD3-AE47-EC1B2B1B361C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5626C22-7D13-4F5E-8C31-04870C537CA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B0FFE43-45E9-49B1-9954-1F22B5339CC6}">
      <dgm:prSet/>
      <dgm:spPr/>
      <dgm:t>
        <a:bodyPr/>
        <a:lstStyle/>
        <a:p>
          <a:r>
            <a:rPr lang="en-US"/>
            <a:t>Insights Derived: Summarize the key findings from the data visualization and analysis.</a:t>
          </a:r>
        </a:p>
      </dgm:t>
    </dgm:pt>
    <dgm:pt modelId="{F6A8FAD5-3C5B-4001-80BB-35CEB47CB33D}" type="parTrans" cxnId="{687F900E-2B43-4892-B7C6-C9BDFFF69D2E}">
      <dgm:prSet/>
      <dgm:spPr/>
      <dgm:t>
        <a:bodyPr/>
        <a:lstStyle/>
        <a:p>
          <a:endParaRPr lang="en-US"/>
        </a:p>
      </dgm:t>
    </dgm:pt>
    <dgm:pt modelId="{A66D1ABB-7561-414C-8B81-0DE95D757027}" type="sibTrans" cxnId="{687F900E-2B43-4892-B7C6-C9BDFFF69D2E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D18D286B-CABB-4FE5-9A36-CB2EEFE5CC50}">
      <dgm:prSet/>
      <dgm:spPr/>
      <dgm:t>
        <a:bodyPr/>
        <a:lstStyle/>
        <a:p>
          <a:r>
            <a:rPr lang="en-US"/>
            <a:t>Model Findings: Discuss the performance of the predictive model, its strengths, and limitations.</a:t>
          </a:r>
        </a:p>
      </dgm:t>
    </dgm:pt>
    <dgm:pt modelId="{7B9FF0F0-5D70-4290-B003-F54C59A608DE}" type="parTrans" cxnId="{D7584FFB-0F4C-4167-B7F2-E7530CA6D86E}">
      <dgm:prSet/>
      <dgm:spPr/>
      <dgm:t>
        <a:bodyPr/>
        <a:lstStyle/>
        <a:p>
          <a:endParaRPr lang="en-US"/>
        </a:p>
      </dgm:t>
    </dgm:pt>
    <dgm:pt modelId="{0530096E-745E-4670-9ED6-A83C02F01CA3}" type="sibTrans" cxnId="{D7584FFB-0F4C-4167-B7F2-E7530CA6D86E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11AC58B0-47FB-430E-861F-ABBA77FE4D16}">
      <dgm:prSet/>
      <dgm:spPr/>
      <dgm:t>
        <a:bodyPr/>
        <a:lstStyle/>
        <a:p>
          <a:r>
            <a:rPr lang="en-US"/>
            <a:t>Recommendations: Based on the insights, recommend actions to stakeholders, e.g., areas that need more stringent pollution controls.</a:t>
          </a:r>
        </a:p>
      </dgm:t>
    </dgm:pt>
    <dgm:pt modelId="{91E529F8-5B36-43BA-A476-F2B97DCCD338}" type="parTrans" cxnId="{CFC8137F-8059-42CB-ADAD-FFFCACBEEA20}">
      <dgm:prSet/>
      <dgm:spPr/>
      <dgm:t>
        <a:bodyPr/>
        <a:lstStyle/>
        <a:p>
          <a:endParaRPr lang="en-US"/>
        </a:p>
      </dgm:t>
    </dgm:pt>
    <dgm:pt modelId="{A86BE74A-5759-41D4-A0F6-268721E4F3AB}" type="sibTrans" cxnId="{CFC8137F-8059-42CB-ADAD-FFFCACBEEA20}">
      <dgm:prSet phldrT="3"/>
      <dgm:spPr/>
      <dgm:t>
        <a:bodyPr/>
        <a:lstStyle/>
        <a:p>
          <a:endParaRPr lang="en-US"/>
        </a:p>
      </dgm:t>
    </dgm:pt>
    <dgm:pt modelId="{554EEEE8-992F-4D7E-858C-1B338624DE77}" type="pres">
      <dgm:prSet presAssocID="{35626C22-7D13-4F5E-8C31-04870C537CA1}" presName="outerComposite" presStyleCnt="0">
        <dgm:presLayoutVars>
          <dgm:chMax val="5"/>
          <dgm:dir/>
          <dgm:resizeHandles val="exact"/>
        </dgm:presLayoutVars>
      </dgm:prSet>
      <dgm:spPr/>
    </dgm:pt>
    <dgm:pt modelId="{D215C7C8-F7B4-41A6-9E4B-7AE2D71C32F1}" type="pres">
      <dgm:prSet presAssocID="{35626C22-7D13-4F5E-8C31-04870C537CA1}" presName="dummyMaxCanvas" presStyleCnt="0">
        <dgm:presLayoutVars/>
      </dgm:prSet>
      <dgm:spPr/>
    </dgm:pt>
    <dgm:pt modelId="{F8C44174-B294-416A-B78D-0385FAD2E4AB}" type="pres">
      <dgm:prSet presAssocID="{35626C22-7D13-4F5E-8C31-04870C537CA1}" presName="ThreeNodes_1" presStyleLbl="node1" presStyleIdx="0" presStyleCnt="3">
        <dgm:presLayoutVars>
          <dgm:bulletEnabled val="1"/>
        </dgm:presLayoutVars>
      </dgm:prSet>
      <dgm:spPr/>
    </dgm:pt>
    <dgm:pt modelId="{72FBB1EE-1CF0-4500-8E4F-2656EEF78C3F}" type="pres">
      <dgm:prSet presAssocID="{35626C22-7D13-4F5E-8C31-04870C537CA1}" presName="ThreeNodes_2" presStyleLbl="node1" presStyleIdx="1" presStyleCnt="3">
        <dgm:presLayoutVars>
          <dgm:bulletEnabled val="1"/>
        </dgm:presLayoutVars>
      </dgm:prSet>
      <dgm:spPr/>
    </dgm:pt>
    <dgm:pt modelId="{8C8D44FA-C968-459B-B65B-204916DBAF92}" type="pres">
      <dgm:prSet presAssocID="{35626C22-7D13-4F5E-8C31-04870C537CA1}" presName="ThreeNodes_3" presStyleLbl="node1" presStyleIdx="2" presStyleCnt="3">
        <dgm:presLayoutVars>
          <dgm:bulletEnabled val="1"/>
        </dgm:presLayoutVars>
      </dgm:prSet>
      <dgm:spPr/>
    </dgm:pt>
    <dgm:pt modelId="{0C5B23FD-0F98-4892-8399-0493EDF16033}" type="pres">
      <dgm:prSet presAssocID="{35626C22-7D13-4F5E-8C31-04870C537CA1}" presName="ThreeConn_1-2" presStyleLbl="fgAccFollowNode1" presStyleIdx="0" presStyleCnt="2">
        <dgm:presLayoutVars>
          <dgm:bulletEnabled val="1"/>
        </dgm:presLayoutVars>
      </dgm:prSet>
      <dgm:spPr/>
    </dgm:pt>
    <dgm:pt modelId="{1A41DBEF-7957-436B-9CF1-E1BCF3AAE21E}" type="pres">
      <dgm:prSet presAssocID="{35626C22-7D13-4F5E-8C31-04870C537CA1}" presName="ThreeConn_2-3" presStyleLbl="fgAccFollowNode1" presStyleIdx="1" presStyleCnt="2">
        <dgm:presLayoutVars>
          <dgm:bulletEnabled val="1"/>
        </dgm:presLayoutVars>
      </dgm:prSet>
      <dgm:spPr/>
    </dgm:pt>
    <dgm:pt modelId="{7766113A-6FFE-463F-89EE-A1CC4E25FD89}" type="pres">
      <dgm:prSet presAssocID="{35626C22-7D13-4F5E-8C31-04870C537CA1}" presName="ThreeNodes_1_text" presStyleLbl="node1" presStyleIdx="2" presStyleCnt="3">
        <dgm:presLayoutVars>
          <dgm:bulletEnabled val="1"/>
        </dgm:presLayoutVars>
      </dgm:prSet>
      <dgm:spPr/>
    </dgm:pt>
    <dgm:pt modelId="{374AC0A6-E419-4C1E-8CF3-0A55D6A11C55}" type="pres">
      <dgm:prSet presAssocID="{35626C22-7D13-4F5E-8C31-04870C537CA1}" presName="ThreeNodes_2_text" presStyleLbl="node1" presStyleIdx="2" presStyleCnt="3">
        <dgm:presLayoutVars>
          <dgm:bulletEnabled val="1"/>
        </dgm:presLayoutVars>
      </dgm:prSet>
      <dgm:spPr/>
    </dgm:pt>
    <dgm:pt modelId="{015723B8-2F1E-4269-8BE2-BF6D09BEC89A}" type="pres">
      <dgm:prSet presAssocID="{35626C22-7D13-4F5E-8C31-04870C537CA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16C8604-B4CA-4419-8DCB-98D52FE11048}" type="presOf" srcId="{5B0FFE43-45E9-49B1-9954-1F22B5339CC6}" destId="{7766113A-6FFE-463F-89EE-A1CC4E25FD89}" srcOrd="1" destOrd="0" presId="urn:microsoft.com/office/officeart/2005/8/layout/vProcess5"/>
    <dgm:cxn modelId="{687F900E-2B43-4892-B7C6-C9BDFFF69D2E}" srcId="{35626C22-7D13-4F5E-8C31-04870C537CA1}" destId="{5B0FFE43-45E9-49B1-9954-1F22B5339CC6}" srcOrd="0" destOrd="0" parTransId="{F6A8FAD5-3C5B-4001-80BB-35CEB47CB33D}" sibTransId="{A66D1ABB-7561-414C-8B81-0DE95D757027}"/>
    <dgm:cxn modelId="{1284EF47-CD09-4538-ACE7-D570C90B0A45}" type="presOf" srcId="{A66D1ABB-7561-414C-8B81-0DE95D757027}" destId="{0C5B23FD-0F98-4892-8399-0493EDF16033}" srcOrd="0" destOrd="0" presId="urn:microsoft.com/office/officeart/2005/8/layout/vProcess5"/>
    <dgm:cxn modelId="{CFC8137F-8059-42CB-ADAD-FFFCACBEEA20}" srcId="{35626C22-7D13-4F5E-8C31-04870C537CA1}" destId="{11AC58B0-47FB-430E-861F-ABBA77FE4D16}" srcOrd="2" destOrd="0" parTransId="{91E529F8-5B36-43BA-A476-F2B97DCCD338}" sibTransId="{A86BE74A-5759-41D4-A0F6-268721E4F3AB}"/>
    <dgm:cxn modelId="{6E3BF37F-12C2-4DDB-B2DF-67848419C452}" type="presOf" srcId="{D18D286B-CABB-4FE5-9A36-CB2EEFE5CC50}" destId="{374AC0A6-E419-4C1E-8CF3-0A55D6A11C55}" srcOrd="1" destOrd="0" presId="urn:microsoft.com/office/officeart/2005/8/layout/vProcess5"/>
    <dgm:cxn modelId="{8E5CC98A-FC7F-4917-B8FA-2ECEF71DC137}" type="presOf" srcId="{11AC58B0-47FB-430E-861F-ABBA77FE4D16}" destId="{015723B8-2F1E-4269-8BE2-BF6D09BEC89A}" srcOrd="1" destOrd="0" presId="urn:microsoft.com/office/officeart/2005/8/layout/vProcess5"/>
    <dgm:cxn modelId="{9B4FC3BA-8000-4B18-BD20-9AED74B32432}" type="presOf" srcId="{0530096E-745E-4670-9ED6-A83C02F01CA3}" destId="{1A41DBEF-7957-436B-9CF1-E1BCF3AAE21E}" srcOrd="0" destOrd="0" presId="urn:microsoft.com/office/officeart/2005/8/layout/vProcess5"/>
    <dgm:cxn modelId="{29E5EEC1-77AE-4EE0-AC66-2961D7527BE8}" type="presOf" srcId="{D18D286B-CABB-4FE5-9A36-CB2EEFE5CC50}" destId="{72FBB1EE-1CF0-4500-8E4F-2656EEF78C3F}" srcOrd="0" destOrd="0" presId="urn:microsoft.com/office/officeart/2005/8/layout/vProcess5"/>
    <dgm:cxn modelId="{8B0578C3-8790-435F-93DA-8F6B217EB59A}" type="presOf" srcId="{35626C22-7D13-4F5E-8C31-04870C537CA1}" destId="{554EEEE8-992F-4D7E-858C-1B338624DE77}" srcOrd="0" destOrd="0" presId="urn:microsoft.com/office/officeart/2005/8/layout/vProcess5"/>
    <dgm:cxn modelId="{6AEFAFCA-50F5-4FBC-B8AC-EF6EB2829F36}" type="presOf" srcId="{5B0FFE43-45E9-49B1-9954-1F22B5339CC6}" destId="{F8C44174-B294-416A-B78D-0385FAD2E4AB}" srcOrd="0" destOrd="0" presId="urn:microsoft.com/office/officeart/2005/8/layout/vProcess5"/>
    <dgm:cxn modelId="{830BE0D9-1C15-457C-A7A7-D0D8AB19C38D}" type="presOf" srcId="{11AC58B0-47FB-430E-861F-ABBA77FE4D16}" destId="{8C8D44FA-C968-459B-B65B-204916DBAF92}" srcOrd="0" destOrd="0" presId="urn:microsoft.com/office/officeart/2005/8/layout/vProcess5"/>
    <dgm:cxn modelId="{D7584FFB-0F4C-4167-B7F2-E7530CA6D86E}" srcId="{35626C22-7D13-4F5E-8C31-04870C537CA1}" destId="{D18D286B-CABB-4FE5-9A36-CB2EEFE5CC50}" srcOrd="1" destOrd="0" parTransId="{7B9FF0F0-5D70-4290-B003-F54C59A608DE}" sibTransId="{0530096E-745E-4670-9ED6-A83C02F01CA3}"/>
    <dgm:cxn modelId="{7137D8A2-F834-47F3-ACC7-33974AEC9498}" type="presParOf" srcId="{554EEEE8-992F-4D7E-858C-1B338624DE77}" destId="{D215C7C8-F7B4-41A6-9E4B-7AE2D71C32F1}" srcOrd="0" destOrd="0" presId="urn:microsoft.com/office/officeart/2005/8/layout/vProcess5"/>
    <dgm:cxn modelId="{C0C50AC9-3456-4EE0-8946-9386D91C6D1A}" type="presParOf" srcId="{554EEEE8-992F-4D7E-858C-1B338624DE77}" destId="{F8C44174-B294-416A-B78D-0385FAD2E4AB}" srcOrd="1" destOrd="0" presId="urn:microsoft.com/office/officeart/2005/8/layout/vProcess5"/>
    <dgm:cxn modelId="{6483A165-045E-47DE-83BD-4FDE1735E318}" type="presParOf" srcId="{554EEEE8-992F-4D7E-858C-1B338624DE77}" destId="{72FBB1EE-1CF0-4500-8E4F-2656EEF78C3F}" srcOrd="2" destOrd="0" presId="urn:microsoft.com/office/officeart/2005/8/layout/vProcess5"/>
    <dgm:cxn modelId="{94C2ADB3-BFF7-4F2C-B4EA-9F88ECD85FBA}" type="presParOf" srcId="{554EEEE8-992F-4D7E-858C-1B338624DE77}" destId="{8C8D44FA-C968-459B-B65B-204916DBAF92}" srcOrd="3" destOrd="0" presId="urn:microsoft.com/office/officeart/2005/8/layout/vProcess5"/>
    <dgm:cxn modelId="{06423394-7982-46A2-9551-17987B8F3E8D}" type="presParOf" srcId="{554EEEE8-992F-4D7E-858C-1B338624DE77}" destId="{0C5B23FD-0F98-4892-8399-0493EDF16033}" srcOrd="4" destOrd="0" presId="urn:microsoft.com/office/officeart/2005/8/layout/vProcess5"/>
    <dgm:cxn modelId="{63058423-6871-4D5F-A07C-A73C51B3A1D3}" type="presParOf" srcId="{554EEEE8-992F-4D7E-858C-1B338624DE77}" destId="{1A41DBEF-7957-436B-9CF1-E1BCF3AAE21E}" srcOrd="5" destOrd="0" presId="urn:microsoft.com/office/officeart/2005/8/layout/vProcess5"/>
    <dgm:cxn modelId="{9253570C-9606-464B-AFE8-10DF0A0D0526}" type="presParOf" srcId="{554EEEE8-992F-4D7E-858C-1B338624DE77}" destId="{7766113A-6FFE-463F-89EE-A1CC4E25FD89}" srcOrd="6" destOrd="0" presId="urn:microsoft.com/office/officeart/2005/8/layout/vProcess5"/>
    <dgm:cxn modelId="{3FC8CABC-3260-4184-9EE2-7520D392C82D}" type="presParOf" srcId="{554EEEE8-992F-4D7E-858C-1B338624DE77}" destId="{374AC0A6-E419-4C1E-8CF3-0A55D6A11C55}" srcOrd="7" destOrd="0" presId="urn:microsoft.com/office/officeart/2005/8/layout/vProcess5"/>
    <dgm:cxn modelId="{BCF0325E-8568-4EBF-84BF-FBC5AB8ED116}" type="presParOf" srcId="{554EEEE8-992F-4D7E-858C-1B338624DE77}" destId="{015723B8-2F1E-4269-8BE2-BF6D09BEC89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84840-B2E6-4312-A37B-565BB1577591}">
      <dsp:nvSpPr>
        <dsp:cNvPr id="0" name=""/>
        <dsp:cNvSpPr/>
      </dsp:nvSpPr>
      <dsp:spPr>
        <a:xfrm>
          <a:off x="202" y="136361"/>
          <a:ext cx="2447649" cy="29371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0" rIns="24177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Clearly define the project's objectives, which you've already outlined as:</a:t>
          </a:r>
        </a:p>
      </dsp:txBody>
      <dsp:txXfrm>
        <a:off x="202" y="1311233"/>
        <a:ext cx="2447649" cy="1762307"/>
      </dsp:txXfrm>
    </dsp:sp>
    <dsp:sp modelId="{DF32EFEB-010D-45E4-BB7A-F5B53D0E7CE9}">
      <dsp:nvSpPr>
        <dsp:cNvPr id="0" name=""/>
        <dsp:cNvSpPr/>
      </dsp:nvSpPr>
      <dsp:spPr>
        <a:xfrm>
          <a:off x="202" y="136361"/>
          <a:ext cx="2447649" cy="11748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165100" rIns="241773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1</a:t>
          </a:r>
        </a:p>
      </dsp:txBody>
      <dsp:txXfrm>
        <a:off x="202" y="136361"/>
        <a:ext cx="2447649" cy="1174871"/>
      </dsp:txXfrm>
    </dsp:sp>
    <dsp:sp modelId="{1FE37544-26BF-4EBC-B842-19D8F17D7380}">
      <dsp:nvSpPr>
        <dsp:cNvPr id="0" name=""/>
        <dsp:cNvSpPr/>
      </dsp:nvSpPr>
      <dsp:spPr>
        <a:xfrm>
          <a:off x="2643664" y="136361"/>
          <a:ext cx="2447649" cy="2937179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0" rIns="24177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Analyze air pollution trends.</a:t>
          </a:r>
        </a:p>
      </dsp:txBody>
      <dsp:txXfrm>
        <a:off x="2643664" y="1311233"/>
        <a:ext cx="2447649" cy="1762307"/>
      </dsp:txXfrm>
    </dsp:sp>
    <dsp:sp modelId="{367CFBAD-86A4-4084-92F8-D754BE4F667C}">
      <dsp:nvSpPr>
        <dsp:cNvPr id="0" name=""/>
        <dsp:cNvSpPr/>
      </dsp:nvSpPr>
      <dsp:spPr>
        <a:xfrm>
          <a:off x="2643664" y="136361"/>
          <a:ext cx="2447649" cy="11748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165100" rIns="241773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2</a:t>
          </a:r>
        </a:p>
      </dsp:txBody>
      <dsp:txXfrm>
        <a:off x="2643664" y="136361"/>
        <a:ext cx="2447649" cy="1174871"/>
      </dsp:txXfrm>
    </dsp:sp>
    <dsp:sp modelId="{C2335A57-AF99-405C-8CCF-2EDF8CB94F27}">
      <dsp:nvSpPr>
        <dsp:cNvPr id="0" name=""/>
        <dsp:cNvSpPr/>
      </dsp:nvSpPr>
      <dsp:spPr>
        <a:xfrm>
          <a:off x="5287125" y="136361"/>
          <a:ext cx="2447649" cy="2937179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0" rIns="24177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Identify areas with high pollution levels.</a:t>
          </a:r>
        </a:p>
      </dsp:txBody>
      <dsp:txXfrm>
        <a:off x="5287125" y="1311233"/>
        <a:ext cx="2447649" cy="1762307"/>
      </dsp:txXfrm>
    </dsp:sp>
    <dsp:sp modelId="{D39BBB6F-68AA-4B48-A7B9-8E01374171FC}">
      <dsp:nvSpPr>
        <dsp:cNvPr id="0" name=""/>
        <dsp:cNvSpPr/>
      </dsp:nvSpPr>
      <dsp:spPr>
        <a:xfrm>
          <a:off x="5287125" y="136361"/>
          <a:ext cx="2447649" cy="11748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165100" rIns="241773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3</a:t>
          </a:r>
        </a:p>
      </dsp:txBody>
      <dsp:txXfrm>
        <a:off x="5287125" y="136361"/>
        <a:ext cx="2447649" cy="1174871"/>
      </dsp:txXfrm>
    </dsp:sp>
    <dsp:sp modelId="{BC68E02C-D1B4-46D7-9CA8-5FB510C8C434}">
      <dsp:nvSpPr>
        <dsp:cNvPr id="0" name=""/>
        <dsp:cNvSpPr/>
      </dsp:nvSpPr>
      <dsp:spPr>
        <a:xfrm>
          <a:off x="7930587" y="136361"/>
          <a:ext cx="2447649" cy="2937179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0" rIns="24177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Develop a predictive model for RSPM/PM10 levels based on SO2 and NO2 levels.</a:t>
          </a:r>
        </a:p>
      </dsp:txBody>
      <dsp:txXfrm>
        <a:off x="7930587" y="1311233"/>
        <a:ext cx="2447649" cy="1762307"/>
      </dsp:txXfrm>
    </dsp:sp>
    <dsp:sp modelId="{BEBEDA4A-7538-4984-ADDD-5D972B5C127F}">
      <dsp:nvSpPr>
        <dsp:cNvPr id="0" name=""/>
        <dsp:cNvSpPr/>
      </dsp:nvSpPr>
      <dsp:spPr>
        <a:xfrm>
          <a:off x="7930587" y="136361"/>
          <a:ext cx="2447649" cy="11748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165100" rIns="241773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4</a:t>
          </a:r>
        </a:p>
      </dsp:txBody>
      <dsp:txXfrm>
        <a:off x="7930587" y="136361"/>
        <a:ext cx="2447649" cy="1174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3C49BC-C69B-495A-B0A8-6FE67A33D60C}">
      <dsp:nvSpPr>
        <dsp:cNvPr id="0" name=""/>
        <dsp:cNvSpPr/>
      </dsp:nvSpPr>
      <dsp:spPr>
        <a:xfrm>
          <a:off x="2075688" y="1003"/>
          <a:ext cx="8302752" cy="10281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096" tIns="261156" rIns="161096" bIns="26115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Collect historical air quality data from monitoring stations in Tamil Nadu. You can obtain this data from governmental agencies or open data sources.</a:t>
          </a:r>
        </a:p>
      </dsp:txBody>
      <dsp:txXfrm>
        <a:off x="2075688" y="1003"/>
        <a:ext cx="8302752" cy="1028171"/>
      </dsp:txXfrm>
    </dsp:sp>
    <dsp:sp modelId="{32BE6F60-877A-4B46-9AEE-7B82B04CBFEA}">
      <dsp:nvSpPr>
        <dsp:cNvPr id="0" name=""/>
        <dsp:cNvSpPr/>
      </dsp:nvSpPr>
      <dsp:spPr>
        <a:xfrm>
          <a:off x="0" y="1003"/>
          <a:ext cx="2075688" cy="10281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38" tIns="101561" rIns="109838" bIns="1015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Collect</a:t>
          </a:r>
        </a:p>
      </dsp:txBody>
      <dsp:txXfrm>
        <a:off x="0" y="1003"/>
        <a:ext cx="2075688" cy="1028171"/>
      </dsp:txXfrm>
    </dsp:sp>
    <dsp:sp modelId="{77D123FF-C7CA-426A-9228-8C9E3FECFE44}">
      <dsp:nvSpPr>
        <dsp:cNvPr id="0" name=""/>
        <dsp:cNvSpPr/>
      </dsp:nvSpPr>
      <dsp:spPr>
        <a:xfrm>
          <a:off x="2075688" y="1090865"/>
          <a:ext cx="8302752" cy="102817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096" tIns="261156" rIns="161096" bIns="26115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Clean and preprocess the data, handling missing values, outliers, and formatting issues.</a:t>
          </a:r>
        </a:p>
      </dsp:txBody>
      <dsp:txXfrm>
        <a:off x="2075688" y="1090865"/>
        <a:ext cx="8302752" cy="1028171"/>
      </dsp:txXfrm>
    </dsp:sp>
    <dsp:sp modelId="{168910A8-EB81-4545-BC4C-BA3F0175B27F}">
      <dsp:nvSpPr>
        <dsp:cNvPr id="0" name=""/>
        <dsp:cNvSpPr/>
      </dsp:nvSpPr>
      <dsp:spPr>
        <a:xfrm>
          <a:off x="0" y="1090865"/>
          <a:ext cx="2075688" cy="10281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38" tIns="101561" rIns="109838" bIns="1015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Clean and preprocess</a:t>
          </a:r>
        </a:p>
      </dsp:txBody>
      <dsp:txXfrm>
        <a:off x="0" y="1090865"/>
        <a:ext cx="2075688" cy="1028171"/>
      </dsp:txXfrm>
    </dsp:sp>
    <dsp:sp modelId="{8DAAA72E-0429-41B8-96DD-9AD34E23CCAD}">
      <dsp:nvSpPr>
        <dsp:cNvPr id="0" name=""/>
        <dsp:cNvSpPr/>
      </dsp:nvSpPr>
      <dsp:spPr>
        <a:xfrm>
          <a:off x="2075688" y="2180727"/>
          <a:ext cx="8302752" cy="102817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096" tIns="261156" rIns="161096" bIns="26115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Ensure that the data includes relevant features such as timestamp, location, SO2 levels, NO2 levels, and RSPM/PM10 levels.</a:t>
          </a:r>
        </a:p>
      </dsp:txBody>
      <dsp:txXfrm>
        <a:off x="2075688" y="2180727"/>
        <a:ext cx="8302752" cy="1028171"/>
      </dsp:txXfrm>
    </dsp:sp>
    <dsp:sp modelId="{5DCAAF91-7C3B-4F1F-8E6F-A326ACB94A37}">
      <dsp:nvSpPr>
        <dsp:cNvPr id="0" name=""/>
        <dsp:cNvSpPr/>
      </dsp:nvSpPr>
      <dsp:spPr>
        <a:xfrm>
          <a:off x="0" y="2180727"/>
          <a:ext cx="2075688" cy="10281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38" tIns="101561" rIns="109838" bIns="1015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Ensure</a:t>
          </a:r>
        </a:p>
      </dsp:txBody>
      <dsp:txXfrm>
        <a:off x="0" y="2180727"/>
        <a:ext cx="2075688" cy="10281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C2513-4758-43EA-9896-4F2EEE00FE78}">
      <dsp:nvSpPr>
        <dsp:cNvPr id="0" name=""/>
        <dsp:cNvSpPr/>
      </dsp:nvSpPr>
      <dsp:spPr>
        <a:xfrm>
          <a:off x="4906438" y="868487"/>
          <a:ext cx="6685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2710" y="45719"/>
              </a:lnTo>
            </a:path>
            <a:path>
              <a:moveTo>
                <a:pt x="405812" y="45719"/>
              </a:moveTo>
              <a:lnTo>
                <a:pt x="668523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</a:t>
          </a:r>
        </a:p>
      </dsp:txBody>
      <dsp:txXfrm>
        <a:off x="5169149" y="794701"/>
        <a:ext cx="143101" cy="239012"/>
      </dsp:txXfrm>
    </dsp:sp>
    <dsp:sp modelId="{501973B4-F99D-40C3-A2BE-53529E6C4A99}">
      <dsp:nvSpPr>
        <dsp:cNvPr id="0" name=""/>
        <dsp:cNvSpPr/>
      </dsp:nvSpPr>
      <dsp:spPr>
        <a:xfrm>
          <a:off x="1868572" y="2308"/>
          <a:ext cx="3039665" cy="18237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Perform EDA to understand the data better.</a:t>
          </a:r>
        </a:p>
      </dsp:txBody>
      <dsp:txXfrm>
        <a:off x="1868572" y="2308"/>
        <a:ext cx="3039665" cy="1823799"/>
      </dsp:txXfrm>
    </dsp:sp>
    <dsp:sp modelId="{FDA571F4-15D0-458F-ACF7-50F9EB8ABE1B}">
      <dsp:nvSpPr>
        <dsp:cNvPr id="0" name=""/>
        <dsp:cNvSpPr/>
      </dsp:nvSpPr>
      <dsp:spPr>
        <a:xfrm>
          <a:off x="3388405" y="1824307"/>
          <a:ext cx="3738788" cy="668523"/>
        </a:xfrm>
        <a:custGeom>
          <a:avLst/>
          <a:gdLst/>
          <a:ahLst/>
          <a:cxnLst/>
          <a:rect l="0" t="0" r="0" b="0"/>
          <a:pathLst>
            <a:path>
              <a:moveTo>
                <a:pt x="3738788" y="0"/>
              </a:moveTo>
              <a:lnTo>
                <a:pt x="3738788" y="351361"/>
              </a:lnTo>
              <a:lnTo>
                <a:pt x="0" y="351361"/>
              </a:lnTo>
              <a:lnTo>
                <a:pt x="0" y="668523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</a:t>
          </a:r>
        </a:p>
      </dsp:txBody>
      <dsp:txXfrm>
        <a:off x="5162710" y="2039062"/>
        <a:ext cx="190179" cy="239012"/>
      </dsp:txXfrm>
    </dsp:sp>
    <dsp:sp modelId="{F9449436-9A9E-4B4C-B9FF-59D4F6BDF7A9}">
      <dsp:nvSpPr>
        <dsp:cNvPr id="0" name=""/>
        <dsp:cNvSpPr/>
      </dsp:nvSpPr>
      <dsp:spPr>
        <a:xfrm>
          <a:off x="5607361" y="2308"/>
          <a:ext cx="3039665" cy="1823799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Calculate basic statistics, visualize distributions, and explore correlations between variables.</a:t>
          </a:r>
        </a:p>
      </dsp:txBody>
      <dsp:txXfrm>
        <a:off x="5607361" y="2308"/>
        <a:ext cx="3039665" cy="1823799"/>
      </dsp:txXfrm>
    </dsp:sp>
    <dsp:sp modelId="{7EC2578C-BDE0-44F6-8155-7B2CA5AAD172}">
      <dsp:nvSpPr>
        <dsp:cNvPr id="0" name=""/>
        <dsp:cNvSpPr/>
      </dsp:nvSpPr>
      <dsp:spPr>
        <a:xfrm>
          <a:off x="1868572" y="2525230"/>
          <a:ext cx="3039665" cy="1823799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 summary statistics and visualizations to highlight pollution trends over time and space.</a:t>
          </a:r>
        </a:p>
      </dsp:txBody>
      <dsp:txXfrm>
        <a:off x="1868572" y="2525230"/>
        <a:ext cx="3039665" cy="18237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9E9096-4957-40F4-BB57-6FA9B6DFA583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Python libraries like Matplotlib, Seaborn, and Plotly to create informative visualizations.</a:t>
          </a:r>
        </a:p>
      </dsp:txBody>
      <dsp:txXfrm>
        <a:off x="0" y="1653508"/>
        <a:ext cx="3286125" cy="2610802"/>
      </dsp:txXfrm>
    </dsp:sp>
    <dsp:sp modelId="{E67E7CDF-2E00-4B8E-8C37-8632F5791752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01</a:t>
          </a:r>
        </a:p>
      </dsp:txBody>
      <dsp:txXfrm>
        <a:off x="1181533" y="626305"/>
        <a:ext cx="923057" cy="923057"/>
      </dsp:txXfrm>
    </dsp:sp>
    <dsp:sp modelId="{277ED1D4-D50C-47B7-9CA6-8509225B11A5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679E5-C2FF-493C-9D13-4CA3FED3F730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Consider creating time series plots, heatmaps, geographical maps, and scatter plots to visualize pollution trends, spatial patterns, and relationships between variables.</a:t>
          </a:r>
        </a:p>
      </dsp:txBody>
      <dsp:txXfrm>
        <a:off x="3614737" y="1653508"/>
        <a:ext cx="3286125" cy="2610802"/>
      </dsp:txXfrm>
    </dsp:sp>
    <dsp:sp modelId="{262964F8-8CB2-4265-ADCA-171CF51CB0CB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02</a:t>
          </a:r>
        </a:p>
      </dsp:txBody>
      <dsp:txXfrm>
        <a:off x="4796271" y="626305"/>
        <a:ext cx="923057" cy="923057"/>
      </dsp:txXfrm>
    </dsp:sp>
    <dsp:sp modelId="{774FA66F-2B0B-4A86-8A8C-2F757FEDD7B9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6950D-1D88-4C15-87C5-9A8C685E9DDC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color coding and interactive elements to make your visualizations more informative.</a:t>
          </a:r>
        </a:p>
      </dsp:txBody>
      <dsp:txXfrm>
        <a:off x="7229475" y="1653508"/>
        <a:ext cx="3286125" cy="2610802"/>
      </dsp:txXfrm>
    </dsp:sp>
    <dsp:sp modelId="{2A4C0510-DCAE-45CD-B9A8-2722CEF740CB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03</a:t>
          </a:r>
        </a:p>
      </dsp:txBody>
      <dsp:txXfrm>
        <a:off x="8411008" y="626305"/>
        <a:ext cx="923057" cy="923057"/>
      </dsp:txXfrm>
    </dsp:sp>
    <dsp:sp modelId="{20D79D9B-A51D-47EC-BB5A-4BEF1B007CA3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8210-C6DE-4A1A-B129-46909A4DA442}">
      <dsp:nvSpPr>
        <dsp:cNvPr id="0" name=""/>
        <dsp:cNvSpPr/>
      </dsp:nvSpPr>
      <dsp:spPr>
        <a:xfrm>
          <a:off x="1283" y="306119"/>
          <a:ext cx="4505585" cy="28610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FDE86-4262-480F-B64D-C2E561B79681}">
      <dsp:nvSpPr>
        <dsp:cNvPr id="0" name=""/>
        <dsp:cNvSpPr/>
      </dsp:nvSpPr>
      <dsp:spPr>
        <a:xfrm>
          <a:off x="501904" y="781709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Utilize geographical plotting or heatmaps to identify regions with consistently high pollution levels.</a:t>
          </a:r>
        </a:p>
      </dsp:txBody>
      <dsp:txXfrm>
        <a:off x="585701" y="865506"/>
        <a:ext cx="4337991" cy="2693452"/>
      </dsp:txXfrm>
    </dsp:sp>
    <dsp:sp modelId="{0CCC0F3C-DB64-4EF5-A0DD-115A97D78646}">
      <dsp:nvSpPr>
        <dsp:cNvPr id="0" name=""/>
        <dsp:cNvSpPr/>
      </dsp:nvSpPr>
      <dsp:spPr>
        <a:xfrm>
          <a:off x="5508110" y="306119"/>
          <a:ext cx="4505585" cy="28610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A02B7-2FBE-4C2A-B201-CE90EA7585EF}">
      <dsp:nvSpPr>
        <dsp:cNvPr id="0" name=""/>
        <dsp:cNvSpPr/>
      </dsp:nvSpPr>
      <dsp:spPr>
        <a:xfrm>
          <a:off x="6008730" y="781709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Cluster analysis or spatial mapping can help pinpoint specific areas of concern.</a:t>
          </a:r>
        </a:p>
      </dsp:txBody>
      <dsp:txXfrm>
        <a:off x="6092527" y="865506"/>
        <a:ext cx="4337991" cy="26934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FE433-B3E3-4831-A5FE-4D2FD3CC6FC0}">
      <dsp:nvSpPr>
        <dsp:cNvPr id="0" name=""/>
        <dsp:cNvSpPr/>
      </dsp:nvSpPr>
      <dsp:spPr>
        <a:xfrm>
          <a:off x="2104264" y="1074"/>
          <a:ext cx="8417059" cy="110128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314" tIns="279725" rIns="163314" bIns="27972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Split your dataset into training and testing sets.</a:t>
          </a:r>
        </a:p>
      </dsp:txBody>
      <dsp:txXfrm>
        <a:off x="2104264" y="1074"/>
        <a:ext cx="8417059" cy="1101280"/>
      </dsp:txXfrm>
    </dsp:sp>
    <dsp:sp modelId="{7777DFD0-6825-4B68-8944-4AB1727B08A3}">
      <dsp:nvSpPr>
        <dsp:cNvPr id="0" name=""/>
        <dsp:cNvSpPr/>
      </dsp:nvSpPr>
      <dsp:spPr>
        <a:xfrm>
          <a:off x="0" y="1074"/>
          <a:ext cx="2104264" cy="110128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51" tIns="108782" rIns="111351" bIns="10878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Split</a:t>
          </a:r>
        </a:p>
      </dsp:txBody>
      <dsp:txXfrm>
        <a:off x="0" y="1074"/>
        <a:ext cx="2104264" cy="1101280"/>
      </dsp:txXfrm>
    </dsp:sp>
    <dsp:sp modelId="{3D48A439-798F-4D50-B1F9-B6C45ED2F010}">
      <dsp:nvSpPr>
        <dsp:cNvPr id="0" name=""/>
        <dsp:cNvSpPr/>
      </dsp:nvSpPr>
      <dsp:spPr>
        <a:xfrm>
          <a:off x="2104264" y="1168431"/>
          <a:ext cx="8417059" cy="110128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314" tIns="279725" rIns="163314" bIns="27972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regression techniques (e.g., linear regression, random forests, or gradient boosting) to build a predictive model for RSPM/PM10 levels based on SO2 and NO2 levels.</a:t>
          </a:r>
        </a:p>
      </dsp:txBody>
      <dsp:txXfrm>
        <a:off x="2104264" y="1168431"/>
        <a:ext cx="8417059" cy="1101280"/>
      </dsp:txXfrm>
    </dsp:sp>
    <dsp:sp modelId="{4E9FD8F1-C2EF-4AAF-A423-CDD8F327657C}">
      <dsp:nvSpPr>
        <dsp:cNvPr id="0" name=""/>
        <dsp:cNvSpPr/>
      </dsp:nvSpPr>
      <dsp:spPr>
        <a:xfrm>
          <a:off x="0" y="1168431"/>
          <a:ext cx="2104264" cy="110128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51" tIns="108782" rIns="111351" bIns="10878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</a:t>
          </a:r>
        </a:p>
      </dsp:txBody>
      <dsp:txXfrm>
        <a:off x="0" y="1168431"/>
        <a:ext cx="2104264" cy="1101280"/>
      </dsp:txXfrm>
    </dsp:sp>
    <dsp:sp modelId="{6B633398-4749-4CD2-998E-A2CAEBD3779A}">
      <dsp:nvSpPr>
        <dsp:cNvPr id="0" name=""/>
        <dsp:cNvSpPr/>
      </dsp:nvSpPr>
      <dsp:spPr>
        <a:xfrm>
          <a:off x="2104264" y="2335789"/>
          <a:ext cx="8417059" cy="110128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314" tIns="279725" rIns="163314" bIns="27972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Evaluate the model's performance using appropriate metrics on the testing dataset.</a:t>
          </a:r>
        </a:p>
      </dsp:txBody>
      <dsp:txXfrm>
        <a:off x="2104264" y="2335789"/>
        <a:ext cx="8417059" cy="1101280"/>
      </dsp:txXfrm>
    </dsp:sp>
    <dsp:sp modelId="{457097DF-B8F7-44E3-9370-265333707A2C}">
      <dsp:nvSpPr>
        <dsp:cNvPr id="0" name=""/>
        <dsp:cNvSpPr/>
      </dsp:nvSpPr>
      <dsp:spPr>
        <a:xfrm>
          <a:off x="0" y="2335789"/>
          <a:ext cx="2104264" cy="110128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51" tIns="108782" rIns="111351" bIns="10878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Evaluate</a:t>
          </a:r>
        </a:p>
      </dsp:txBody>
      <dsp:txXfrm>
        <a:off x="0" y="2335789"/>
        <a:ext cx="2104264" cy="11012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D49B1-D519-47F1-95C2-B948521486DF}">
      <dsp:nvSpPr>
        <dsp:cNvPr id="0" name=""/>
        <dsp:cNvSpPr/>
      </dsp:nvSpPr>
      <dsp:spPr>
        <a:xfrm>
          <a:off x="0" y="38590"/>
          <a:ext cx="10378440" cy="1511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Experiment with feature engineering techniques to improve model performance.</a:t>
          </a:r>
        </a:p>
      </dsp:txBody>
      <dsp:txXfrm>
        <a:off x="73792" y="112382"/>
        <a:ext cx="10230856" cy="1364056"/>
      </dsp:txXfrm>
    </dsp:sp>
    <dsp:sp modelId="{2BDD5324-5490-47D3-B1D4-15CCFC413A7B}">
      <dsp:nvSpPr>
        <dsp:cNvPr id="0" name=""/>
        <dsp:cNvSpPr/>
      </dsp:nvSpPr>
      <dsp:spPr>
        <a:xfrm>
          <a:off x="0" y="1659670"/>
          <a:ext cx="10378440" cy="15116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Fine-tune hyperparameters and consider trying different algorithms if necessary.</a:t>
          </a:r>
        </a:p>
      </dsp:txBody>
      <dsp:txXfrm>
        <a:off x="73792" y="1733462"/>
        <a:ext cx="10230856" cy="13640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C5AE0-9B9E-4F89-83F9-1FE99B1AFEEF}">
      <dsp:nvSpPr>
        <dsp:cNvPr id="0" name=""/>
        <dsp:cNvSpPr/>
      </dsp:nvSpPr>
      <dsp:spPr>
        <a:xfrm>
          <a:off x="1283" y="472576"/>
          <a:ext cx="5006206" cy="30037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Interpret the model results to understand the impact of SO2 and NO2 levels on RSPM/PM10 levels.</a:t>
          </a:r>
        </a:p>
      </dsp:txBody>
      <dsp:txXfrm>
        <a:off x="1283" y="472576"/>
        <a:ext cx="5006206" cy="3003723"/>
      </dsp:txXfrm>
    </dsp:sp>
    <dsp:sp modelId="{4594D933-5770-4FD3-AE47-EC1B2B1B361C}">
      <dsp:nvSpPr>
        <dsp:cNvPr id="0" name=""/>
        <dsp:cNvSpPr/>
      </dsp:nvSpPr>
      <dsp:spPr>
        <a:xfrm>
          <a:off x="5508110" y="472576"/>
          <a:ext cx="5006206" cy="3003723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Identify significant trends or relationships and their implications.</a:t>
          </a:r>
        </a:p>
      </dsp:txBody>
      <dsp:txXfrm>
        <a:off x="5508110" y="472576"/>
        <a:ext cx="5006206" cy="30037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44174-B294-416A-B78D-0385FAD2E4AB}">
      <dsp:nvSpPr>
        <dsp:cNvPr id="0" name=""/>
        <dsp:cNvSpPr/>
      </dsp:nvSpPr>
      <dsp:spPr>
        <a:xfrm>
          <a:off x="0" y="0"/>
          <a:ext cx="8938260" cy="11846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Insights Derived: Summarize the key findings from the data visualization and analysis.</a:t>
          </a:r>
        </a:p>
      </dsp:txBody>
      <dsp:txXfrm>
        <a:off x="34698" y="34698"/>
        <a:ext cx="7659915" cy="1115266"/>
      </dsp:txXfrm>
    </dsp:sp>
    <dsp:sp modelId="{72FBB1EE-1CF0-4500-8E4F-2656EEF78C3F}">
      <dsp:nvSpPr>
        <dsp:cNvPr id="0" name=""/>
        <dsp:cNvSpPr/>
      </dsp:nvSpPr>
      <dsp:spPr>
        <a:xfrm>
          <a:off x="788669" y="1382106"/>
          <a:ext cx="8938260" cy="1184662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Model Findings: Discuss the performance of the predictive model, its strengths, and limitations.</a:t>
          </a:r>
        </a:p>
      </dsp:txBody>
      <dsp:txXfrm>
        <a:off x="823367" y="1416804"/>
        <a:ext cx="7310163" cy="1115266"/>
      </dsp:txXfrm>
    </dsp:sp>
    <dsp:sp modelId="{8C8D44FA-C968-459B-B65B-204916DBAF92}">
      <dsp:nvSpPr>
        <dsp:cNvPr id="0" name=""/>
        <dsp:cNvSpPr/>
      </dsp:nvSpPr>
      <dsp:spPr>
        <a:xfrm>
          <a:off x="1577339" y="2764213"/>
          <a:ext cx="8938260" cy="1184662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Recommendations: Based on the insights, recommend actions to stakeholders, e.g., areas that need more stringent pollution controls.</a:t>
          </a:r>
        </a:p>
      </dsp:txBody>
      <dsp:txXfrm>
        <a:off x="1612037" y="2798911"/>
        <a:ext cx="7310163" cy="1115266"/>
      </dsp:txXfrm>
    </dsp:sp>
    <dsp:sp modelId="{0C5B23FD-0F98-4892-8399-0493EDF16033}">
      <dsp:nvSpPr>
        <dsp:cNvPr id="0" name=""/>
        <dsp:cNvSpPr/>
      </dsp:nvSpPr>
      <dsp:spPr>
        <a:xfrm>
          <a:off x="8168229" y="898369"/>
          <a:ext cx="770030" cy="7700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1</a:t>
          </a:r>
        </a:p>
      </dsp:txBody>
      <dsp:txXfrm>
        <a:off x="8341486" y="898369"/>
        <a:ext cx="423516" cy="579448"/>
      </dsp:txXfrm>
    </dsp:sp>
    <dsp:sp modelId="{1A41DBEF-7957-436B-9CF1-E1BCF3AAE21E}">
      <dsp:nvSpPr>
        <dsp:cNvPr id="0" name=""/>
        <dsp:cNvSpPr/>
      </dsp:nvSpPr>
      <dsp:spPr>
        <a:xfrm>
          <a:off x="8956899" y="2272578"/>
          <a:ext cx="770030" cy="7700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2</a:t>
          </a:r>
        </a:p>
      </dsp:txBody>
      <dsp:txXfrm>
        <a:off x="9130156" y="2272578"/>
        <a:ext cx="423516" cy="579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798FE0E0-D95D-46EF-A375-475D4DB0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640080"/>
            <a:ext cx="6054134" cy="3409278"/>
          </a:xfrm>
        </p:spPr>
        <p:txBody>
          <a:bodyPr>
            <a:normAutofit/>
          </a:bodyPr>
          <a:lstStyle/>
          <a:p>
            <a:pPr algn="l"/>
            <a:r>
              <a:rPr lang="en-US" sz="6600" b="1">
                <a:latin typeface="Calibri"/>
                <a:ea typeface="Calibri Light"/>
                <a:cs typeface="Calibri Light"/>
              </a:rPr>
              <a:t>AIR QUALITY ANALYSIS IN TAMILNADU </a:t>
            </a:r>
            <a:endParaRPr lang="en-US" sz="6600" b="1">
              <a:latin typeface="Calibri"/>
              <a:ea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" y="4893743"/>
            <a:ext cx="6894576" cy="13150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1" dirty="0">
                <a:ea typeface="Calibri"/>
                <a:cs typeface="Calibri"/>
              </a:rPr>
              <a:t>Phase 1: Problem Definition and Design Thinking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116" name="sketchy line">
            <a:extLst>
              <a:ext uri="{FF2B5EF4-FFF2-40B4-BE49-F238E27FC236}">
                <a16:creationId xmlns:a16="http://schemas.microsoft.com/office/drawing/2014/main" id="{2D82A42F-AEBE-4065-9792-036A904D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646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map of india with different colored states&#10;&#10;Description automatically generated">
            <a:extLst>
              <a:ext uri="{FF2B5EF4-FFF2-40B4-BE49-F238E27FC236}">
                <a16:creationId xmlns:a16="http://schemas.microsoft.com/office/drawing/2014/main" id="{FC93BD71-1300-795B-4269-5A21C5684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812" y="639616"/>
            <a:ext cx="4255993" cy="560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6359C-BCCF-63B9-7D66-EDFC10D99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6269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Calibri"/>
                <a:ea typeface="Calibri Light"/>
                <a:cs typeface="Calibri Light"/>
              </a:rPr>
              <a:t>                     CONCLUSION</a:t>
            </a:r>
            <a:endParaRPr lang="en-US" sz="54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5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9FAC6E-AE04-58AB-00A4-CCFB69D69C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06758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053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A40AE-545E-2088-3FB0-2AC67C56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2600" b="1" dirty="0">
                <a:ea typeface="+mj-lt"/>
                <a:cs typeface="+mj-lt"/>
              </a:rPr>
              <a:t>                         </a:t>
            </a:r>
            <a:r>
              <a:rPr lang="en-US" sz="2600" b="1" dirty="0">
                <a:latin typeface="Calibri Light"/>
                <a:ea typeface="+mj-lt"/>
                <a:cs typeface="+mj-lt"/>
              </a:rPr>
              <a:t>     </a:t>
            </a:r>
            <a:r>
              <a:rPr lang="en-US" sz="6000" b="1" dirty="0">
                <a:latin typeface="Calibri"/>
                <a:ea typeface="+mj-lt"/>
                <a:cs typeface="+mj-lt"/>
              </a:rPr>
              <a:t>Define Objectives</a:t>
            </a:r>
            <a:endParaRPr lang="en-US" sz="6000" b="1" dirty="0">
              <a:latin typeface="Calibri"/>
              <a:ea typeface="Calibri Light"/>
              <a:cs typeface="Calibri Light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C7212E-216A-41E5-4305-0E4EFD004F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378100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41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9BD39-3DE7-AF1A-876E-CF6ECC0F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5400" b="1" dirty="0">
                <a:latin typeface="Calibri"/>
                <a:ea typeface="+mj-lt"/>
                <a:cs typeface="+mj-lt"/>
              </a:rPr>
              <a:t>   Data Collection and Preparation</a:t>
            </a:r>
            <a:endParaRPr lang="en-US" sz="5400" b="1" dirty="0">
              <a:latin typeface="Calibri"/>
              <a:ea typeface="Calibri"/>
              <a:cs typeface="Calibri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2E2F427B-A888-F635-D403-1839E3709D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591307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000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B4C75-3A02-19B2-072F-CC94D51C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071"/>
            <a:ext cx="10515600" cy="1032645"/>
          </a:xfrm>
        </p:spPr>
        <p:txBody>
          <a:bodyPr>
            <a:normAutofit/>
          </a:bodyPr>
          <a:lstStyle/>
          <a:p>
            <a:r>
              <a:rPr lang="en-US" sz="5200" b="1" dirty="0">
                <a:latin typeface="Calibri"/>
                <a:ea typeface="+mj-lt"/>
                <a:cs typeface="+mj-lt"/>
              </a:rPr>
              <a:t>      Exploratory Data Analysis (EDA)</a:t>
            </a:r>
            <a:endParaRPr lang="en-US" sz="5200" b="1" dirty="0"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5EE0B8-5857-24D5-E02E-DA1E84932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3453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75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F2DA7-3312-9FF6-BA28-0D70B9E10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740"/>
            <a:ext cx="10515600" cy="1794839"/>
          </a:xfrm>
        </p:spPr>
        <p:txBody>
          <a:bodyPr>
            <a:normAutofit/>
          </a:bodyPr>
          <a:lstStyle/>
          <a:p>
            <a:r>
              <a:rPr lang="en-US" sz="5200" b="1" dirty="0">
                <a:latin typeface="Calibri"/>
                <a:ea typeface="+mj-lt"/>
                <a:cs typeface="+mj-lt"/>
              </a:rPr>
              <a:t>               </a:t>
            </a:r>
            <a:r>
              <a:rPr lang="en-US" sz="6000" b="1" dirty="0">
                <a:latin typeface="Calibri"/>
                <a:ea typeface="+mj-lt"/>
                <a:cs typeface="+mj-lt"/>
              </a:rPr>
              <a:t> </a:t>
            </a:r>
            <a:r>
              <a:rPr lang="en-US" sz="5400" b="1" dirty="0">
                <a:latin typeface="Calibri"/>
                <a:ea typeface="+mj-lt"/>
                <a:cs typeface="+mj-lt"/>
              </a:rPr>
              <a:t>Data Visualization</a:t>
            </a:r>
            <a:endParaRPr lang="en-US" sz="5400" b="1"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118F41-8A50-6629-06C3-F76ACB590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2471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920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B430A-C3A6-80EA-C64C-1A8E4F68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0801"/>
            <a:ext cx="10515600" cy="1202298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Calibri"/>
                <a:ea typeface="+mj-lt"/>
                <a:cs typeface="+mj-lt"/>
              </a:rPr>
              <a:t>       Identify Pollution Hotspots</a:t>
            </a:r>
            <a:endParaRPr lang="en-US" sz="5400" b="1" dirty="0"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9251D47-627C-6CC0-C57C-16A9392EA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865020"/>
              </p:ext>
            </p:extLst>
          </p:nvPr>
        </p:nvGraphicFramePr>
        <p:xfrm>
          <a:off x="838200" y="2116029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870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D8233B0-41B5-4D9A-AEEC-13DB66A8C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8E5E6-86B0-8FE5-511E-33D6B526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843" y="386930"/>
            <a:ext cx="9225495" cy="953626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latin typeface="Calibri"/>
                <a:ea typeface="+mj-lt"/>
                <a:cs typeface="+mj-lt"/>
              </a:rPr>
              <a:t>               Predictive Modeling</a:t>
            </a:r>
            <a:endParaRPr lang="en-US" sz="5400" b="1" dirty="0">
              <a:latin typeface="Calibri"/>
              <a:ea typeface="Calibri"/>
              <a:cs typeface="Calibri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6E7ED097-1886-8600-CBDF-189D517962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6867504"/>
              </p:ext>
            </p:extLst>
          </p:nvPr>
        </p:nvGraphicFramePr>
        <p:xfrm>
          <a:off x="825264" y="2598710"/>
          <a:ext cx="10521324" cy="343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310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42F47-8FC3-6D7D-AEFD-964D78798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866" y="316839"/>
            <a:ext cx="10173010" cy="1857039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latin typeface="Calibri"/>
                <a:ea typeface="+mj-lt"/>
                <a:cs typeface="+mj-lt"/>
              </a:rPr>
              <a:t>   Fine-Tuning and Feature Engineering</a:t>
            </a:r>
            <a:endParaRPr lang="en-US" sz="4800" b="1" dirty="0">
              <a:latin typeface="Calibri"/>
              <a:ea typeface="Calibri"/>
              <a:cs typeface="Calibri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57120B-1BE8-94DA-60F2-2645594AC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68391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936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BF261-6EA3-2E47-4FED-AF9392D98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ea typeface="Calibri Light"/>
                <a:cs typeface="Calibri Light"/>
              </a:rPr>
              <a:t>            </a:t>
            </a:r>
            <a:r>
              <a:rPr lang="en-US" sz="5400" b="1" dirty="0">
                <a:latin typeface="Calibri"/>
                <a:ea typeface="Calibri Light"/>
                <a:cs typeface="Calibri Light"/>
              </a:rPr>
              <a:t> </a:t>
            </a:r>
            <a:r>
              <a:rPr lang="en-US" sz="5400" b="1" dirty="0">
                <a:latin typeface="Calibri"/>
                <a:ea typeface="+mj-lt"/>
                <a:cs typeface="+mj-lt"/>
              </a:rPr>
              <a:t>     Interpret Results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0CA0323-B637-45B5-D8D2-E874BD9194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059291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0681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AIR QUALITY ANALYSIS IN TAMILNADU </vt:lpstr>
      <vt:lpstr>                              Define Objectives</vt:lpstr>
      <vt:lpstr>   Data Collection and Preparation</vt:lpstr>
      <vt:lpstr>      Exploratory Data Analysis (EDA)</vt:lpstr>
      <vt:lpstr>                Data Visualization</vt:lpstr>
      <vt:lpstr>       Identify Pollution Hotspots</vt:lpstr>
      <vt:lpstr>               Predictive Modeling</vt:lpstr>
      <vt:lpstr>   Fine-Tuning and Feature Engineering</vt:lpstr>
      <vt:lpstr>                  Interpret Results</vt:lpstr>
      <vt:lpstr>                     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332</cp:revision>
  <dcterms:created xsi:type="dcterms:W3CDTF">2013-07-15T20:26:40Z</dcterms:created>
  <dcterms:modified xsi:type="dcterms:W3CDTF">2023-09-30T12:14:41Z</dcterms:modified>
</cp:coreProperties>
</file>