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MISSING CHILD IDENTIFICATION SYSTEM</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318449" y="5183902"/>
            <a:ext cx="59868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sz="2400" b="1" spc="5" dirty="0">
                <a:solidFill>
                  <a:srgbClr val="FF0000"/>
                </a:solidFill>
                <a:latin typeface="DejaVu Sans Bold"/>
                <a:ea typeface="DejaVu Sans Bold"/>
                <a:cs typeface="DejaVu Sans Bold"/>
                <a:sym typeface="DejaVu Sans Bold"/>
              </a:rPr>
              <a:t>B21A2425C26</a:t>
            </a:r>
            <a:endParaRPr lang="en-IN" altLang="en-US" sz="2400" b="1" dirty="0">
              <a:solidFill>
                <a:srgbClr val="FF0000"/>
              </a:solidFill>
            </a:endParaRPr>
          </a:p>
          <a:p>
            <a:pPr>
              <a:spcBef>
                <a:spcPct val="0"/>
              </a:spcBef>
              <a:buClrTx/>
              <a:buFontTx/>
              <a:buNone/>
            </a:pPr>
            <a:r>
              <a:rPr lang="en-IN" altLang="en-US" sz="2400" b="1" dirty="0">
                <a:solidFill>
                  <a:srgbClr val="FF0000"/>
                </a:solidFill>
              </a:rPr>
              <a:t>Monisha D(210701167)</a:t>
            </a:r>
          </a:p>
          <a:p>
            <a:pPr>
              <a:spcBef>
                <a:spcPct val="0"/>
              </a:spcBef>
              <a:buClrTx/>
              <a:buFontTx/>
              <a:buNone/>
            </a:pPr>
            <a:r>
              <a:rPr lang="en-IN" altLang="en-US" sz="2400" b="1" dirty="0" err="1">
                <a:solidFill>
                  <a:srgbClr val="FF0000"/>
                </a:solidFill>
              </a:rPr>
              <a:t>Nivethitha</a:t>
            </a:r>
            <a:r>
              <a:rPr lang="en-IN" altLang="en-US" sz="2400" b="1" dirty="0">
                <a:solidFill>
                  <a:srgbClr val="FF0000"/>
                </a:solidFill>
              </a:rPr>
              <a:t> </a:t>
            </a:r>
            <a:r>
              <a:rPr lang="en-IN" altLang="en-US" sz="2400" b="1" dirty="0" err="1">
                <a:solidFill>
                  <a:srgbClr val="FF0000"/>
                </a:solidFill>
              </a:rPr>
              <a:t>chowthri</a:t>
            </a:r>
            <a:r>
              <a:rPr lang="en-IN" altLang="en-US" sz="2400" b="1" dirty="0">
                <a:solidFill>
                  <a:srgbClr val="FF0000"/>
                </a:solidFill>
              </a:rPr>
              <a:t>(210701185)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586105" marR="659130" algn="just"/>
            <a:r>
              <a:rPr lang="en-US" sz="2400" dirty="0">
                <a:effectLst/>
                <a:latin typeface="Times New Roman" panose="02020603050405020304" pitchFamily="18" charset="0"/>
                <a:ea typeface="Times New Roman" panose="02020603050405020304" pitchFamily="18" charset="0"/>
              </a:rPr>
              <a:t>The Missing Child Tracking System is an innovative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technology-driven initiative aimed at addressing the critical issue of missing children. This comprehensive system leverages state-of-the-art technologies, community</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engagement,</a:t>
            </a:r>
            <a:r>
              <a:rPr lang="en-US" sz="2400" spc="3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collaboration</a:t>
            </a:r>
            <a:r>
              <a:rPr lang="en-US" sz="2400" spc="3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2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law</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enforcement</a:t>
            </a:r>
            <a:r>
              <a:rPr lang="en-US" sz="2400" spc="3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agencies</a:t>
            </a:r>
            <a:r>
              <a:rPr lang="en-US" sz="2400" spc="3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3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enhance</a:t>
            </a:r>
            <a:r>
              <a:rPr lang="en-US" sz="2400" spc="2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efficiency</a:t>
            </a:r>
            <a:r>
              <a:rPr lang="en-US" sz="2400" spc="3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effectiveness of locating and recovering missing children. A thorough market analysis provides valuable insights that can inform your project's strategy, development, and marketing efforts. Regular updates to the analysis will help you adapt to changing market conditions and ensure the ongoing relevance of your missing child tracking system.</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342900" lvl="0" indent="-342900">
              <a:spcBef>
                <a:spcPts val="2420"/>
              </a:spcBef>
              <a:buSzPts val="1400"/>
              <a:buFont typeface="Times New Roman" panose="02020603050405020304" pitchFamily="18" charset="0"/>
              <a:buAutoNum type="arabicPeriod"/>
              <a:tabLst>
                <a:tab pos="568325" algn="l"/>
              </a:tabLst>
            </a:pPr>
            <a:r>
              <a:rPr lang="en-US" sz="2400" spc="-40" dirty="0">
                <a:solidFill>
                  <a:srgbClr val="080808"/>
                </a:solidFill>
                <a:effectLst/>
                <a:latin typeface="Times New Roman" panose="02020603050405020304" pitchFamily="18" charset="0"/>
                <a:ea typeface="Times New Roman" panose="02020603050405020304" pitchFamily="18" charset="0"/>
              </a:rPr>
              <a:t>Countless number</a:t>
            </a:r>
            <a:r>
              <a:rPr lang="en-US" sz="2400" spc="-2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8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children go</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missing every</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10" dirty="0">
                <a:solidFill>
                  <a:srgbClr val="080808"/>
                </a:solidFill>
                <a:effectLst/>
                <a:latin typeface="Times New Roman" panose="02020603050405020304" pitchFamily="18" charset="0"/>
                <a:ea typeface="Times New Roman" panose="02020603050405020304" pitchFamily="18" charset="0"/>
              </a:rPr>
              <a:t>year.</a:t>
            </a: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marR="157480" lvl="0" indent="-342900">
              <a:buSzPts val="1400"/>
              <a:buFont typeface="Times New Roman" panose="02020603050405020304" pitchFamily="18" charset="0"/>
              <a:buAutoNum type="arabicPeriod"/>
              <a:tabLst>
                <a:tab pos="568325" algn="l"/>
              </a:tabLst>
            </a:pPr>
            <a:r>
              <a:rPr lang="en-US" sz="2400" spc="-40" dirty="0">
                <a:solidFill>
                  <a:srgbClr val="080808"/>
                </a:solidFill>
                <a:effectLst/>
                <a:latin typeface="Times New Roman" panose="02020603050405020304" pitchFamily="18" charset="0"/>
                <a:ea typeface="Times New Roman" panose="02020603050405020304" pitchFamily="18" charset="0"/>
              </a:rPr>
              <a:t>The</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category</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missing</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children</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include</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number</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possible</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reasons</a:t>
            </a:r>
            <a:r>
              <a:rPr lang="en-US" sz="2400" spc="-1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such</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as</a:t>
            </a:r>
            <a:r>
              <a:rPr lang="en-US" sz="2400" spc="-1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abduction</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or</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kidnapping</a:t>
            </a:r>
            <a:r>
              <a:rPr lang="en-US" sz="2400" spc="-2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children</a:t>
            </a:r>
            <a:r>
              <a:rPr lang="en-US" sz="2400" spc="-2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by family members and by non-family members, run-away children or those forced to run away by family and surrounding circumstances, children who are in a difficult or</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aggressive environment, trafficked children or lost </a:t>
            </a:r>
            <a:r>
              <a:rPr lang="en-US" sz="2400" spc="-10" dirty="0">
                <a:solidFill>
                  <a:srgbClr val="080808"/>
                </a:solidFill>
                <a:effectLst/>
                <a:latin typeface="Times New Roman" panose="02020603050405020304" pitchFamily="18" charset="0"/>
                <a:ea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endParaRPr>
          </a:p>
          <a:p>
            <a:pPr marL="342900" lvl="0" indent="-342900">
              <a:spcBef>
                <a:spcPts val="860"/>
              </a:spcBef>
              <a:buSzPts val="1400"/>
              <a:buFont typeface="Times New Roman" panose="02020603050405020304" pitchFamily="18" charset="0"/>
              <a:buAutoNum type="arabicPeriod"/>
              <a:tabLst>
                <a:tab pos="568325" algn="l"/>
              </a:tabLst>
            </a:pPr>
            <a:r>
              <a:rPr lang="en-US" sz="2400" spc="-40" dirty="0">
                <a:solidFill>
                  <a:srgbClr val="080808"/>
                </a:solidFill>
                <a:effectLst/>
                <a:latin typeface="Times New Roman" panose="02020603050405020304" pitchFamily="18" charset="0"/>
                <a:ea typeface="Times New Roman" panose="02020603050405020304" pitchFamily="18" charset="0"/>
              </a:rPr>
              <a:t>Missing children</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often end</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up on the</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streets</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in </a:t>
            </a:r>
            <a:r>
              <a:rPr lang="en-US" sz="2400" spc="-10" dirty="0">
                <a:solidFill>
                  <a:srgbClr val="080808"/>
                </a:solidFill>
                <a:effectLst/>
                <a:latin typeface="Times New Roman" panose="02020603050405020304" pitchFamily="18" charset="0"/>
                <a:ea typeface="Times New Roman" panose="02020603050405020304" pitchFamily="18" charset="0"/>
              </a:rPr>
              <a:t>poverty.</a:t>
            </a:r>
            <a:endParaRPr lang="en-IN" sz="2400" spc="-40" dirty="0">
              <a:effectLst/>
              <a:latin typeface="Times New Roman" panose="02020603050405020304" pitchFamily="18" charset="0"/>
              <a:ea typeface="Times New Roman" panose="02020603050405020304" pitchFamily="18" charset="0"/>
            </a:endParaRPr>
          </a:p>
          <a:p>
            <a:pPr marL="342900" lvl="0" indent="-342900">
              <a:spcBef>
                <a:spcPts val="1175"/>
              </a:spcBef>
              <a:buSzPts val="1400"/>
              <a:buFont typeface="Times New Roman" panose="02020603050405020304" pitchFamily="18" charset="0"/>
              <a:buAutoNum type="arabicPeriod"/>
              <a:tabLst>
                <a:tab pos="568325" algn="l"/>
              </a:tabLst>
            </a:pPr>
            <a:r>
              <a:rPr lang="en-US" sz="2400" spc="-40" dirty="0">
                <a:effectLst/>
                <a:latin typeface="Times New Roman" panose="02020603050405020304" pitchFamily="18" charset="0"/>
                <a:ea typeface="Times New Roman" panose="02020603050405020304" pitchFamily="18" charset="0"/>
              </a:rPr>
              <a:t>This portal</a:t>
            </a:r>
            <a:r>
              <a:rPr lang="en-US" sz="2400" spc="-30"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is dedicated</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to</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the cause</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of</a:t>
            </a:r>
            <a:r>
              <a:rPr lang="en-US" sz="2400" spc="-3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tracking</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missing</a:t>
            </a:r>
            <a:r>
              <a:rPr lang="en-US" sz="2400" spc="-4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application is developed based on Artificial intelligence and automation which might be effective in tracking the missing person co-relating the database and the individual identity fed. </a:t>
            </a:r>
          </a:p>
          <a:p>
            <a:pPr marR="0" lvl="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The public can upload photographs of suspicious child into a common portal          with landmarks and remarks.</a:t>
            </a:r>
            <a:r>
              <a:rPr lang="en-US" sz="1400" dirty="0"/>
              <a:t> </a:t>
            </a:r>
            <a:r>
              <a:rPr lang="en-US" sz="2400" dirty="0">
                <a:latin typeface="Times New Roman" panose="02020603050405020304" pitchFamily="18" charset="0"/>
                <a:cs typeface="Times New Roman" panose="02020603050405020304" pitchFamily="18" charset="0"/>
              </a:rPr>
              <a:t>The photo will be automatically compared with the registered photos of the missing child from the repository.</a:t>
            </a:r>
          </a:p>
          <a:p>
            <a:pPr marR="0" lvl="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On scanning the faces of children (irrespective of whether it matches with the given list of children or not), a notified message is sent to the administrator end with the respective IP address of the mobile phone. Thus it prevents any misuse of children or indulging them in arduous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763929"/>
            <a:ext cx="10668000" cy="2284755"/>
          </a:xfrm>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02895" marR="71755">
              <a:spcBef>
                <a:spcPts val="132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that in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country</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billions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population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 is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hard</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find</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missing children under the age of</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18, who are either kidnapped or left run away from home are forcefully indulged into child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labour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basic rights of these children such as education and physical and mental well being are ended contravene.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260"/>
              </a:spcBef>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Objectives</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Missing</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child</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tracking</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portal: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35"/>
              </a:spcBef>
              <a:buFont typeface="Wingdings" panose="05000000000000000000" pitchFamily="2" charset="2"/>
              <a:buChar char="q"/>
            </a:pP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To</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ensure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timely</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tracking</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“Missing</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60"/>
              </a:spcBef>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ensure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ultimate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repatriation</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rehabilitation</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missing</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35"/>
              </a:spcBef>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ensure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proper care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development</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of the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60"/>
              </a:spcBef>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up</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for participating</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organizations</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involved</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process</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Missing Child Tracking System</a:t>
            </a:r>
            <a:r>
              <a:rPr lang="en-US" sz="2400" dirty="0">
                <a:latin typeface="Times New Roman" panose="02020603050405020304" pitchFamily="18" charset="0"/>
                <a:cs typeface="Times New Roman" panose="02020603050405020304" pitchFamily="18" charset="0"/>
              </a:rPr>
              <a:t> is a technology-driven solution designed to address the critical issue of missing children. Utilizing </a:t>
            </a:r>
            <a:r>
              <a:rPr lang="en-US" sz="2400" b="1" dirty="0">
                <a:latin typeface="Times New Roman" panose="02020603050405020304" pitchFamily="18" charset="0"/>
                <a:cs typeface="Times New Roman" panose="02020603050405020304" pitchFamily="18" charset="0"/>
              </a:rPr>
              <a:t>Deep Learning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Facial Recognition</a:t>
            </a:r>
            <a:r>
              <a:rPr lang="en-US" sz="2400" dirty="0">
                <a:latin typeface="Times New Roman" panose="02020603050405020304" pitchFamily="18" charset="0"/>
                <a:cs typeface="Times New Roman" panose="02020603050405020304" pitchFamily="18" charset="0"/>
              </a:rPr>
              <a:t> technologies, this system facilitates the identification and tracking of missing children through a Mobile app. Citizens can upload images of unidentified children, which are automatically matched against a secure database to identify potential matches.</a:t>
            </a:r>
          </a:p>
          <a:p>
            <a:r>
              <a:rPr lang="en-US" sz="2400" dirty="0">
                <a:latin typeface="Times New Roman" panose="02020603050405020304" pitchFamily="18" charset="0"/>
                <a:cs typeface="Times New Roman" panose="02020603050405020304" pitchFamily="18" charset="0"/>
              </a:rPr>
              <a:t>The system aims to ensure timely tracking, repatriation, and rehabilitation of missing children while reducing the burden on law enforcement. By promoting active citizen participation and collaboration with authorities, the project strives to create a safer and more just society, aligning with </a:t>
            </a:r>
            <a:r>
              <a:rPr lang="en-US" sz="2400" b="1" dirty="0">
                <a:latin typeface="Times New Roman" panose="02020603050405020304" pitchFamily="18" charset="0"/>
                <a:cs typeface="Times New Roman" panose="02020603050405020304" pitchFamily="18" charset="0"/>
              </a:rPr>
              <a:t>Sustainable Development Goal 16: Peace, Justice, and Strong Institutions</a:t>
            </a:r>
            <a:r>
              <a:rPr lang="en-US" sz="2400" dirty="0">
                <a:latin typeface="Times New Roman" panose="02020603050405020304" pitchFamily="18" charset="0"/>
                <a:cs typeface="Times New Roman" panose="02020603050405020304" pitchFamily="18"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50</TotalTime>
  <Words>634</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DejaVu Sans Bold</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Monisha D</cp:lastModifiedBy>
  <cp:revision>5</cp:revision>
  <dcterms:created xsi:type="dcterms:W3CDTF">2023-08-03T04:32:32Z</dcterms:created>
  <dcterms:modified xsi:type="dcterms:W3CDTF">2024-11-26T13:50:16Z</dcterms:modified>
</cp:coreProperties>
</file>