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68" y="-84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8630" y="270383"/>
            <a:ext cx="32689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265871"/>
            <a:ext cx="11981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Meal Type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13760" y="1265871"/>
            <a:ext cx="14859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Dish Type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49440" y="1265982"/>
            <a:ext cx="158496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Ingredient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628336" y="1265982"/>
            <a:ext cx="158496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Cooking Style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0640" y="1265871"/>
            <a:ext cx="158496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Diet &amp; Health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8240" y="1265871"/>
            <a:ext cx="135636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World Cuisine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0363200" y="1265982"/>
            <a:ext cx="137160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Seasonal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2057400"/>
            <a:ext cx="1198199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Appetizers &amp; Snacks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Breakfast &amp; Brunch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Desserts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Dinner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Drinks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628336" y="2057400"/>
            <a:ext cx="158496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BBQ &amp; Grilling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Quick &amp; Easy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Slow Cooker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Vegan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Vegetarian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13760" y="2057400"/>
            <a:ext cx="14859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Diabetic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Gluten Free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Healthy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Low Calorie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Low Fat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20640" y="2057399"/>
            <a:ext cx="158496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Diabetic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Gluten Free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Healthy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Low Calorie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Low Fat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49440" y="2057398"/>
            <a:ext cx="158496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Beef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Chicken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Pasta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Pork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Salmon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78240" y="2057400"/>
            <a:ext cx="135636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Asian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Indian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Italian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Mexican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Southern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363200" y="2057400"/>
            <a:ext cx="137160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New Year, New You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Lunar New Year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Big Game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Valentine's Day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Mardi Gras</a:t>
            </a:r>
          </a:p>
        </p:txBody>
      </p:sp>
    </p:spTree>
    <p:extLst>
      <p:ext uri="{BB962C8B-B14F-4D97-AF65-F5344CB8AC3E}">
        <p14:creationId xmlns:p14="http://schemas.microsoft.com/office/powerpoint/2010/main" val="30021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73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2006-08-16T00:00:00Z</dcterms:created>
  <dcterms:modified xsi:type="dcterms:W3CDTF">2017-01-31T04:14:08Z</dcterms:modified>
</cp:coreProperties>
</file>