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&lt;h1&gt;“Recipe Website name”&lt;/h1&gt; + background image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9525" y="1364694"/>
            <a:ext cx="1752600" cy="55399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&lt;aside&gt; &lt;</a:t>
            </a:r>
            <a:r>
              <a:rPr lang="en-US" sz="1600" dirty="0" err="1" smtClean="0"/>
              <a:t>nav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&lt;li&gt;Breakfast</a:t>
            </a:r>
          </a:p>
          <a:p>
            <a:r>
              <a:rPr lang="en-US" sz="1600" dirty="0" smtClean="0"/>
              <a:t>&lt;/li&gt;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&lt;li&gt;Brunch&lt;/li&gt;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&lt;li&gt;Lunch&lt;/li&gt;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&lt;li&gt;Dinner&lt;/li&gt;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&lt;li&gt;Midnight Snacks&lt;/li&gt;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&lt;li&gt;Dessert</a:t>
            </a:r>
          </a:p>
          <a:p>
            <a:r>
              <a:rPr lang="en-US" sz="1600" dirty="0" smtClean="0"/>
              <a:t>&lt;/li&gt;</a:t>
            </a:r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&lt;/aside&gt;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000125"/>
            <a:ext cx="1295400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&lt;figure&gt;Relevant Recipe 1 + image</a:t>
            </a:r>
          </a:p>
          <a:p>
            <a:r>
              <a:rPr lang="en-US" sz="1600" dirty="0" smtClean="0"/>
              <a:t>&lt;/figure&gt;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2299246"/>
            <a:ext cx="1295400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&lt;figure&gt;Relevant </a:t>
            </a:r>
            <a:r>
              <a:rPr lang="fr-FR" sz="1600" dirty="0" err="1"/>
              <a:t>Recipe</a:t>
            </a:r>
            <a:r>
              <a:rPr lang="fr-FR" sz="1600" dirty="0"/>
              <a:t> </a:t>
            </a:r>
            <a:r>
              <a:rPr lang="fr-FR" sz="1600" dirty="0" smtClean="0"/>
              <a:t>2 </a:t>
            </a:r>
            <a:r>
              <a:rPr lang="fr-FR" sz="1600" dirty="0"/>
              <a:t>+ image</a:t>
            </a:r>
          </a:p>
          <a:p>
            <a:r>
              <a:rPr lang="fr-FR" sz="1600" dirty="0"/>
              <a:t>&lt;/figure&gt;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596074"/>
            <a:ext cx="1295400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1600" dirty="0">
                <a:solidFill>
                  <a:prstClr val="white"/>
                </a:solidFill>
              </a:rPr>
              <a:t>&lt;figure&gt;Relevant </a:t>
            </a:r>
            <a:r>
              <a:rPr lang="fr-FR" sz="1600" dirty="0" err="1">
                <a:solidFill>
                  <a:prstClr val="white"/>
                </a:solidFill>
              </a:rPr>
              <a:t>Recipe</a:t>
            </a:r>
            <a:r>
              <a:rPr lang="fr-FR" sz="1600" dirty="0">
                <a:solidFill>
                  <a:prstClr val="white"/>
                </a:solidFill>
              </a:rPr>
              <a:t> </a:t>
            </a:r>
            <a:r>
              <a:rPr lang="fr-FR" sz="1600" dirty="0" smtClean="0">
                <a:solidFill>
                  <a:prstClr val="white"/>
                </a:solidFill>
              </a:rPr>
              <a:t>3 </a:t>
            </a:r>
            <a:r>
              <a:rPr lang="fr-FR" sz="1600" dirty="0">
                <a:solidFill>
                  <a:prstClr val="white"/>
                </a:solidFill>
              </a:rPr>
              <a:t>+ image</a:t>
            </a:r>
          </a:p>
          <a:p>
            <a:pPr lvl="0"/>
            <a:r>
              <a:rPr lang="fr-FR" sz="1600" dirty="0">
                <a:solidFill>
                  <a:prstClr val="white"/>
                </a:solidFill>
              </a:rPr>
              <a:t>&lt;/figure&gt;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4876800"/>
            <a:ext cx="1295400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fr-FR" sz="1600" dirty="0">
                <a:solidFill>
                  <a:prstClr val="white"/>
                </a:solidFill>
              </a:rPr>
              <a:t>&lt;figure&gt;Relevant </a:t>
            </a:r>
            <a:r>
              <a:rPr lang="fr-FR" sz="1600" dirty="0" err="1">
                <a:solidFill>
                  <a:prstClr val="white"/>
                </a:solidFill>
              </a:rPr>
              <a:t>Recipe</a:t>
            </a:r>
            <a:r>
              <a:rPr lang="fr-FR" sz="1600" dirty="0">
                <a:solidFill>
                  <a:prstClr val="white"/>
                </a:solidFill>
              </a:rPr>
              <a:t> 4</a:t>
            </a:r>
            <a:r>
              <a:rPr lang="fr-FR" sz="1600" dirty="0" smtClean="0">
                <a:solidFill>
                  <a:prstClr val="white"/>
                </a:solidFill>
              </a:rPr>
              <a:t> </a:t>
            </a:r>
            <a:r>
              <a:rPr lang="fr-FR" sz="1600" dirty="0">
                <a:solidFill>
                  <a:prstClr val="white"/>
                </a:solidFill>
              </a:rPr>
              <a:t>+ image</a:t>
            </a:r>
          </a:p>
          <a:p>
            <a:pPr lvl="0"/>
            <a:r>
              <a:rPr lang="fr-FR" sz="1600" dirty="0">
                <a:solidFill>
                  <a:prstClr val="white"/>
                </a:solidFill>
              </a:rPr>
              <a:t>&lt;/figure&gt;</a:t>
            </a:r>
            <a:endParaRPr lang="fr-FR" sz="160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9525" y="952500"/>
            <a:ext cx="4429125" cy="371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Search: &lt;input type=“text”/&gt;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1" y="1461790"/>
            <a:ext cx="579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&lt;h2&gt;Dessert-&gt;Brownies-&gt;Chocolate Brownies&lt;/h2&gt;</a:t>
            </a:r>
          </a:p>
          <a:p>
            <a:r>
              <a:rPr lang="en-US" sz="1200" dirty="0" smtClean="0"/>
              <a:t>&lt;p&gt;</a:t>
            </a:r>
            <a:endParaRPr lang="en-US" sz="1200" dirty="0"/>
          </a:p>
          <a:p>
            <a:r>
              <a:rPr lang="en-US" sz="1200" dirty="0"/>
              <a:t>INGREDIENTS:</a:t>
            </a:r>
          </a:p>
          <a:p>
            <a:r>
              <a:rPr lang="en-US" sz="1200" dirty="0"/>
              <a:t>1/2 cup butter</a:t>
            </a:r>
          </a:p>
          <a:p>
            <a:r>
              <a:rPr lang="en-US" sz="1200" dirty="0"/>
              <a:t>1 cup white sugar</a:t>
            </a:r>
          </a:p>
          <a:p>
            <a:r>
              <a:rPr lang="en-US" sz="1200" dirty="0"/>
              <a:t>2 eggs</a:t>
            </a:r>
          </a:p>
          <a:p>
            <a:r>
              <a:rPr lang="en-US" sz="1200" dirty="0"/>
              <a:t>1 teaspoon vanilla extract</a:t>
            </a:r>
          </a:p>
          <a:p>
            <a:r>
              <a:rPr lang="en-US" sz="1200" dirty="0"/>
              <a:t>1/3 cup unsweetened cocoa powder</a:t>
            </a:r>
          </a:p>
          <a:p>
            <a:r>
              <a:rPr lang="en-US" sz="1200" dirty="0"/>
              <a:t>1/2 cup all-purpose flour</a:t>
            </a:r>
          </a:p>
          <a:p>
            <a:r>
              <a:rPr lang="en-US" sz="1200" dirty="0"/>
              <a:t>1/4 teaspoon salt</a:t>
            </a:r>
          </a:p>
          <a:p>
            <a:r>
              <a:rPr lang="en-US" sz="1200" dirty="0"/>
              <a:t>1/4 teaspoon baking powder</a:t>
            </a:r>
          </a:p>
          <a:p>
            <a:endParaRPr lang="en-US" sz="1200" dirty="0"/>
          </a:p>
          <a:p>
            <a:r>
              <a:rPr lang="en-US" sz="1200" dirty="0"/>
              <a:t>Frosting:</a:t>
            </a:r>
          </a:p>
          <a:p>
            <a:r>
              <a:rPr lang="en-US" sz="1200" dirty="0"/>
              <a:t>3 tablespoons butter (softened)</a:t>
            </a:r>
          </a:p>
          <a:p>
            <a:r>
              <a:rPr lang="en-US" sz="1200" dirty="0"/>
              <a:t>3 tablespoons unsweetened cocoa powder</a:t>
            </a:r>
          </a:p>
          <a:p>
            <a:r>
              <a:rPr lang="en-US" sz="1200" dirty="0"/>
              <a:t>1 tablespoon honey</a:t>
            </a:r>
          </a:p>
          <a:p>
            <a:r>
              <a:rPr lang="en-US" sz="1200" dirty="0"/>
              <a:t>1 teaspoon vanilla extract</a:t>
            </a:r>
          </a:p>
          <a:p>
            <a:r>
              <a:rPr lang="en-US" sz="1200" dirty="0"/>
              <a:t>1 cup confectioners' sugar</a:t>
            </a:r>
          </a:p>
          <a:p>
            <a:endParaRPr lang="en-US" sz="1200" dirty="0"/>
          </a:p>
          <a:p>
            <a:r>
              <a:rPr lang="en-US" sz="1200" dirty="0"/>
              <a:t>DIRECTIONS:</a:t>
            </a:r>
          </a:p>
          <a:p>
            <a:r>
              <a:rPr lang="en-US" sz="1200" dirty="0"/>
              <a:t>1. Preheat oven to 350 degrees F (175 degrees C). Grease and flour an 8-inch square pan.</a:t>
            </a:r>
          </a:p>
          <a:p>
            <a:endParaRPr lang="en-US" sz="1200" dirty="0"/>
          </a:p>
          <a:p>
            <a:r>
              <a:rPr lang="en-US" sz="1200" dirty="0"/>
              <a:t>2. In a large saucepan, melt 1/2 cup butter. Remove from heat, and stir in sugar, eggs, and 1 teaspoon vanilla. Beat in 1/3 cup cocoa, 1/2 cup flour, salt, and baking powder. Spread batter into prepared pan.</a:t>
            </a:r>
          </a:p>
          <a:p>
            <a:endParaRPr lang="en-US" sz="1200" dirty="0"/>
          </a:p>
          <a:p>
            <a:r>
              <a:rPr lang="en-US" sz="1200" dirty="0"/>
              <a:t>3. Bake in preheated oven for 25 to 30 minutes. Do not </a:t>
            </a:r>
            <a:r>
              <a:rPr lang="en-US" sz="1200" dirty="0" smtClean="0"/>
              <a:t>overcook…</a:t>
            </a:r>
          </a:p>
          <a:p>
            <a:r>
              <a:rPr lang="en-US" sz="1200" dirty="0" smtClean="0"/>
              <a:t>&lt;/p&gt;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923455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266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2006-08-16T00:00:00Z</dcterms:created>
  <dcterms:modified xsi:type="dcterms:W3CDTF">2017-02-02T20:45:07Z</dcterms:modified>
</cp:coreProperties>
</file>