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2631996"/>
            <a:ext cx="593432" cy="36933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Blog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8564" y="2631996"/>
            <a:ext cx="760144" cy="36933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7457" y="2631996"/>
            <a:ext cx="987258" cy="36933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1078" y="1512332"/>
            <a:ext cx="1700017" cy="36933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Home/</a:t>
            </a:r>
            <a:r>
              <a:rPr lang="en-US" dirty="0" err="1" smtClean="0"/>
              <a:t>Nav</a:t>
            </a:r>
            <a:r>
              <a:rPr lang="en-US" dirty="0" smtClean="0"/>
              <a:t> Page</a:t>
            </a:r>
          </a:p>
        </p:txBody>
      </p:sp>
      <p:cxnSp>
        <p:nvCxnSpPr>
          <p:cNvPr id="12" name="Elbow Connector 11"/>
          <p:cNvCxnSpPr>
            <a:stCxn id="8" idx="2"/>
            <a:endCxn id="4" idx="0"/>
          </p:cNvCxnSpPr>
          <p:nvPr/>
        </p:nvCxnSpPr>
        <p:spPr>
          <a:xfrm rot="5400000">
            <a:off x="2820036" y="1110945"/>
            <a:ext cx="750332" cy="229177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6" idx="0"/>
          </p:cNvCxnSpPr>
          <p:nvPr/>
        </p:nvCxnSpPr>
        <p:spPr>
          <a:xfrm flipH="1">
            <a:off x="4341086" y="1881664"/>
            <a:ext cx="1" cy="750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2"/>
            <a:endCxn id="5" idx="0"/>
          </p:cNvCxnSpPr>
          <p:nvPr/>
        </p:nvCxnSpPr>
        <p:spPr>
          <a:xfrm rot="16200000" flipH="1">
            <a:off x="5244695" y="978055"/>
            <a:ext cx="750332" cy="25575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9800" y="3364468"/>
            <a:ext cx="1145886" cy="36933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February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4038600"/>
            <a:ext cx="1145886" cy="369332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March</a:t>
            </a:r>
          </a:p>
        </p:txBody>
      </p:sp>
      <p:cxnSp>
        <p:nvCxnSpPr>
          <p:cNvPr id="20" name="Elbow Connector 19"/>
          <p:cNvCxnSpPr>
            <a:stCxn id="4" idx="2"/>
            <a:endCxn id="17" idx="1"/>
          </p:cNvCxnSpPr>
          <p:nvPr/>
        </p:nvCxnSpPr>
        <p:spPr>
          <a:xfrm rot="16200000" flipH="1">
            <a:off x="1855655" y="3194989"/>
            <a:ext cx="547806" cy="1604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18" idx="1"/>
          </p:cNvCxnSpPr>
          <p:nvPr/>
        </p:nvCxnSpPr>
        <p:spPr>
          <a:xfrm rot="16200000" flipH="1">
            <a:off x="1518589" y="3532055"/>
            <a:ext cx="1221938" cy="1604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0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2006-08-16T00:00:00Z</dcterms:created>
  <dcterms:modified xsi:type="dcterms:W3CDTF">2017-02-22T19:27:31Z</dcterms:modified>
</cp:coreProperties>
</file>