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2" y="87868"/>
            <a:ext cx="9120908" cy="1292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SITE TITLE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dirty="0" smtClean="0">
                <a:latin typeface="Helvetica" pitchFamily="34" charset="0"/>
                <a:cs typeface="Helvetica" pitchFamily="34" charset="0"/>
              </a:rPr>
              <a:t>Blog(dropdown)	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	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Tutorials(dropdown)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			About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92" y="1435947"/>
            <a:ext cx="8739908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About</a:t>
            </a:r>
          </a:p>
          <a:p>
            <a:r>
              <a:rPr lang="en-US" dirty="0" err="1">
                <a:solidFill>
                  <a:schemeClr val="tx1"/>
                </a:solidFill>
              </a:rPr>
              <a:t>Lorem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ipsum</a:t>
            </a:r>
            <a:r>
              <a:rPr lang="en-US" dirty="0">
                <a:solidFill>
                  <a:schemeClr val="tx1"/>
                </a:solidFill>
              </a:rPr>
              <a:t>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Fusce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venenatis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imperdiet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luctus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Curabitur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accumsan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nulla</a:t>
            </a:r>
            <a:r>
              <a:rPr lang="en-US" dirty="0">
                <a:solidFill>
                  <a:schemeClr val="tx1"/>
                </a:solidFill>
              </a:rPr>
              <a:t> et dictum </a:t>
            </a:r>
            <a:r>
              <a:rPr lang="en-US" dirty="0" err="1">
                <a:solidFill>
                  <a:schemeClr val="tx1"/>
                </a:solidFill>
              </a:rPr>
              <a:t>eleifend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Aenean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enim</a:t>
            </a:r>
            <a:r>
              <a:rPr lang="en-US" dirty="0">
                <a:solidFill>
                  <a:schemeClr val="tx1"/>
                </a:solidFill>
              </a:rPr>
              <a:t>, vitae </a:t>
            </a:r>
            <a:r>
              <a:rPr lang="en-US" dirty="0" err="1">
                <a:solidFill>
                  <a:schemeClr val="tx1"/>
                </a:solidFill>
              </a:rPr>
              <a:t>ullamcorper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justo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Vivamus</a:t>
            </a:r>
            <a:r>
              <a:rPr lang="en-US" dirty="0">
                <a:solidFill>
                  <a:schemeClr val="tx1"/>
                </a:solidFill>
              </a:rPr>
              <a:t> ac quam </a:t>
            </a:r>
            <a:r>
              <a:rPr lang="en-US" dirty="0" err="1">
                <a:solidFill>
                  <a:schemeClr val="tx1"/>
                </a:solidFill>
              </a:rPr>
              <a:t>sed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ultrices</a:t>
            </a:r>
            <a:r>
              <a:rPr lang="en-US" dirty="0">
                <a:solidFill>
                  <a:schemeClr val="tx1"/>
                </a:solidFill>
              </a:rPr>
              <a:t> tempus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 vitae </a:t>
            </a:r>
            <a:r>
              <a:rPr lang="en-US" dirty="0" err="1">
                <a:solidFill>
                  <a:schemeClr val="tx1"/>
                </a:solidFill>
              </a:rPr>
              <a:t>lorem</a:t>
            </a:r>
            <a:r>
              <a:rPr lang="en-US" dirty="0">
                <a:solidFill>
                  <a:schemeClr val="tx1"/>
                </a:solidFill>
              </a:rPr>
              <a:t>. Integer </a:t>
            </a:r>
            <a:r>
              <a:rPr lang="en-US" dirty="0" err="1">
                <a:solidFill>
                  <a:schemeClr val="tx1"/>
                </a:solidFill>
              </a:rPr>
              <a:t>molestie</a:t>
            </a:r>
            <a:r>
              <a:rPr lang="en-US" dirty="0">
                <a:solidFill>
                  <a:schemeClr val="tx1"/>
                </a:solidFill>
              </a:rPr>
              <a:t> ex et </a:t>
            </a:r>
            <a:r>
              <a:rPr lang="en-US" dirty="0" err="1">
                <a:solidFill>
                  <a:schemeClr val="tx1"/>
                </a:solidFill>
              </a:rPr>
              <a:t>enim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aliquam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tincidunt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interdum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Vestibulum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imperdiet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dapibus</a:t>
            </a:r>
            <a:r>
              <a:rPr lang="en-US" dirty="0">
                <a:solidFill>
                  <a:schemeClr val="tx1"/>
                </a:solidFill>
              </a:rPr>
              <a:t> dui. </a:t>
            </a:r>
            <a:r>
              <a:rPr lang="en-US" dirty="0" err="1">
                <a:solidFill>
                  <a:schemeClr val="tx1"/>
                </a:solidFill>
              </a:rPr>
              <a:t>Pellentesque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consectetur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 ac </a:t>
            </a:r>
            <a:r>
              <a:rPr lang="en-US" dirty="0" err="1">
                <a:solidFill>
                  <a:schemeClr val="tx1"/>
                </a:solidFill>
              </a:rPr>
              <a:t>malesuada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porttitor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Aenean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posuere</a:t>
            </a:r>
            <a:r>
              <a:rPr lang="en-US" dirty="0">
                <a:solidFill>
                  <a:schemeClr val="tx1"/>
                </a:solidFill>
              </a:rPr>
              <a:t> dictum magna vitae </a:t>
            </a:r>
            <a:r>
              <a:rPr lang="en-US" dirty="0" err="1">
                <a:solidFill>
                  <a:schemeClr val="tx1"/>
                </a:solidFill>
              </a:rPr>
              <a:t>bibendum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quis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enim</a:t>
            </a:r>
            <a:r>
              <a:rPr lang="en-US" dirty="0">
                <a:solidFill>
                  <a:schemeClr val="tx1"/>
                </a:solidFill>
              </a:rPr>
              <a:t> est. </a:t>
            </a:r>
            <a:r>
              <a:rPr lang="en-US" dirty="0" err="1">
                <a:solidFill>
                  <a:schemeClr val="tx1"/>
                </a:solidFill>
              </a:rPr>
              <a:t>Proin</a:t>
            </a:r>
            <a:r>
              <a:rPr lang="en-US" dirty="0">
                <a:solidFill>
                  <a:schemeClr val="tx1"/>
                </a:solidFill>
              </a:rPr>
              <a:t> tempus </a:t>
            </a:r>
            <a:r>
              <a:rPr lang="en-US" dirty="0" err="1">
                <a:solidFill>
                  <a:schemeClr val="tx1"/>
                </a:solidFill>
              </a:rPr>
              <a:t>nec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lorem</a:t>
            </a:r>
            <a:r>
              <a:rPr lang="en-US" dirty="0">
                <a:solidFill>
                  <a:schemeClr val="tx1"/>
                </a:solidFill>
              </a:rPr>
              <a:t> at </a:t>
            </a:r>
            <a:r>
              <a:rPr lang="en-US" dirty="0" err="1">
                <a:solidFill>
                  <a:schemeClr val="tx1"/>
                </a:solidFill>
              </a:rPr>
              <a:t>rutrum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Duis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sagittis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orci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cursus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Vestibulum</a:t>
            </a:r>
            <a:r>
              <a:rPr lang="en-US" dirty="0">
                <a:solidFill>
                  <a:schemeClr val="tx1"/>
                </a:solidFill>
              </a:rPr>
              <a:t> ante </a:t>
            </a:r>
            <a:r>
              <a:rPr lang="en-US" dirty="0" err="1">
                <a:solidFill>
                  <a:schemeClr val="tx1"/>
                </a:solidFill>
              </a:rPr>
              <a:t>ipsum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primis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faucibus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luctus</a:t>
            </a:r>
            <a:r>
              <a:rPr lang="en-US" dirty="0">
                <a:solidFill>
                  <a:schemeClr val="tx1"/>
                </a:solidFill>
              </a:rPr>
              <a:t> et </a:t>
            </a:r>
            <a:r>
              <a:rPr lang="en-US" dirty="0" err="1">
                <a:solidFill>
                  <a:schemeClr val="tx1"/>
                </a:solidFill>
              </a:rPr>
              <a:t>ultrices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posuere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cubilia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Curae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Donec</a:t>
            </a:r>
            <a:r>
              <a:rPr lang="en-US" dirty="0">
                <a:solidFill>
                  <a:schemeClr val="tx1"/>
                </a:solidFill>
              </a:rPr>
              <a:t> non </a:t>
            </a:r>
            <a:r>
              <a:rPr lang="en-US" dirty="0" err="1">
                <a:solidFill>
                  <a:schemeClr val="tx1"/>
                </a:solidFill>
              </a:rPr>
              <a:t>metus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tincidunt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pulvinar</a:t>
            </a:r>
            <a:r>
              <a:rPr lang="en-US" dirty="0">
                <a:solidFill>
                  <a:schemeClr val="tx1"/>
                </a:solidFill>
              </a:rPr>
              <a:t> magna ac, </a:t>
            </a:r>
            <a:r>
              <a:rPr lang="en-US" dirty="0" err="1">
                <a:solidFill>
                  <a:schemeClr val="tx1"/>
                </a:solidFill>
              </a:rPr>
              <a:t>pharetra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nunc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iaculis</a:t>
            </a:r>
            <a:r>
              <a:rPr lang="en-US" dirty="0">
                <a:solidFill>
                  <a:schemeClr val="tx1"/>
                </a:solidFill>
              </a:rPr>
              <a:t> magna non </a:t>
            </a:r>
            <a:r>
              <a:rPr lang="en-US" dirty="0" err="1">
                <a:solidFill>
                  <a:schemeClr val="tx1"/>
                </a:solidFill>
              </a:rPr>
              <a:t>cursus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scelerisque</a:t>
            </a:r>
            <a:r>
              <a:rPr lang="en-US" dirty="0">
                <a:solidFill>
                  <a:schemeClr val="tx1"/>
                </a:solidFill>
              </a:rPr>
              <a:t>. Class </a:t>
            </a:r>
            <a:r>
              <a:rPr lang="en-US" dirty="0" err="1">
                <a:solidFill>
                  <a:schemeClr val="tx1"/>
                </a:solidFill>
              </a:rPr>
              <a:t>aptent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taciti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sociosqu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litora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torquent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conubia</a:t>
            </a:r>
            <a:r>
              <a:rPr lang="en-US" dirty="0">
                <a:solidFill>
                  <a:schemeClr val="tx1"/>
                </a:solidFill>
              </a:rPr>
              <a:t> nostra, per </a:t>
            </a:r>
            <a:r>
              <a:rPr lang="en-US" dirty="0" err="1">
                <a:solidFill>
                  <a:schemeClr val="tx1"/>
                </a:solidFill>
              </a:rPr>
              <a:t>inceptos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himenaeos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Nunc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egestas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vestibulum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sodales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tellus</a:t>
            </a:r>
            <a:r>
              <a:rPr lang="en-US" dirty="0">
                <a:solidFill>
                  <a:schemeClr val="tx1"/>
                </a:solidFill>
              </a:rPr>
              <a:t> ex </a:t>
            </a:r>
            <a:r>
              <a:rPr lang="en-US" dirty="0" err="1">
                <a:solidFill>
                  <a:schemeClr val="tx1"/>
                </a:solidFill>
              </a:rPr>
              <a:t>finibus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enim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nec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dapibus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nibh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purus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Curabitur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imperdiet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blandit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finibus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Proin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sagittis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mattis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facilisis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Pellentesque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molestie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fermentum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lectus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laoreet</a:t>
            </a:r>
            <a:r>
              <a:rPr lang="en-US" dirty="0">
                <a:solidFill>
                  <a:schemeClr val="tx1"/>
                </a:solidFill>
              </a:rPr>
              <a:t> tempus.</a:t>
            </a:r>
          </a:p>
          <a:p>
            <a:r>
              <a:rPr lang="en-US" dirty="0" err="1">
                <a:solidFill>
                  <a:schemeClr val="tx1"/>
                </a:solidFill>
              </a:rPr>
              <a:t>Fusce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dapibus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nibh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nisl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ut</a:t>
            </a:r>
            <a:r>
              <a:rPr lang="en-US" dirty="0">
                <a:solidFill>
                  <a:schemeClr val="tx1"/>
                </a:solidFill>
              </a:rPr>
              <a:t> tempus dolor </a:t>
            </a:r>
            <a:r>
              <a:rPr lang="en-US" dirty="0" err="1" smtClean="0">
                <a:solidFill>
                  <a:schemeClr val="tx1"/>
                </a:solidFill>
              </a:rPr>
              <a:t>accumsan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sz="1500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sz="1500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38200" y="1600200"/>
            <a:ext cx="8305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8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2006-08-16T00:00:00Z</dcterms:created>
  <dcterms:modified xsi:type="dcterms:W3CDTF">2017-02-22T22:24:58Z</dcterms:modified>
</cp:coreProperties>
</file>