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89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092" y="87868"/>
            <a:ext cx="9120908" cy="129266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accent2"/>
                </a:solidFill>
                <a:latin typeface="Helvetica" pitchFamily="34" charset="0"/>
                <a:cs typeface="Helvetica" pitchFamily="34" charset="0"/>
              </a:rPr>
              <a:t>SITE TITLE</a:t>
            </a:r>
          </a:p>
          <a:p>
            <a:endParaRPr lang="en-US">
              <a:solidFill>
                <a:schemeClr val="bg1">
                  <a:lumMod val="95000"/>
                </a:schemeClr>
              </a:solidFill>
              <a:latin typeface="Helvetica" pitchFamily="34" charset="0"/>
              <a:cs typeface="Helvetica" pitchFamily="34" charset="0"/>
            </a:endParaRPr>
          </a:p>
          <a:p>
            <a:endParaRPr lang="en-US" smtClean="0">
              <a:solidFill>
                <a:schemeClr val="bg1">
                  <a:lumMod val="95000"/>
                </a:schemeClr>
              </a:solidFill>
              <a:latin typeface="Helvetica" pitchFamily="34" charset="0"/>
              <a:cs typeface="Helvetica" pitchFamily="34" charset="0"/>
            </a:endParaRPr>
          </a:p>
          <a:p>
            <a:pPr algn="ctr"/>
            <a:r>
              <a:rPr lang="en-US" smtClean="0">
                <a:latin typeface="Helvetica" pitchFamily="34" charset="0"/>
                <a:cs typeface="Helvetica" pitchFamily="34" charset="0"/>
              </a:rPr>
              <a:t>Blog(dropdown)		Tutorials	</a:t>
            </a:r>
            <a:r>
              <a:rPr lang="en-US" smtClean="0">
                <a:latin typeface="Helvetica" pitchFamily="34" charset="0"/>
                <a:cs typeface="Helvetica" pitchFamily="34" charset="0"/>
              </a:rPr>
              <a:t>(dropdown)</a:t>
            </a:r>
            <a:r>
              <a:rPr lang="en-US" smtClean="0">
                <a:latin typeface="Helvetica" pitchFamily="34" charset="0"/>
                <a:cs typeface="Helvetica" pitchFamily="34" charset="0"/>
              </a:rPr>
              <a:t>		About</a:t>
            </a:r>
            <a:endParaRPr lang="en-US"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092" y="1408238"/>
            <a:ext cx="1424708" cy="535531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2"/>
                </a:solidFill>
                <a:latin typeface="Helvetica" pitchFamily="34" charset="0"/>
                <a:cs typeface="Helvetica" pitchFamily="34" charset="0"/>
              </a:rPr>
              <a:t>(</a:t>
            </a:r>
            <a:r>
              <a:rPr lang="en-US" err="1" smtClean="0">
                <a:solidFill>
                  <a:schemeClr val="bg2"/>
                </a:solidFill>
                <a:latin typeface="Helvetica" pitchFamily="34" charset="0"/>
                <a:cs typeface="Helvetica" pitchFamily="34" charset="0"/>
              </a:rPr>
              <a:t>navbar</a:t>
            </a:r>
            <a:r>
              <a:rPr lang="en-US" smtClean="0">
                <a:solidFill>
                  <a:schemeClr val="bg2"/>
                </a:solidFill>
                <a:latin typeface="Helvetica" pitchFamily="34" charset="0"/>
                <a:cs typeface="Helvetica" pitchFamily="34" charset="0"/>
              </a:rPr>
              <a:t>)</a:t>
            </a:r>
          </a:p>
          <a:p>
            <a:r>
              <a:rPr lang="en-US" smtClean="0">
                <a:solidFill>
                  <a:schemeClr val="bg2"/>
                </a:solidFill>
                <a:latin typeface="Helvetica" pitchFamily="34" charset="0"/>
                <a:cs typeface="Helvetica" pitchFamily="34" charset="0"/>
              </a:rPr>
              <a:t>February</a:t>
            </a:r>
          </a:p>
          <a:p>
            <a:r>
              <a:rPr lang="en-US" smtClean="0">
                <a:solidFill>
                  <a:schemeClr val="bg2"/>
                </a:solidFill>
                <a:latin typeface="Helvetica" pitchFamily="34" charset="0"/>
                <a:cs typeface="Helvetica" pitchFamily="34" charset="0"/>
              </a:rPr>
              <a:t>March</a:t>
            </a:r>
            <a:endParaRPr lang="en-US" smtClean="0">
              <a:solidFill>
                <a:schemeClr val="bg2"/>
              </a:solidFill>
              <a:latin typeface="Helvetica" pitchFamily="34" charset="0"/>
              <a:cs typeface="Helvetica" pitchFamily="34" charset="0"/>
            </a:endParaRPr>
          </a:p>
          <a:p>
            <a:endParaRPr lang="en-US">
              <a:latin typeface="Helvetica" pitchFamily="34" charset="0"/>
              <a:cs typeface="Helvetica" pitchFamily="34" charset="0"/>
            </a:endParaRPr>
          </a:p>
          <a:p>
            <a:endParaRPr lang="en-US" smtClean="0">
              <a:latin typeface="Helvetica" pitchFamily="34" charset="0"/>
              <a:cs typeface="Helvetica" pitchFamily="34" charset="0"/>
            </a:endParaRPr>
          </a:p>
          <a:p>
            <a:endParaRPr lang="en-US">
              <a:latin typeface="Helvetica" pitchFamily="34" charset="0"/>
              <a:cs typeface="Helvetica" pitchFamily="34" charset="0"/>
            </a:endParaRPr>
          </a:p>
          <a:p>
            <a:endParaRPr lang="en-US" smtClean="0">
              <a:latin typeface="Helvetica" pitchFamily="34" charset="0"/>
              <a:cs typeface="Helvetica" pitchFamily="34" charset="0"/>
            </a:endParaRPr>
          </a:p>
          <a:p>
            <a:endParaRPr lang="en-US">
              <a:latin typeface="Helvetica" pitchFamily="34" charset="0"/>
              <a:cs typeface="Helvetica" pitchFamily="34" charset="0"/>
            </a:endParaRPr>
          </a:p>
          <a:p>
            <a:endParaRPr lang="en-US" smtClean="0">
              <a:latin typeface="Helvetica" pitchFamily="34" charset="0"/>
              <a:cs typeface="Helvetica" pitchFamily="34" charset="0"/>
            </a:endParaRPr>
          </a:p>
          <a:p>
            <a:endParaRPr lang="en-US">
              <a:latin typeface="Helvetica" pitchFamily="34" charset="0"/>
              <a:cs typeface="Helvetica" pitchFamily="34" charset="0"/>
            </a:endParaRPr>
          </a:p>
          <a:p>
            <a:endParaRPr lang="en-US" smtClean="0">
              <a:latin typeface="Helvetica" pitchFamily="34" charset="0"/>
              <a:cs typeface="Helvetica" pitchFamily="34" charset="0"/>
            </a:endParaRPr>
          </a:p>
          <a:p>
            <a:endParaRPr lang="en-US">
              <a:latin typeface="Helvetica" pitchFamily="34" charset="0"/>
              <a:cs typeface="Helvetica" pitchFamily="34" charset="0"/>
            </a:endParaRPr>
          </a:p>
          <a:p>
            <a:endParaRPr lang="en-US" smtClean="0">
              <a:latin typeface="Helvetica" pitchFamily="34" charset="0"/>
              <a:cs typeface="Helvetica" pitchFamily="34" charset="0"/>
            </a:endParaRPr>
          </a:p>
          <a:p>
            <a:endParaRPr lang="en-US">
              <a:latin typeface="Helvetica" pitchFamily="34" charset="0"/>
              <a:cs typeface="Helvetica" pitchFamily="34" charset="0"/>
            </a:endParaRPr>
          </a:p>
          <a:p>
            <a:endParaRPr lang="en-US" smtClean="0">
              <a:latin typeface="Helvetica" pitchFamily="34" charset="0"/>
              <a:cs typeface="Helvetica" pitchFamily="34" charset="0"/>
            </a:endParaRPr>
          </a:p>
          <a:p>
            <a:endParaRPr lang="en-US">
              <a:latin typeface="Helvetica" pitchFamily="34" charset="0"/>
              <a:cs typeface="Helvetica" pitchFamily="34" charset="0"/>
            </a:endParaRPr>
          </a:p>
          <a:p>
            <a:endParaRPr lang="en-US" smtClean="0">
              <a:latin typeface="Helvetica" pitchFamily="34" charset="0"/>
              <a:cs typeface="Helvetica" pitchFamily="34" charset="0"/>
            </a:endParaRPr>
          </a:p>
          <a:p>
            <a:endParaRPr lang="en-US">
              <a:latin typeface="Helvetica" pitchFamily="34" charset="0"/>
              <a:cs typeface="Helvetica" pitchFamily="34" charset="0"/>
            </a:endParaRPr>
          </a:p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447800" y="1435947"/>
            <a:ext cx="7315200" cy="5355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smtClean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Blog</a:t>
            </a:r>
          </a:p>
          <a:p>
            <a:r>
              <a:rPr lang="en-US" b="1" smtClean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Blog Post 2 Title</a:t>
            </a:r>
          </a:p>
          <a:p>
            <a:endParaRPr lang="en-US">
              <a:solidFill>
                <a:schemeClr val="tx1"/>
              </a:solidFill>
              <a:latin typeface="Helvetica" pitchFamily="34" charset="0"/>
              <a:cs typeface="Helvetica" pitchFamily="34" charset="0"/>
            </a:endParaRPr>
          </a:p>
          <a:p>
            <a:endParaRPr lang="en-US" sz="1500" smtClean="0">
              <a:solidFill>
                <a:schemeClr val="tx1"/>
              </a:solidFill>
              <a:latin typeface="Helvetica" pitchFamily="34" charset="0"/>
              <a:cs typeface="Helvetica" pitchFamily="34" charset="0"/>
            </a:endParaRPr>
          </a:p>
          <a:p>
            <a:endParaRPr lang="en-US" sz="1500">
              <a:solidFill>
                <a:schemeClr val="tx1"/>
              </a:solidFill>
              <a:latin typeface="Helvetica" pitchFamily="34" charset="0"/>
              <a:cs typeface="Helvetica" pitchFamily="34" charset="0"/>
            </a:endParaRPr>
          </a:p>
          <a:p>
            <a:r>
              <a:rPr lang="en-US" sz="1500" smtClean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Lorem </a:t>
            </a:r>
            <a:r>
              <a:rPr lang="en-US" sz="1500" err="1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ipsum</a:t>
            </a:r>
            <a:r>
              <a:rPr lang="en-US" sz="150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 dolor sit </a:t>
            </a:r>
            <a:r>
              <a:rPr lang="en-US" sz="1500" err="1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amet</a:t>
            </a:r>
            <a:r>
              <a:rPr lang="en-US" sz="150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, </a:t>
            </a:r>
            <a:r>
              <a:rPr lang="en-US" sz="1500" err="1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consectetur</a:t>
            </a:r>
            <a:r>
              <a:rPr lang="en-US" sz="150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 </a:t>
            </a:r>
            <a:r>
              <a:rPr lang="en-US" sz="1500" err="1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adipiscing</a:t>
            </a:r>
            <a:r>
              <a:rPr lang="en-US" sz="150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 </a:t>
            </a:r>
            <a:r>
              <a:rPr lang="en-US" sz="1500" err="1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elit</a:t>
            </a:r>
            <a:r>
              <a:rPr lang="en-US" sz="150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. </a:t>
            </a:r>
            <a:r>
              <a:rPr lang="en-US" sz="1500" err="1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Ut</a:t>
            </a:r>
            <a:r>
              <a:rPr lang="en-US" sz="150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 </a:t>
            </a:r>
            <a:r>
              <a:rPr lang="en-US" sz="1500" err="1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nec</a:t>
            </a:r>
            <a:r>
              <a:rPr lang="en-US" sz="150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 </a:t>
            </a:r>
            <a:r>
              <a:rPr lang="en-US" sz="1500" err="1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mauris</a:t>
            </a:r>
            <a:r>
              <a:rPr lang="en-US" sz="150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 ex. Integer </a:t>
            </a:r>
            <a:r>
              <a:rPr lang="en-US" sz="1500" err="1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varius</a:t>
            </a:r>
            <a:r>
              <a:rPr lang="en-US" sz="150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 mi </a:t>
            </a:r>
            <a:r>
              <a:rPr lang="en-US" sz="1500" err="1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molestie</a:t>
            </a:r>
            <a:r>
              <a:rPr lang="en-US" sz="150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 ex </a:t>
            </a:r>
            <a:r>
              <a:rPr lang="en-US" sz="1500" err="1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eleifend</a:t>
            </a:r>
            <a:r>
              <a:rPr lang="en-US" sz="150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 </a:t>
            </a:r>
            <a:r>
              <a:rPr lang="en-US" sz="1500" err="1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tempor</a:t>
            </a:r>
            <a:r>
              <a:rPr lang="en-US" sz="150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. </a:t>
            </a:r>
            <a:r>
              <a:rPr lang="en-US" sz="1500" err="1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Aenean</a:t>
            </a:r>
            <a:r>
              <a:rPr lang="en-US" sz="150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 </a:t>
            </a:r>
            <a:r>
              <a:rPr lang="en-US" sz="1500" err="1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placerat</a:t>
            </a:r>
            <a:r>
              <a:rPr lang="en-US" sz="150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 nisi </a:t>
            </a:r>
            <a:r>
              <a:rPr lang="en-US" sz="1500" err="1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vel</a:t>
            </a:r>
            <a:r>
              <a:rPr lang="en-US" sz="150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 </a:t>
            </a:r>
            <a:r>
              <a:rPr lang="en-US" sz="1500" err="1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interdum</a:t>
            </a:r>
            <a:r>
              <a:rPr lang="en-US" sz="150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 </a:t>
            </a:r>
            <a:r>
              <a:rPr lang="en-US" sz="1500" err="1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euismod</a:t>
            </a:r>
            <a:r>
              <a:rPr lang="en-US" sz="150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. </a:t>
            </a:r>
            <a:r>
              <a:rPr lang="en-US" sz="1500" err="1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Aenean</a:t>
            </a:r>
            <a:r>
              <a:rPr lang="en-US" sz="150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 non </a:t>
            </a:r>
            <a:r>
              <a:rPr lang="en-US" sz="1500" err="1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risus</a:t>
            </a:r>
            <a:r>
              <a:rPr lang="en-US" sz="150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 ex. Nullam </a:t>
            </a:r>
            <a:r>
              <a:rPr lang="en-US" sz="1500" err="1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arcu</a:t>
            </a:r>
            <a:r>
              <a:rPr lang="en-US" sz="150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 </a:t>
            </a:r>
            <a:r>
              <a:rPr lang="en-US" sz="1500" err="1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sapien</a:t>
            </a:r>
            <a:r>
              <a:rPr lang="en-US" sz="150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, </a:t>
            </a:r>
            <a:r>
              <a:rPr lang="en-US" sz="1500" err="1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mattis</a:t>
            </a:r>
            <a:r>
              <a:rPr lang="en-US" sz="150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 </a:t>
            </a:r>
            <a:r>
              <a:rPr lang="en-US" sz="1500" err="1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eu</a:t>
            </a:r>
            <a:r>
              <a:rPr lang="en-US" sz="150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 </a:t>
            </a:r>
            <a:r>
              <a:rPr lang="en-US" sz="1500" err="1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egestas</a:t>
            </a:r>
            <a:r>
              <a:rPr lang="en-US" sz="150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 et, </a:t>
            </a:r>
            <a:r>
              <a:rPr lang="en-US" sz="1500" err="1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eleifend</a:t>
            </a:r>
            <a:r>
              <a:rPr lang="en-US" sz="150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 in mi. </a:t>
            </a:r>
            <a:r>
              <a:rPr lang="en-US" sz="1500" err="1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Sed</a:t>
            </a:r>
            <a:r>
              <a:rPr lang="en-US" sz="150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 a </a:t>
            </a:r>
            <a:r>
              <a:rPr lang="en-US" sz="1500" err="1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urna</a:t>
            </a:r>
            <a:r>
              <a:rPr lang="en-US" sz="150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 </a:t>
            </a:r>
            <a:r>
              <a:rPr lang="en-US" sz="1500" err="1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interdum</a:t>
            </a:r>
            <a:r>
              <a:rPr lang="en-US" sz="150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, vestibulum </a:t>
            </a:r>
            <a:r>
              <a:rPr lang="en-US" sz="1500" err="1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nibh</a:t>
            </a:r>
            <a:r>
              <a:rPr lang="en-US" sz="150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 non, </a:t>
            </a:r>
            <a:r>
              <a:rPr lang="en-US" sz="1500" err="1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posuere</a:t>
            </a:r>
            <a:r>
              <a:rPr lang="en-US" sz="150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 </a:t>
            </a:r>
            <a:r>
              <a:rPr lang="en-US" sz="1500" err="1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libero</a:t>
            </a:r>
            <a:r>
              <a:rPr lang="en-US" sz="150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. Donec </a:t>
            </a:r>
            <a:r>
              <a:rPr lang="en-US" sz="1500" err="1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ut</a:t>
            </a:r>
            <a:r>
              <a:rPr lang="en-US" sz="150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 nisi ligula. </a:t>
            </a:r>
            <a:r>
              <a:rPr lang="en-US" sz="1500" err="1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Nulla</a:t>
            </a:r>
            <a:r>
              <a:rPr lang="en-US" sz="150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 id </a:t>
            </a:r>
            <a:r>
              <a:rPr lang="en-US" sz="1500" err="1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nisl</a:t>
            </a:r>
            <a:r>
              <a:rPr lang="en-US" sz="150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 </a:t>
            </a:r>
            <a:r>
              <a:rPr lang="en-US" sz="1500" err="1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nunc</a:t>
            </a:r>
            <a:r>
              <a:rPr lang="en-US" sz="150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. In non </a:t>
            </a:r>
            <a:r>
              <a:rPr lang="en-US" sz="1500" err="1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urna</a:t>
            </a:r>
            <a:r>
              <a:rPr lang="en-US" sz="150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 </a:t>
            </a:r>
            <a:r>
              <a:rPr lang="en-US" sz="1500" err="1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convallis</a:t>
            </a:r>
            <a:r>
              <a:rPr lang="en-US" sz="150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, </a:t>
            </a:r>
            <a:r>
              <a:rPr lang="en-US" sz="1500" err="1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interdum</a:t>
            </a:r>
            <a:r>
              <a:rPr lang="en-US" sz="150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 </a:t>
            </a:r>
            <a:r>
              <a:rPr lang="en-US" sz="1500" err="1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libero</a:t>
            </a:r>
            <a:r>
              <a:rPr lang="en-US" sz="150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 in, </a:t>
            </a:r>
            <a:r>
              <a:rPr lang="en-US" sz="1500" err="1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blandit</a:t>
            </a:r>
            <a:r>
              <a:rPr lang="en-US" sz="150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 </a:t>
            </a:r>
            <a:r>
              <a:rPr lang="en-US" sz="1500" err="1" smtClean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enim</a:t>
            </a:r>
            <a:r>
              <a:rPr lang="en-US" sz="1500" smtClean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…</a:t>
            </a:r>
          </a:p>
          <a:p>
            <a:endParaRPr lang="en-US" sz="1500">
              <a:solidFill>
                <a:schemeClr val="tx1"/>
              </a:solidFill>
              <a:latin typeface="Helvetica" pitchFamily="34" charset="0"/>
              <a:cs typeface="Helvetica" pitchFamily="34" charset="0"/>
            </a:endParaRPr>
          </a:p>
          <a:p>
            <a:r>
              <a:rPr lang="en-US" b="1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Blog Post </a:t>
            </a:r>
            <a:r>
              <a:rPr lang="en-US" b="1" smtClean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1 Title</a:t>
            </a:r>
          </a:p>
          <a:p>
            <a:endParaRPr lang="en-US" sz="1600" smtClean="0">
              <a:solidFill>
                <a:schemeClr val="tx1"/>
              </a:solidFill>
              <a:latin typeface="Helvetica" pitchFamily="34" charset="0"/>
              <a:cs typeface="Helvetica" pitchFamily="34" charset="0"/>
            </a:endParaRPr>
          </a:p>
          <a:p>
            <a:endParaRPr lang="en-US" sz="1500" smtClean="0">
              <a:solidFill>
                <a:schemeClr val="tx1"/>
              </a:solidFill>
              <a:latin typeface="Helvetica" pitchFamily="34" charset="0"/>
              <a:cs typeface="Helvetica" pitchFamily="34" charset="0"/>
            </a:endParaRPr>
          </a:p>
          <a:p>
            <a:endParaRPr lang="en-US" sz="1500">
              <a:solidFill>
                <a:schemeClr val="tx1"/>
              </a:solidFill>
              <a:latin typeface="Helvetica" pitchFamily="34" charset="0"/>
              <a:cs typeface="Helvetica" pitchFamily="34" charset="0"/>
            </a:endParaRPr>
          </a:p>
          <a:p>
            <a:r>
              <a:rPr lang="en-US" sz="1500" err="1" smtClean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Etiam</a:t>
            </a:r>
            <a:r>
              <a:rPr lang="en-US" sz="1500" smtClean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 </a:t>
            </a:r>
            <a:r>
              <a:rPr lang="en-US" sz="1500" err="1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eget</a:t>
            </a:r>
            <a:r>
              <a:rPr lang="en-US" sz="150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 </a:t>
            </a:r>
            <a:r>
              <a:rPr lang="en-US" sz="1500" err="1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auctor</a:t>
            </a:r>
            <a:r>
              <a:rPr lang="en-US" sz="150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 dui, </a:t>
            </a:r>
            <a:r>
              <a:rPr lang="en-US" sz="1500" err="1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eget</a:t>
            </a:r>
            <a:r>
              <a:rPr lang="en-US" sz="150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 </a:t>
            </a:r>
            <a:r>
              <a:rPr lang="en-US" sz="1500" err="1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fermentum</a:t>
            </a:r>
            <a:r>
              <a:rPr lang="en-US" sz="150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 ex. Nullam </a:t>
            </a:r>
            <a:r>
              <a:rPr lang="en-US" sz="1500" err="1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efficitur</a:t>
            </a:r>
            <a:r>
              <a:rPr lang="en-US" sz="150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 </a:t>
            </a:r>
            <a:r>
              <a:rPr lang="en-US" sz="1500" err="1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diam</a:t>
            </a:r>
            <a:r>
              <a:rPr lang="en-US" sz="150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 a </a:t>
            </a:r>
            <a:r>
              <a:rPr lang="en-US" sz="1500" err="1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laoreet</a:t>
            </a:r>
            <a:r>
              <a:rPr lang="en-US" sz="150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 </a:t>
            </a:r>
            <a:r>
              <a:rPr lang="en-US" sz="1500" err="1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egestas</a:t>
            </a:r>
            <a:r>
              <a:rPr lang="en-US" sz="150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. </a:t>
            </a:r>
            <a:r>
              <a:rPr lang="en-US" sz="1500" err="1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Curabitur</a:t>
            </a:r>
            <a:r>
              <a:rPr lang="en-US" sz="150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 </a:t>
            </a:r>
            <a:r>
              <a:rPr lang="en-US" sz="1500" err="1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eu</a:t>
            </a:r>
            <a:r>
              <a:rPr lang="en-US" sz="150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 </a:t>
            </a:r>
            <a:r>
              <a:rPr lang="en-US" sz="1500" err="1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rhoncus</a:t>
            </a:r>
            <a:r>
              <a:rPr lang="en-US" sz="150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 </a:t>
            </a:r>
            <a:r>
              <a:rPr lang="en-US" sz="1500" err="1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eros</a:t>
            </a:r>
            <a:r>
              <a:rPr lang="en-US" sz="150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, a </a:t>
            </a:r>
            <a:r>
              <a:rPr lang="en-US" sz="1500" err="1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luctus</a:t>
            </a:r>
            <a:r>
              <a:rPr lang="en-US" sz="150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 </a:t>
            </a:r>
            <a:r>
              <a:rPr lang="en-US" sz="1500" err="1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elit</a:t>
            </a:r>
            <a:r>
              <a:rPr lang="en-US" sz="150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. </a:t>
            </a:r>
            <a:r>
              <a:rPr lang="en-US" sz="1500" err="1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Mauris</a:t>
            </a:r>
            <a:r>
              <a:rPr lang="en-US" sz="150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 </a:t>
            </a:r>
            <a:r>
              <a:rPr lang="en-US" sz="1500" err="1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imperdiet</a:t>
            </a:r>
            <a:r>
              <a:rPr lang="en-US" sz="150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 </a:t>
            </a:r>
            <a:r>
              <a:rPr lang="en-US" sz="1500" err="1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arcu</a:t>
            </a:r>
            <a:r>
              <a:rPr lang="en-US" sz="150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 </a:t>
            </a:r>
            <a:r>
              <a:rPr lang="en-US" sz="1500" err="1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mauris</a:t>
            </a:r>
            <a:r>
              <a:rPr lang="en-US" sz="150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, in </a:t>
            </a:r>
            <a:r>
              <a:rPr lang="en-US" sz="1500" err="1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congue</a:t>
            </a:r>
            <a:r>
              <a:rPr lang="en-US" sz="150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 </a:t>
            </a:r>
            <a:r>
              <a:rPr lang="en-US" sz="1500" err="1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neque</a:t>
            </a:r>
            <a:r>
              <a:rPr lang="en-US" sz="150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 </a:t>
            </a:r>
            <a:r>
              <a:rPr lang="en-US" sz="1500" err="1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maximus</a:t>
            </a:r>
            <a:r>
              <a:rPr lang="en-US" sz="150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 at. Nam </a:t>
            </a:r>
            <a:r>
              <a:rPr lang="en-US" sz="1500" err="1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maximus</a:t>
            </a:r>
            <a:r>
              <a:rPr lang="en-US" sz="150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 </a:t>
            </a:r>
            <a:r>
              <a:rPr lang="en-US" sz="1500" err="1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tristique</a:t>
            </a:r>
            <a:r>
              <a:rPr lang="en-US" sz="150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 </a:t>
            </a:r>
            <a:r>
              <a:rPr lang="en-US" sz="1500" err="1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neque</a:t>
            </a:r>
            <a:r>
              <a:rPr lang="en-US" sz="150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 </a:t>
            </a:r>
            <a:r>
              <a:rPr lang="en-US" sz="1500" err="1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sed</a:t>
            </a:r>
            <a:r>
              <a:rPr lang="en-US" sz="150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 </a:t>
            </a:r>
            <a:r>
              <a:rPr lang="en-US" sz="1500" err="1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pellentesque</a:t>
            </a:r>
            <a:r>
              <a:rPr lang="en-US" sz="150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. </a:t>
            </a:r>
            <a:r>
              <a:rPr lang="en-US" sz="1500" err="1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Nulla</a:t>
            </a:r>
            <a:r>
              <a:rPr lang="en-US" sz="150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 </a:t>
            </a:r>
            <a:r>
              <a:rPr lang="en-US" sz="1500" err="1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risus</a:t>
            </a:r>
            <a:r>
              <a:rPr lang="en-US" sz="150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 </a:t>
            </a:r>
            <a:r>
              <a:rPr lang="en-US" sz="1500" err="1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eros</a:t>
            </a:r>
            <a:r>
              <a:rPr lang="en-US" sz="150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, </a:t>
            </a:r>
            <a:r>
              <a:rPr lang="en-US" sz="1500" err="1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interdum</a:t>
            </a:r>
            <a:r>
              <a:rPr lang="en-US" sz="150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 </a:t>
            </a:r>
            <a:r>
              <a:rPr lang="en-US" sz="1500" err="1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gravida</a:t>
            </a:r>
            <a:r>
              <a:rPr lang="en-US" sz="150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 </a:t>
            </a:r>
            <a:r>
              <a:rPr lang="en-US" sz="1500" err="1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ullamcorper</a:t>
            </a:r>
            <a:r>
              <a:rPr lang="en-US" sz="150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 </a:t>
            </a:r>
            <a:r>
              <a:rPr lang="en-US" sz="1500" err="1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sed</a:t>
            </a:r>
            <a:r>
              <a:rPr lang="en-US" sz="150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, </a:t>
            </a:r>
            <a:r>
              <a:rPr lang="en-US" sz="1500" err="1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sodales</a:t>
            </a:r>
            <a:r>
              <a:rPr lang="en-US" sz="150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 vitae dui. Donec vitae </a:t>
            </a:r>
            <a:r>
              <a:rPr lang="en-US" sz="1500" err="1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ornare</a:t>
            </a:r>
            <a:r>
              <a:rPr lang="en-US" sz="150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 </a:t>
            </a:r>
            <a:r>
              <a:rPr lang="en-US" sz="1500" err="1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enim</a:t>
            </a:r>
            <a:r>
              <a:rPr lang="en-US" sz="150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, vestibulum </a:t>
            </a:r>
            <a:r>
              <a:rPr lang="en-US" sz="1500" err="1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sodales</a:t>
            </a:r>
            <a:r>
              <a:rPr lang="en-US" sz="150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 </a:t>
            </a:r>
            <a:r>
              <a:rPr lang="en-US" sz="1500" smtClean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nisi…</a:t>
            </a:r>
            <a:endParaRPr lang="en-US" sz="1500">
              <a:solidFill>
                <a:schemeClr val="tx1"/>
              </a:solidFill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24000" y="2133600"/>
            <a:ext cx="12192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/>
              <a:t>Blog Post 2</a:t>
            </a:r>
          </a:p>
          <a:p>
            <a:r>
              <a:rPr lang="en-US" smtClean="0"/>
              <a:t>Image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524000" y="4495800"/>
            <a:ext cx="12192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/>
              <a:t>Blog Post 1</a:t>
            </a:r>
          </a:p>
          <a:p>
            <a:r>
              <a:rPr lang="en-US" smtClean="0"/>
              <a:t>Image</a:t>
            </a:r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>
            <a:off x="2286000" y="1676400"/>
            <a:ext cx="68580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0804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173</Words>
  <Application>Microsoft Office PowerPoint</Application>
  <PresentationFormat>On-screen Show (4:3)</PresentationFormat>
  <Paragraphs>37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10</cp:revision>
  <dcterms:created xsi:type="dcterms:W3CDTF">2006-08-16T00:00:00Z</dcterms:created>
  <dcterms:modified xsi:type="dcterms:W3CDTF">2017-02-22T22:24:27Z</dcterms:modified>
</cp:coreProperties>
</file>