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826525"/>
            <a:ext cx="2819400" cy="4801314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 pitchFamily="34" charset="0"/>
                <a:cs typeface="Helvetica" pitchFamily="34" charset="0"/>
              </a:rPr>
              <a:t>Blog</a:t>
            </a:r>
          </a:p>
          <a:p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US" dirty="0" smtClean="0">
                <a:latin typeface="Helvetica" pitchFamily="34" charset="0"/>
                <a:cs typeface="Helvetica" pitchFamily="34" charset="0"/>
              </a:rPr>
              <a:t>Most Recent Blog Post Title + blog post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text</a:t>
            </a: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endParaRPr lang="en-US" dirty="0">
              <a:latin typeface="Helvetica" pitchFamily="34" charset="0"/>
              <a:cs typeface="Helvetica" pitchFamily="34" charset="0"/>
            </a:endParaRPr>
          </a:p>
          <a:p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endParaRPr lang="en-US" dirty="0">
              <a:latin typeface="Helvetica" pitchFamily="34" charset="0"/>
              <a:cs typeface="Helvetica" pitchFamily="34" charset="0"/>
            </a:endParaRPr>
          </a:p>
          <a:p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endParaRPr lang="en-US" dirty="0">
              <a:latin typeface="Helvetica" pitchFamily="34" charset="0"/>
              <a:cs typeface="Helvetica" pitchFamily="34" charset="0"/>
            </a:endParaRPr>
          </a:p>
          <a:p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endParaRPr lang="en-US" dirty="0">
              <a:latin typeface="Helvetica" pitchFamily="34" charset="0"/>
              <a:cs typeface="Helvetica" pitchFamily="34" charset="0"/>
            </a:endParaRPr>
          </a:p>
          <a:p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endParaRPr lang="en-US" dirty="0">
              <a:latin typeface="Helvetica" pitchFamily="34" charset="0"/>
              <a:cs typeface="Helvetica" pitchFamily="34" charset="0"/>
            </a:endParaRPr>
          </a:p>
          <a:p>
            <a:endParaRPr lang="en-US" dirty="0">
              <a:latin typeface="Helvetica" pitchFamily="34" charset="0"/>
              <a:cs typeface="Helvetica" pitchFamily="34" charset="0"/>
            </a:endParaRPr>
          </a:p>
          <a:p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endParaRPr lang="en-US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86100" y="1810603"/>
            <a:ext cx="2971800" cy="4801314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 pitchFamily="34" charset="0"/>
                <a:cs typeface="Helvetica" pitchFamily="34" charset="0"/>
              </a:rPr>
              <a:t>Tutorials</a:t>
            </a:r>
          </a:p>
          <a:p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US" dirty="0" smtClean="0">
                <a:latin typeface="Helvetica" pitchFamily="34" charset="0"/>
                <a:cs typeface="Helvetica" pitchFamily="34" charset="0"/>
              </a:rPr>
              <a:t>Most Recent Tutorial +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text</a:t>
            </a:r>
          </a:p>
          <a:p>
            <a:endParaRPr lang="en-US" dirty="0">
              <a:latin typeface="Helvetica" pitchFamily="34" charset="0"/>
              <a:cs typeface="Helvetica" pitchFamily="34" charset="0"/>
            </a:endParaRPr>
          </a:p>
          <a:p>
            <a:endParaRPr lang="en-US" dirty="0">
              <a:latin typeface="Helvetica" pitchFamily="34" charset="0"/>
              <a:cs typeface="Helvetica" pitchFamily="34" charset="0"/>
            </a:endParaRPr>
          </a:p>
          <a:p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endParaRPr lang="en-US" dirty="0">
              <a:latin typeface="Helvetica" pitchFamily="34" charset="0"/>
              <a:cs typeface="Helvetica" pitchFamily="34" charset="0"/>
            </a:endParaRPr>
          </a:p>
          <a:p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endParaRPr lang="en-US" dirty="0">
              <a:latin typeface="Helvetica" pitchFamily="34" charset="0"/>
              <a:cs typeface="Helvetica" pitchFamily="34" charset="0"/>
            </a:endParaRPr>
          </a:p>
          <a:p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endParaRPr lang="en-US" dirty="0">
              <a:latin typeface="Helvetica" pitchFamily="34" charset="0"/>
              <a:cs typeface="Helvetica" pitchFamily="34" charset="0"/>
            </a:endParaRPr>
          </a:p>
          <a:p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endParaRPr lang="en-US" dirty="0">
              <a:latin typeface="Helvetica" pitchFamily="34" charset="0"/>
              <a:cs typeface="Helvetica" pitchFamily="34" charset="0"/>
            </a:endParaRPr>
          </a:p>
          <a:p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endParaRPr lang="en-US" dirty="0">
              <a:latin typeface="Helvetica" pitchFamily="34" charset="0"/>
              <a:cs typeface="Helvetica" pitchFamily="34" charset="0"/>
            </a:endParaRPr>
          </a:p>
          <a:p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endParaRPr lang="en-US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200" y="1810602"/>
            <a:ext cx="2895600" cy="4801314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 pitchFamily="34" charset="0"/>
                <a:cs typeface="Helvetica" pitchFamily="34" charset="0"/>
              </a:rPr>
              <a:t>About</a:t>
            </a:r>
          </a:p>
          <a:p>
            <a:endParaRPr lang="en-US" dirty="0">
              <a:latin typeface="Helvetica" pitchFamily="34" charset="0"/>
              <a:cs typeface="Helvetica" pitchFamily="34" charset="0"/>
            </a:endParaRPr>
          </a:p>
          <a:p>
            <a:r>
              <a:rPr lang="en-US" dirty="0" smtClean="0">
                <a:latin typeface="Helvetica" pitchFamily="34" charset="0"/>
                <a:cs typeface="Helvetica" pitchFamily="34" charset="0"/>
              </a:rPr>
              <a:t>About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text</a:t>
            </a:r>
            <a:endParaRPr lang="en-US" dirty="0">
              <a:latin typeface="Helvetica" pitchFamily="34" charset="0"/>
              <a:cs typeface="Helvetica" pitchFamily="34" charset="0"/>
            </a:endParaRPr>
          </a:p>
          <a:p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endParaRPr lang="en-US" dirty="0">
              <a:latin typeface="Helvetica" pitchFamily="34" charset="0"/>
              <a:cs typeface="Helvetica" pitchFamily="34" charset="0"/>
            </a:endParaRPr>
          </a:p>
          <a:p>
            <a:endParaRPr lang="en-US" dirty="0">
              <a:latin typeface="Helvetica" pitchFamily="34" charset="0"/>
              <a:cs typeface="Helvetica" pitchFamily="34" charset="0"/>
            </a:endParaRPr>
          </a:p>
          <a:p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endParaRPr lang="en-US" dirty="0">
              <a:latin typeface="Helvetica" pitchFamily="34" charset="0"/>
              <a:cs typeface="Helvetica" pitchFamily="34" charset="0"/>
            </a:endParaRPr>
          </a:p>
          <a:p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endParaRPr lang="en-US" dirty="0">
              <a:latin typeface="Helvetica" pitchFamily="34" charset="0"/>
              <a:cs typeface="Helvetica" pitchFamily="34" charset="0"/>
            </a:endParaRPr>
          </a:p>
          <a:p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endParaRPr lang="en-US" dirty="0">
              <a:latin typeface="Helvetica" pitchFamily="34" charset="0"/>
              <a:cs typeface="Helvetica" pitchFamily="34" charset="0"/>
            </a:endParaRPr>
          </a:p>
          <a:p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endParaRPr lang="en-US" dirty="0">
              <a:latin typeface="Helvetica" pitchFamily="34" charset="0"/>
              <a:cs typeface="Helvetica" pitchFamily="34" charset="0"/>
            </a:endParaRPr>
          </a:p>
          <a:p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endParaRPr lang="en-US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0"/>
            <a:ext cx="8991600" cy="1692771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Helvetica" pitchFamily="34" charset="0"/>
                <a:cs typeface="Helvetica" pitchFamily="34" charset="0"/>
              </a:rPr>
              <a:t>Site Title + background image</a:t>
            </a:r>
          </a:p>
          <a:p>
            <a:endParaRPr lang="en-US" dirty="0">
              <a:latin typeface="Helvetica" pitchFamily="34" charset="0"/>
              <a:cs typeface="Helvetica" pitchFamily="34" charset="0"/>
            </a:endParaRPr>
          </a:p>
          <a:p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endParaRPr lang="en-US" dirty="0">
              <a:latin typeface="Helvetica" pitchFamily="34" charset="0"/>
              <a:cs typeface="Helvetica" pitchFamily="34" charset="0"/>
            </a:endParaRPr>
          </a:p>
          <a:p>
            <a:endParaRPr lang="en-US" dirty="0"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94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On-screen Show (4:3)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created xsi:type="dcterms:W3CDTF">2006-08-16T00:00:00Z</dcterms:created>
  <dcterms:modified xsi:type="dcterms:W3CDTF">2017-02-22T18:30:24Z</dcterms:modified>
</cp:coreProperties>
</file>