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369967"/>
            <a:ext cx="7303654" cy="54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Tutorials</a:t>
            </a:r>
            <a:endParaRPr lang="en-US" sz="24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Tutorial 1 title</a:t>
            </a:r>
          </a:p>
          <a:p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dolor sit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consectetur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Fusce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venenatis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imperdiet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luctus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Curabitur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accumsan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nulla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et dictum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eleifend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Aenean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congue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vitae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ullamcorper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justo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Vivamus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ac quam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purus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ultrices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tempus sit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vitae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Integer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molestie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ex et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eu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nulla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interdum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Vestibulum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imperdiet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elementum</a:t>
            </a:r>
            <a:r>
              <a:rPr lang="en-US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congue.</a:t>
            </a:r>
            <a:endParaRPr lang="en-US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Donec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non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metus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pulvinar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magna ac,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pharetra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nunc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iaculis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magna non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cursus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scelerisque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Class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aptent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taciti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sociosqu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ad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litora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torquent</a:t>
            </a:r>
            <a:r>
              <a:rPr lang="en-US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per </a:t>
            </a:r>
            <a:r>
              <a:rPr lang="en-US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conubia</a:t>
            </a:r>
            <a:r>
              <a:rPr lang="en-US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…</a:t>
            </a:r>
            <a:endParaRPr lang="en-US" sz="1500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6" y="77305"/>
            <a:ext cx="9120908" cy="1292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SITE TITLE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dirty="0" smtClean="0">
                <a:latin typeface="Helvetica" pitchFamily="34" charset="0"/>
                <a:cs typeface="Helvetica" pitchFamily="34" charset="0"/>
              </a:rPr>
              <a:t>Blog(dropdown)	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	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Tutorials(dropdown)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			About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199" y="3810000"/>
            <a:ext cx="1828801" cy="14773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1600200"/>
            <a:ext cx="6324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92" y="1408238"/>
            <a:ext cx="1424708" cy="53553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err="1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navbar</a:t>
            </a:r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Tutorial 1</a:t>
            </a:r>
          </a:p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Tutorial 2</a:t>
            </a:r>
            <a:endParaRPr lang="en-US" smtClean="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2006-08-16T00:00:00Z</dcterms:created>
  <dcterms:modified xsi:type="dcterms:W3CDTF">2017-02-22T22:24:15Z</dcterms:modified>
</cp:coreProperties>
</file>