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8"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0" name=""/>
        <p:cNvGrpSpPr/>
        <p:nvPr/>
      </p:nvGrpSpPr>
      <p:grpSpPr>
        <a:xfrm>
          <a:off x="0" y="0"/>
          <a:ext cx="0" cy="0"/>
          <a:chOff x="0" y="0"/>
          <a:chExt cx="0" cy="0"/>
        </a:xfrm>
      </p:grpSpPr>
      <p:sp>
        <p:nvSpPr>
          <p:cNvPr id="1048634"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5"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7"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9" name=""/>
        <p:cNvGrpSpPr/>
        <p:nvPr/>
      </p:nvGrpSpPr>
      <p:grpSpPr>
        <a:xfrm>
          <a:off x="0" y="0"/>
          <a:ext cx="0" cy="0"/>
          <a:chOff x="0" y="0"/>
          <a:chExt cx="0" cy="0"/>
        </a:xfrm>
      </p:grpSpPr>
      <p:sp>
        <p:nvSpPr>
          <p:cNvPr id="1048629"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0"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0"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3"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8"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9"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2" name=""/>
        <p:cNvGrpSpPr/>
        <p:nvPr/>
      </p:nvGrpSpPr>
      <p:grpSpPr>
        <a:xfrm>
          <a:off x="0" y="0"/>
          <a:ext cx="0" cy="0"/>
          <a:chOff x="0" y="0"/>
          <a:chExt cx="0" cy="0"/>
        </a:xfrm>
      </p:grpSpPr>
      <p:sp>
        <p:nvSpPr>
          <p:cNvPr id="1048645"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6"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dirty="0" lang="en-US"/>
          </a:p>
        </p:txBody>
      </p:sp>
      <p:sp>
        <p:nvSpPr>
          <p:cNvPr id="104870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8"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 name=""/>
        <p:cNvGrpSpPr/>
        <p:nvPr/>
      </p:nvGrpSpPr>
      <p:grpSpPr>
        <a:xfrm>
          <a:off x="0" y="0"/>
          <a:ext cx="0" cy="0"/>
          <a:chOff x="0" y="0"/>
          <a:chExt cx="0" cy="0"/>
        </a:xfrm>
      </p:grpSpPr>
      <p:sp>
        <p:nvSpPr>
          <p:cNvPr id="1048651"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2"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2" name="Footer Placeholder 7"/>
          <p:cNvSpPr>
            <a:spLocks noGrp="1"/>
          </p:cNvSpPr>
          <p:nvPr>
            <p:ph type="ftr" sz="quarter" idx="11"/>
          </p:nvPr>
        </p:nvSpPr>
        <p:spPr/>
        <p:txBody>
          <a:bodyPr/>
          <a:p>
            <a:endParaRPr dirty="0" lang="en-US"/>
          </a:p>
        </p:txBody>
      </p:sp>
      <p:sp>
        <p:nvSpPr>
          <p:cNvPr id="1048663"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7" name="Footer Placeholder 3"/>
          <p:cNvSpPr>
            <a:spLocks noGrp="1"/>
          </p:cNvSpPr>
          <p:nvPr>
            <p:ph type="ftr" sz="quarter" idx="11"/>
          </p:nvPr>
        </p:nvSpPr>
        <p:spPr/>
        <p:txBody>
          <a:bodyPr/>
          <a:p>
            <a:endParaRPr dirty="0" lang="en-US"/>
          </a:p>
        </p:txBody>
      </p:sp>
      <p:sp>
        <p:nvSpPr>
          <p:cNvPr id="1048628"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5" name=""/>
        <p:cNvGrpSpPr/>
        <p:nvPr/>
      </p:nvGrpSpPr>
      <p:grpSpPr>
        <a:xfrm>
          <a:off x="0" y="0"/>
          <a:ext cx="0" cy="0"/>
          <a:chOff x="0" y="0"/>
          <a:chExt cx="0" cy="0"/>
        </a:xfrm>
      </p:grpSpPr>
      <p:sp>
        <p:nvSpPr>
          <p:cNvPr id="104866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5" name="Footer Placeholder 2"/>
          <p:cNvSpPr>
            <a:spLocks noGrp="1"/>
          </p:cNvSpPr>
          <p:nvPr>
            <p:ph type="ftr" sz="quarter" idx="11"/>
          </p:nvPr>
        </p:nvSpPr>
        <p:spPr/>
        <p:txBody>
          <a:bodyPr/>
          <a:p>
            <a:endParaRPr dirty="0" lang="en-US"/>
          </a:p>
        </p:txBody>
      </p:sp>
      <p:sp>
        <p:nvSpPr>
          <p:cNvPr id="104866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1"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9"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0"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3" name="Footer Placeholder 5"/>
          <p:cNvSpPr>
            <a:spLocks noGrp="1"/>
          </p:cNvSpPr>
          <p:nvPr>
            <p:ph type="ftr" sz="quarter" idx="11"/>
          </p:nvPr>
        </p:nvSpPr>
        <p:spPr/>
        <p:txBody>
          <a:bodyPr/>
          <a:p>
            <a:endParaRPr dirty="0" lang="en-US"/>
          </a:p>
        </p:txBody>
      </p:sp>
      <p:sp>
        <p:nvSpPr>
          <p:cNvPr id="104864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a:bodyPr>
          <a:p>
            <a:r>
              <a:rPr b="1" dirty="0" lang="en-US"/>
              <a:t>Name : </a:t>
            </a:r>
            <a:r>
              <a:rPr b="1" dirty="0" lang="en-US"/>
              <a:t>E</a:t>
            </a:r>
            <a:r>
              <a:rPr b="1" dirty="0" lang="en-US"/>
              <a:t>.</a:t>
            </a:r>
            <a:r>
              <a:rPr b="1" dirty="0" lang="en-US"/>
              <a:t>V</a:t>
            </a:r>
            <a:r>
              <a:rPr b="1" dirty="0" lang="en-US"/>
              <a:t>.</a:t>
            </a:r>
            <a:r>
              <a:rPr b="1" dirty="0" lang="en-US"/>
              <a:t>M</a:t>
            </a:r>
            <a:r>
              <a:rPr b="1" dirty="0" lang="en-US"/>
              <a:t>O</a:t>
            </a:r>
            <a:r>
              <a:rPr b="1" dirty="0" lang="en-US"/>
              <a:t>N</a:t>
            </a:r>
            <a:r>
              <a:rPr b="1" dirty="0" lang="en-US"/>
              <a:t>I</a:t>
            </a:r>
            <a:r>
              <a:rPr b="1" dirty="0" lang="en-US"/>
              <a:t>C</a:t>
            </a:r>
            <a:r>
              <a:rPr b="1" dirty="0" lang="en-US"/>
              <a:t>A</a:t>
            </a:r>
            <a:r>
              <a:rPr b="1" dirty="0" lang="en-US"/>
              <a:t>A</a:t>
            </a:r>
            <a:r>
              <a:rPr b="1" dirty="0" lang="en-US"/>
              <a:t> </a:t>
            </a:r>
            <a:r>
              <a:rPr b="1" dirty="0" lang="en-US"/>
              <a:t>S</a:t>
            </a:r>
            <a:r>
              <a:rPr b="1" dirty="0" lang="en-US"/>
              <a:t>H</a:t>
            </a:r>
            <a:r>
              <a:rPr b="1" dirty="0" lang="en-US"/>
              <a:t>R</a:t>
            </a:r>
            <a:r>
              <a:rPr b="1" dirty="0" lang="en-US"/>
              <a:t>E</a:t>
            </a:r>
            <a:r>
              <a:rPr b="1" dirty="0" lang="en-US"/>
              <a:t>E</a:t>
            </a:r>
            <a:endParaRPr altLang="en-US" lang="zh-CN"/>
          </a:p>
          <a:p>
            <a:r>
              <a:rPr b="1" dirty="0" lang="en-US"/>
              <a:t>Register </a:t>
            </a:r>
            <a:r>
              <a:rPr b="1" dirty="0" sz="2400" lang="en-US"/>
              <a:t>No</a:t>
            </a:r>
            <a:r>
              <a:rPr b="1" dirty="0" lang="en-US"/>
              <a:t> : User ID – asunm1094423</a:t>
            </a:r>
            <a:r>
              <a:rPr b="1" dirty="0" lang="en-US"/>
              <a:t>4</a:t>
            </a:r>
            <a:r>
              <a:rPr b="1" dirty="0" lang="en-US"/>
              <a:t>4</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
        <p:nvSpPr>
          <p:cNvPr id="1048590"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3" name="TextBox 5"/>
          <p:cNvSpPr txBox="1"/>
          <p:nvPr/>
        </p:nvSpPr>
        <p:spPr>
          <a:xfrm>
            <a:off x="1013554" y="2736547"/>
            <a:ext cx="7777907" cy="32918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Modelling Approach </a:t>
            </a:r>
            <a:endParaRPr dirty="0" lang="en-IN"/>
          </a:p>
        </p:txBody>
      </p:sp>
      <p:sp>
        <p:nvSpPr>
          <p:cNvPr id="1048615"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1"/>
          <p:cNvSpPr>
            <a:spLocks noGrp="1"/>
          </p:cNvSpPr>
          <p:nvPr>
            <p:ph type="title"/>
          </p:nvPr>
        </p:nvSpPr>
        <p:spPr/>
        <p:txBody>
          <a:bodyPr/>
          <a:p>
            <a:r>
              <a:rPr b="1" dirty="0" lang="en-US"/>
              <a:t>Modelling Approach </a:t>
            </a:r>
            <a:endParaRPr dirty="0" lang="en-IN"/>
          </a:p>
        </p:txBody>
      </p:sp>
      <p:sp>
        <p:nvSpPr>
          <p:cNvPr id="1048617"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Modelling Approach </a:t>
            </a:r>
            <a:endParaRPr dirty="0" lang="en-IN"/>
          </a:p>
        </p:txBody>
      </p:sp>
      <p:sp>
        <p:nvSpPr>
          <p:cNvPr id="1048619"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Title 1"/>
          <p:cNvSpPr>
            <a:spLocks noGrp="1"/>
          </p:cNvSpPr>
          <p:nvPr>
            <p:ph type="title"/>
          </p:nvPr>
        </p:nvSpPr>
        <p:spPr/>
        <p:txBody>
          <a:bodyPr/>
          <a:p>
            <a:r>
              <a:rPr b="1" dirty="0" lang="en-US"/>
              <a:t>Conclusion</a:t>
            </a:r>
            <a:endParaRPr dirty="0" lang="en-IN"/>
          </a:p>
        </p:txBody>
      </p:sp>
      <p:sp>
        <p:nvSpPr>
          <p:cNvPr id="1048624"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6" name="Title 1"/>
          <p:cNvSpPr>
            <a:spLocks noGrp="1"/>
          </p:cNvSpPr>
          <p:nvPr>
            <p:ph type="title"/>
          </p:nvPr>
        </p:nvSpPr>
        <p:spPr/>
        <p:txBody>
          <a:bodyPr/>
          <a:p>
            <a:r>
              <a:rPr b="1" dirty="0" lang="en-US"/>
              <a:t>Project Title</a:t>
            </a:r>
            <a:endParaRPr dirty="0" lang="en-IN"/>
          </a:p>
        </p:txBody>
      </p:sp>
      <p:sp>
        <p:nvSpPr>
          <p:cNvPr id="1048597"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itle 1"/>
          <p:cNvSpPr>
            <a:spLocks noGrp="1"/>
          </p:cNvSpPr>
          <p:nvPr>
            <p:ph type="title"/>
          </p:nvPr>
        </p:nvSpPr>
        <p:spPr/>
        <p:txBody>
          <a:bodyPr/>
          <a:p>
            <a:r>
              <a:rPr b="1" dirty="0" lang="en-US"/>
              <a:t>AGENDA</a:t>
            </a:r>
            <a:endParaRPr dirty="0" lang="en-IN"/>
          </a:p>
        </p:txBody>
      </p:sp>
      <p:sp>
        <p:nvSpPr>
          <p:cNvPr id="1048599" name="Content Placeholder 2"/>
          <p:cNvSpPr>
            <a:spLocks noGrp="1"/>
          </p:cNvSpPr>
          <p:nvPr>
            <p:ph idx="1"/>
          </p:nvPr>
        </p:nvSpPr>
        <p:spPr/>
        <p:txBody>
          <a:bodyPr>
            <a:normAutofit fontScale="1000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Problem Statement </a:t>
            </a:r>
            <a:endParaRPr dirty="0" lang="en-IN"/>
          </a:p>
        </p:txBody>
      </p:sp>
      <p:sp>
        <p:nvSpPr>
          <p:cNvPr id="1048601"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itle 1"/>
          <p:cNvSpPr>
            <a:spLocks noGrp="1"/>
          </p:cNvSpPr>
          <p:nvPr>
            <p:ph type="title"/>
          </p:nvPr>
        </p:nvSpPr>
        <p:spPr/>
        <p:txBody>
          <a:bodyPr/>
          <a:p>
            <a:r>
              <a:rPr b="1" dirty="0" lang="en-US"/>
              <a:t>Project Overview</a:t>
            </a:r>
            <a:endParaRPr dirty="0" lang="en-IN"/>
          </a:p>
        </p:txBody>
      </p:sp>
      <p:sp>
        <p:nvSpPr>
          <p:cNvPr id="1048603"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Who are the End Users?</a:t>
            </a:r>
            <a:endParaRPr dirty="0" lang="en-IN"/>
          </a:p>
        </p:txBody>
      </p:sp>
      <p:sp>
        <p:nvSpPr>
          <p:cNvPr id="1048605"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itle 1"/>
          <p:cNvSpPr>
            <a:spLocks noGrp="1"/>
          </p:cNvSpPr>
          <p:nvPr>
            <p:ph type="title"/>
          </p:nvPr>
        </p:nvSpPr>
        <p:spPr/>
        <p:txBody>
          <a:bodyPr/>
          <a:p>
            <a:r>
              <a:rPr b="1" dirty="0" lang="en-US"/>
              <a:t>Who are the End Users?</a:t>
            </a:r>
            <a:endParaRPr dirty="0" lang="en-IN"/>
          </a:p>
        </p:txBody>
      </p:sp>
      <p:sp>
        <p:nvSpPr>
          <p:cNvPr id="1048607"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9" name="TextBox 4"/>
          <p:cNvSpPr txBox="1"/>
          <p:nvPr/>
        </p:nvSpPr>
        <p:spPr>
          <a:xfrm>
            <a:off x="1295402" y="2584561"/>
            <a:ext cx="7682388" cy="32918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Dataset Description </a:t>
            </a:r>
            <a:endParaRPr dirty="0" lang="en-IN"/>
          </a:p>
        </p:txBody>
      </p:sp>
      <p:sp>
        <p:nvSpPr>
          <p:cNvPr id="1048611" name="Content Placeholder 2"/>
          <p:cNvSpPr>
            <a:spLocks noGrp="1"/>
          </p:cNvSpPr>
          <p:nvPr>
            <p:ph idx="1"/>
          </p:nvPr>
        </p:nvSpPr>
        <p:spPr>
          <a:xfrm>
            <a:off x="672029" y="2556932"/>
            <a:ext cx="8438921" cy="3628164"/>
          </a:xfrm>
        </p:spPr>
        <p:txBody>
          <a:bodyPr>
            <a:normAutofit fontScale="75000" lnSpcReduction="20000"/>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2024-08-26T19:58:10Z</dcterms:created>
  <dcterms:modified xsi:type="dcterms:W3CDTF">2024-08-31T13:07:57Z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f7f6dc228ea54666baf58941ea64a38e</vt:lpwstr>
  </property>
</Properties>
</file>