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38520688" cy="33120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9EC79-9375-A046-A7D5-D9DE3E898F1D}" v="21" dt="2025-05-23T05:21:14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/>
    <p:restoredTop sz="88501"/>
  </p:normalViewPr>
  <p:slideViewPr>
    <p:cSldViewPr snapToGrid="0">
      <p:cViewPr>
        <p:scale>
          <a:sx n="25" d="100"/>
          <a:sy n="25" d="100"/>
        </p:scale>
        <p:origin x="187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FF6C-D44E-2546-B897-821952095E45}" type="datetimeFigureOut">
              <a:rPr lang="en-AU" smtClean="0"/>
              <a:t>23/5/2025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35125" y="1143000"/>
            <a:ext cx="358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71380-B279-0148-969A-C848466E62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40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71380-B279-0148-969A-C848466E621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91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9052" y="5420338"/>
            <a:ext cx="32742585" cy="11530671"/>
          </a:xfrm>
        </p:spPr>
        <p:txBody>
          <a:bodyPr anchor="b"/>
          <a:lstStyle>
            <a:lvl1pPr algn="ctr">
              <a:defRPr sz="25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087" y="17395677"/>
            <a:ext cx="28890516" cy="7996334"/>
          </a:xfrm>
        </p:spPr>
        <p:txBody>
          <a:bodyPr/>
          <a:lstStyle>
            <a:lvl1pPr marL="0" indent="0" algn="ctr">
              <a:buNone/>
              <a:defRPr sz="10111"/>
            </a:lvl1pPr>
            <a:lvl2pPr marL="1926068" indent="0" algn="ctr">
              <a:buNone/>
              <a:defRPr sz="8425"/>
            </a:lvl2pPr>
            <a:lvl3pPr marL="3852137" indent="0" algn="ctr">
              <a:buNone/>
              <a:defRPr sz="7583"/>
            </a:lvl3pPr>
            <a:lvl4pPr marL="5778205" indent="0" algn="ctr">
              <a:buNone/>
              <a:defRPr sz="6740"/>
            </a:lvl4pPr>
            <a:lvl5pPr marL="7704274" indent="0" algn="ctr">
              <a:buNone/>
              <a:defRPr sz="6740"/>
            </a:lvl5pPr>
            <a:lvl6pPr marL="9630342" indent="0" algn="ctr">
              <a:buNone/>
              <a:defRPr sz="6740"/>
            </a:lvl6pPr>
            <a:lvl7pPr marL="11556410" indent="0" algn="ctr">
              <a:buNone/>
              <a:defRPr sz="6740"/>
            </a:lvl7pPr>
            <a:lvl8pPr marL="13482480" indent="0" algn="ctr">
              <a:buNone/>
              <a:defRPr sz="6740"/>
            </a:lvl8pPr>
            <a:lvl9pPr marL="15408548" indent="0" algn="ctr">
              <a:buNone/>
              <a:defRPr sz="6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6370" y="1763334"/>
            <a:ext cx="8306024" cy="28067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8300" y="1763334"/>
            <a:ext cx="24436561" cy="28067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238" y="8257013"/>
            <a:ext cx="33224093" cy="13777003"/>
          </a:xfrm>
        </p:spPr>
        <p:txBody>
          <a:bodyPr anchor="b"/>
          <a:lstStyle>
            <a:lvl1pPr>
              <a:defRPr sz="25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238" y="22164352"/>
            <a:ext cx="33224093" cy="7245001"/>
          </a:xfrm>
        </p:spPr>
        <p:txBody>
          <a:bodyPr/>
          <a:lstStyle>
            <a:lvl1pPr marL="0" indent="0">
              <a:buNone/>
              <a:defRPr sz="10111">
                <a:solidFill>
                  <a:schemeClr val="tx1">
                    <a:tint val="82000"/>
                  </a:schemeClr>
                </a:solidFill>
              </a:defRPr>
            </a:lvl1pPr>
            <a:lvl2pPr marL="1926068" indent="0">
              <a:buNone/>
              <a:defRPr sz="8425">
                <a:solidFill>
                  <a:schemeClr val="tx1">
                    <a:tint val="82000"/>
                  </a:schemeClr>
                </a:solidFill>
              </a:defRPr>
            </a:lvl2pPr>
            <a:lvl3pPr marL="3852137" indent="0">
              <a:buNone/>
              <a:defRPr sz="7583">
                <a:solidFill>
                  <a:schemeClr val="tx1">
                    <a:tint val="82000"/>
                  </a:schemeClr>
                </a:solidFill>
              </a:defRPr>
            </a:lvl3pPr>
            <a:lvl4pPr marL="5778205" indent="0">
              <a:buNone/>
              <a:defRPr sz="6740">
                <a:solidFill>
                  <a:schemeClr val="tx1">
                    <a:tint val="82000"/>
                  </a:schemeClr>
                </a:solidFill>
              </a:defRPr>
            </a:lvl4pPr>
            <a:lvl5pPr marL="7704274" indent="0">
              <a:buNone/>
              <a:defRPr sz="6740">
                <a:solidFill>
                  <a:schemeClr val="tx1">
                    <a:tint val="82000"/>
                  </a:schemeClr>
                </a:solidFill>
              </a:defRPr>
            </a:lvl5pPr>
            <a:lvl6pPr marL="9630342" indent="0">
              <a:buNone/>
              <a:defRPr sz="6740">
                <a:solidFill>
                  <a:schemeClr val="tx1">
                    <a:tint val="82000"/>
                  </a:schemeClr>
                </a:solidFill>
              </a:defRPr>
            </a:lvl6pPr>
            <a:lvl7pPr marL="11556410" indent="0">
              <a:buNone/>
              <a:defRPr sz="6740">
                <a:solidFill>
                  <a:schemeClr val="tx1">
                    <a:tint val="82000"/>
                  </a:schemeClr>
                </a:solidFill>
              </a:defRPr>
            </a:lvl7pPr>
            <a:lvl8pPr marL="13482480" indent="0">
              <a:buNone/>
              <a:defRPr sz="6740">
                <a:solidFill>
                  <a:schemeClr val="tx1">
                    <a:tint val="82000"/>
                  </a:schemeClr>
                </a:solidFill>
              </a:defRPr>
            </a:lvl8pPr>
            <a:lvl9pPr marL="15408548" indent="0">
              <a:buNone/>
              <a:defRPr sz="67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8297" y="8816671"/>
            <a:ext cx="16371293" cy="21014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1098" y="8816671"/>
            <a:ext cx="16371293" cy="21014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6" y="1763342"/>
            <a:ext cx="33224093" cy="6401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3319" y="8119005"/>
            <a:ext cx="16296054" cy="3978999"/>
          </a:xfrm>
        </p:spPr>
        <p:txBody>
          <a:bodyPr anchor="b"/>
          <a:lstStyle>
            <a:lvl1pPr marL="0" indent="0">
              <a:buNone/>
              <a:defRPr sz="10111" b="1"/>
            </a:lvl1pPr>
            <a:lvl2pPr marL="1926068" indent="0">
              <a:buNone/>
              <a:defRPr sz="8425" b="1"/>
            </a:lvl2pPr>
            <a:lvl3pPr marL="3852137" indent="0">
              <a:buNone/>
              <a:defRPr sz="7583" b="1"/>
            </a:lvl3pPr>
            <a:lvl4pPr marL="5778205" indent="0">
              <a:buNone/>
              <a:defRPr sz="6740" b="1"/>
            </a:lvl4pPr>
            <a:lvl5pPr marL="7704274" indent="0">
              <a:buNone/>
              <a:defRPr sz="6740" b="1"/>
            </a:lvl5pPr>
            <a:lvl6pPr marL="9630342" indent="0">
              <a:buNone/>
              <a:defRPr sz="6740" b="1"/>
            </a:lvl6pPr>
            <a:lvl7pPr marL="11556410" indent="0">
              <a:buNone/>
              <a:defRPr sz="6740" b="1"/>
            </a:lvl7pPr>
            <a:lvl8pPr marL="13482480" indent="0">
              <a:buNone/>
              <a:defRPr sz="6740" b="1"/>
            </a:lvl8pPr>
            <a:lvl9pPr marL="15408548" indent="0">
              <a:buNone/>
              <a:defRPr sz="6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3319" y="12098004"/>
            <a:ext cx="16296054" cy="17794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1102" y="8119005"/>
            <a:ext cx="16376309" cy="3978999"/>
          </a:xfrm>
        </p:spPr>
        <p:txBody>
          <a:bodyPr anchor="b"/>
          <a:lstStyle>
            <a:lvl1pPr marL="0" indent="0">
              <a:buNone/>
              <a:defRPr sz="10111" b="1"/>
            </a:lvl1pPr>
            <a:lvl2pPr marL="1926068" indent="0">
              <a:buNone/>
              <a:defRPr sz="8425" b="1"/>
            </a:lvl2pPr>
            <a:lvl3pPr marL="3852137" indent="0">
              <a:buNone/>
              <a:defRPr sz="7583" b="1"/>
            </a:lvl3pPr>
            <a:lvl4pPr marL="5778205" indent="0">
              <a:buNone/>
              <a:defRPr sz="6740" b="1"/>
            </a:lvl4pPr>
            <a:lvl5pPr marL="7704274" indent="0">
              <a:buNone/>
              <a:defRPr sz="6740" b="1"/>
            </a:lvl5pPr>
            <a:lvl6pPr marL="9630342" indent="0">
              <a:buNone/>
              <a:defRPr sz="6740" b="1"/>
            </a:lvl6pPr>
            <a:lvl7pPr marL="11556410" indent="0">
              <a:buNone/>
              <a:defRPr sz="6740" b="1"/>
            </a:lvl7pPr>
            <a:lvl8pPr marL="13482480" indent="0">
              <a:buNone/>
              <a:defRPr sz="6740" b="1"/>
            </a:lvl8pPr>
            <a:lvl9pPr marL="15408548" indent="0">
              <a:buNone/>
              <a:defRPr sz="67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1102" y="12098004"/>
            <a:ext cx="16376309" cy="17794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1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5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2208002"/>
            <a:ext cx="12423924" cy="7728003"/>
          </a:xfrm>
        </p:spPr>
        <p:txBody>
          <a:bodyPr anchor="b"/>
          <a:lstStyle>
            <a:lvl1pPr>
              <a:defRPr sz="1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310" y="4768676"/>
            <a:ext cx="19501099" cy="23536676"/>
          </a:xfrm>
        </p:spPr>
        <p:txBody>
          <a:bodyPr/>
          <a:lstStyle>
            <a:lvl1pPr>
              <a:defRPr sz="13480"/>
            </a:lvl1pPr>
            <a:lvl2pPr>
              <a:defRPr sz="11796"/>
            </a:lvl2pPr>
            <a:lvl3pPr>
              <a:defRPr sz="10111"/>
            </a:lvl3pPr>
            <a:lvl4pPr>
              <a:defRPr sz="8425"/>
            </a:lvl4pPr>
            <a:lvl5pPr>
              <a:defRPr sz="8425"/>
            </a:lvl5pPr>
            <a:lvl6pPr>
              <a:defRPr sz="8425"/>
            </a:lvl6pPr>
            <a:lvl7pPr>
              <a:defRPr sz="8425"/>
            </a:lvl7pPr>
            <a:lvl8pPr>
              <a:defRPr sz="8425"/>
            </a:lvl8pPr>
            <a:lvl9pPr>
              <a:defRPr sz="8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315" y="9936004"/>
            <a:ext cx="12423924" cy="18407676"/>
          </a:xfrm>
        </p:spPr>
        <p:txBody>
          <a:bodyPr/>
          <a:lstStyle>
            <a:lvl1pPr marL="0" indent="0">
              <a:buNone/>
              <a:defRPr sz="6740"/>
            </a:lvl1pPr>
            <a:lvl2pPr marL="1926068" indent="0">
              <a:buNone/>
              <a:defRPr sz="5898"/>
            </a:lvl2pPr>
            <a:lvl3pPr marL="3852137" indent="0">
              <a:buNone/>
              <a:defRPr sz="5055"/>
            </a:lvl3pPr>
            <a:lvl4pPr marL="5778205" indent="0">
              <a:buNone/>
              <a:defRPr sz="4213"/>
            </a:lvl4pPr>
            <a:lvl5pPr marL="7704274" indent="0">
              <a:buNone/>
              <a:defRPr sz="4213"/>
            </a:lvl5pPr>
            <a:lvl6pPr marL="9630342" indent="0">
              <a:buNone/>
              <a:defRPr sz="4213"/>
            </a:lvl6pPr>
            <a:lvl7pPr marL="11556410" indent="0">
              <a:buNone/>
              <a:defRPr sz="4213"/>
            </a:lvl7pPr>
            <a:lvl8pPr marL="13482480" indent="0">
              <a:buNone/>
              <a:defRPr sz="4213"/>
            </a:lvl8pPr>
            <a:lvl9pPr marL="15408548" indent="0">
              <a:buNone/>
              <a:defRPr sz="4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2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2208002"/>
            <a:ext cx="12423924" cy="7728003"/>
          </a:xfrm>
        </p:spPr>
        <p:txBody>
          <a:bodyPr anchor="b"/>
          <a:lstStyle>
            <a:lvl1pPr>
              <a:defRPr sz="1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6310" y="4768676"/>
            <a:ext cx="19501099" cy="23536676"/>
          </a:xfrm>
        </p:spPr>
        <p:txBody>
          <a:bodyPr anchor="t"/>
          <a:lstStyle>
            <a:lvl1pPr marL="0" indent="0">
              <a:buNone/>
              <a:defRPr sz="13480"/>
            </a:lvl1pPr>
            <a:lvl2pPr marL="1926068" indent="0">
              <a:buNone/>
              <a:defRPr sz="11796"/>
            </a:lvl2pPr>
            <a:lvl3pPr marL="3852137" indent="0">
              <a:buNone/>
              <a:defRPr sz="10111"/>
            </a:lvl3pPr>
            <a:lvl4pPr marL="5778205" indent="0">
              <a:buNone/>
              <a:defRPr sz="8425"/>
            </a:lvl4pPr>
            <a:lvl5pPr marL="7704274" indent="0">
              <a:buNone/>
              <a:defRPr sz="8425"/>
            </a:lvl5pPr>
            <a:lvl6pPr marL="9630342" indent="0">
              <a:buNone/>
              <a:defRPr sz="8425"/>
            </a:lvl6pPr>
            <a:lvl7pPr marL="11556410" indent="0">
              <a:buNone/>
              <a:defRPr sz="8425"/>
            </a:lvl7pPr>
            <a:lvl8pPr marL="13482480" indent="0">
              <a:buNone/>
              <a:defRPr sz="8425"/>
            </a:lvl8pPr>
            <a:lvl9pPr marL="15408548" indent="0">
              <a:buNone/>
              <a:defRPr sz="84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315" y="9936004"/>
            <a:ext cx="12423924" cy="18407676"/>
          </a:xfrm>
        </p:spPr>
        <p:txBody>
          <a:bodyPr/>
          <a:lstStyle>
            <a:lvl1pPr marL="0" indent="0">
              <a:buNone/>
              <a:defRPr sz="6740"/>
            </a:lvl1pPr>
            <a:lvl2pPr marL="1926068" indent="0">
              <a:buNone/>
              <a:defRPr sz="5898"/>
            </a:lvl2pPr>
            <a:lvl3pPr marL="3852137" indent="0">
              <a:buNone/>
              <a:defRPr sz="5055"/>
            </a:lvl3pPr>
            <a:lvl4pPr marL="5778205" indent="0">
              <a:buNone/>
              <a:defRPr sz="4213"/>
            </a:lvl4pPr>
            <a:lvl5pPr marL="7704274" indent="0">
              <a:buNone/>
              <a:defRPr sz="4213"/>
            </a:lvl5pPr>
            <a:lvl6pPr marL="9630342" indent="0">
              <a:buNone/>
              <a:defRPr sz="4213"/>
            </a:lvl6pPr>
            <a:lvl7pPr marL="11556410" indent="0">
              <a:buNone/>
              <a:defRPr sz="4213"/>
            </a:lvl7pPr>
            <a:lvl8pPr marL="13482480" indent="0">
              <a:buNone/>
              <a:defRPr sz="4213"/>
            </a:lvl8pPr>
            <a:lvl9pPr marL="15408548" indent="0">
              <a:buNone/>
              <a:defRPr sz="42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1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298" y="1763342"/>
            <a:ext cx="33224093" cy="6401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298" y="8816671"/>
            <a:ext cx="33224093" cy="2101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8298" y="30697352"/>
            <a:ext cx="8667155" cy="176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55CBF-DF49-C848-92BB-D2674240291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59979" y="30697352"/>
            <a:ext cx="13000732" cy="176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05236" y="30697352"/>
            <a:ext cx="8667155" cy="1763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E615A-2A41-CF4C-8C0B-76394A5D9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4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52137" rtl="0" eaLnBrk="1" latinLnBrk="0" hangingPunct="1">
        <a:lnSpc>
          <a:spcPct val="90000"/>
        </a:lnSpc>
        <a:spcBef>
          <a:spcPct val="0"/>
        </a:spcBef>
        <a:buNone/>
        <a:defRPr sz="18536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963034" indent="-963034" algn="l" defTabSz="3852137" rtl="0" eaLnBrk="1" latinLnBrk="0" hangingPunct="1">
        <a:lnSpc>
          <a:spcPct val="90000"/>
        </a:lnSpc>
        <a:spcBef>
          <a:spcPts val="4213"/>
        </a:spcBef>
        <a:buFont typeface="Arial" panose="020B0604020202020204" pitchFamily="34" charset="0"/>
        <a:buChar char="•"/>
        <a:defRPr sz="11796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889103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1011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4815171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8425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6741239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758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8667308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758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0593376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7583" kern="1200">
          <a:solidFill>
            <a:schemeClr val="tx1"/>
          </a:solidFill>
          <a:latin typeface="+mn-lt"/>
          <a:ea typeface="+mn-ea"/>
          <a:cs typeface="+mn-cs"/>
        </a:defRPr>
      </a:lvl6pPr>
      <a:lvl7pPr marL="12519446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7583" kern="1200">
          <a:solidFill>
            <a:schemeClr val="tx1"/>
          </a:solidFill>
          <a:latin typeface="+mn-lt"/>
          <a:ea typeface="+mn-ea"/>
          <a:cs typeface="+mn-cs"/>
        </a:defRPr>
      </a:lvl7pPr>
      <a:lvl8pPr marL="14445514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7583" kern="1200">
          <a:solidFill>
            <a:schemeClr val="tx1"/>
          </a:solidFill>
          <a:latin typeface="+mn-lt"/>
          <a:ea typeface="+mn-ea"/>
          <a:cs typeface="+mn-cs"/>
        </a:defRPr>
      </a:lvl8pPr>
      <a:lvl9pPr marL="16371582" indent="-963034" algn="l" defTabSz="3852137" rtl="0" eaLnBrk="1" latinLnBrk="0" hangingPunct="1">
        <a:lnSpc>
          <a:spcPct val="90000"/>
        </a:lnSpc>
        <a:spcBef>
          <a:spcPts val="2106"/>
        </a:spcBef>
        <a:buFont typeface="Arial" panose="020B0604020202020204" pitchFamily="34" charset="0"/>
        <a:buChar char="•"/>
        <a:defRPr sz="7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1pPr>
      <a:lvl2pPr marL="1926068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2pPr>
      <a:lvl3pPr marL="3852137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3pPr>
      <a:lvl4pPr marL="5778205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4pPr>
      <a:lvl5pPr marL="7704274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5pPr>
      <a:lvl6pPr marL="9630342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6pPr>
      <a:lvl7pPr marL="11556410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7pPr>
      <a:lvl8pPr marL="13482480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8pPr>
      <a:lvl9pPr marL="15408548" algn="l" defTabSz="3852137" rtl="0" eaLnBrk="1" latinLnBrk="0" hangingPunct="1">
        <a:defRPr sz="75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963176-2F88-C3AC-D25A-9FCFDEE7965C}"/>
              </a:ext>
            </a:extLst>
          </p:cNvPr>
          <p:cNvSpPr>
            <a:spLocks/>
          </p:cNvSpPr>
          <p:nvPr/>
        </p:nvSpPr>
        <p:spPr>
          <a:xfrm>
            <a:off x="265885" y="417974"/>
            <a:ext cx="37988920" cy="50244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2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A5A99D-BC10-ED98-8F76-37794ACD0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950" y="1055423"/>
            <a:ext cx="30412790" cy="1858619"/>
          </a:xfrm>
        </p:spPr>
        <p:txBody>
          <a:bodyPr anchor="t">
            <a:normAutofit/>
          </a:bodyPr>
          <a:lstStyle/>
          <a:p>
            <a:r>
              <a:rPr lang="en-AU" sz="11166" dirty="0"/>
              <a:t>Title goes here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F4B7DD0-300C-90D2-7A66-6C2D9CA188C7}"/>
              </a:ext>
            </a:extLst>
          </p:cNvPr>
          <p:cNvSpPr txBox="1"/>
          <p:nvPr/>
        </p:nvSpPr>
        <p:spPr>
          <a:xfrm>
            <a:off x="3307762" y="3298896"/>
            <a:ext cx="31905166" cy="1653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8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48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University or Department Names if Needed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444A76-AC28-CC22-629E-936645135436}"/>
              </a:ext>
            </a:extLst>
          </p:cNvPr>
          <p:cNvSpPr>
            <a:spLocks/>
          </p:cNvSpPr>
          <p:nvPr/>
        </p:nvSpPr>
        <p:spPr>
          <a:xfrm>
            <a:off x="873597" y="6523540"/>
            <a:ext cx="17737748" cy="5024436"/>
          </a:xfrm>
          <a:prstGeom prst="roundRect">
            <a:avLst>
              <a:gd name="adj" fmla="val 5803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5A788D-11AE-77FA-BC79-367B023277B2}"/>
              </a:ext>
            </a:extLst>
          </p:cNvPr>
          <p:cNvSpPr>
            <a:spLocks/>
          </p:cNvSpPr>
          <p:nvPr/>
        </p:nvSpPr>
        <p:spPr>
          <a:xfrm>
            <a:off x="20530286" y="6586501"/>
            <a:ext cx="17533419" cy="5024436"/>
          </a:xfrm>
          <a:prstGeom prst="roundRect">
            <a:avLst>
              <a:gd name="adj" fmla="val 5803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766D22-DCD4-A84E-98BE-BDDE3EA8CB8B}"/>
              </a:ext>
            </a:extLst>
          </p:cNvPr>
          <p:cNvSpPr/>
          <p:nvPr/>
        </p:nvSpPr>
        <p:spPr>
          <a:xfrm>
            <a:off x="265883" y="5945636"/>
            <a:ext cx="5347061" cy="1141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INTRODUCTION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089994D-C30D-3CDB-5FD0-1CD1DEA93587}"/>
              </a:ext>
            </a:extLst>
          </p:cNvPr>
          <p:cNvSpPr/>
          <p:nvPr/>
        </p:nvSpPr>
        <p:spPr>
          <a:xfrm>
            <a:off x="19870307" y="5945636"/>
            <a:ext cx="5347061" cy="1141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METHODS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75A937-75AB-BD33-5781-599CB8914BCC}"/>
              </a:ext>
            </a:extLst>
          </p:cNvPr>
          <p:cNvSpPr>
            <a:spLocks/>
          </p:cNvSpPr>
          <p:nvPr/>
        </p:nvSpPr>
        <p:spPr>
          <a:xfrm>
            <a:off x="873598" y="12590322"/>
            <a:ext cx="36942764" cy="10808036"/>
          </a:xfrm>
          <a:prstGeom prst="roundRect">
            <a:avLst>
              <a:gd name="adj" fmla="val 5803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5D5154-55A6-B5E7-F61C-62DE92E8D7D5}"/>
              </a:ext>
            </a:extLst>
          </p:cNvPr>
          <p:cNvSpPr/>
          <p:nvPr/>
        </p:nvSpPr>
        <p:spPr>
          <a:xfrm>
            <a:off x="265885" y="12100600"/>
            <a:ext cx="5347061" cy="1141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RESULTS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B9BD23-0A46-18E4-EDED-53D45AAB7E22}"/>
              </a:ext>
            </a:extLst>
          </p:cNvPr>
          <p:cNvSpPr>
            <a:spLocks/>
          </p:cNvSpPr>
          <p:nvPr/>
        </p:nvSpPr>
        <p:spPr>
          <a:xfrm>
            <a:off x="873597" y="24440704"/>
            <a:ext cx="25835776" cy="6447213"/>
          </a:xfrm>
          <a:prstGeom prst="roundRect">
            <a:avLst>
              <a:gd name="adj" fmla="val 5803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6808477-1287-94DA-235E-7FE04B832333}"/>
              </a:ext>
            </a:extLst>
          </p:cNvPr>
          <p:cNvSpPr/>
          <p:nvPr/>
        </p:nvSpPr>
        <p:spPr>
          <a:xfrm>
            <a:off x="265883" y="23950983"/>
            <a:ext cx="5347061" cy="1141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DISCUSSION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27B9BB-04DA-0B2D-A352-B421917B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455" y="782259"/>
            <a:ext cx="4506806" cy="4263566"/>
          </a:xfrm>
          <a:prstGeom prst="rect">
            <a:avLst/>
          </a:pr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4FAEFE-32F5-461C-4CE2-6B73A5B34CB0}"/>
              </a:ext>
            </a:extLst>
          </p:cNvPr>
          <p:cNvSpPr>
            <a:spLocks/>
          </p:cNvSpPr>
          <p:nvPr/>
        </p:nvSpPr>
        <p:spPr>
          <a:xfrm>
            <a:off x="27924802" y="24440704"/>
            <a:ext cx="9891558" cy="6447213"/>
          </a:xfrm>
          <a:prstGeom prst="roundRect">
            <a:avLst>
              <a:gd name="adj" fmla="val 5803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5B7222-1760-EAB3-111F-7D10B000E50B}"/>
              </a:ext>
            </a:extLst>
          </p:cNvPr>
          <p:cNvSpPr/>
          <p:nvPr/>
        </p:nvSpPr>
        <p:spPr>
          <a:xfrm>
            <a:off x="27317088" y="23950983"/>
            <a:ext cx="5347061" cy="1141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CONCLUSION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B9218A-E0EE-426D-5817-D6D9AD8E7F33}"/>
              </a:ext>
            </a:extLst>
          </p:cNvPr>
          <p:cNvSpPr/>
          <p:nvPr/>
        </p:nvSpPr>
        <p:spPr>
          <a:xfrm>
            <a:off x="485108" y="31309946"/>
            <a:ext cx="37550472" cy="1552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326" dirty="0">
                <a:latin typeface="Montserrat" pitchFamily="2" charset="77"/>
              </a:rPr>
              <a:t>REFERENCES: </a:t>
            </a:r>
          </a:p>
          <a:p>
            <a:endParaRPr lang="en-AU" sz="2326" dirty="0">
              <a:latin typeface="Montserrat" pitchFamily="2" charset="77"/>
            </a:endParaRPr>
          </a:p>
          <a:p>
            <a:pPr algn="ctr"/>
            <a:r>
              <a:rPr lang="en-AU" sz="2326" dirty="0">
                <a:latin typeface="Montserrat" pitchFamily="2" charset="77"/>
              </a:rPr>
              <a:t>ACKNOWLEDGMENTS: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3D0B853-9F00-BEF5-C9BA-C8F179849EE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3142" y="31476567"/>
            <a:ext cx="5080119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4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121C0DF-6186-65AD-806E-17C76AF855B6}"/>
              </a:ext>
            </a:extLst>
          </p:cNvPr>
          <p:cNvSpPr/>
          <p:nvPr/>
        </p:nvSpPr>
        <p:spPr>
          <a:xfrm>
            <a:off x="265882" y="5786263"/>
            <a:ext cx="10050167" cy="11942937"/>
          </a:xfrm>
          <a:prstGeom prst="rect">
            <a:avLst/>
          </a:prstGeom>
          <a:solidFill>
            <a:schemeClr val="bg1">
              <a:lumMod val="95000"/>
              <a:alpha val="2519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DD80E3-B7DA-17FF-C579-091515D44D39}"/>
              </a:ext>
            </a:extLst>
          </p:cNvPr>
          <p:cNvSpPr/>
          <p:nvPr/>
        </p:nvSpPr>
        <p:spPr>
          <a:xfrm>
            <a:off x="221131" y="18230969"/>
            <a:ext cx="10050167" cy="11942937"/>
          </a:xfrm>
          <a:prstGeom prst="rect">
            <a:avLst/>
          </a:prstGeom>
          <a:solidFill>
            <a:schemeClr val="bg1">
              <a:lumMod val="95000"/>
              <a:alpha val="2519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D79E39-D625-9A9B-4D3F-1230E7CD5A33}"/>
              </a:ext>
            </a:extLst>
          </p:cNvPr>
          <p:cNvSpPr/>
          <p:nvPr/>
        </p:nvSpPr>
        <p:spPr>
          <a:xfrm>
            <a:off x="28264306" y="18230969"/>
            <a:ext cx="10050167" cy="11942937"/>
          </a:xfrm>
          <a:prstGeom prst="rect">
            <a:avLst/>
          </a:prstGeom>
          <a:solidFill>
            <a:schemeClr val="bg1">
              <a:lumMod val="95000"/>
              <a:alpha val="2519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AA6BA6-2021-C604-9B01-AA2FC67B090A}"/>
              </a:ext>
            </a:extLst>
          </p:cNvPr>
          <p:cNvSpPr/>
          <p:nvPr/>
        </p:nvSpPr>
        <p:spPr>
          <a:xfrm>
            <a:off x="28264306" y="5786262"/>
            <a:ext cx="10050167" cy="11942937"/>
          </a:xfrm>
          <a:prstGeom prst="rect">
            <a:avLst/>
          </a:prstGeom>
          <a:solidFill>
            <a:schemeClr val="bg1">
              <a:lumMod val="95000"/>
              <a:alpha val="2519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538D8B-6707-2820-6DDE-9C46C0A1840C}"/>
              </a:ext>
            </a:extLst>
          </p:cNvPr>
          <p:cNvSpPr/>
          <p:nvPr/>
        </p:nvSpPr>
        <p:spPr>
          <a:xfrm>
            <a:off x="11535261" y="5786262"/>
            <a:ext cx="15480000" cy="24387644"/>
          </a:xfrm>
          <a:prstGeom prst="rect">
            <a:avLst/>
          </a:prstGeom>
          <a:solidFill>
            <a:schemeClr val="bg1">
              <a:lumMod val="95000"/>
              <a:alpha val="2519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321057A-1C45-F7AC-E3DE-13D354457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9174"/>
          <a:stretch>
            <a:fillRect/>
          </a:stretch>
        </p:blipFill>
        <p:spPr>
          <a:xfrm>
            <a:off x="0" y="26201200"/>
            <a:ext cx="38520688" cy="6918813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30CA350D-0112-C56D-02C6-63619C0E41EF}"/>
              </a:ext>
            </a:extLst>
          </p:cNvPr>
          <p:cNvSpPr txBox="1">
            <a:spLocks/>
          </p:cNvSpPr>
          <p:nvPr/>
        </p:nvSpPr>
        <p:spPr>
          <a:xfrm>
            <a:off x="4053949" y="754158"/>
            <a:ext cx="30412790" cy="18586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3311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937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AU" sz="11166" dirty="0"/>
              <a:t>Title goes here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3B7F416-0D5F-6944-018E-AE762927D46F}"/>
              </a:ext>
            </a:extLst>
          </p:cNvPr>
          <p:cNvSpPr txBox="1"/>
          <p:nvPr/>
        </p:nvSpPr>
        <p:spPr>
          <a:xfrm>
            <a:off x="3307761" y="2997630"/>
            <a:ext cx="31905166" cy="1653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8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48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University or Department Names if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CBA17-5400-444C-2ACC-89DC2DF06DAD}"/>
              </a:ext>
            </a:extLst>
          </p:cNvPr>
          <p:cNvSpPr/>
          <p:nvPr/>
        </p:nvSpPr>
        <p:spPr>
          <a:xfrm>
            <a:off x="236049" y="5786263"/>
            <a:ext cx="1008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6210FF-9DFF-F869-F51E-933BB70F2EBB}"/>
              </a:ext>
            </a:extLst>
          </p:cNvPr>
          <p:cNvSpPr/>
          <p:nvPr/>
        </p:nvSpPr>
        <p:spPr>
          <a:xfrm>
            <a:off x="206215" y="18230969"/>
            <a:ext cx="1008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F5F2E5-0E91-D45B-1B67-BBA93379CF43}"/>
              </a:ext>
            </a:extLst>
          </p:cNvPr>
          <p:cNvSpPr/>
          <p:nvPr/>
        </p:nvSpPr>
        <p:spPr>
          <a:xfrm>
            <a:off x="11535261" y="5786263"/>
            <a:ext cx="1548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2DDFA-AAE8-E3B4-55FB-B1D5D56C9845}"/>
              </a:ext>
            </a:extLst>
          </p:cNvPr>
          <p:cNvSpPr/>
          <p:nvPr/>
        </p:nvSpPr>
        <p:spPr>
          <a:xfrm>
            <a:off x="28234473" y="5786263"/>
            <a:ext cx="1008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DISCUSSION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32C2EF-0472-0EBC-4C53-F251E5D34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9012" y="480251"/>
            <a:ext cx="4508377" cy="42650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60564C-EF4C-D682-D935-68146BA98981}"/>
              </a:ext>
            </a:extLst>
          </p:cNvPr>
          <p:cNvSpPr/>
          <p:nvPr/>
        </p:nvSpPr>
        <p:spPr>
          <a:xfrm>
            <a:off x="28234473" y="18230969"/>
            <a:ext cx="1008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652" dirty="0">
                <a:latin typeface="Montserrat" pitchFamily="2" charset="77"/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7B660-E824-0B29-74E7-6CE752F544AD}"/>
              </a:ext>
            </a:extLst>
          </p:cNvPr>
          <p:cNvSpPr/>
          <p:nvPr/>
        </p:nvSpPr>
        <p:spPr>
          <a:xfrm>
            <a:off x="265882" y="31366198"/>
            <a:ext cx="38048591" cy="15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326" dirty="0">
                <a:solidFill>
                  <a:schemeClr val="tx1"/>
                </a:solidFill>
                <a:latin typeface="Montserrat" pitchFamily="2" charset="77"/>
              </a:rPr>
              <a:t>REFERENCES: </a:t>
            </a:r>
          </a:p>
          <a:p>
            <a:endParaRPr lang="en-AU" sz="2326" dirty="0">
              <a:solidFill>
                <a:schemeClr val="tx1"/>
              </a:solidFill>
              <a:latin typeface="Montserrat" pitchFamily="2" charset="77"/>
            </a:endParaRPr>
          </a:p>
          <a:p>
            <a:pPr algn="ctr"/>
            <a:r>
              <a:rPr lang="en-AU" sz="2326" dirty="0">
                <a:solidFill>
                  <a:schemeClr val="tx1"/>
                </a:solidFill>
                <a:latin typeface="Montserrat" pitchFamily="2" charset="77"/>
              </a:rPr>
              <a:t>ACKNOWLEDGMENTS: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6C3CB9-04FA-8810-27C5-6ECFC137844C}"/>
              </a:ext>
            </a:extLst>
          </p:cNvPr>
          <p:cNvCxnSpPr>
            <a:cxnSpLocks/>
          </p:cNvCxnSpPr>
          <p:nvPr/>
        </p:nvCxnSpPr>
        <p:spPr>
          <a:xfrm>
            <a:off x="6607356" y="4862672"/>
            <a:ext cx="25305978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F34796F-CC1E-699B-2550-5960B974559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3142" y="31476567"/>
            <a:ext cx="5080119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6172-320A-7DB1-E633-60533F79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9AA43-D14A-D944-51D2-441255EEA138}"/>
              </a:ext>
            </a:extLst>
          </p:cNvPr>
          <p:cNvSpPr>
            <a:spLocks/>
          </p:cNvSpPr>
          <p:nvPr/>
        </p:nvSpPr>
        <p:spPr>
          <a:xfrm>
            <a:off x="265884" y="187373"/>
            <a:ext cx="37988920" cy="50292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4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1449C81-1F2E-D162-395F-6CBF68ABC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9174"/>
          <a:stretch>
            <a:fillRect/>
          </a:stretch>
        </p:blipFill>
        <p:spPr>
          <a:xfrm>
            <a:off x="0" y="26201200"/>
            <a:ext cx="38520688" cy="6918813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C093916F-2761-52B8-CC62-4F48B324E4B2}"/>
              </a:ext>
            </a:extLst>
          </p:cNvPr>
          <p:cNvSpPr txBox="1">
            <a:spLocks/>
          </p:cNvSpPr>
          <p:nvPr/>
        </p:nvSpPr>
        <p:spPr>
          <a:xfrm>
            <a:off x="4053949" y="588488"/>
            <a:ext cx="30412790" cy="185861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3311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937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AU" sz="11166" dirty="0"/>
              <a:t>Title goes here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1971E68-FED9-7EF0-D260-F78172D51F1B}"/>
              </a:ext>
            </a:extLst>
          </p:cNvPr>
          <p:cNvSpPr txBox="1"/>
          <p:nvPr/>
        </p:nvSpPr>
        <p:spPr>
          <a:xfrm>
            <a:off x="3307761" y="2831960"/>
            <a:ext cx="31905166" cy="165385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8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Author Names and Information</a:t>
            </a:r>
          </a:p>
          <a:p>
            <a:pPr algn="ctr">
              <a:defRPr/>
            </a:pPr>
            <a:r>
              <a:rPr lang="en-US" sz="4885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University or Department Names if Needed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826D5-BEDC-69D1-2C86-891A4548F533}"/>
              </a:ext>
            </a:extLst>
          </p:cNvPr>
          <p:cNvSpPr/>
          <p:nvPr/>
        </p:nvSpPr>
        <p:spPr>
          <a:xfrm>
            <a:off x="265883" y="5863107"/>
            <a:ext cx="10080000" cy="114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4712" indent="-664712">
              <a:buClr>
                <a:schemeClr val="accent1"/>
              </a:buClr>
              <a:buSzPct val="115000"/>
              <a:buFont typeface="Wingdings" pitchFamily="2" charset="2"/>
              <a:buChar char="§"/>
            </a:pPr>
            <a:r>
              <a:rPr lang="en-AU" sz="4652" b="1" dirty="0">
                <a:solidFill>
                  <a:schemeClr val="accent1"/>
                </a:solidFill>
                <a:latin typeface="Montserrat" pitchFamily="2" charset="77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9226D-DB1B-30CF-4A22-5FED912F0E9C}"/>
              </a:ext>
            </a:extLst>
          </p:cNvPr>
          <p:cNvSpPr/>
          <p:nvPr/>
        </p:nvSpPr>
        <p:spPr>
          <a:xfrm>
            <a:off x="265883" y="18629388"/>
            <a:ext cx="10080000" cy="114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4712" indent="-664712">
              <a:buClr>
                <a:schemeClr val="accent1"/>
              </a:buClr>
              <a:buSzPct val="115000"/>
              <a:buFont typeface="Wingdings" pitchFamily="2" charset="2"/>
              <a:buChar char="§"/>
            </a:pPr>
            <a:r>
              <a:rPr lang="en-AU" sz="4652" b="1" dirty="0">
                <a:solidFill>
                  <a:schemeClr val="accent1"/>
                </a:solidFill>
                <a:latin typeface="Montserrat" pitchFamily="2" charset="77"/>
              </a:rPr>
              <a:t>METHODS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A63346-8097-83DE-DB46-5AF00ABDBB7B}"/>
              </a:ext>
            </a:extLst>
          </p:cNvPr>
          <p:cNvSpPr/>
          <p:nvPr/>
        </p:nvSpPr>
        <p:spPr>
          <a:xfrm>
            <a:off x="11700343" y="5880134"/>
            <a:ext cx="15120000" cy="114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4712" indent="-664712">
              <a:buClr>
                <a:schemeClr val="accent1"/>
              </a:buClr>
              <a:buSzPct val="115000"/>
              <a:buFont typeface="Wingdings" pitchFamily="2" charset="2"/>
              <a:buChar char="§"/>
            </a:pPr>
            <a:r>
              <a:rPr lang="en-AU" sz="4652" b="1" dirty="0">
                <a:solidFill>
                  <a:schemeClr val="accent1"/>
                </a:solidFill>
                <a:latin typeface="Montserrat" pitchFamily="2" charset="77"/>
              </a:rPr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D4C53-A819-446D-DC65-98EA27951862}"/>
              </a:ext>
            </a:extLst>
          </p:cNvPr>
          <p:cNvSpPr/>
          <p:nvPr/>
        </p:nvSpPr>
        <p:spPr>
          <a:xfrm>
            <a:off x="28174804" y="5863107"/>
            <a:ext cx="10080000" cy="114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4712" indent="-664712">
              <a:buClr>
                <a:schemeClr val="accent1"/>
              </a:buClr>
              <a:buSzPct val="115000"/>
              <a:buFont typeface="Wingdings" pitchFamily="2" charset="2"/>
              <a:buChar char="§"/>
            </a:pPr>
            <a:r>
              <a:rPr lang="en-AU" sz="4652" b="1" dirty="0">
                <a:solidFill>
                  <a:schemeClr val="accent1"/>
                </a:solidFill>
                <a:latin typeface="Montserrat" pitchFamily="2" charset="77"/>
              </a:rPr>
              <a:t>DISCUSSION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52075F-BD78-2738-3BF2-660ED0FBE1A4}"/>
              </a:ext>
            </a:extLst>
          </p:cNvPr>
          <p:cNvSpPr/>
          <p:nvPr/>
        </p:nvSpPr>
        <p:spPr>
          <a:xfrm>
            <a:off x="28174804" y="18629388"/>
            <a:ext cx="10080000" cy="1141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64712" indent="-664712">
              <a:buClr>
                <a:schemeClr val="accent1"/>
              </a:buClr>
              <a:buSzPct val="115000"/>
              <a:buFont typeface="Wingdings" pitchFamily="2" charset="2"/>
              <a:buChar char="§"/>
            </a:pPr>
            <a:r>
              <a:rPr lang="en-AU" sz="4652" b="1" dirty="0">
                <a:solidFill>
                  <a:schemeClr val="accent1"/>
                </a:solidFill>
                <a:latin typeface="Montserrat" pitchFamily="2" charset="77"/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667AD3-FFBF-768A-D3B6-7926CF878512}"/>
              </a:ext>
            </a:extLst>
          </p:cNvPr>
          <p:cNvSpPr/>
          <p:nvPr/>
        </p:nvSpPr>
        <p:spPr>
          <a:xfrm>
            <a:off x="265882" y="31366198"/>
            <a:ext cx="37550472" cy="1552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326" dirty="0">
                <a:solidFill>
                  <a:schemeClr val="tx1"/>
                </a:solidFill>
                <a:latin typeface="Montserrat" pitchFamily="2" charset="77"/>
              </a:rPr>
              <a:t>REFERENCES: </a:t>
            </a:r>
          </a:p>
          <a:p>
            <a:endParaRPr lang="en-AU" sz="2326" dirty="0">
              <a:solidFill>
                <a:schemeClr val="tx1"/>
              </a:solidFill>
              <a:latin typeface="Montserrat" pitchFamily="2" charset="77"/>
            </a:endParaRPr>
          </a:p>
          <a:p>
            <a:pPr algn="ctr"/>
            <a:r>
              <a:rPr lang="en-AU" sz="2326" dirty="0">
                <a:solidFill>
                  <a:schemeClr val="tx1"/>
                </a:solidFill>
                <a:latin typeface="Montserrat" pitchFamily="2" charset="77"/>
              </a:rPr>
              <a:t>ACKNOWLEDGMENTS: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131D10-D521-43FF-27EA-0231B9675251}"/>
              </a:ext>
            </a:extLst>
          </p:cNvPr>
          <p:cNvCxnSpPr>
            <a:cxnSpLocks/>
          </p:cNvCxnSpPr>
          <p:nvPr/>
        </p:nvCxnSpPr>
        <p:spPr>
          <a:xfrm>
            <a:off x="6607356" y="4697002"/>
            <a:ext cx="25305978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271751D-9F25-F2B4-BD1F-4F0798BF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4804" y="435572"/>
            <a:ext cx="4428457" cy="42614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0FBDF64-5654-E329-6212-6578F5C2966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63142" y="31476567"/>
            <a:ext cx="5080119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9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 NEURODESK">
      <a:dk1>
        <a:srgbClr val="0B0E09"/>
      </a:dk1>
      <a:lt1>
        <a:srgbClr val="FFFFFF"/>
      </a:lt1>
      <a:dk2>
        <a:srgbClr val="264553"/>
      </a:dk2>
      <a:lt2>
        <a:srgbClr val="E8E8E8"/>
      </a:lt2>
      <a:accent1>
        <a:srgbClr val="4F7B37"/>
      </a:accent1>
      <a:accent2>
        <a:srgbClr val="EFF7E6"/>
      </a:accent2>
      <a:accent3>
        <a:srgbClr val="E66F50"/>
      </a:accent3>
      <a:accent4>
        <a:srgbClr val="D3E6B6"/>
      </a:accent4>
      <a:accent5>
        <a:srgbClr val="CA044D"/>
      </a:accent5>
      <a:accent6>
        <a:srgbClr val="7B3293"/>
      </a:accent6>
      <a:hlink>
        <a:srgbClr val="151C0F"/>
      </a:hlink>
      <a:folHlink>
        <a:srgbClr val="4C2B36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urodesk-template" id="{143C1E89-1F2E-C44C-B605-A762E59F25C5}" vid="{C8C171EA-725A-FB4A-99B9-BAE5D2BD99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73</Words>
  <Application>Microsoft Macintosh PowerPoint</Application>
  <PresentationFormat>Custom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Montserrat</vt:lpstr>
      <vt:lpstr>Verdana</vt:lpstr>
      <vt:lpstr>Wingdings</vt:lpstr>
      <vt:lpstr>Office Theme</vt:lpstr>
      <vt:lpstr>Title goes here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Masson-Trottier</dc:creator>
  <cp:lastModifiedBy>Michèle Masson-Trottier</cp:lastModifiedBy>
  <cp:revision>2</cp:revision>
  <dcterms:created xsi:type="dcterms:W3CDTF">2025-05-21T02:13:07Z</dcterms:created>
  <dcterms:modified xsi:type="dcterms:W3CDTF">2025-05-23T05:21:28Z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2025-05-21T03:33:02Z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2bfe7a7c-baf4-42b4-9c53-e72b078784b0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50, 3, 0, 1</vt:lpwstr>
  </property>
</Properties>
</file>