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0" r:id="rId5"/>
    <p:sldId id="261" r:id="rId6"/>
    <p:sldId id="268" r:id="rId7"/>
    <p:sldId id="265" r:id="rId8"/>
    <p:sldId id="272" r:id="rId9"/>
    <p:sldId id="299" r:id="rId10"/>
    <p:sldId id="26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E5EED-D4B1-498E-9DDB-6C21CE0EB3C3}" v="133" dt="2023-03-10T19:00:18.228"/>
    <p1510:client id="{8116B163-DDF4-4CF0-86F5-708A63B9D617}" v="1875" dt="2023-03-10T16:45:41.672"/>
    <p1510:client id="{E197375D-B45B-400A-B8F8-2FFA20D8E4AB}" v="734" dt="2023-03-10T18:53:36.578"/>
    <p1510:client id="{F91ECDAC-123F-4B05-BF2B-E9B55630B59E}" v="55" dt="2023-03-10T15:54:24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37" d="100"/>
          <a:sy n="137" d="100"/>
        </p:scale>
        <p:origin x="2616" y="11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 altLang="ko-KR" sz="3600" dirty="0">
                <a:ea typeface="맑은 고딕"/>
                <a:cs typeface="Arial"/>
              </a:rPr>
              <a:t>OVERTIME ESCAPE</a:t>
            </a:r>
            <a:endParaRPr lang="en-US" altLang="ko-KR" sz="3600" dirty="0">
              <a:ea typeface="맑은 고딕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>
                <a:cs typeface="Arial"/>
              </a:rPr>
              <a:t>КОМИСАР ИВАН АРАБАДЖИЕВ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18">
            <a:extLst>
              <a:ext uri="{FF2B5EF4-FFF2-40B4-BE49-F238E27FC236}">
                <a16:creationId xmlns:a16="http://schemas.microsoft.com/office/drawing/2014/main" id="{AFA9F5DB-D18A-EAD7-AFAE-B1217894469A}"/>
              </a:ext>
            </a:extLst>
          </p:cNvPr>
          <p:cNvSpPr>
            <a:spLocks/>
          </p:cNvSpPr>
          <p:nvPr/>
        </p:nvSpPr>
        <p:spPr bwMode="auto">
          <a:xfrm>
            <a:off x="3478215" y="1288987"/>
            <a:ext cx="784603" cy="1780496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 altLang="ko-KR" dirty="0" err="1">
                <a:cs typeface="Arial"/>
              </a:rPr>
              <a:t>Кои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сме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ние</a:t>
            </a:r>
            <a:r>
              <a:rPr lang="en-US" altLang="ko-KR" dirty="0">
                <a:cs typeface="Arial"/>
              </a:rPr>
              <a:t>?</a:t>
            </a:r>
            <a:endParaRPr lang="en-US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en-US" altLang="ko-KR" dirty="0" err="1">
                <a:cs typeface="Arial"/>
              </a:rPr>
              <a:t>Комисар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Иван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Арабаджиев</a:t>
            </a:r>
            <a:endParaRPr lang="en-US" altLang="ko-KR" dirty="0" err="1"/>
          </a:p>
        </p:txBody>
      </p:sp>
      <p:grpSp>
        <p:nvGrpSpPr>
          <p:cNvPr id="17" name="Group 16"/>
          <p:cNvGrpSpPr/>
          <p:nvPr/>
        </p:nvGrpSpPr>
        <p:grpSpPr>
          <a:xfrm>
            <a:off x="2579609" y="3350185"/>
            <a:ext cx="1656184" cy="1366330"/>
            <a:chOff x="251520" y="3350185"/>
            <a:chExt cx="1656184" cy="1366330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106D507-C05D-45B0-F41F-7A198A4353CB}"/>
              </a:ext>
            </a:extLst>
          </p:cNvPr>
          <p:cNvSpPr/>
          <p:nvPr/>
        </p:nvSpPr>
        <p:spPr>
          <a:xfrm>
            <a:off x="150471" y="1174109"/>
            <a:ext cx="8908166" cy="1840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907698" y="3350185"/>
            <a:ext cx="1656184" cy="1366330"/>
            <a:chOff x="251520" y="3350185"/>
            <a:chExt cx="1656184" cy="1366330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50185"/>
            <a:ext cx="1656184" cy="1366330"/>
            <a:chOff x="251520" y="3350185"/>
            <a:chExt cx="1656184" cy="1366330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34472" y="1339082"/>
            <a:ext cx="2370029" cy="822910"/>
            <a:chOff x="3580167" y="2958487"/>
            <a:chExt cx="2256525" cy="976909"/>
          </a:xfrm>
          <a:noFill/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3580167" y="2958487"/>
              <a:ext cx="2256525" cy="263262"/>
            </a:xfrm>
            <a:prstGeom prst="rect">
              <a:avLst/>
            </a:prstGeom>
            <a:grpFill/>
          </p:spPr>
          <p:txBody>
            <a:bodyPr lIns="91440" tIns="45720" rIns="91440" bIns="45720"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Александър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Златев</a:t>
              </a:r>
              <a:endPara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 Placeholder 18"/>
            <p:cNvSpPr txBox="1">
              <a:spLocks/>
            </p:cNvSpPr>
            <p:nvPr/>
          </p:nvSpPr>
          <p:spPr>
            <a:xfrm>
              <a:off x="3852044" y="3531231"/>
              <a:ext cx="1721931" cy="404165"/>
            </a:xfrm>
            <a:prstGeom prst="rect">
              <a:avLst/>
            </a:prstGeom>
            <a:grpFill/>
          </p:spPr>
          <p:txBody>
            <a:bodyPr lIns="91440" tIns="45720" rIns="91440" bIns="45720"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accent5"/>
                  </a:solidFill>
                  <a:cs typeface="Arial"/>
                </a:rPr>
                <a:t>Движение</a:t>
              </a:r>
            </a:p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accent5"/>
                  </a:solidFill>
                  <a:cs typeface="Arial"/>
                </a:rPr>
                <a:t>Карта</a:t>
              </a:r>
            </a:p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accent5"/>
                  </a:solidFill>
                  <a:cs typeface="Arial"/>
                </a:rPr>
                <a:t>Нива</a:t>
              </a:r>
              <a:endParaRPr lang="en-US" sz="1200" b="1" dirty="0" err="1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2" name="Text Placeholder 17">
            <a:extLst>
              <a:ext uri="{FF2B5EF4-FFF2-40B4-BE49-F238E27FC236}">
                <a16:creationId xmlns:a16="http://schemas.microsoft.com/office/drawing/2014/main" id="{8A63AB39-AEB9-B844-71CE-D06248B9BCAD}"/>
              </a:ext>
            </a:extLst>
          </p:cNvPr>
          <p:cNvSpPr txBox="1">
            <a:spLocks/>
          </p:cNvSpPr>
          <p:nvPr/>
        </p:nvSpPr>
        <p:spPr>
          <a:xfrm>
            <a:off x="2092856" y="1310632"/>
            <a:ext cx="1465756" cy="265167"/>
          </a:xfrm>
          <a:prstGeom prst="rect">
            <a:avLst/>
          </a:prstGeom>
          <a:noFill/>
        </p:spPr>
        <p:txBody>
          <a:bodyPr lIns="91440" tIns="45720" rIns="91440" bIns="45720"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Иван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Сираков</a:t>
            </a:r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10CC0F00-8F71-A2BC-1799-71DC1F4CC85F}"/>
              </a:ext>
            </a:extLst>
          </p:cNvPr>
          <p:cNvSpPr txBox="1">
            <a:spLocks/>
          </p:cNvSpPr>
          <p:nvPr/>
        </p:nvSpPr>
        <p:spPr>
          <a:xfrm>
            <a:off x="1973295" y="1684578"/>
            <a:ext cx="1772374" cy="174068"/>
          </a:xfrm>
          <a:prstGeom prst="rect">
            <a:avLst/>
          </a:prstGeom>
          <a:noFill/>
        </p:spPr>
        <p:txBody>
          <a:bodyPr lIns="91440" tIns="45720" rIns="91440" bIns="45720"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b="1" dirty="0">
              <a:solidFill>
                <a:schemeClr val="accent5"/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200" b="1" dirty="0" err="1">
                <a:solidFill>
                  <a:schemeClr val="accent5"/>
                </a:solidFill>
                <a:cs typeface="Arial" pitchFamily="34" charset="0"/>
              </a:rPr>
              <a:t>Карта</a:t>
            </a:r>
          </a:p>
          <a:p>
            <a:pPr marL="0" indent="0" algn="ctr">
              <a:buNone/>
            </a:pPr>
            <a:r>
              <a:rPr lang="en-US" sz="1200" b="1" dirty="0" err="1">
                <a:solidFill>
                  <a:schemeClr val="accent5"/>
                </a:solidFill>
                <a:cs typeface="Arial" pitchFamily="34" charset="0"/>
              </a:rPr>
              <a:t>Нива</a:t>
            </a:r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DDAEFF0A-9367-A918-D92D-51D692D912A7}"/>
              </a:ext>
            </a:extLst>
          </p:cNvPr>
          <p:cNvSpPr txBox="1">
            <a:spLocks/>
          </p:cNvSpPr>
          <p:nvPr/>
        </p:nvSpPr>
        <p:spPr>
          <a:xfrm>
            <a:off x="3640970" y="1375738"/>
            <a:ext cx="1769589" cy="134953"/>
          </a:xfrm>
          <a:prstGeom prst="rect">
            <a:avLst/>
          </a:prstGeom>
          <a:noFill/>
        </p:spPr>
        <p:txBody>
          <a:bodyPr lIns="91440" tIns="45720" rIns="91440" bIns="45720"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Георги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Динков</a:t>
            </a:r>
            <a:endParaRPr lang="en-US" sz="1400" b="1" dirty="0" err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 Placeholder 18">
            <a:extLst>
              <a:ext uri="{FF2B5EF4-FFF2-40B4-BE49-F238E27FC236}">
                <a16:creationId xmlns:a16="http://schemas.microsoft.com/office/drawing/2014/main" id="{88503DB9-0E7D-4D82-6E71-ECD18E2FF2EC}"/>
              </a:ext>
            </a:extLst>
          </p:cNvPr>
          <p:cNvSpPr txBox="1">
            <a:spLocks/>
          </p:cNvSpPr>
          <p:nvPr/>
        </p:nvSpPr>
        <p:spPr>
          <a:xfrm>
            <a:off x="3506941" y="1785856"/>
            <a:ext cx="2047271" cy="210238"/>
          </a:xfrm>
          <a:prstGeom prst="rect">
            <a:avLst/>
          </a:prstGeom>
          <a:noFill/>
        </p:spPr>
        <p:txBody>
          <a:bodyPr lIns="91440" tIns="45720" rIns="91440" bIns="45720"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solidFill>
                  <a:schemeClr val="accent5"/>
                </a:solidFill>
                <a:cs typeface="Arial"/>
              </a:rPr>
              <a:t>Движение</a:t>
            </a:r>
          </a:p>
          <a:p>
            <a:pPr marL="0" indent="0" algn="ctr">
              <a:buNone/>
            </a:pPr>
            <a:r>
              <a:rPr lang="en-US" sz="1200" b="1" dirty="0" err="1">
                <a:solidFill>
                  <a:schemeClr val="accent5"/>
                </a:solidFill>
                <a:cs typeface="Arial"/>
              </a:rPr>
              <a:t>Нива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A5A239CE-5715-EB6B-48AC-30E6BD2BB71B}"/>
              </a:ext>
            </a:extLst>
          </p:cNvPr>
          <p:cNvSpPr txBox="1">
            <a:spLocks/>
          </p:cNvSpPr>
          <p:nvPr/>
        </p:nvSpPr>
        <p:spPr>
          <a:xfrm>
            <a:off x="5102274" y="1448078"/>
            <a:ext cx="2290452" cy="40909"/>
          </a:xfrm>
          <a:prstGeom prst="rect">
            <a:avLst/>
          </a:prstGeom>
          <a:noFill/>
        </p:spPr>
        <p:txBody>
          <a:bodyPr lIns="91440" tIns="45720" rIns="91440" bIns="45720"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Симеон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Симеонов</a:t>
            </a:r>
            <a:endParaRPr lang="en-US" sz="1400" b="1" dirty="0" err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BAEE536A-8965-C072-E68C-3AACA2BC68D4}"/>
              </a:ext>
            </a:extLst>
          </p:cNvPr>
          <p:cNvSpPr txBox="1">
            <a:spLocks/>
          </p:cNvSpPr>
          <p:nvPr/>
        </p:nvSpPr>
        <p:spPr>
          <a:xfrm>
            <a:off x="5416763" y="1778621"/>
            <a:ext cx="1757905" cy="217472"/>
          </a:xfrm>
          <a:prstGeom prst="rect">
            <a:avLst/>
          </a:prstGeom>
          <a:noFill/>
        </p:spPr>
        <p:txBody>
          <a:bodyPr lIns="91440" tIns="45720" rIns="91440" bIns="45720"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solidFill>
                  <a:schemeClr val="accent5"/>
                </a:solidFill>
                <a:cs typeface="Arial"/>
              </a:rPr>
              <a:t>Мисии</a:t>
            </a:r>
            <a:endParaRPr lang="en-US" sz="1200" b="1">
              <a:solidFill>
                <a:schemeClr val="accent5"/>
              </a:solidFill>
              <a:cs typeface="Arial"/>
            </a:endParaRPr>
          </a:p>
          <a:p>
            <a:pPr marL="0" indent="0" algn="ctr">
              <a:buNone/>
            </a:pPr>
            <a:r>
              <a:rPr lang="en-US" sz="1200" b="1" dirty="0" err="1">
                <a:solidFill>
                  <a:schemeClr val="accent5"/>
                </a:solidFill>
                <a:cs typeface="Arial"/>
              </a:rPr>
              <a:t>Движение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D9C21A14-CDB4-E971-BD4C-1ABED4C44D02}"/>
              </a:ext>
            </a:extLst>
          </p:cNvPr>
          <p:cNvSpPr txBox="1">
            <a:spLocks/>
          </p:cNvSpPr>
          <p:nvPr/>
        </p:nvSpPr>
        <p:spPr>
          <a:xfrm>
            <a:off x="7258059" y="1382972"/>
            <a:ext cx="1299370" cy="207294"/>
          </a:xfrm>
          <a:prstGeom prst="rect">
            <a:avLst/>
          </a:prstGeom>
          <a:noFill/>
        </p:spPr>
        <p:txBody>
          <a:bodyPr lIns="91440" tIns="45720" rIns="91440" bIns="45720"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Петър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Геров</a:t>
            </a:r>
            <a:endParaRPr lang="en-US" sz="1400" b="1" dirty="0" err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9783BF4E-963F-B6CC-1FD8-F04A279FA403}"/>
              </a:ext>
            </a:extLst>
          </p:cNvPr>
          <p:cNvSpPr txBox="1">
            <a:spLocks/>
          </p:cNvSpPr>
          <p:nvPr/>
        </p:nvSpPr>
        <p:spPr>
          <a:xfrm>
            <a:off x="7102327" y="1887134"/>
            <a:ext cx="1757905" cy="210238"/>
          </a:xfrm>
          <a:prstGeom prst="rect">
            <a:avLst/>
          </a:prstGeom>
          <a:noFill/>
        </p:spPr>
        <p:txBody>
          <a:bodyPr lIns="91440" tIns="45720" rIns="91440" bIns="45720"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solidFill>
                  <a:schemeClr val="accent5"/>
                </a:solidFill>
                <a:cs typeface="Arial"/>
              </a:rPr>
              <a:t>Дизайн</a:t>
            </a:r>
            <a:endParaRPr lang="en-US" sz="1200" b="1" dirty="0">
              <a:solidFill>
                <a:schemeClr val="accent5"/>
              </a:solidFill>
              <a:cs typeface="Arial"/>
            </a:endParaRPr>
          </a:p>
          <a:p>
            <a:pPr marL="0" indent="0" algn="ctr">
              <a:buNone/>
            </a:pPr>
            <a:r>
              <a:rPr lang="en-US" sz="1200" b="1" dirty="0" err="1">
                <a:solidFill>
                  <a:schemeClr val="accent5"/>
                </a:solidFill>
                <a:cs typeface="Arial"/>
              </a:rPr>
              <a:t>Презентация</a:t>
            </a:r>
          </a:p>
          <a:p>
            <a:pPr marL="0" indent="0" algn="ctr">
              <a:buNone/>
            </a:pPr>
            <a:r>
              <a:rPr lang="en-US" sz="1200" b="1" dirty="0" err="1">
                <a:solidFill>
                  <a:schemeClr val="accent5"/>
                </a:solidFill>
                <a:cs typeface="Arial"/>
              </a:rPr>
              <a:t>Логика</a:t>
            </a:r>
            <a:r>
              <a:rPr lang="en-US" sz="1200" b="1" dirty="0">
                <a:solidFill>
                  <a:schemeClr val="accent5"/>
                </a:solidFill>
                <a:cs typeface="Arial"/>
              </a:rPr>
              <a:t> </a:t>
            </a:r>
            <a:r>
              <a:rPr lang="en-US" sz="1200" b="1" dirty="0" err="1">
                <a:solidFill>
                  <a:schemeClr val="accent5"/>
                </a:solidFill>
                <a:cs typeface="Arial"/>
              </a:rPr>
              <a:t>на</a:t>
            </a:r>
            <a:r>
              <a:rPr lang="en-US" sz="1200" b="1" dirty="0">
                <a:solidFill>
                  <a:schemeClr val="accent5"/>
                </a:solidFill>
                <a:cs typeface="Arial"/>
              </a:rPr>
              <a:t> </a:t>
            </a:r>
            <a:r>
              <a:rPr lang="en-US" sz="1200" b="1" dirty="0" err="1">
                <a:solidFill>
                  <a:schemeClr val="accent5"/>
                </a:solidFill>
                <a:cs typeface="Arial"/>
              </a:rPr>
              <a:t>играта</a:t>
            </a:r>
          </a:p>
        </p:txBody>
      </p:sp>
      <p:sp>
        <p:nvSpPr>
          <p:cNvPr id="125" name="Oval 8">
            <a:extLst>
              <a:ext uri="{FF2B5EF4-FFF2-40B4-BE49-F238E27FC236}">
                <a16:creationId xmlns:a16="http://schemas.microsoft.com/office/drawing/2014/main" id="{CDAA3079-03B7-B9B0-8B57-E6E4AA143795}"/>
              </a:ext>
            </a:extLst>
          </p:cNvPr>
          <p:cNvSpPr/>
          <p:nvPr/>
        </p:nvSpPr>
        <p:spPr>
          <a:xfrm>
            <a:off x="4388722" y="2175692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3" name="Freeform 9">
            <a:extLst>
              <a:ext uri="{FF2B5EF4-FFF2-40B4-BE49-F238E27FC236}">
                <a16:creationId xmlns:a16="http://schemas.microsoft.com/office/drawing/2014/main" id="{2B4205AA-4554-69FD-8057-F155DBB05217}"/>
              </a:ext>
            </a:extLst>
          </p:cNvPr>
          <p:cNvSpPr>
            <a:spLocks/>
          </p:cNvSpPr>
          <p:nvPr/>
        </p:nvSpPr>
        <p:spPr bwMode="auto">
          <a:xfrm>
            <a:off x="4750129" y="1730368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4" name="Freeform 18">
            <a:extLst>
              <a:ext uri="{FF2B5EF4-FFF2-40B4-BE49-F238E27FC236}">
                <a16:creationId xmlns:a16="http://schemas.microsoft.com/office/drawing/2014/main" id="{AFA9F5DB-D18A-EAD7-AFAE-B1217894469A}"/>
              </a:ext>
            </a:extLst>
          </p:cNvPr>
          <p:cNvSpPr>
            <a:spLocks/>
          </p:cNvSpPr>
          <p:nvPr/>
        </p:nvSpPr>
        <p:spPr bwMode="auto">
          <a:xfrm>
            <a:off x="3527047" y="1677823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A5E0A9-8D12-27C3-FDE8-A6320D807E2F}"/>
              </a:ext>
            </a:extLst>
          </p:cNvPr>
          <p:cNvSpPr/>
          <p:nvPr/>
        </p:nvSpPr>
        <p:spPr>
          <a:xfrm>
            <a:off x="126961" y="3017015"/>
            <a:ext cx="8886463" cy="1956121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63ABDF-7428-CAC0-7C59-DC8F4BFAF16E}"/>
              </a:ext>
            </a:extLst>
          </p:cNvPr>
          <p:cNvGrpSpPr/>
          <p:nvPr/>
        </p:nvGrpSpPr>
        <p:grpSpPr>
          <a:xfrm rot="19917947">
            <a:off x="1571454" y="1752573"/>
            <a:ext cx="1658635" cy="3414187"/>
            <a:chOff x="1612263" y="1496423"/>
            <a:chExt cx="1966239" cy="420056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5787A1A-7B1E-227F-9D23-89195833FDF3}"/>
                </a:ext>
              </a:extLst>
            </p:cNvPr>
            <p:cNvGrpSpPr/>
            <p:nvPr/>
          </p:nvGrpSpPr>
          <p:grpSpPr>
            <a:xfrm>
              <a:off x="2327032" y="3337208"/>
              <a:ext cx="501313" cy="2359777"/>
              <a:chOff x="2327032" y="3337208"/>
              <a:chExt cx="535258" cy="2519562"/>
            </a:xfrm>
          </p:grpSpPr>
          <p:sp>
            <p:nvSpPr>
              <p:cNvPr id="114" name="Rectangle 8">
                <a:extLst>
                  <a:ext uri="{FF2B5EF4-FFF2-40B4-BE49-F238E27FC236}">
                    <a16:creationId xmlns:a16="http://schemas.microsoft.com/office/drawing/2014/main" id="{89F6A647-81EE-C2B8-CE1F-FCA519ACE082}"/>
                  </a:ext>
                </a:extLst>
              </p:cNvPr>
              <p:cNvSpPr/>
              <p:nvPr/>
            </p:nvSpPr>
            <p:spPr>
              <a:xfrm>
                <a:off x="2327652" y="5059611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5" name="Rectangle 8">
                <a:extLst>
                  <a:ext uri="{FF2B5EF4-FFF2-40B4-BE49-F238E27FC236}">
                    <a16:creationId xmlns:a16="http://schemas.microsoft.com/office/drawing/2014/main" id="{E07F2BB0-5AA3-9C09-5533-9DC4D29A9843}"/>
                  </a:ext>
                </a:extLst>
              </p:cNvPr>
              <p:cNvSpPr/>
              <p:nvPr/>
            </p:nvSpPr>
            <p:spPr>
              <a:xfrm>
                <a:off x="2501699" y="5052720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6" name="Rectangle 8">
                <a:extLst>
                  <a:ext uri="{FF2B5EF4-FFF2-40B4-BE49-F238E27FC236}">
                    <a16:creationId xmlns:a16="http://schemas.microsoft.com/office/drawing/2014/main" id="{07A9DD00-CAF9-E1E6-FA49-3E171697AA73}"/>
                  </a:ext>
                </a:extLst>
              </p:cNvPr>
              <p:cNvSpPr/>
              <p:nvPr/>
            </p:nvSpPr>
            <p:spPr>
              <a:xfrm>
                <a:off x="2327032" y="5059611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7" name="Rectangle 2">
                <a:extLst>
                  <a:ext uri="{FF2B5EF4-FFF2-40B4-BE49-F238E27FC236}">
                    <a16:creationId xmlns:a16="http://schemas.microsoft.com/office/drawing/2014/main" id="{94059728-49AC-F7DE-5AE6-B0AF8A8F5673}"/>
                  </a:ext>
                </a:extLst>
              </p:cNvPr>
              <p:cNvSpPr/>
              <p:nvPr/>
            </p:nvSpPr>
            <p:spPr>
              <a:xfrm>
                <a:off x="2328269" y="3337208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8" name="Rectangle 2">
                <a:extLst>
                  <a:ext uri="{FF2B5EF4-FFF2-40B4-BE49-F238E27FC236}">
                    <a16:creationId xmlns:a16="http://schemas.microsoft.com/office/drawing/2014/main" id="{6DF17F85-9C56-F9A1-C75B-86FF23979346}"/>
                  </a:ext>
                </a:extLst>
              </p:cNvPr>
              <p:cNvSpPr/>
              <p:nvPr/>
            </p:nvSpPr>
            <p:spPr>
              <a:xfrm>
                <a:off x="2504801" y="3337209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9" name="Rectangle 2">
                <a:extLst>
                  <a:ext uri="{FF2B5EF4-FFF2-40B4-BE49-F238E27FC236}">
                    <a16:creationId xmlns:a16="http://schemas.microsoft.com/office/drawing/2014/main" id="{70646040-A58F-E9B0-9D3D-F9492A874268}"/>
                  </a:ext>
                </a:extLst>
              </p:cNvPr>
              <p:cNvSpPr/>
              <p:nvPr/>
            </p:nvSpPr>
            <p:spPr>
              <a:xfrm>
                <a:off x="2682567" y="3337210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20" name="Isosceles Triangle 119">
                <a:extLst>
                  <a:ext uri="{FF2B5EF4-FFF2-40B4-BE49-F238E27FC236}">
                    <a16:creationId xmlns:a16="http://schemas.microsoft.com/office/drawing/2014/main" id="{03F0C6D2-D1B9-6018-5EFA-F1B9FDDD09FD}"/>
                  </a:ext>
                </a:extLst>
              </p:cNvPr>
              <p:cNvSpPr/>
              <p:nvPr/>
            </p:nvSpPr>
            <p:spPr>
              <a:xfrm rot="10800000">
                <a:off x="2504800" y="5621253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86D4988-66B5-F8FF-43B8-8C9F7CBD8B7C}"/>
                </a:ext>
              </a:extLst>
            </p:cNvPr>
            <p:cNvGrpSpPr/>
            <p:nvPr/>
          </p:nvGrpSpPr>
          <p:grpSpPr>
            <a:xfrm>
              <a:off x="1612263" y="1496423"/>
              <a:ext cx="1966239" cy="1811156"/>
              <a:chOff x="1612263" y="1496421"/>
              <a:chExt cx="2254374" cy="2076562"/>
            </a:xfrm>
          </p:grpSpPr>
          <p:sp>
            <p:nvSpPr>
              <p:cNvPr id="103" name="Teardrop 30">
                <a:extLst>
                  <a:ext uri="{FF2B5EF4-FFF2-40B4-BE49-F238E27FC236}">
                    <a16:creationId xmlns:a16="http://schemas.microsoft.com/office/drawing/2014/main" id="{863DB74C-0A16-4CE8-8E6C-8271CAFD6986}"/>
                  </a:ext>
                </a:extLst>
              </p:cNvPr>
              <p:cNvSpPr/>
              <p:nvPr/>
            </p:nvSpPr>
            <p:spPr>
              <a:xfrm rot="8100000">
                <a:off x="2045723" y="1949100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4" name="Trapezoid 103">
                <a:extLst>
                  <a:ext uri="{FF2B5EF4-FFF2-40B4-BE49-F238E27FC236}">
                    <a16:creationId xmlns:a16="http://schemas.microsoft.com/office/drawing/2014/main" id="{8AAB32ED-D5AB-287E-8B27-504FEC9F6D17}"/>
                  </a:ext>
                </a:extLst>
              </p:cNvPr>
              <p:cNvSpPr/>
              <p:nvPr/>
            </p:nvSpPr>
            <p:spPr>
              <a:xfrm rot="10800000">
                <a:off x="2475045" y="2615828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5" name="Rounded Rectangle 18">
                <a:extLst>
                  <a:ext uri="{FF2B5EF4-FFF2-40B4-BE49-F238E27FC236}">
                    <a16:creationId xmlns:a16="http://schemas.microsoft.com/office/drawing/2014/main" id="{E48E425A-1A96-C818-770B-F516828B43D4}"/>
                  </a:ext>
                </a:extLst>
              </p:cNvPr>
              <p:cNvSpPr/>
              <p:nvPr/>
            </p:nvSpPr>
            <p:spPr>
              <a:xfrm rot="2700000">
                <a:off x="3434244" y="1793598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ounded Rectangle 19">
                <a:extLst>
                  <a:ext uri="{FF2B5EF4-FFF2-40B4-BE49-F238E27FC236}">
                    <a16:creationId xmlns:a16="http://schemas.microsoft.com/office/drawing/2014/main" id="{511D4C56-C899-EAE0-BDB2-795B717C69DA}"/>
                  </a:ext>
                </a:extLst>
              </p:cNvPr>
              <p:cNvSpPr/>
              <p:nvPr/>
            </p:nvSpPr>
            <p:spPr>
              <a:xfrm rot="18900000" flipH="1">
                <a:off x="1879609" y="1793598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ounded Rectangle 20">
                <a:extLst>
                  <a:ext uri="{FF2B5EF4-FFF2-40B4-BE49-F238E27FC236}">
                    <a16:creationId xmlns:a16="http://schemas.microsoft.com/office/drawing/2014/main" id="{6D24A7A7-9DAF-6B60-1B55-31B41196CC3A}"/>
                  </a:ext>
                </a:extLst>
              </p:cNvPr>
              <p:cNvSpPr/>
              <p:nvPr/>
            </p:nvSpPr>
            <p:spPr>
              <a:xfrm>
                <a:off x="2659252" y="1496421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ounded Rectangle 21">
                <a:extLst>
                  <a:ext uri="{FF2B5EF4-FFF2-40B4-BE49-F238E27FC236}">
                    <a16:creationId xmlns:a16="http://schemas.microsoft.com/office/drawing/2014/main" id="{03482B6D-2F4B-7619-B389-5E3ADC6E91EC}"/>
                  </a:ext>
                </a:extLst>
              </p:cNvPr>
              <p:cNvSpPr/>
              <p:nvPr/>
            </p:nvSpPr>
            <p:spPr>
              <a:xfrm rot="5400000">
                <a:off x="3656950" y="2381743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ounded Rectangle 22">
                <a:extLst>
                  <a:ext uri="{FF2B5EF4-FFF2-40B4-BE49-F238E27FC236}">
                    <a16:creationId xmlns:a16="http://schemas.microsoft.com/office/drawing/2014/main" id="{24C6B221-C47D-5D5E-6866-2B804A36C0ED}"/>
                  </a:ext>
                </a:extLst>
              </p:cNvPr>
              <p:cNvSpPr/>
              <p:nvPr/>
            </p:nvSpPr>
            <p:spPr>
              <a:xfrm rot="16200000" flipH="1">
                <a:off x="1702129" y="2305536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ounded Rectangle 25">
                <a:extLst>
                  <a:ext uri="{FF2B5EF4-FFF2-40B4-BE49-F238E27FC236}">
                    <a16:creationId xmlns:a16="http://schemas.microsoft.com/office/drawing/2014/main" id="{ADCC8FC3-FDD3-3CB3-1616-B879904E16C6}"/>
                  </a:ext>
                </a:extLst>
              </p:cNvPr>
              <p:cNvSpPr/>
              <p:nvPr/>
            </p:nvSpPr>
            <p:spPr>
              <a:xfrm>
                <a:off x="2415572" y="3460317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11" name="Rounded Rectangle 27">
                <a:extLst>
                  <a:ext uri="{FF2B5EF4-FFF2-40B4-BE49-F238E27FC236}">
                    <a16:creationId xmlns:a16="http://schemas.microsoft.com/office/drawing/2014/main" id="{43D8C614-3135-2E7E-9CFF-B7FC1A6CCD9C}"/>
                  </a:ext>
                </a:extLst>
              </p:cNvPr>
              <p:cNvSpPr/>
              <p:nvPr/>
            </p:nvSpPr>
            <p:spPr>
              <a:xfrm>
                <a:off x="2556566" y="2525336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ounded Rectangle 28">
                <a:extLst>
                  <a:ext uri="{FF2B5EF4-FFF2-40B4-BE49-F238E27FC236}">
                    <a16:creationId xmlns:a16="http://schemas.microsoft.com/office/drawing/2014/main" id="{E67C4373-ACCB-09DD-49D9-2C9CEA25054E}"/>
                  </a:ext>
                </a:extLst>
              </p:cNvPr>
              <p:cNvSpPr/>
              <p:nvPr/>
            </p:nvSpPr>
            <p:spPr>
              <a:xfrm>
                <a:off x="2680786" y="2525336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ounded Rectangle 29">
                <a:extLst>
                  <a:ext uri="{FF2B5EF4-FFF2-40B4-BE49-F238E27FC236}">
                    <a16:creationId xmlns:a16="http://schemas.microsoft.com/office/drawing/2014/main" id="{88DFB2D0-663F-35CA-F091-B30021677A0D}"/>
                  </a:ext>
                </a:extLst>
              </p:cNvPr>
              <p:cNvSpPr/>
              <p:nvPr/>
            </p:nvSpPr>
            <p:spPr>
              <a:xfrm>
                <a:off x="2805006" y="2525336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830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954748" y="296370"/>
            <a:ext cx="6588224" cy="57606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/>
              </a:rPr>
              <a:t>Цел</a:t>
            </a:r>
            <a:r>
              <a:rPr lang="en-US" sz="3600" dirty="0">
                <a:cs typeface="Arial"/>
              </a:rPr>
              <a:t> </a:t>
            </a:r>
            <a:r>
              <a:rPr lang="en-US" sz="3600" dirty="0" err="1">
                <a:cs typeface="Arial"/>
              </a:rPr>
              <a:t>на</a:t>
            </a:r>
            <a:r>
              <a:rPr lang="en-US" sz="3600" dirty="0">
                <a:cs typeface="Arial"/>
              </a:rPr>
              <a:t> </a:t>
            </a:r>
            <a:r>
              <a:rPr lang="en-US" sz="3600" dirty="0" err="1">
                <a:cs typeface="Arial"/>
              </a:rPr>
              <a:t>проекта</a:t>
            </a:r>
            <a:endParaRPr lang="en-US" sz="3600" dirty="0" err="1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10274" y="1243257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15302" y="2508762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09547" y="3752700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10274" y="1243257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09547" y="250876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98037" y="375270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1057" y="1442512"/>
            <a:ext cx="439256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Образователна</a:t>
            </a:r>
            <a:endParaRPr lang="en-US" altLang="ko-KR" sz="1400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1057" y="3845754"/>
            <a:ext cx="439256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представи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реалистична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ситуация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и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превърне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в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нещо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забавно</a:t>
            </a:r>
            <a:endParaRPr lang="en-US" altLang="ko-KR" sz="1400" b="1" dirty="0" err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41057" y="4438135"/>
            <a:ext cx="439256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748BA-7EF2-4DBD-8A19-96F381F55E4C}"/>
              </a:ext>
            </a:extLst>
          </p:cNvPr>
          <p:cNvSpPr txBox="1"/>
          <p:nvPr/>
        </p:nvSpPr>
        <p:spPr>
          <a:xfrm>
            <a:off x="3841057" y="2605707"/>
            <a:ext cx="439256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направи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ученето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за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security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по-интересно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и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забавно</a:t>
            </a:r>
            <a:endParaRPr lang="en-US" altLang="ko-KR" sz="1400" b="1" dirty="0" err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 lIns="91440" tIns="45720" rIns="91440" bIns="45720" anchor="ctr"/>
          <a:lstStyle/>
          <a:p>
            <a:r>
              <a:rPr lang="en-US" altLang="ko-KR" dirty="0" err="1">
                <a:cs typeface="Arial"/>
              </a:rPr>
              <a:t>Проблемът</a:t>
            </a:r>
            <a:endParaRPr lang="en-US" altLang="ko-KR" dirty="0" err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10325"/>
            <a:ext cx="9144000" cy="579173"/>
          </a:xfrm>
        </p:spPr>
        <p:txBody>
          <a:bodyPr lIns="91440" tIns="45720" rIns="91440" bIns="45720" anchor="ctr"/>
          <a:lstStyle/>
          <a:p>
            <a:r>
              <a:rPr lang="en-US" altLang="ko-KR" dirty="0">
                <a:cs typeface="Arial"/>
              </a:rPr>
              <a:t>В </a:t>
            </a:r>
            <a:r>
              <a:rPr lang="en-US" altLang="ko-KR" dirty="0" err="1">
                <a:cs typeface="Arial"/>
              </a:rPr>
              <a:t>повечето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фирми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тестовете</a:t>
            </a:r>
            <a:r>
              <a:rPr lang="en-US" altLang="ko-KR" dirty="0">
                <a:cs typeface="Arial"/>
              </a:rPr>
              <a:t> и </a:t>
            </a:r>
            <a:r>
              <a:rPr lang="en-US" altLang="ko-KR" dirty="0" err="1">
                <a:cs typeface="Arial"/>
              </a:rPr>
              <a:t>инструктажите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свързани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със</a:t>
            </a:r>
            <a:r>
              <a:rPr lang="en-US" altLang="ko-KR" dirty="0">
                <a:cs typeface="Arial"/>
              </a:rPr>
              <a:t> security </a:t>
            </a:r>
            <a:r>
              <a:rPr lang="en-US" altLang="ko-KR" dirty="0" err="1">
                <a:cs typeface="Arial"/>
              </a:rPr>
              <a:t>са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невероятно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скучни</a:t>
            </a:r>
            <a:r>
              <a:rPr lang="en-US" altLang="ko-KR" dirty="0">
                <a:cs typeface="Arial"/>
              </a:rPr>
              <a:t> и </a:t>
            </a:r>
            <a:r>
              <a:rPr lang="en-US" altLang="ko-KR" dirty="0" err="1">
                <a:cs typeface="Arial"/>
              </a:rPr>
              <a:t>досадни</a:t>
            </a:r>
            <a:r>
              <a:rPr lang="en-US" altLang="ko-KR" dirty="0">
                <a:cs typeface="Arial"/>
              </a:rPr>
              <a:t>.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1556087"/>
            <a:ext cx="619268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Тези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тестове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са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невероятно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досадни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особено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за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хората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които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разбират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от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security. А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дори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за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тези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които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не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разбират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са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неефективни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тъй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като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на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практика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казват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какво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направиш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 -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Мартин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Ганев</a:t>
            </a:r>
            <a:endParaRPr lang="en-US" altLang="ko-KR" sz="1400" dirty="0" err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1667"/>
            <a:ext cx="9144000" cy="576064"/>
          </a:xfrm>
        </p:spPr>
        <p:txBody>
          <a:bodyPr lIns="91440" tIns="45720" rIns="91440" bIns="45720" anchor="ctr"/>
          <a:lstStyle/>
          <a:p>
            <a:pPr algn="l"/>
            <a:r>
              <a:rPr lang="en-US" altLang="ko-KR" dirty="0">
                <a:cs typeface="Arial"/>
              </a:rPr>
              <a:t>   </a:t>
            </a:r>
            <a:r>
              <a:rPr lang="en-US" altLang="ko-KR" dirty="0" err="1">
                <a:cs typeface="Arial"/>
              </a:rPr>
              <a:t>Нашето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решение</a:t>
            </a:r>
            <a:r>
              <a:rPr lang="en-US" altLang="ko-KR" dirty="0">
                <a:cs typeface="Arial"/>
              </a:rPr>
              <a:t>           </a:t>
            </a:r>
            <a:r>
              <a:rPr lang="en-US" altLang="ko-KR" dirty="0" err="1">
                <a:cs typeface="Arial"/>
              </a:rPr>
              <a:t>Tехнологии</a:t>
            </a:r>
            <a:endParaRPr lang="en-US" altLang="ko-KR" dirty="0" err="1"/>
          </a:p>
        </p:txBody>
      </p:sp>
      <p:sp>
        <p:nvSpPr>
          <p:cNvPr id="6" name="Rectangle 5"/>
          <p:cNvSpPr/>
          <p:nvPr/>
        </p:nvSpPr>
        <p:spPr>
          <a:xfrm>
            <a:off x="0" y="1384119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00683" y="1778881"/>
            <a:ext cx="266429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2D ASCII </a:t>
            </a:r>
            <a:r>
              <a:rPr lang="en-US" altLang="ko-KR" sz="1400" b="1" dirty="0" err="1">
                <a:solidFill>
                  <a:schemeClr val="bg1"/>
                </a:solidFill>
                <a:cs typeface="Arial"/>
              </a:rPr>
              <a:t>обучителна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/>
              </a:rPr>
              <a:t>игра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00683" y="2538984"/>
            <a:ext cx="2664296" cy="744962"/>
            <a:chOff x="803640" y="3362835"/>
            <a:chExt cx="2059657" cy="74496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/>
                </a:rPr>
                <a:t>Специални</a:t>
              </a:r>
              <a:r>
                <a:rPr lang="en-US" altLang="ko-KR" sz="1200" dirty="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/>
                </a:rPr>
                <a:t>мисии</a:t>
              </a:r>
              <a:r>
                <a:rPr lang="en-US" altLang="ko-KR" sz="1200" dirty="0">
                  <a:solidFill>
                    <a:schemeClr val="bg1"/>
                  </a:solidFill>
                  <a:cs typeface="Arial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/>
                </a:rPr>
                <a:t>под</a:t>
              </a:r>
              <a:r>
                <a:rPr lang="en-US" altLang="ko-KR" sz="1200" dirty="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/>
                </a:rPr>
                <a:t>формата</a:t>
              </a:r>
              <a:r>
                <a:rPr lang="en-US" altLang="ko-KR" sz="1200" dirty="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/>
                </a:rPr>
                <a:t>на</a:t>
              </a:r>
              <a:r>
                <a:rPr lang="en-US" altLang="ko-KR" sz="1200" dirty="0">
                  <a:solidFill>
                    <a:schemeClr val="bg1"/>
                  </a:solidFill>
                  <a:cs typeface="Arial"/>
                </a:rPr>
                <a:t> security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/>
                </a:rPr>
                <a:t>въпроси</a:t>
              </a:r>
              <a:endParaRPr lang="en-US" altLang="ko-KR" sz="1200" dirty="0" err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/>
                </a:rPr>
                <a:t>МИСИИ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/>
                </a:rPr>
                <a:t>Някои</a:t>
              </a:r>
              <a:r>
                <a:rPr lang="en-US" altLang="ko-KR" sz="1200" dirty="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/>
                </a:rPr>
                <a:t>мисии</a:t>
              </a:r>
              <a:r>
                <a:rPr lang="en-US" altLang="ko-KR" sz="1200" dirty="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/>
                </a:rPr>
                <a:t>ще</a:t>
              </a:r>
              <a:r>
                <a:rPr lang="en-US" altLang="ko-KR" sz="1200" dirty="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/>
                </a:rPr>
                <a:t>бъдат</a:t>
              </a:r>
              <a:r>
                <a:rPr lang="en-US" altLang="ko-KR" sz="1200" dirty="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/>
                </a:rPr>
                <a:t>интерактивни</a:t>
              </a:r>
              <a:r>
                <a:rPr lang="en-US" altLang="ko-KR" sz="1200" dirty="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/>
                </a:rPr>
                <a:t>като</a:t>
              </a:r>
              <a:r>
                <a:rPr lang="en-US" altLang="ko-KR" sz="1200" dirty="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/>
                </a:rPr>
                <a:t>например</a:t>
              </a:r>
              <a:r>
                <a:rPr lang="en-US" altLang="ko-KR" sz="1200" dirty="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/>
                </a:rPr>
                <a:t>създаване</a:t>
              </a:r>
              <a:r>
                <a:rPr lang="en-US" altLang="ko-KR" sz="1200" dirty="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/>
                </a:rPr>
                <a:t>на</a:t>
              </a:r>
              <a:r>
                <a:rPr lang="en-US" altLang="ko-KR" sz="1200" dirty="0">
                  <a:solidFill>
                    <a:schemeClr val="bg1"/>
                  </a:solidFill>
                  <a:cs typeface="Arial"/>
                </a:rPr>
                <a:t> firewall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/>
                </a:rPr>
                <a:t>ИНТЕРАКТИВНИ ЗАДАЧИ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220072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23554" y="336799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53314" y="2146043"/>
            <a:ext cx="2707702" cy="494702"/>
            <a:chOff x="770085" y="3646132"/>
            <a:chExt cx="2093212" cy="49470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0085" y="3833057"/>
              <a:ext cx="2059657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/>
                </a:rPr>
                <a:t>C++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17143" y="3143372"/>
            <a:ext cx="2743872" cy="682790"/>
            <a:chOff x="742123" y="3646132"/>
            <a:chExt cx="2121174" cy="682790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2123" y="4021145"/>
              <a:ext cx="2059657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/>
                </a:rPr>
                <a:t>ASCII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/>
                </a:rPr>
                <a:t>Графики</a:t>
              </a:r>
              <a:endParaRPr lang="en-US" altLang="ko-KR" sz="1400" b="1" dirty="0" err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838776"/>
            <a:ext cx="2664296" cy="337188"/>
            <a:chOff x="803640" y="3646132"/>
            <a:chExt cx="2059657" cy="33718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675543"/>
              <a:ext cx="2059657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0456" y="228605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9207" y="34449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29244" y="3946655"/>
            <a:ext cx="64287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 altLang="ko-KR" dirty="0" err="1">
                <a:cs typeface="Arial"/>
              </a:rPr>
              <a:t>Как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работи</a:t>
            </a:r>
            <a:r>
              <a:rPr lang="en-US" altLang="ko-KR" dirty="0">
                <a:cs typeface="Arial"/>
              </a:rPr>
              <a:t>?</a:t>
            </a:r>
            <a:endParaRPr lang="en-US" altLang="ko-KR" dirty="0"/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41189" y="1319495"/>
            <a:ext cx="3672408" cy="560296"/>
            <a:chOff x="803640" y="3362835"/>
            <a:chExt cx="2059657" cy="560296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Обстановката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на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играта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е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офис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с 4 "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стаи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"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Обстановка</a:t>
              </a:r>
              <a:endPara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41189" y="2178256"/>
            <a:ext cx="3672408" cy="744962"/>
            <a:chOff x="803640" y="3362835"/>
            <a:chExt cx="2059657" cy="744962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Героят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е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работник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в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офиса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и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иска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да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си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свърши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смяната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възможно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най-бързо</a:t>
              </a:r>
              <a:endPara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Герой</a:t>
              </a:r>
              <a:endPara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41189" y="3019875"/>
            <a:ext cx="3672408" cy="744962"/>
            <a:chOff x="803640" y="3362835"/>
            <a:chExt cx="2059657" cy="744962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За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да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се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постигне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финалната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цел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героят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трябва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да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се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справя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с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проблеми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свързани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със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security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Цел</a:t>
              </a:r>
              <a:endPara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841189" y="3870065"/>
            <a:ext cx="3672408" cy="744962"/>
            <a:chOff x="803640" y="3362835"/>
            <a:chExt cx="2059657" cy="744962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Играта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се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играе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изцяло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в CMD и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всичко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е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направено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от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ASCII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символи</a:t>
              </a:r>
              <a:endPara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ASCII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4164238" y="395451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30834" y="40117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B4E3F5D7-B97B-277B-015C-4D5F93158352}"/>
              </a:ext>
            </a:extLst>
          </p:cNvPr>
          <p:cNvSpPr/>
          <p:nvPr/>
        </p:nvSpPr>
        <p:spPr>
          <a:xfrm>
            <a:off x="1221111" y="1502285"/>
            <a:ext cx="904324" cy="1395228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Freeform 17">
            <a:extLst>
              <a:ext uri="{FF2B5EF4-FFF2-40B4-BE49-F238E27FC236}">
                <a16:creationId xmlns:a16="http://schemas.microsoft.com/office/drawing/2014/main" id="{8514C236-FB66-825B-6F42-83B4E8C4F908}"/>
              </a:ext>
            </a:extLst>
          </p:cNvPr>
          <p:cNvSpPr/>
          <p:nvPr/>
        </p:nvSpPr>
        <p:spPr>
          <a:xfrm>
            <a:off x="1487718" y="1213875"/>
            <a:ext cx="371108" cy="304504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Freeform 15">
            <a:extLst>
              <a:ext uri="{FF2B5EF4-FFF2-40B4-BE49-F238E27FC236}">
                <a16:creationId xmlns:a16="http://schemas.microsoft.com/office/drawing/2014/main" id="{A974E98E-F2A3-5E50-B5F8-B26CB34B04BB}"/>
              </a:ext>
            </a:extLst>
          </p:cNvPr>
          <p:cNvSpPr/>
          <p:nvPr/>
        </p:nvSpPr>
        <p:spPr>
          <a:xfrm>
            <a:off x="839644" y="2886423"/>
            <a:ext cx="1296144" cy="1023220"/>
          </a:xfrm>
          <a:custGeom>
            <a:avLst/>
            <a:gdLst/>
            <a:ahLst/>
            <a:cxnLst/>
            <a:rect l="l" t="t" r="r" b="b"/>
            <a:pathLst>
              <a:path w="935319" h="738371">
                <a:moveTo>
                  <a:pt x="570246" y="5904"/>
                </a:moveTo>
                <a:cubicBezTo>
                  <a:pt x="462283" y="64891"/>
                  <a:pt x="426421" y="317189"/>
                  <a:pt x="649701" y="474399"/>
                </a:cubicBezTo>
                <a:cubicBezTo>
                  <a:pt x="593836" y="327977"/>
                  <a:pt x="630970" y="255746"/>
                  <a:pt x="667057" y="182470"/>
                </a:cubicBezTo>
                <a:cubicBezTo>
                  <a:pt x="667659" y="219721"/>
                  <a:pt x="629598" y="299814"/>
                  <a:pt x="723199" y="346469"/>
                </a:cubicBezTo>
                <a:cubicBezTo>
                  <a:pt x="679394" y="206128"/>
                  <a:pt x="864427" y="161920"/>
                  <a:pt x="670152" y="6949"/>
                </a:cubicBezTo>
                <a:cubicBezTo>
                  <a:pt x="951156" y="47548"/>
                  <a:pt x="868526" y="190548"/>
                  <a:pt x="935319" y="334595"/>
                </a:cubicBezTo>
                <a:cubicBezTo>
                  <a:pt x="886447" y="343095"/>
                  <a:pt x="815632" y="212619"/>
                  <a:pt x="831546" y="274410"/>
                </a:cubicBezTo>
                <a:cubicBezTo>
                  <a:pt x="915063" y="518579"/>
                  <a:pt x="665249" y="525551"/>
                  <a:pt x="744586" y="738371"/>
                </a:cubicBezTo>
                <a:cubicBezTo>
                  <a:pt x="498005" y="724435"/>
                  <a:pt x="570128" y="495242"/>
                  <a:pt x="454164" y="439509"/>
                </a:cubicBezTo>
                <a:cubicBezTo>
                  <a:pt x="422689" y="433882"/>
                  <a:pt x="384944" y="459601"/>
                  <a:pt x="454829" y="574141"/>
                </a:cubicBezTo>
                <a:cubicBezTo>
                  <a:pt x="47812" y="270832"/>
                  <a:pt x="333584" y="22904"/>
                  <a:pt x="570246" y="5904"/>
                </a:cubicBezTo>
                <a:close/>
                <a:moveTo>
                  <a:pt x="0" y="0"/>
                </a:moveTo>
                <a:lnTo>
                  <a:pt x="9284" y="0"/>
                </a:lnTo>
                <a:lnTo>
                  <a:pt x="746" y="59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B7C2F7F-A6A3-C433-D950-D1EAF9037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8">
            <a:extLst>
              <a:ext uri="{FF2B5EF4-FFF2-40B4-BE49-F238E27FC236}">
                <a16:creationId xmlns:a16="http://schemas.microsoft.com/office/drawing/2014/main" id="{5A7B5213-9B35-E651-881B-B070BD31794E}"/>
              </a:ext>
            </a:extLst>
          </p:cNvPr>
          <p:cNvSpPr>
            <a:spLocks/>
          </p:cNvSpPr>
          <p:nvPr/>
        </p:nvSpPr>
        <p:spPr bwMode="auto">
          <a:xfrm>
            <a:off x="4056267" y="1549826"/>
            <a:ext cx="1029199" cy="3487215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6264" y="792025"/>
            <a:ext cx="9144000" cy="3293384"/>
          </a:xfrm>
        </p:spPr>
        <p:txBody>
          <a:bodyPr lIns="91440" tIns="45720" rIns="91440" bIns="45720" anchor="ctr"/>
          <a:lstStyle/>
          <a:p>
            <a:r>
              <a:rPr lang="en-US" altLang="ko-KR" sz="7200" dirty="0">
                <a:cs typeface="Arial"/>
              </a:rPr>
              <a:t>DEMO</a:t>
            </a:r>
            <a:endParaRPr lang="en-US" altLang="ko-KR" sz="7200" dirty="0"/>
          </a:p>
        </p:txBody>
      </p:sp>
      <p:sp>
        <p:nvSpPr>
          <p:cNvPr id="7" name="Rounded Rectangle 51">
            <a:extLst>
              <a:ext uri="{FF2B5EF4-FFF2-40B4-BE49-F238E27FC236}">
                <a16:creationId xmlns:a16="http://schemas.microsoft.com/office/drawing/2014/main" id="{0C804639-B7DC-61B9-E54E-67B59625E09F}"/>
              </a:ext>
            </a:extLst>
          </p:cNvPr>
          <p:cNvSpPr/>
          <p:nvPr/>
        </p:nvSpPr>
        <p:spPr>
          <a:xfrm rot="16200000" flipH="1">
            <a:off x="4044695" y="429029"/>
            <a:ext cx="1068883" cy="1015103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2B85D-045A-2E79-6B4C-A82919076714}"/>
              </a:ext>
            </a:extLst>
          </p:cNvPr>
          <p:cNvSpPr/>
          <p:nvPr/>
        </p:nvSpPr>
        <p:spPr>
          <a:xfrm>
            <a:off x="-4313" y="1078"/>
            <a:ext cx="1960352" cy="5098211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DFBD0-35D6-9B56-7B81-484D05EFB9E7}"/>
              </a:ext>
            </a:extLst>
          </p:cNvPr>
          <p:cNvSpPr/>
          <p:nvPr/>
        </p:nvSpPr>
        <p:spPr>
          <a:xfrm>
            <a:off x="7187960" y="44210"/>
            <a:ext cx="1960352" cy="5098211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1515AF3-C0A0-7C1C-DBED-52F2711931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 lIns="91440" tIns="45720" rIns="91440" bIns="45720" anchor="ctr"/>
          <a:lstStyle/>
          <a:p>
            <a:r>
              <a:rPr lang="en-US" altLang="ko-KR" dirty="0" err="1">
                <a:cs typeface="Arial"/>
              </a:rPr>
              <a:t>Благодарим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за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вниманието</a:t>
            </a:r>
            <a:r>
              <a:rPr lang="en-US" altLang="ko-KR" dirty="0">
                <a:cs typeface="Arial"/>
              </a:rPr>
              <a:t>!</a:t>
            </a:r>
            <a:endParaRPr lang="en-US" altLang="ko-KR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F2CE4-1AA0-2FDB-CD17-58300D2F8E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2970</Words>
  <Application>Microsoft Office PowerPoint</Application>
  <PresentationFormat>On-screen Show (16:9)</PresentationFormat>
  <Paragraphs>374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520</cp:revision>
  <dcterms:created xsi:type="dcterms:W3CDTF">2016-12-05T23:26:54Z</dcterms:created>
  <dcterms:modified xsi:type="dcterms:W3CDTF">2023-03-10T19:00:34Z</dcterms:modified>
</cp:coreProperties>
</file>