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5BEA-9F05-4E52-A2FA-932AEAECF428}" type="datetimeFigureOut">
              <a:rPr lang="es-MX" smtClean="0"/>
              <a:t>27/08/2025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54E2-87A1-4B59-A503-61E1156795DB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16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5BEA-9F05-4E52-A2FA-932AEAECF428}" type="datetimeFigureOut">
              <a:rPr lang="es-MX" smtClean="0"/>
              <a:t>27/08/2025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54E2-87A1-4B59-A503-61E1156795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999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5BEA-9F05-4E52-A2FA-932AEAECF428}" type="datetimeFigureOut">
              <a:rPr lang="es-MX" smtClean="0"/>
              <a:t>27/08/2025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54E2-87A1-4B59-A503-61E1156795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838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5BEA-9F05-4E52-A2FA-932AEAECF428}" type="datetimeFigureOut">
              <a:rPr lang="es-MX" smtClean="0"/>
              <a:t>27/08/2025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54E2-87A1-4B59-A503-61E1156795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343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5BEA-9F05-4E52-A2FA-932AEAECF428}" type="datetimeFigureOut">
              <a:rPr lang="es-MX" smtClean="0"/>
              <a:t>27/08/2025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54E2-87A1-4B59-A503-61E1156795DB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69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5BEA-9F05-4E52-A2FA-932AEAECF428}" type="datetimeFigureOut">
              <a:rPr lang="es-MX" smtClean="0"/>
              <a:t>27/08/2025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54E2-87A1-4B59-A503-61E1156795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820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5BEA-9F05-4E52-A2FA-932AEAECF428}" type="datetimeFigureOut">
              <a:rPr lang="es-MX" smtClean="0"/>
              <a:t>27/08/2025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54E2-87A1-4B59-A503-61E1156795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576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5BEA-9F05-4E52-A2FA-932AEAECF428}" type="datetimeFigureOut">
              <a:rPr lang="es-MX" smtClean="0"/>
              <a:t>27/08/2025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54E2-87A1-4B59-A503-61E1156795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870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5BEA-9F05-4E52-A2FA-932AEAECF428}" type="datetimeFigureOut">
              <a:rPr lang="es-MX" smtClean="0"/>
              <a:t>27/08/2025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54E2-87A1-4B59-A503-61E1156795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878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6615BEA-9F05-4E52-A2FA-932AEAECF428}" type="datetimeFigureOut">
              <a:rPr lang="es-MX" smtClean="0"/>
              <a:t>27/08/2025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2954E2-87A1-4B59-A503-61E1156795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060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5BEA-9F05-4E52-A2FA-932AEAECF428}" type="datetimeFigureOut">
              <a:rPr lang="es-MX" smtClean="0"/>
              <a:t>27/08/2025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54E2-87A1-4B59-A503-61E1156795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394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615BEA-9F05-4E52-A2FA-932AEAECF428}" type="datetimeFigureOut">
              <a:rPr lang="es-MX" smtClean="0"/>
              <a:t>27/08/2025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2954E2-87A1-4B59-A503-61E1156795DB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59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9EA9BE1-41FB-4529-BE06-5A67E96822B5}"/>
              </a:ext>
            </a:extLst>
          </p:cNvPr>
          <p:cNvSpPr txBox="1"/>
          <p:nvPr/>
        </p:nvSpPr>
        <p:spPr>
          <a:xfrm>
            <a:off x="760516" y="814155"/>
            <a:ext cx="10670967" cy="556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Instituto Tecnológico de Frontera Comalapa</a:t>
            </a:r>
          </a:p>
          <a:p>
            <a:pPr algn="ctr">
              <a:lnSpc>
                <a:spcPct val="150000"/>
              </a:lnSpc>
            </a:pP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Modalidad Escolarizada</a:t>
            </a:r>
          </a:p>
          <a:p>
            <a:pPr algn="ctr">
              <a:lnSpc>
                <a:spcPct val="150000"/>
              </a:lnSpc>
            </a:pP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Materia: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Lenguajes y Autómatas II</a:t>
            </a:r>
          </a:p>
          <a:p>
            <a:pPr algn="ctr">
              <a:lnSpc>
                <a:spcPct val="150000"/>
              </a:lnSpc>
            </a:pP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Semestre: 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Septimo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semestre </a:t>
            </a:r>
          </a:p>
          <a:p>
            <a:pPr algn="ctr">
              <a:lnSpc>
                <a:spcPct val="150000"/>
              </a:lnSpc>
            </a:pP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Carrera: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Ingeniería en Sistemas Computacionales.</a:t>
            </a:r>
          </a:p>
          <a:p>
            <a:pPr algn="ctr">
              <a:lnSpc>
                <a:spcPct val="150000"/>
              </a:lnSpc>
            </a:pP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Numero de control: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221260080</a:t>
            </a:r>
          </a:p>
          <a:p>
            <a:pPr algn="ctr">
              <a:lnSpc>
                <a:spcPct val="150000"/>
              </a:lnSpc>
            </a:pP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Nombre del alumno: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Sandy Isabel Guox Hernández</a:t>
            </a:r>
          </a:p>
          <a:p>
            <a:pPr algn="ctr">
              <a:lnSpc>
                <a:spcPct val="150000"/>
              </a:lnSpc>
            </a:pP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Nombre del docente: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Francisco Javier Mingo Velázquez</a:t>
            </a:r>
          </a:p>
          <a:p>
            <a:pPr algn="ctr">
              <a:lnSpc>
                <a:spcPct val="150000"/>
              </a:lnSpc>
            </a:pP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Actividad: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Exposición (1.4 Pila semántica en un analizador sintáctico).</a:t>
            </a:r>
          </a:p>
          <a:p>
            <a:pPr algn="ctr">
              <a:lnSpc>
                <a:spcPct val="150000"/>
              </a:lnSpc>
            </a:pP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Frontera Comalapa, Chiapas a 27 de agosto del 2025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28F797-4198-4737-B515-21F90D31B33C}"/>
              </a:ext>
            </a:extLst>
          </p:cNvPr>
          <p:cNvPicPr/>
          <p:nvPr/>
        </p:nvPicPr>
        <p:blipFill rotWithShape="1">
          <a:blip r:embed="rId2"/>
          <a:srcRect l="905" t="8280" b="-1"/>
          <a:stretch/>
        </p:blipFill>
        <p:spPr bwMode="auto">
          <a:xfrm>
            <a:off x="2008848" y="0"/>
            <a:ext cx="7829743" cy="9162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0849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9EA9BE1-41FB-4529-BE06-5A67E96822B5}"/>
              </a:ext>
            </a:extLst>
          </p:cNvPr>
          <p:cNvSpPr txBox="1"/>
          <p:nvPr/>
        </p:nvSpPr>
        <p:spPr>
          <a:xfrm>
            <a:off x="760516" y="209590"/>
            <a:ext cx="10670967" cy="4802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Pilas Semánticas</a:t>
            </a: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Las pilas  semánticas son estructuras  de  datos  que  se  utilizan  generalmente  para simplificar   ciertas   operaciones   de   programación. </a:t>
            </a:r>
          </a:p>
          <a:p>
            <a:pPr algn="just">
              <a:lnSpc>
                <a:spcPct val="150000"/>
              </a:lnSpc>
            </a:pP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Estas   estructuras   pueden implementarse mediante </a:t>
            </a:r>
            <a:r>
              <a:rPr 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o listas enlazadas.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A46CE4A-8F52-48A1-82D3-6A9E17681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22" y="4359966"/>
            <a:ext cx="2742167" cy="208966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34802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9EA9BE1-41FB-4529-BE06-5A67E96822B5}"/>
              </a:ext>
            </a:extLst>
          </p:cNvPr>
          <p:cNvSpPr txBox="1"/>
          <p:nvPr/>
        </p:nvSpPr>
        <p:spPr>
          <a:xfrm>
            <a:off x="760513" y="261588"/>
            <a:ext cx="10670967" cy="414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Pilas Semánticas</a:t>
            </a: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Las pilas semánticas tienen dos operaciones básicas: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Push (para introducir un elemento).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Pop(para extraer un elemento).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65A6167-EE2E-426F-B06D-11C8E2BA3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152" y="3776869"/>
            <a:ext cx="3150328" cy="28195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11C9D46-F92C-4055-B803-821415E35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342" y="4313485"/>
            <a:ext cx="5037676" cy="239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4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9EA9BE1-41FB-4529-BE06-5A67E96822B5}"/>
              </a:ext>
            </a:extLst>
          </p:cNvPr>
          <p:cNvSpPr txBox="1"/>
          <p:nvPr/>
        </p:nvSpPr>
        <p:spPr>
          <a:xfrm>
            <a:off x="760515" y="159026"/>
            <a:ext cx="10670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Analizador Sintáctico</a:t>
            </a:r>
          </a:p>
        </p:txBody>
      </p:sp>
      <p:pic>
        <p:nvPicPr>
          <p:cNvPr id="1028" name="Picture 4" descr="6 Análisis Sintáctico">
            <a:extLst>
              <a:ext uri="{FF2B5EF4-FFF2-40B4-BE49-F238E27FC236}">
                <a16:creationId xmlns:a16="http://schemas.microsoft.com/office/drawing/2014/main" id="{47EF6013-A178-4575-9339-7413103B16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79"/>
          <a:stretch/>
        </p:blipFill>
        <p:spPr bwMode="auto">
          <a:xfrm>
            <a:off x="8119190" y="1921565"/>
            <a:ext cx="3591435" cy="332629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F5CCF4A-7D28-492E-A5AF-50E1044DA1AF}"/>
              </a:ext>
            </a:extLst>
          </p:cNvPr>
          <p:cNvSpPr txBox="1"/>
          <p:nvPr/>
        </p:nvSpPr>
        <p:spPr>
          <a:xfrm>
            <a:off x="354843" y="1042600"/>
            <a:ext cx="741093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Un analizador sintáctico o </a:t>
            </a:r>
            <a:r>
              <a:rPr lang="es-MX" sz="3600" dirty="0" err="1">
                <a:latin typeface="Arial" panose="020B0604020202020204" pitchFamily="34" charset="0"/>
                <a:cs typeface="Arial" panose="020B0604020202020204" pitchFamily="34" charset="0"/>
              </a:rPr>
              <a:t>parser</a:t>
            </a:r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 es un programa que normalmente es parte de un compilador.</a:t>
            </a:r>
          </a:p>
          <a:p>
            <a:pPr algn="just"/>
            <a:endParaRPr lang="es-MX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La tarea del analizador es, en este caso, la descomposición y transformación de las entradas en un formato utilizable para su posterior procesamiento.</a:t>
            </a:r>
          </a:p>
        </p:txBody>
      </p:sp>
    </p:spTree>
    <p:extLst>
      <p:ext uri="{BB962C8B-B14F-4D97-AF65-F5344CB8AC3E}">
        <p14:creationId xmlns:p14="http://schemas.microsoft.com/office/powerpoint/2010/main" val="133754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9EA9BE1-41FB-4529-BE06-5A67E96822B5}"/>
              </a:ext>
            </a:extLst>
          </p:cNvPr>
          <p:cNvSpPr txBox="1"/>
          <p:nvPr/>
        </p:nvSpPr>
        <p:spPr>
          <a:xfrm>
            <a:off x="760516" y="239808"/>
            <a:ext cx="10670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Ejemplo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0955314-7ADC-4CBB-BCA0-706612C10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32" y="1163138"/>
            <a:ext cx="6735134" cy="54332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028800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</TotalTime>
  <Words>166</Words>
  <Application>Microsoft Office PowerPoint</Application>
  <PresentationFormat>Panorámica</PresentationFormat>
  <Paragraphs>25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Retrospección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Sandy</dc:creator>
  <cp:lastModifiedBy>Sandy</cp:lastModifiedBy>
  <cp:revision>11</cp:revision>
  <dcterms:created xsi:type="dcterms:W3CDTF">2025-08-27T04:44:30Z</dcterms:created>
  <dcterms:modified xsi:type="dcterms:W3CDTF">2025-08-27T14:07:46Z</dcterms:modified>
</cp:coreProperties>
</file>