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15566203"/>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348805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3605838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625336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799750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34582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244150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304391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263402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790425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9660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866103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841578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1405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0485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825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696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7144044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730242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26041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2813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54527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65992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47085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32089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9996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67958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297859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Monisha 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a:t>
            </a:r>
            <a:r>
              <a:rPr lang="en-US" altLang="zh-CN" sz="2400" b="0" i="0" u="none" strike="noStrike" kern="0" cap="none" spc="0" baseline="0">
                <a:solidFill>
                  <a:srgbClr val="000000"/>
                </a:solidFill>
                <a:latin typeface="Calibri" pitchFamily="0" charset="0"/>
                <a:ea typeface="Calibri" pitchFamily="0" charset="0"/>
                <a:cs typeface="Calibri" pitchFamily="0" charset="0"/>
              </a:rPr>
              <a:t>2215617</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patrician college of arts and science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9218871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093911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669000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33540850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440475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21967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455021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313602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778194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003204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7964147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945617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57021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2024-09-10T01:11:15Z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