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umar" userId="d5d24ca96e8b063b" providerId="LiveId" clId="{E02BA11B-4C64-4360-95BD-B47F673B0978}"/>
    <pc:docChg chg="delSld">
      <pc:chgData name="siva kumar" userId="d5d24ca96e8b063b" providerId="LiveId" clId="{E02BA11B-4C64-4360-95BD-B47F673B0978}" dt="2024-01-05T13:30:09.926" v="0" actId="47"/>
      <pc:docMkLst>
        <pc:docMk/>
      </pc:docMkLst>
      <pc:sldChg chg="del">
        <pc:chgData name="siva kumar" userId="d5d24ca96e8b063b" providerId="LiveId" clId="{E02BA11B-4C64-4360-95BD-B47F673B0978}" dt="2024-01-05T13:30:09.926" v="0" actId="47"/>
        <pc:sldMkLst>
          <pc:docMk/>
          <pc:sldMk cId="49859513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C490B6-F05D-8C39-EBB5-A8BED4AFD915}"/>
              </a:ext>
            </a:extLst>
          </p:cNvPr>
          <p:cNvSpPr/>
          <p:nvPr/>
        </p:nvSpPr>
        <p:spPr>
          <a:xfrm>
            <a:off x="326571" y="1586204"/>
            <a:ext cx="11588621" cy="1674845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ffectLst>
            <a:glow rad="101600">
              <a:srgbClr val="92D05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IN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Annual Conference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Association of Preventive and social Medicine</a:t>
            </a:r>
          </a:p>
          <a:p>
            <a:pPr algn="ctr"/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Sector Goal – Relevance for India (a snippet)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IN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November 2015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A1D070A-B52A-6B58-0A87-EA1DB2B7E9C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frame">
            <a:avLst>
              <a:gd name="adj1" fmla="val 3835"/>
            </a:avLst>
          </a:prstGeom>
          <a:solidFill>
            <a:srgbClr val="4040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706A90-D3C5-F46F-5A48-8503F758B71F}"/>
              </a:ext>
            </a:extLst>
          </p:cNvPr>
          <p:cNvSpPr/>
          <p:nvPr/>
        </p:nvSpPr>
        <p:spPr>
          <a:xfrm rot="20935051">
            <a:off x="3209731" y="4394718"/>
            <a:ext cx="5756987" cy="121298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Dinesh Agarwal, M.D.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Advisor</a:t>
            </a:r>
          </a:p>
          <a:p>
            <a:pPr algn="ctr"/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NATIONS POPULATION FUND, INDIA </a:t>
            </a:r>
          </a:p>
        </p:txBody>
      </p:sp>
    </p:spTree>
    <p:extLst>
      <p:ext uri="{BB962C8B-B14F-4D97-AF65-F5344CB8AC3E}">
        <p14:creationId xmlns:p14="http://schemas.microsoft.com/office/powerpoint/2010/main" val="24153286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</TotalTime>
  <Words>41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kumar</dc:creator>
  <cp:lastModifiedBy>siva kumar</cp:lastModifiedBy>
  <cp:revision>1</cp:revision>
  <dcterms:created xsi:type="dcterms:W3CDTF">2024-01-05T13:09:14Z</dcterms:created>
  <dcterms:modified xsi:type="dcterms:W3CDTF">2024-01-05T13:30:29Z</dcterms:modified>
</cp:coreProperties>
</file>