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B9"/>
    <a:srgbClr val="2023B0"/>
    <a:srgbClr val="2B3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51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37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92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1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1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61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3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88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0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4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7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1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2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BF1308-8305-4A39-97EF-A9583A57E3E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5E6E-A342-4881-B8D2-956470A9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70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990E-FF5F-ADA2-4B46-B4488F65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367" y="183777"/>
            <a:ext cx="8825658" cy="479612"/>
          </a:xfrm>
        </p:spPr>
        <p:txBody>
          <a:bodyPr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– The start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8CD5B-17D5-7ADA-3B2E-C44D98BCB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87" y="723900"/>
            <a:ext cx="6110793" cy="321564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500" i="1" cap="none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cap="none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cap="none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cap="none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cap="none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cap="none" dirty="0">
              <a:solidFill>
                <a:schemeClr val="tx1"/>
              </a:solidFill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6DDBFD51-1359-4723-D40D-A919A510B7C5}"/>
              </a:ext>
            </a:extLst>
          </p:cNvPr>
          <p:cNvSpPr/>
          <p:nvPr/>
        </p:nvSpPr>
        <p:spPr>
          <a:xfrm>
            <a:off x="3985261" y="4131048"/>
            <a:ext cx="5265419" cy="2543175"/>
          </a:xfrm>
          <a:prstGeom prst="snipRoundRect">
            <a:avLst>
              <a:gd name="adj1" fmla="val 16667"/>
              <a:gd name="adj2" fmla="val 1898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are mainly of two types –</a:t>
            </a: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Nuclear Family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includes only the husband, wife and Unmarried children who are young</a:t>
            </a:r>
          </a:p>
          <a:p>
            <a:pPr marL="342900" indent="-342900">
              <a:buAutoNum type="arabicParenR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Family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includes a whole range of members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like grandparents, parents, aunt, son/daughter and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cousins.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CEDF5-4814-307A-E85A-4033B92982B1}"/>
              </a:ext>
            </a:extLst>
          </p:cNvPr>
          <p:cNvSpPr txBox="1"/>
          <p:nvPr/>
        </p:nvSpPr>
        <p:spPr>
          <a:xfrm>
            <a:off x="206187" y="723900"/>
            <a:ext cx="6004113" cy="315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amily is a group of people brought by birth or </a:t>
            </a:r>
          </a:p>
          <a:p>
            <a:pPr>
              <a:lnSpc>
                <a:spcPct val="120000"/>
              </a:lnSpc>
            </a:pPr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by even common motive. Families are both small and large in size. </a:t>
            </a:r>
            <a:r>
              <a:rPr lang="en-IN" u="sng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 immediate family includes Spouses, Parents, brothers, sisters, sons and / or daughters. Members of the extended family may include grandparents,  aunts, uncles, cousins, nephews and nieces.</a:t>
            </a:r>
          </a:p>
          <a:p>
            <a:pPr>
              <a:lnSpc>
                <a:spcPct val="150000"/>
              </a:lnSpc>
            </a:pPr>
            <a:r>
              <a:rPr lang="en-IN" sz="16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most societies, The family is the principal institution for the socialization of children. Family is the first educational</a:t>
            </a:r>
          </a:p>
          <a:p>
            <a:pPr>
              <a:lnSpc>
                <a:spcPct val="150000"/>
              </a:lnSpc>
            </a:pPr>
            <a:r>
              <a:rPr lang="en-IN" sz="1600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institution for a child.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AF3BC0-DA65-12B0-4859-96C5CAE4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261" y="723899"/>
            <a:ext cx="4952553" cy="3276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8A630-E330-E579-268D-D1DE6A56E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7" y="4000051"/>
            <a:ext cx="3138993" cy="273981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CE57AE29-BD6F-B07F-FA77-74BAEDC099E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frame">
            <a:avLst>
              <a:gd name="adj1" fmla="val 1999"/>
            </a:avLst>
          </a:prstGeom>
          <a:solidFill>
            <a:srgbClr val="2125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0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</TotalTime>
  <Words>146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</vt:lpstr>
      <vt:lpstr>Century Gothic</vt:lpstr>
      <vt:lpstr>Times New Roman</vt:lpstr>
      <vt:lpstr>Wingdings 3</vt:lpstr>
      <vt:lpstr>Ion</vt:lpstr>
      <vt:lpstr>FAMILY – The start of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– The start of life</dc:title>
  <dc:creator>siva kumar</dc:creator>
  <cp:lastModifiedBy>siva kumar</cp:lastModifiedBy>
  <cp:revision>4</cp:revision>
  <dcterms:created xsi:type="dcterms:W3CDTF">2024-01-05T12:02:17Z</dcterms:created>
  <dcterms:modified xsi:type="dcterms:W3CDTF">2024-01-16T16:13:22Z</dcterms:modified>
</cp:coreProperties>
</file>