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E3D8"/>
    <a:srgbClr val="9E9EEA"/>
    <a:srgbClr val="FF5050"/>
    <a:srgbClr val="26A820"/>
    <a:srgbClr val="209917"/>
    <a:srgbClr val="2A2EE2"/>
    <a:srgbClr val="1A1EC0"/>
    <a:srgbClr val="FF6600"/>
    <a:srgbClr val="009900"/>
    <a:srgbClr val="99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4" d="100"/>
          <a:sy n="94" d="100"/>
        </p:scale>
        <p:origin x="197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va kumar" userId="d5d24ca96e8b063b" providerId="LiveId" clId="{D0FFE1D9-D61E-48ED-AB90-330448B2D1C5}"/>
    <pc:docChg chg="undo custSel addSld delSld modSld">
      <pc:chgData name="siva kumar" userId="d5d24ca96e8b063b" providerId="LiveId" clId="{D0FFE1D9-D61E-48ED-AB90-330448B2D1C5}" dt="2024-01-05T17:43:24.271" v="881" actId="20577"/>
      <pc:docMkLst>
        <pc:docMk/>
      </pc:docMkLst>
      <pc:sldChg chg="modSp mod setBg">
        <pc:chgData name="siva kumar" userId="d5d24ca96e8b063b" providerId="LiveId" clId="{D0FFE1D9-D61E-48ED-AB90-330448B2D1C5}" dt="2024-01-05T16:29:19.583" v="6"/>
        <pc:sldMkLst>
          <pc:docMk/>
          <pc:sldMk cId="198100498" sldId="257"/>
        </pc:sldMkLst>
        <pc:spChg chg="mod">
          <ac:chgData name="siva kumar" userId="d5d24ca96e8b063b" providerId="LiveId" clId="{D0FFE1D9-D61E-48ED-AB90-330448B2D1C5}" dt="2024-01-05T16:26:57.707" v="2" actId="2085"/>
          <ac:spMkLst>
            <pc:docMk/>
            <pc:sldMk cId="198100498" sldId="257"/>
            <ac:spMk id="2" creationId="{0FADD29F-CAE0-3F6C-922F-9AFB9CA871C7}"/>
          </ac:spMkLst>
        </pc:spChg>
      </pc:sldChg>
      <pc:sldChg chg="del">
        <pc:chgData name="siva kumar" userId="d5d24ca96e8b063b" providerId="LiveId" clId="{D0FFE1D9-D61E-48ED-AB90-330448B2D1C5}" dt="2024-01-05T16:27:58.811" v="5" actId="47"/>
        <pc:sldMkLst>
          <pc:docMk/>
          <pc:sldMk cId="3805674953" sldId="258"/>
        </pc:sldMkLst>
      </pc:sldChg>
      <pc:sldChg chg="addSp modSp new mod setBg">
        <pc:chgData name="siva kumar" userId="d5d24ca96e8b063b" providerId="LiveId" clId="{D0FFE1D9-D61E-48ED-AB90-330448B2D1C5}" dt="2024-01-05T17:09:38.461" v="443" actId="2711"/>
        <pc:sldMkLst>
          <pc:docMk/>
          <pc:sldMk cId="3246095108" sldId="259"/>
        </pc:sldMkLst>
        <pc:spChg chg="add mod">
          <ac:chgData name="siva kumar" userId="d5d24ca96e8b063b" providerId="LiveId" clId="{D0FFE1D9-D61E-48ED-AB90-330448B2D1C5}" dt="2024-01-05T16:30:58.041" v="47" actId="1076"/>
          <ac:spMkLst>
            <pc:docMk/>
            <pc:sldMk cId="3246095108" sldId="259"/>
            <ac:spMk id="2" creationId="{3498F41B-D9BD-D16D-112F-2F354B80FD08}"/>
          </ac:spMkLst>
        </pc:spChg>
        <pc:graphicFrameChg chg="add mod modGraphic">
          <ac:chgData name="siva kumar" userId="d5d24ca96e8b063b" providerId="LiveId" clId="{D0FFE1D9-D61E-48ED-AB90-330448B2D1C5}" dt="2024-01-05T16:57:31.417" v="279"/>
          <ac:graphicFrameMkLst>
            <pc:docMk/>
            <pc:sldMk cId="3246095108" sldId="259"/>
            <ac:graphicFrameMk id="3" creationId="{B953FF0C-CE90-2B14-FFD6-9C0C8F82E210}"/>
          </ac:graphicFrameMkLst>
        </pc:graphicFrameChg>
        <pc:graphicFrameChg chg="add mod modGraphic">
          <ac:chgData name="siva kumar" userId="d5d24ca96e8b063b" providerId="LiveId" clId="{D0FFE1D9-D61E-48ED-AB90-330448B2D1C5}" dt="2024-01-05T16:55:51.896" v="276" actId="2711"/>
          <ac:graphicFrameMkLst>
            <pc:docMk/>
            <pc:sldMk cId="3246095108" sldId="259"/>
            <ac:graphicFrameMk id="4" creationId="{5E3B5ECF-B7D6-6D33-524E-89FBE6CA271C}"/>
          </ac:graphicFrameMkLst>
        </pc:graphicFrameChg>
        <pc:graphicFrameChg chg="add mod modGraphic">
          <ac:chgData name="siva kumar" userId="d5d24ca96e8b063b" providerId="LiveId" clId="{D0FFE1D9-D61E-48ED-AB90-330448B2D1C5}" dt="2024-01-05T17:09:19.542" v="441" actId="2711"/>
          <ac:graphicFrameMkLst>
            <pc:docMk/>
            <pc:sldMk cId="3246095108" sldId="259"/>
            <ac:graphicFrameMk id="5" creationId="{1FBE1E77-F861-4E9D-E137-C0ABCA910D2E}"/>
          </ac:graphicFrameMkLst>
        </pc:graphicFrameChg>
        <pc:graphicFrameChg chg="add mod modGraphic">
          <ac:chgData name="siva kumar" userId="d5d24ca96e8b063b" providerId="LiveId" clId="{D0FFE1D9-D61E-48ED-AB90-330448B2D1C5}" dt="2024-01-05T17:09:38.461" v="443" actId="2711"/>
          <ac:graphicFrameMkLst>
            <pc:docMk/>
            <pc:sldMk cId="3246095108" sldId="259"/>
            <ac:graphicFrameMk id="6" creationId="{95782E60-208C-CDBF-FE4C-A930FD976EE1}"/>
          </ac:graphicFrameMkLst>
        </pc:graphicFrameChg>
        <pc:picChg chg="add mod">
          <ac:chgData name="siva kumar" userId="d5d24ca96e8b063b" providerId="LiveId" clId="{D0FFE1D9-D61E-48ED-AB90-330448B2D1C5}" dt="2024-01-05T17:08:39.999" v="436" actId="1076"/>
          <ac:picMkLst>
            <pc:docMk/>
            <pc:sldMk cId="3246095108" sldId="259"/>
            <ac:picMk id="8" creationId="{24AB83C5-FF6F-8038-F31E-B104A7A19AB2}"/>
          </ac:picMkLst>
        </pc:picChg>
      </pc:sldChg>
      <pc:sldChg chg="addSp modSp new mod setBg">
        <pc:chgData name="siva kumar" userId="d5d24ca96e8b063b" providerId="LiveId" clId="{D0FFE1D9-D61E-48ED-AB90-330448B2D1C5}" dt="2024-01-05T17:43:24.271" v="881" actId="20577"/>
        <pc:sldMkLst>
          <pc:docMk/>
          <pc:sldMk cId="2161912671" sldId="260"/>
        </pc:sldMkLst>
        <pc:spChg chg="add mod">
          <ac:chgData name="siva kumar" userId="d5d24ca96e8b063b" providerId="LiveId" clId="{D0FFE1D9-D61E-48ED-AB90-330448B2D1C5}" dt="2024-01-05T17:13:29.609" v="474" actId="1076"/>
          <ac:spMkLst>
            <pc:docMk/>
            <pc:sldMk cId="2161912671" sldId="260"/>
            <ac:spMk id="2" creationId="{46EA6CA3-1B2F-3448-8801-72BF83B81A9A}"/>
          </ac:spMkLst>
        </pc:spChg>
        <pc:graphicFrameChg chg="add mod modGraphic">
          <ac:chgData name="siva kumar" userId="d5d24ca96e8b063b" providerId="LiveId" clId="{D0FFE1D9-D61E-48ED-AB90-330448B2D1C5}" dt="2024-01-05T17:43:24.271" v="881" actId="20577"/>
          <ac:graphicFrameMkLst>
            <pc:docMk/>
            <pc:sldMk cId="2161912671" sldId="260"/>
            <ac:graphicFrameMk id="3" creationId="{D83F728B-4A66-1C54-C928-159762713008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542BDA-7577-42C0-A2FA-F489848722D8}" type="doc">
      <dgm:prSet loTypeId="urn:microsoft.com/office/officeart/2005/8/layout/vList5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F6606F2-3746-41C3-BDA2-175CC89430C8}">
      <dgm:prSet phldrT="[Text]" custT="1"/>
      <dgm:spPr>
        <a:solidFill>
          <a:srgbClr val="2A2EE2"/>
        </a:solidFill>
      </dgm:spPr>
      <dgm:t>
        <a:bodyPr/>
        <a:lstStyle/>
        <a:p>
          <a:r>
            <a:rPr lang="en-IN" sz="20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Software as a service</a:t>
          </a:r>
        </a:p>
        <a:p>
          <a:r>
            <a:rPr lang="en-IN" sz="20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(SAAS)</a:t>
          </a:r>
        </a:p>
      </dgm:t>
    </dgm:pt>
    <dgm:pt modelId="{470642D6-233B-4F56-BD1D-79184E0B70C5}" type="parTrans" cxnId="{307AF348-7D91-4740-9FEF-703066084EA7}">
      <dgm:prSet/>
      <dgm:spPr/>
      <dgm:t>
        <a:bodyPr/>
        <a:lstStyle/>
        <a:p>
          <a:endParaRPr lang="en-IN"/>
        </a:p>
      </dgm:t>
    </dgm:pt>
    <dgm:pt modelId="{6F41C201-C9E6-4842-B351-A42030D42E8F}" type="sibTrans" cxnId="{307AF348-7D91-4740-9FEF-703066084EA7}">
      <dgm:prSet/>
      <dgm:spPr/>
      <dgm:t>
        <a:bodyPr/>
        <a:lstStyle/>
        <a:p>
          <a:endParaRPr lang="en-IN"/>
        </a:p>
      </dgm:t>
    </dgm:pt>
    <dgm:pt modelId="{735CC5BF-76E1-4C90-BC34-2C9DDAFC1B35}">
      <dgm:prSet phldrT="[Text]" custT="1"/>
      <dgm:spPr>
        <a:solidFill>
          <a:srgbClr val="9E9EEA">
            <a:alpha val="89804"/>
          </a:srgbClr>
        </a:solidFill>
      </dgm:spPr>
      <dgm:t>
        <a:bodyPr/>
        <a:lstStyle/>
        <a:p>
          <a:r>
            <a:rPr lang="en-IN" sz="18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Software as a service provider application </a:t>
          </a:r>
        </a:p>
      </dgm:t>
    </dgm:pt>
    <dgm:pt modelId="{64B9CB6C-FA7D-4C40-B184-111F2F628507}" type="parTrans" cxnId="{3761FB53-C202-4D02-AE79-15985CDFF0D9}">
      <dgm:prSet/>
      <dgm:spPr/>
      <dgm:t>
        <a:bodyPr/>
        <a:lstStyle/>
        <a:p>
          <a:endParaRPr lang="en-IN"/>
        </a:p>
      </dgm:t>
    </dgm:pt>
    <dgm:pt modelId="{B055930E-FC9D-416A-B853-B1A8E4E28959}" type="sibTrans" cxnId="{3761FB53-C202-4D02-AE79-15985CDFF0D9}">
      <dgm:prSet/>
      <dgm:spPr/>
      <dgm:t>
        <a:bodyPr/>
        <a:lstStyle/>
        <a:p>
          <a:endParaRPr lang="en-IN"/>
        </a:p>
      </dgm:t>
    </dgm:pt>
    <dgm:pt modelId="{F608DB6F-1ECC-4A1F-B4ED-AB49FCA5C829}">
      <dgm:prSet phldrT="[Text]" custT="1"/>
      <dgm:spPr>
        <a:solidFill>
          <a:srgbClr val="26A820"/>
        </a:solidFill>
      </dgm:spPr>
      <dgm:t>
        <a:bodyPr/>
        <a:lstStyle/>
        <a:p>
          <a:r>
            <a:rPr lang="en-IN" sz="20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Platform as a service</a:t>
          </a:r>
        </a:p>
        <a:p>
          <a:r>
            <a:rPr lang="en-IN" sz="20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(PAAS)</a:t>
          </a:r>
        </a:p>
      </dgm:t>
    </dgm:pt>
    <dgm:pt modelId="{B5F4DAD7-3640-4B30-92C0-094D58444307}" type="parTrans" cxnId="{97B52143-CAD0-4732-94ED-213218DE6320}">
      <dgm:prSet/>
      <dgm:spPr/>
      <dgm:t>
        <a:bodyPr/>
        <a:lstStyle/>
        <a:p>
          <a:endParaRPr lang="en-IN"/>
        </a:p>
      </dgm:t>
    </dgm:pt>
    <dgm:pt modelId="{AA1E6E17-A757-4A20-A1E7-D906B1F9D5D1}" type="sibTrans" cxnId="{97B52143-CAD0-4732-94ED-213218DE6320}">
      <dgm:prSet/>
      <dgm:spPr/>
      <dgm:t>
        <a:bodyPr/>
        <a:lstStyle/>
        <a:p>
          <a:endParaRPr lang="en-IN"/>
        </a:p>
      </dgm:t>
    </dgm:pt>
    <dgm:pt modelId="{9563B468-DAE8-4896-AA6B-68FADA062405}">
      <dgm:prSet phldrT="[Text]" custT="1"/>
      <dgm:spPr>
        <a:solidFill>
          <a:srgbClr val="CBE3D8">
            <a:alpha val="89804"/>
          </a:srgbClr>
        </a:solidFill>
      </dgm:spPr>
      <dgm:t>
        <a:bodyPr/>
        <a:lstStyle/>
        <a:p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Platform as a service deploy customer</a:t>
          </a:r>
        </a:p>
      </dgm:t>
    </dgm:pt>
    <dgm:pt modelId="{7FDEA1F5-724F-4AFD-AED2-F8D8682EEB5D}" type="parTrans" cxnId="{F7A1D85F-FC1E-4A84-8861-7EEBD77ABEB8}">
      <dgm:prSet/>
      <dgm:spPr/>
      <dgm:t>
        <a:bodyPr/>
        <a:lstStyle/>
        <a:p>
          <a:endParaRPr lang="en-IN"/>
        </a:p>
      </dgm:t>
    </dgm:pt>
    <dgm:pt modelId="{955260F4-7D6E-4930-9538-507FC206234A}" type="sibTrans" cxnId="{F7A1D85F-FC1E-4A84-8861-7EEBD77ABEB8}">
      <dgm:prSet/>
      <dgm:spPr/>
      <dgm:t>
        <a:bodyPr/>
        <a:lstStyle/>
        <a:p>
          <a:endParaRPr lang="en-IN"/>
        </a:p>
      </dgm:t>
    </dgm:pt>
    <dgm:pt modelId="{46301A68-14AC-423E-A884-707C7885AD41}">
      <dgm:prSet phldrT="[Text]" custT="1"/>
      <dgm:spPr>
        <a:solidFill>
          <a:srgbClr val="FF5050"/>
        </a:solidFill>
      </dgm:spPr>
      <dgm:t>
        <a:bodyPr/>
        <a:lstStyle/>
        <a:p>
          <a:r>
            <a:rPr lang="en-IN" sz="20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Infrastructure as a </a:t>
          </a:r>
        </a:p>
        <a:p>
          <a:r>
            <a:rPr lang="en-IN" sz="20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service (IAAS)</a:t>
          </a:r>
        </a:p>
      </dgm:t>
    </dgm:pt>
    <dgm:pt modelId="{02E4078A-8292-46CF-B0EE-845E18D85044}" type="parTrans" cxnId="{B4A7F3F9-AD34-4E3D-8130-842FA72621EB}">
      <dgm:prSet/>
      <dgm:spPr/>
      <dgm:t>
        <a:bodyPr/>
        <a:lstStyle/>
        <a:p>
          <a:endParaRPr lang="en-IN"/>
        </a:p>
      </dgm:t>
    </dgm:pt>
    <dgm:pt modelId="{5062A121-6479-4A99-8240-4C640026DB2D}" type="sibTrans" cxnId="{B4A7F3F9-AD34-4E3D-8130-842FA72621EB}">
      <dgm:prSet/>
      <dgm:spPr/>
      <dgm:t>
        <a:bodyPr/>
        <a:lstStyle/>
        <a:p>
          <a:endParaRPr lang="en-IN"/>
        </a:p>
      </dgm:t>
    </dgm:pt>
    <dgm:pt modelId="{F06A33C8-27AB-4307-B083-0A7E7AB1722D}">
      <dgm:prSet phldrT="[Text]" custT="1"/>
      <dgm:spPr>
        <a:solidFill>
          <a:schemeClr val="accent3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Infrastructure as a service processing, storage and computing sources </a:t>
          </a:r>
        </a:p>
      </dgm:t>
    </dgm:pt>
    <dgm:pt modelId="{46272CAA-07CF-45BE-9EBB-CC618C4A1453}" type="parTrans" cxnId="{66C6B9E2-0533-4150-BEB8-1BE94F39B106}">
      <dgm:prSet/>
      <dgm:spPr/>
      <dgm:t>
        <a:bodyPr/>
        <a:lstStyle/>
        <a:p>
          <a:endParaRPr lang="en-IN"/>
        </a:p>
      </dgm:t>
    </dgm:pt>
    <dgm:pt modelId="{2BACA563-75ED-4DF8-AD59-05318BBC4A49}" type="sibTrans" cxnId="{66C6B9E2-0533-4150-BEB8-1BE94F39B106}">
      <dgm:prSet/>
      <dgm:spPr/>
      <dgm:t>
        <a:bodyPr/>
        <a:lstStyle/>
        <a:p>
          <a:endParaRPr lang="en-IN"/>
        </a:p>
      </dgm:t>
    </dgm:pt>
    <dgm:pt modelId="{3129AA37-AF4B-423E-BBF9-237C60CF7544}" type="pres">
      <dgm:prSet presAssocID="{35542BDA-7577-42C0-A2FA-F489848722D8}" presName="Name0" presStyleCnt="0">
        <dgm:presLayoutVars>
          <dgm:dir/>
          <dgm:animLvl val="lvl"/>
          <dgm:resizeHandles val="exact"/>
        </dgm:presLayoutVars>
      </dgm:prSet>
      <dgm:spPr/>
    </dgm:pt>
    <dgm:pt modelId="{30B1C4C2-75D1-4E30-B6A7-1120A7906CC2}" type="pres">
      <dgm:prSet presAssocID="{8F6606F2-3746-41C3-BDA2-175CC89430C8}" presName="linNode" presStyleCnt="0"/>
      <dgm:spPr/>
    </dgm:pt>
    <dgm:pt modelId="{2AC435AB-E180-4AB2-9757-0F4D80E33A00}" type="pres">
      <dgm:prSet presAssocID="{8F6606F2-3746-41C3-BDA2-175CC89430C8}" presName="parentText" presStyleLbl="node1" presStyleIdx="0" presStyleCnt="3" custScaleX="274831" custScaleY="26876" custLinFactNeighborX="583" custLinFactNeighborY="-5617">
        <dgm:presLayoutVars>
          <dgm:chMax val="1"/>
          <dgm:bulletEnabled val="1"/>
        </dgm:presLayoutVars>
      </dgm:prSet>
      <dgm:spPr/>
    </dgm:pt>
    <dgm:pt modelId="{5F28E9F0-307C-4483-86F7-E9DDF07BE3F7}" type="pres">
      <dgm:prSet presAssocID="{8F6606F2-3746-41C3-BDA2-175CC89430C8}" presName="descendantText" presStyleLbl="alignAccFollowNode1" presStyleIdx="0" presStyleCnt="3" custScaleX="166575" custScaleY="21567" custLinFactNeighborX="152" custLinFactNeighborY="-5338">
        <dgm:presLayoutVars>
          <dgm:bulletEnabled val="1"/>
        </dgm:presLayoutVars>
      </dgm:prSet>
      <dgm:spPr/>
    </dgm:pt>
    <dgm:pt modelId="{155A6530-8176-4A1F-B1ED-C47CD6A27EE7}" type="pres">
      <dgm:prSet presAssocID="{6F41C201-C9E6-4842-B351-A42030D42E8F}" presName="sp" presStyleCnt="0"/>
      <dgm:spPr/>
    </dgm:pt>
    <dgm:pt modelId="{5CA20F86-A63B-46FB-9414-AB5FA043828F}" type="pres">
      <dgm:prSet presAssocID="{F608DB6F-1ECC-4A1F-B4ED-AB49FCA5C829}" presName="linNode" presStyleCnt="0"/>
      <dgm:spPr/>
    </dgm:pt>
    <dgm:pt modelId="{7131243D-550B-44D0-AF15-A1107BD7E762}" type="pres">
      <dgm:prSet presAssocID="{F608DB6F-1ECC-4A1F-B4ED-AB49FCA5C829}" presName="parentText" presStyleLbl="node1" presStyleIdx="1" presStyleCnt="3" custScaleX="157208" custScaleY="26139" custLinFactNeighborX="2345" custLinFactNeighborY="-7744">
        <dgm:presLayoutVars>
          <dgm:chMax val="1"/>
          <dgm:bulletEnabled val="1"/>
        </dgm:presLayoutVars>
      </dgm:prSet>
      <dgm:spPr/>
    </dgm:pt>
    <dgm:pt modelId="{930ED505-91A7-4B49-B74C-8603CA1A75F3}" type="pres">
      <dgm:prSet presAssocID="{F608DB6F-1ECC-4A1F-B4ED-AB49FCA5C829}" presName="descendantText" presStyleLbl="alignAccFollowNode1" presStyleIdx="1" presStyleCnt="3" custScaleX="103609" custScaleY="25154" custLinFactNeighborX="5583" custLinFactNeighborY="-7482">
        <dgm:presLayoutVars>
          <dgm:bulletEnabled val="1"/>
        </dgm:presLayoutVars>
      </dgm:prSet>
      <dgm:spPr/>
    </dgm:pt>
    <dgm:pt modelId="{9F3F27DB-AC57-44CD-B2FB-A9B245FE51EA}" type="pres">
      <dgm:prSet presAssocID="{AA1E6E17-A757-4A20-A1E7-D906B1F9D5D1}" presName="sp" presStyleCnt="0"/>
      <dgm:spPr/>
    </dgm:pt>
    <dgm:pt modelId="{E126C550-EE81-4A96-84CF-C1FB1BCBAE7D}" type="pres">
      <dgm:prSet presAssocID="{46301A68-14AC-423E-A884-707C7885AD41}" presName="linNode" presStyleCnt="0"/>
      <dgm:spPr/>
    </dgm:pt>
    <dgm:pt modelId="{853089A9-A79C-40AD-B823-1B2056C25E28}" type="pres">
      <dgm:prSet presAssocID="{46301A68-14AC-423E-A884-707C7885AD41}" presName="parentText" presStyleLbl="node1" presStyleIdx="2" presStyleCnt="3" custScaleX="127625" custScaleY="24869" custLinFactNeighborX="1980" custLinFactNeighborY="-10426">
        <dgm:presLayoutVars>
          <dgm:chMax val="1"/>
          <dgm:bulletEnabled val="1"/>
        </dgm:presLayoutVars>
      </dgm:prSet>
      <dgm:spPr/>
    </dgm:pt>
    <dgm:pt modelId="{74BDCB7D-D6A1-4C9C-9A86-731D208D1660}" type="pres">
      <dgm:prSet presAssocID="{46301A68-14AC-423E-A884-707C7885AD41}" presName="descendantText" presStyleLbl="alignAccFollowNode1" presStyleIdx="2" presStyleCnt="3" custScaleX="82954" custScaleY="22865" custLinFactNeighborX="4734" custLinFactNeighborY="-14542">
        <dgm:presLayoutVars>
          <dgm:bulletEnabled val="1"/>
        </dgm:presLayoutVars>
      </dgm:prSet>
      <dgm:spPr/>
    </dgm:pt>
  </dgm:ptLst>
  <dgm:cxnLst>
    <dgm:cxn modelId="{1FCA3B31-2126-4021-8570-FA03F0F71BF3}" type="presOf" srcId="{F06A33C8-27AB-4307-B083-0A7E7AB1722D}" destId="{74BDCB7D-D6A1-4C9C-9A86-731D208D1660}" srcOrd="0" destOrd="0" presId="urn:microsoft.com/office/officeart/2005/8/layout/vList5"/>
    <dgm:cxn modelId="{F7A1D85F-FC1E-4A84-8861-7EEBD77ABEB8}" srcId="{F608DB6F-1ECC-4A1F-B4ED-AB49FCA5C829}" destId="{9563B468-DAE8-4896-AA6B-68FADA062405}" srcOrd="0" destOrd="0" parTransId="{7FDEA1F5-724F-4AFD-AED2-F8D8682EEB5D}" sibTransId="{955260F4-7D6E-4930-9538-507FC206234A}"/>
    <dgm:cxn modelId="{97B52143-CAD0-4732-94ED-213218DE6320}" srcId="{35542BDA-7577-42C0-A2FA-F489848722D8}" destId="{F608DB6F-1ECC-4A1F-B4ED-AB49FCA5C829}" srcOrd="1" destOrd="0" parTransId="{B5F4DAD7-3640-4B30-92C0-094D58444307}" sibTransId="{AA1E6E17-A757-4A20-A1E7-D906B1F9D5D1}"/>
    <dgm:cxn modelId="{307AF348-7D91-4740-9FEF-703066084EA7}" srcId="{35542BDA-7577-42C0-A2FA-F489848722D8}" destId="{8F6606F2-3746-41C3-BDA2-175CC89430C8}" srcOrd="0" destOrd="0" parTransId="{470642D6-233B-4F56-BD1D-79184E0B70C5}" sibTransId="{6F41C201-C9E6-4842-B351-A42030D42E8F}"/>
    <dgm:cxn modelId="{3761FB53-C202-4D02-AE79-15985CDFF0D9}" srcId="{8F6606F2-3746-41C3-BDA2-175CC89430C8}" destId="{735CC5BF-76E1-4C90-BC34-2C9DDAFC1B35}" srcOrd="0" destOrd="0" parTransId="{64B9CB6C-FA7D-4C40-B184-111F2F628507}" sibTransId="{B055930E-FC9D-416A-B853-B1A8E4E28959}"/>
    <dgm:cxn modelId="{12C22877-06C0-4A44-86B2-8C82642E9281}" type="presOf" srcId="{F608DB6F-1ECC-4A1F-B4ED-AB49FCA5C829}" destId="{7131243D-550B-44D0-AF15-A1107BD7E762}" srcOrd="0" destOrd="0" presId="urn:microsoft.com/office/officeart/2005/8/layout/vList5"/>
    <dgm:cxn modelId="{59608A80-448F-4DE2-BCAD-4D63C9CB309E}" type="presOf" srcId="{735CC5BF-76E1-4C90-BC34-2C9DDAFC1B35}" destId="{5F28E9F0-307C-4483-86F7-E9DDF07BE3F7}" srcOrd="0" destOrd="0" presId="urn:microsoft.com/office/officeart/2005/8/layout/vList5"/>
    <dgm:cxn modelId="{3D311FD2-D878-49B3-A695-6284B054E92C}" type="presOf" srcId="{35542BDA-7577-42C0-A2FA-F489848722D8}" destId="{3129AA37-AF4B-423E-BBF9-237C60CF7544}" srcOrd="0" destOrd="0" presId="urn:microsoft.com/office/officeart/2005/8/layout/vList5"/>
    <dgm:cxn modelId="{66C6B9E2-0533-4150-BEB8-1BE94F39B106}" srcId="{46301A68-14AC-423E-A884-707C7885AD41}" destId="{F06A33C8-27AB-4307-B083-0A7E7AB1722D}" srcOrd="0" destOrd="0" parTransId="{46272CAA-07CF-45BE-9EBB-CC618C4A1453}" sibTransId="{2BACA563-75ED-4DF8-AD59-05318BBC4A49}"/>
    <dgm:cxn modelId="{F520F8E7-C686-497F-870F-8489C61188C9}" type="presOf" srcId="{9563B468-DAE8-4896-AA6B-68FADA062405}" destId="{930ED505-91A7-4B49-B74C-8603CA1A75F3}" srcOrd="0" destOrd="0" presId="urn:microsoft.com/office/officeart/2005/8/layout/vList5"/>
    <dgm:cxn modelId="{F74126E8-2FF5-4C7E-9CCC-E37243AB3EB1}" type="presOf" srcId="{8F6606F2-3746-41C3-BDA2-175CC89430C8}" destId="{2AC435AB-E180-4AB2-9757-0F4D80E33A00}" srcOrd="0" destOrd="0" presId="urn:microsoft.com/office/officeart/2005/8/layout/vList5"/>
    <dgm:cxn modelId="{C6142DEF-765C-4D08-ACAD-84C5D335F127}" type="presOf" srcId="{46301A68-14AC-423E-A884-707C7885AD41}" destId="{853089A9-A79C-40AD-B823-1B2056C25E28}" srcOrd="0" destOrd="0" presId="urn:microsoft.com/office/officeart/2005/8/layout/vList5"/>
    <dgm:cxn modelId="{B4A7F3F9-AD34-4E3D-8130-842FA72621EB}" srcId="{35542BDA-7577-42C0-A2FA-F489848722D8}" destId="{46301A68-14AC-423E-A884-707C7885AD41}" srcOrd="2" destOrd="0" parTransId="{02E4078A-8292-46CF-B0EE-845E18D85044}" sibTransId="{5062A121-6479-4A99-8240-4C640026DB2D}"/>
    <dgm:cxn modelId="{89F0E41E-BF7E-493B-8F80-FC4983058A7F}" type="presParOf" srcId="{3129AA37-AF4B-423E-BBF9-237C60CF7544}" destId="{30B1C4C2-75D1-4E30-B6A7-1120A7906CC2}" srcOrd="0" destOrd="0" presId="urn:microsoft.com/office/officeart/2005/8/layout/vList5"/>
    <dgm:cxn modelId="{CB1B9D13-1813-46D3-9263-27AD57A3A644}" type="presParOf" srcId="{30B1C4C2-75D1-4E30-B6A7-1120A7906CC2}" destId="{2AC435AB-E180-4AB2-9757-0F4D80E33A00}" srcOrd="0" destOrd="0" presId="urn:microsoft.com/office/officeart/2005/8/layout/vList5"/>
    <dgm:cxn modelId="{C877762B-D947-4F85-8373-D1F2C581DBE3}" type="presParOf" srcId="{30B1C4C2-75D1-4E30-B6A7-1120A7906CC2}" destId="{5F28E9F0-307C-4483-86F7-E9DDF07BE3F7}" srcOrd="1" destOrd="0" presId="urn:microsoft.com/office/officeart/2005/8/layout/vList5"/>
    <dgm:cxn modelId="{CB941418-0230-4937-895A-020ECE74769C}" type="presParOf" srcId="{3129AA37-AF4B-423E-BBF9-237C60CF7544}" destId="{155A6530-8176-4A1F-B1ED-C47CD6A27EE7}" srcOrd="1" destOrd="0" presId="urn:microsoft.com/office/officeart/2005/8/layout/vList5"/>
    <dgm:cxn modelId="{FF04BF5C-9400-4B61-88EB-C78C91294F17}" type="presParOf" srcId="{3129AA37-AF4B-423E-BBF9-237C60CF7544}" destId="{5CA20F86-A63B-46FB-9414-AB5FA043828F}" srcOrd="2" destOrd="0" presId="urn:microsoft.com/office/officeart/2005/8/layout/vList5"/>
    <dgm:cxn modelId="{A95E51F9-5883-43CB-8290-8C8C4CF66502}" type="presParOf" srcId="{5CA20F86-A63B-46FB-9414-AB5FA043828F}" destId="{7131243D-550B-44D0-AF15-A1107BD7E762}" srcOrd="0" destOrd="0" presId="urn:microsoft.com/office/officeart/2005/8/layout/vList5"/>
    <dgm:cxn modelId="{A437A18F-9FED-40CD-A85D-E961E64731E2}" type="presParOf" srcId="{5CA20F86-A63B-46FB-9414-AB5FA043828F}" destId="{930ED505-91A7-4B49-B74C-8603CA1A75F3}" srcOrd="1" destOrd="0" presId="urn:microsoft.com/office/officeart/2005/8/layout/vList5"/>
    <dgm:cxn modelId="{48127458-23AF-4A68-9B1C-BA7B2E57A7A1}" type="presParOf" srcId="{3129AA37-AF4B-423E-BBF9-237C60CF7544}" destId="{9F3F27DB-AC57-44CD-B2FB-A9B245FE51EA}" srcOrd="3" destOrd="0" presId="urn:microsoft.com/office/officeart/2005/8/layout/vList5"/>
    <dgm:cxn modelId="{59B3F0F5-0AB7-4B9E-932B-5D4A056DA02F}" type="presParOf" srcId="{3129AA37-AF4B-423E-BBF9-237C60CF7544}" destId="{E126C550-EE81-4A96-84CF-C1FB1BCBAE7D}" srcOrd="4" destOrd="0" presId="urn:microsoft.com/office/officeart/2005/8/layout/vList5"/>
    <dgm:cxn modelId="{43791C85-C926-4D76-923F-CB75AFF93693}" type="presParOf" srcId="{E126C550-EE81-4A96-84CF-C1FB1BCBAE7D}" destId="{853089A9-A79C-40AD-B823-1B2056C25E28}" srcOrd="0" destOrd="0" presId="urn:microsoft.com/office/officeart/2005/8/layout/vList5"/>
    <dgm:cxn modelId="{B4068064-D7ED-4E93-872D-610B3B444648}" type="presParOf" srcId="{E126C550-EE81-4A96-84CF-C1FB1BCBAE7D}" destId="{74BDCB7D-D6A1-4C9C-9A86-731D208D166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28E9F0-307C-4483-86F7-E9DDF07BE3F7}">
      <dsp:nvSpPr>
        <dsp:cNvPr id="0" name=""/>
        <dsp:cNvSpPr/>
      </dsp:nvSpPr>
      <dsp:spPr>
        <a:xfrm rot="5400000">
          <a:off x="5569421" y="-1310118"/>
          <a:ext cx="903069" cy="4214080"/>
        </a:xfrm>
        <a:prstGeom prst="round2SameRect">
          <a:avLst/>
        </a:prstGeom>
        <a:solidFill>
          <a:srgbClr val="9E9EEA">
            <a:alpha val="89804"/>
          </a:srgb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Software as a service provider application </a:t>
          </a:r>
        </a:p>
      </dsp:txBody>
      <dsp:txXfrm rot="-5400000">
        <a:off x="3913916" y="389471"/>
        <a:ext cx="4169996" cy="814901"/>
      </dsp:txXfrm>
    </dsp:sp>
    <dsp:sp modelId="{2AC435AB-E180-4AB2-9757-0F4D80E33A00}">
      <dsp:nvSpPr>
        <dsp:cNvPr id="0" name=""/>
        <dsp:cNvSpPr/>
      </dsp:nvSpPr>
      <dsp:spPr>
        <a:xfrm>
          <a:off x="15559" y="23082"/>
          <a:ext cx="3910941" cy="1406714"/>
        </a:xfrm>
        <a:prstGeom prst="roundRect">
          <a:avLst/>
        </a:prstGeom>
        <a:solidFill>
          <a:srgbClr val="2A2EE2"/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Software as a service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(SAAS)</a:t>
          </a:r>
        </a:p>
      </dsp:txBody>
      <dsp:txXfrm>
        <a:off x="84229" y="91752"/>
        <a:ext cx="3773601" cy="1269374"/>
      </dsp:txXfrm>
    </dsp:sp>
    <dsp:sp modelId="{930ED505-91A7-4B49-B74C-8603CA1A75F3}">
      <dsp:nvSpPr>
        <dsp:cNvPr id="0" name=""/>
        <dsp:cNvSpPr/>
      </dsp:nvSpPr>
      <dsp:spPr>
        <a:xfrm rot="5400000">
          <a:off x="5409186" y="164098"/>
          <a:ext cx="1053267" cy="4384359"/>
        </a:xfrm>
        <a:prstGeom prst="round2SameRect">
          <a:avLst/>
        </a:prstGeom>
        <a:solidFill>
          <a:srgbClr val="CBE3D8">
            <a:alpha val="89804"/>
          </a:srgb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Platform as a service deploy customer</a:t>
          </a:r>
        </a:p>
      </dsp:txBody>
      <dsp:txXfrm rot="-5400000">
        <a:off x="3743640" y="1881060"/>
        <a:ext cx="4332943" cy="950435"/>
      </dsp:txXfrm>
    </dsp:sp>
    <dsp:sp modelId="{7131243D-550B-44D0-AF15-A1107BD7E762}">
      <dsp:nvSpPr>
        <dsp:cNvPr id="0" name=""/>
        <dsp:cNvSpPr/>
      </dsp:nvSpPr>
      <dsp:spPr>
        <a:xfrm>
          <a:off x="100042" y="1580172"/>
          <a:ext cx="3742018" cy="1368139"/>
        </a:xfrm>
        <a:prstGeom prst="roundRect">
          <a:avLst/>
        </a:prstGeom>
        <a:solidFill>
          <a:srgbClr val="26A820"/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Platform as a service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(PAAS)</a:t>
          </a:r>
        </a:p>
      </dsp:txBody>
      <dsp:txXfrm>
        <a:off x="166829" y="1646959"/>
        <a:ext cx="3608444" cy="1234565"/>
      </dsp:txXfrm>
    </dsp:sp>
    <dsp:sp modelId="{74BDCB7D-D6A1-4C9C-9A86-731D208D1660}">
      <dsp:nvSpPr>
        <dsp:cNvPr id="0" name=""/>
        <dsp:cNvSpPr/>
      </dsp:nvSpPr>
      <dsp:spPr>
        <a:xfrm rot="5400000">
          <a:off x="5491689" y="1499664"/>
          <a:ext cx="957420" cy="4315200"/>
        </a:xfrm>
        <a:prstGeom prst="round2SameRect">
          <a:avLst/>
        </a:prstGeom>
        <a:solidFill>
          <a:schemeClr val="accent3">
            <a:lumMod val="40000"/>
            <a:lumOff val="60000"/>
            <a:alpha val="9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Infrastructure as a service processing, storage and computing sources </a:t>
          </a:r>
        </a:p>
      </dsp:txBody>
      <dsp:txXfrm rot="-5400000">
        <a:off x="3812800" y="3225291"/>
        <a:ext cx="4268463" cy="863946"/>
      </dsp:txXfrm>
    </dsp:sp>
    <dsp:sp modelId="{853089A9-A79C-40AD-B823-1B2056C25E28}">
      <dsp:nvSpPr>
        <dsp:cNvPr id="0" name=""/>
        <dsp:cNvSpPr/>
      </dsp:nvSpPr>
      <dsp:spPr>
        <a:xfrm>
          <a:off x="103809" y="3069638"/>
          <a:ext cx="3734409" cy="1301666"/>
        </a:xfrm>
        <a:prstGeom prst="roundRect">
          <a:avLst/>
        </a:prstGeom>
        <a:solidFill>
          <a:srgbClr val="FF5050"/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Infrastructure as a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service (IAAS)</a:t>
          </a:r>
        </a:p>
      </dsp:txBody>
      <dsp:txXfrm>
        <a:off x="167351" y="3133180"/>
        <a:ext cx="3607325" cy="11745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B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ADD29F-CAE0-3F6C-922F-9AFB9CA871C7}"/>
              </a:ext>
            </a:extLst>
          </p:cNvPr>
          <p:cNvSpPr/>
          <p:nvPr/>
        </p:nvSpPr>
        <p:spPr>
          <a:xfrm>
            <a:off x="206478" y="294967"/>
            <a:ext cx="5171768" cy="5112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COMPUTING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B99DFE-624D-BA79-6E32-663A1269C8E1}"/>
              </a:ext>
            </a:extLst>
          </p:cNvPr>
          <p:cNvSpPr/>
          <p:nvPr/>
        </p:nvSpPr>
        <p:spPr>
          <a:xfrm>
            <a:off x="0" y="825911"/>
            <a:ext cx="11130116" cy="59386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Cloud computing is a general term used to describe a new class of network based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computing that takes place over the internet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step higher from Utility Computing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collection / group of integrated and networked hardware, software and internet 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Infrastructure (called a platform)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internet for communication and transport provides hardware, software and 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networking services to clients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 These platforms hide the complexity and details of the underlying infrastructure from users 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 applications by providing very simple graphical interface or API (Applications 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Interface)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 In addition the platform provides on-demand services that are always available at any time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 any place.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 The hardware and software services are available to general public, enterprises, corporations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business markets.</a:t>
            </a:r>
          </a:p>
          <a:p>
            <a:endParaRPr lang="en-IN" dirty="0"/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100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B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98F41B-D9BD-D16D-112F-2F354B80FD08}"/>
              </a:ext>
            </a:extLst>
          </p:cNvPr>
          <p:cNvSpPr/>
          <p:nvPr/>
        </p:nvSpPr>
        <p:spPr>
          <a:xfrm>
            <a:off x="-29825" y="248429"/>
            <a:ext cx="6125825" cy="4719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 COMPUTING CHARACTERISTICS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953FF0C-CE90-2B14-FFD6-9C0C8F82E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556597"/>
              </p:ext>
            </p:extLst>
          </p:nvPr>
        </p:nvGraphicFramePr>
        <p:xfrm>
          <a:off x="497840" y="902546"/>
          <a:ext cx="5979096" cy="370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979096">
                  <a:extLst>
                    <a:ext uri="{9D8B030D-6E8A-4147-A177-3AD203B41FA5}">
                      <a16:colId xmlns:a16="http://schemas.microsoft.com/office/drawing/2014/main" val="30915431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Common 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401465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E3B5ECF-B7D6-6D33-524E-89FBE6CA27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243897"/>
              </p:ext>
            </p:extLst>
          </p:nvPr>
        </p:nvGraphicFramePr>
        <p:xfrm>
          <a:off x="497840" y="1273386"/>
          <a:ext cx="5979097" cy="1483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987040">
                  <a:extLst>
                    <a:ext uri="{9D8B030D-6E8A-4147-A177-3AD203B41FA5}">
                      <a16:colId xmlns:a16="http://schemas.microsoft.com/office/drawing/2014/main" val="2047691424"/>
                    </a:ext>
                  </a:extLst>
                </a:gridCol>
                <a:gridCol w="2992057">
                  <a:extLst>
                    <a:ext uri="{9D8B030D-6E8A-4147-A177-3AD203B41FA5}">
                      <a16:colId xmlns:a16="http://schemas.microsoft.com/office/drawing/2014/main" val="1017157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Massive scale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Resilient computing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8378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Homogeneity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Geographic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344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Virtualization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Service Orientation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95404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 cost software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Advanced security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3675280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FBE1E77-F861-4E9D-E137-C0ABCA910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380131"/>
              </p:ext>
            </p:extLst>
          </p:nvPr>
        </p:nvGraphicFramePr>
        <p:xfrm>
          <a:off x="568960" y="3531308"/>
          <a:ext cx="5933440" cy="3901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3440">
                  <a:extLst>
                    <a:ext uri="{9D8B030D-6E8A-4147-A177-3AD203B41FA5}">
                      <a16:colId xmlns:a16="http://schemas.microsoft.com/office/drawing/2014/main" val="3581774876"/>
                    </a:ext>
                  </a:extLst>
                </a:gridCol>
              </a:tblGrid>
              <a:tr h="390177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Essential Characteristics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7762482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5782E60-208C-CDBF-FE4C-A930FD976E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643381"/>
              </p:ext>
            </p:extLst>
          </p:nvPr>
        </p:nvGraphicFramePr>
        <p:xfrm>
          <a:off x="568960" y="3934323"/>
          <a:ext cx="5933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708728978"/>
                    </a:ext>
                  </a:extLst>
                </a:gridCol>
                <a:gridCol w="1869440">
                  <a:extLst>
                    <a:ext uri="{9D8B030D-6E8A-4147-A177-3AD203B41FA5}">
                      <a16:colId xmlns:a16="http://schemas.microsoft.com/office/drawing/2014/main" val="33783944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 demand self – service</a:t>
                      </a:r>
                    </a:p>
                  </a:txBody>
                  <a:tcPr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Rapid elasticity</a:t>
                      </a:r>
                    </a:p>
                  </a:txBody>
                  <a:tcPr>
                    <a:solidFill>
                      <a:srgbClr val="99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72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Broad network access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Measured service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26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Resource Pooling</a:t>
                      </a:r>
                    </a:p>
                  </a:txBody>
                  <a:tcPr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99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267731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24AB83C5-FF6F-8038-F31E-B104A7A19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8667" y="2113279"/>
            <a:ext cx="3244533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095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6EA6CA3-1B2F-3448-8801-72BF83B81A9A}"/>
              </a:ext>
            </a:extLst>
          </p:cNvPr>
          <p:cNvSpPr/>
          <p:nvPr/>
        </p:nvSpPr>
        <p:spPr>
          <a:xfrm>
            <a:off x="162560" y="325120"/>
            <a:ext cx="7863840" cy="406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SERVICE MODELS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83F728B-4A66-1C54-C928-1597627130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3547606"/>
              </p:ext>
            </p:extLst>
          </p:nvPr>
        </p:nvGraphicFramePr>
        <p:xfrm>
          <a:off x="2123440" y="811953"/>
          <a:ext cx="8128000" cy="52340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19126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ustom 1">
      <a:dk1>
        <a:srgbClr val="1B3B7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{5F81C732-AF37-4556-BB25-DE5A60285B39}tf03457452</Template>
  <TotalTime>101</TotalTime>
  <Words>222</Words>
  <Application>Microsoft Office PowerPoint</Application>
  <PresentationFormat>Widescreen</PresentationFormat>
  <Paragraphs>47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Celestial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siva kumar</dc:creator>
  <cp:lastModifiedBy>siva kumar</cp:lastModifiedBy>
  <cp:revision>2</cp:revision>
  <dcterms:created xsi:type="dcterms:W3CDTF">2024-01-05T16:03:36Z</dcterms:created>
  <dcterms:modified xsi:type="dcterms:W3CDTF">2024-01-16T16:15:33Z</dcterms:modified>
</cp:coreProperties>
</file>