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9A206"/>
    <a:srgbClr val="FF6600"/>
    <a:srgbClr val="2C5DA4"/>
    <a:srgbClr val="FF99CC"/>
    <a:srgbClr val="00FFFF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 kumar" userId="d5d24ca96e8b063b" providerId="LiveId" clId="{70BDC5A5-3EDD-4FFF-804A-EF1BDE0D0402}"/>
    <pc:docChg chg="custSel addSld delSld modSld sldOrd">
      <pc:chgData name="siva kumar" userId="d5d24ca96e8b063b" providerId="LiveId" clId="{70BDC5A5-3EDD-4FFF-804A-EF1BDE0D0402}" dt="2024-04-02T19:10:40.829" v="1521" actId="27918"/>
      <pc:docMkLst>
        <pc:docMk/>
      </pc:docMkLst>
      <pc:sldChg chg="modSp new mod setBg">
        <pc:chgData name="siva kumar" userId="d5d24ca96e8b063b" providerId="LiveId" clId="{70BDC5A5-3EDD-4FFF-804A-EF1BDE0D0402}" dt="2024-01-06T18:02:12.225" v="467"/>
        <pc:sldMkLst>
          <pc:docMk/>
          <pc:sldMk cId="2292545770" sldId="258"/>
        </pc:sldMkLst>
        <pc:spChg chg="mod">
          <ac:chgData name="siva kumar" userId="d5d24ca96e8b063b" providerId="LiveId" clId="{70BDC5A5-3EDD-4FFF-804A-EF1BDE0D0402}" dt="2024-01-06T17:51:06.249" v="37" actId="1076"/>
          <ac:spMkLst>
            <pc:docMk/>
            <pc:sldMk cId="2292545770" sldId="258"/>
            <ac:spMk id="2" creationId="{F5E5C04F-9BE0-19A2-EB91-ADFE2273943F}"/>
          </ac:spMkLst>
        </pc:spChg>
        <pc:spChg chg="mod">
          <ac:chgData name="siva kumar" userId="d5d24ca96e8b063b" providerId="LiveId" clId="{70BDC5A5-3EDD-4FFF-804A-EF1BDE0D0402}" dt="2024-01-06T18:01:13.696" v="461" actId="14100"/>
          <ac:spMkLst>
            <pc:docMk/>
            <pc:sldMk cId="2292545770" sldId="258"/>
            <ac:spMk id="3" creationId="{435F2553-621D-FD5C-D89D-96897144373D}"/>
          </ac:spMkLst>
        </pc:spChg>
      </pc:sldChg>
      <pc:sldChg chg="addSp delSp modSp new mod">
        <pc:chgData name="siva kumar" userId="d5d24ca96e8b063b" providerId="LiveId" clId="{70BDC5A5-3EDD-4FFF-804A-EF1BDE0D0402}" dt="2024-04-02T18:46:26.769" v="1154" actId="207"/>
        <pc:sldMkLst>
          <pc:docMk/>
          <pc:sldMk cId="1729750575" sldId="259"/>
        </pc:sldMkLst>
        <pc:spChg chg="mod">
          <ac:chgData name="siva kumar" userId="d5d24ca96e8b063b" providerId="LiveId" clId="{70BDC5A5-3EDD-4FFF-804A-EF1BDE0D0402}" dt="2024-04-02T18:31:04.069" v="508" actId="14100"/>
          <ac:spMkLst>
            <pc:docMk/>
            <pc:sldMk cId="1729750575" sldId="259"/>
            <ac:spMk id="2" creationId="{F270E2FA-356B-E7E7-81E8-45C1A052FFB9}"/>
          </ac:spMkLst>
        </pc:spChg>
        <pc:spChg chg="del mod">
          <ac:chgData name="siva kumar" userId="d5d24ca96e8b063b" providerId="LiveId" clId="{70BDC5A5-3EDD-4FFF-804A-EF1BDE0D0402}" dt="2024-04-02T18:31:47.062" v="510" actId="1032"/>
          <ac:spMkLst>
            <pc:docMk/>
            <pc:sldMk cId="1729750575" sldId="259"/>
            <ac:spMk id="3" creationId="{127E03CC-CBCB-7079-4739-4DEE2F4F61DE}"/>
          </ac:spMkLst>
        </pc:spChg>
        <pc:graphicFrameChg chg="add mod modGraphic">
          <ac:chgData name="siva kumar" userId="d5d24ca96e8b063b" providerId="LiveId" clId="{70BDC5A5-3EDD-4FFF-804A-EF1BDE0D0402}" dt="2024-04-02T18:45:19.780" v="1149" actId="12269"/>
          <ac:graphicFrameMkLst>
            <pc:docMk/>
            <pc:sldMk cId="1729750575" sldId="259"/>
            <ac:graphicFrameMk id="4" creationId="{4FE66530-F39A-D6FB-B015-B99ACC38D28D}"/>
          </ac:graphicFrameMkLst>
        </pc:graphicFrameChg>
        <pc:graphicFrameChg chg="add mod modGraphic">
          <ac:chgData name="siva kumar" userId="d5d24ca96e8b063b" providerId="LiveId" clId="{70BDC5A5-3EDD-4FFF-804A-EF1BDE0D0402}" dt="2024-04-02T18:46:26.769" v="1154" actId="207"/>
          <ac:graphicFrameMkLst>
            <pc:docMk/>
            <pc:sldMk cId="1729750575" sldId="259"/>
            <ac:graphicFrameMk id="5" creationId="{15478D9F-7E08-DAF1-AEEA-8C7A12457AD2}"/>
          </ac:graphicFrameMkLst>
        </pc:graphicFrameChg>
      </pc:sldChg>
      <pc:sldChg chg="new del">
        <pc:chgData name="siva kumar" userId="d5d24ca96e8b063b" providerId="LiveId" clId="{70BDC5A5-3EDD-4FFF-804A-EF1BDE0D0402}" dt="2024-04-02T18:29:38.161" v="469" actId="47"/>
        <pc:sldMkLst>
          <pc:docMk/>
          <pc:sldMk cId="2988439004" sldId="259"/>
        </pc:sldMkLst>
      </pc:sldChg>
      <pc:sldChg chg="addSp delSp modSp new mod ord">
        <pc:chgData name="siva kumar" userId="d5d24ca96e8b063b" providerId="LiveId" clId="{70BDC5A5-3EDD-4FFF-804A-EF1BDE0D0402}" dt="2024-04-02T19:10:40.829" v="1521" actId="27918"/>
        <pc:sldMkLst>
          <pc:docMk/>
          <pc:sldMk cId="1669944607" sldId="260"/>
        </pc:sldMkLst>
        <pc:spChg chg="mod">
          <ac:chgData name="siva kumar" userId="d5d24ca96e8b063b" providerId="LiveId" clId="{70BDC5A5-3EDD-4FFF-804A-EF1BDE0D0402}" dt="2024-04-02T19:08:52.792" v="1509" actId="122"/>
          <ac:spMkLst>
            <pc:docMk/>
            <pc:sldMk cId="1669944607" sldId="260"/>
            <ac:spMk id="2" creationId="{1CB87694-02D2-E03E-A959-418E561BD5E7}"/>
          </ac:spMkLst>
        </pc:spChg>
        <pc:graphicFrameChg chg="add mod">
          <ac:chgData name="siva kumar" userId="d5d24ca96e8b063b" providerId="LiveId" clId="{70BDC5A5-3EDD-4FFF-804A-EF1BDE0D0402}" dt="2024-04-02T19:07:03.260" v="1470" actId="208"/>
          <ac:graphicFrameMkLst>
            <pc:docMk/>
            <pc:sldMk cId="1669944607" sldId="260"/>
            <ac:graphicFrameMk id="5" creationId="{95297FF9-B924-8303-4554-C7CB980ABE16}"/>
          </ac:graphicFrameMkLst>
        </pc:graphicFrameChg>
        <pc:graphicFrameChg chg="add mod modGraphic">
          <ac:chgData name="siva kumar" userId="d5d24ca96e8b063b" providerId="LiveId" clId="{70BDC5A5-3EDD-4FFF-804A-EF1BDE0D0402}" dt="2024-04-02T19:03:23.285" v="1414" actId="255"/>
          <ac:graphicFrameMkLst>
            <pc:docMk/>
            <pc:sldMk cId="1669944607" sldId="260"/>
            <ac:graphicFrameMk id="6" creationId="{C84106B3-25AE-6E2A-5843-C042F5AA8C8D}"/>
          </ac:graphicFrameMkLst>
        </pc:graphicFrameChg>
        <pc:graphicFrameChg chg="add del mod modGraphic">
          <ac:chgData name="siva kumar" userId="d5d24ca96e8b063b" providerId="LiveId" clId="{70BDC5A5-3EDD-4FFF-804A-EF1BDE0D0402}" dt="2024-04-02T19:04:30.517" v="1423" actId="21"/>
          <ac:graphicFrameMkLst>
            <pc:docMk/>
            <pc:sldMk cId="1669944607" sldId="260"/>
            <ac:graphicFrameMk id="7" creationId="{8C836E3D-23C8-152F-5A5C-DBEC117B74CA}"/>
          </ac:graphicFrameMkLst>
        </pc:graphicFrameChg>
        <pc:graphicFrameChg chg="add mod modGraphic">
          <ac:chgData name="siva kumar" userId="d5d24ca96e8b063b" providerId="LiveId" clId="{70BDC5A5-3EDD-4FFF-804A-EF1BDE0D0402}" dt="2024-04-02T19:05:21.657" v="1431" actId="2084"/>
          <ac:graphicFrameMkLst>
            <pc:docMk/>
            <pc:sldMk cId="1669944607" sldId="260"/>
            <ac:graphicFrameMk id="8" creationId="{6FEEA403-ECDC-8C0E-D717-AC1CCCAE60D5}"/>
          </ac:graphicFrameMkLst>
        </pc:graphicFrameChg>
        <pc:graphicFrameChg chg="add mod modGraphic">
          <ac:chgData name="siva kumar" userId="d5d24ca96e8b063b" providerId="LiveId" clId="{70BDC5A5-3EDD-4FFF-804A-EF1BDE0D0402}" dt="2024-04-02T19:06:35.255" v="1469" actId="122"/>
          <ac:graphicFrameMkLst>
            <pc:docMk/>
            <pc:sldMk cId="1669944607" sldId="260"/>
            <ac:graphicFrameMk id="9" creationId="{73263F7B-41A4-B39D-27A6-661A6AE2B398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</a:t>
            </a:r>
            <a:r>
              <a:rPr lang="en-IN" sz="16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LABOUR DATA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Highest till now</c:v>
                </c:pt>
              </c:strCache>
            </c:strRef>
          </c:tx>
          <c:spPr>
            <a:solidFill>
              <a:srgbClr val="FF660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Unemployment rate</c:v>
                </c:pt>
                <c:pt idx="1">
                  <c:v>Youth Unemloyment rate</c:v>
                </c:pt>
                <c:pt idx="2">
                  <c:v>Labour force participation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9.4</c:v>
                </c:pt>
                <c:pt idx="1">
                  <c:v>18.100000000000001</c:v>
                </c:pt>
                <c:pt idx="2">
                  <c:v>52.9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4E-4719-B929-0436E7A111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2013-14</c:v>
                </c:pt>
              </c:strCache>
            </c:strRef>
          </c:tx>
          <c:spPr>
            <a:solidFill>
              <a:srgbClr val="19A20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Unemployment rate</c:v>
                </c:pt>
                <c:pt idx="1">
                  <c:v>Youth Unemloyment rate</c:v>
                </c:pt>
                <c:pt idx="2">
                  <c:v>Labour force participation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5.2</c:v>
                </c:pt>
                <c:pt idx="1">
                  <c:v>18.100000000000001</c:v>
                </c:pt>
                <c:pt idx="2">
                  <c:v>50.9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4E-4719-B929-0436E7A111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2014-15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Unemployment rate</c:v>
                </c:pt>
                <c:pt idx="1">
                  <c:v>Youth Unemloyment rate</c:v>
                </c:pt>
                <c:pt idx="2">
                  <c:v>Labour force participation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4.9000000000000004</c:v>
                </c:pt>
                <c:pt idx="1">
                  <c:v>12.9</c:v>
                </c:pt>
                <c:pt idx="2">
                  <c:v>52.5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4E-4719-B929-0436E7A111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1275295"/>
        <c:axId val="1521272895"/>
      </c:barChart>
      <c:catAx>
        <c:axId val="152127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1272895"/>
        <c:crosses val="autoZero"/>
        <c:auto val="1"/>
        <c:lblAlgn val="ctr"/>
        <c:lblOffset val="100"/>
        <c:noMultiLvlLbl val="0"/>
      </c:catAx>
      <c:valAx>
        <c:axId val="15212728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1275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0FE76B-D9B7-4A21-8E26-C55BDC7EC1D8}" type="doc">
      <dgm:prSet loTypeId="urn:microsoft.com/office/officeart/2005/8/layout/vList6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658257A2-0AE4-4613-974D-6926B30E6CB5}">
      <dgm:prSet phldrT="[Text]" custT="1"/>
      <dgm:spPr/>
      <dgm:t>
        <a:bodyPr/>
        <a:lstStyle/>
        <a:p>
          <a:r>
            <a:rPr lang="en-IN" sz="1600" b="1">
              <a:latin typeface="Times New Roman" panose="02020603050405020304" pitchFamily="18" charset="0"/>
              <a:cs typeface="Times New Roman" panose="02020603050405020304" pitchFamily="18" charset="0"/>
            </a:rPr>
            <a:t>EXIT</a:t>
          </a:r>
          <a:endParaRPr lang="en-IN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9D4EC6-1620-48F1-8199-37ABA03E519D}" type="parTrans" cxnId="{DC326652-F9C2-47F5-84B6-DBD6DD184ACF}">
      <dgm:prSet/>
      <dgm:spPr/>
      <dgm:t>
        <a:bodyPr/>
        <a:lstStyle/>
        <a:p>
          <a:endParaRPr lang="en-IN"/>
        </a:p>
      </dgm:t>
    </dgm:pt>
    <dgm:pt modelId="{BB519158-DC92-4C61-9234-FAC8C72BFB07}" type="sibTrans" cxnId="{DC326652-F9C2-47F5-84B6-DBD6DD184ACF}">
      <dgm:prSet/>
      <dgm:spPr/>
      <dgm:t>
        <a:bodyPr/>
        <a:lstStyle/>
        <a:p>
          <a:endParaRPr lang="en-IN"/>
        </a:p>
      </dgm:t>
    </dgm:pt>
    <dgm:pt modelId="{5D132AB1-7DB4-4C1C-8A8E-D9D637E6D047}">
      <dgm:prSet phldrT="[Text]" custT="1"/>
      <dgm:spPr/>
      <dgm:t>
        <a:bodyPr/>
        <a:lstStyle/>
        <a:p>
          <a:r>
            <a: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Behaviour  directed towards leaving the company, resigining and looking for a new company. </a:t>
          </a:r>
        </a:p>
      </dgm:t>
    </dgm:pt>
    <dgm:pt modelId="{8B692EEE-3D31-48C0-9A75-AB0B029C70A4}" type="parTrans" cxnId="{E8812E16-1CB9-4D48-B4DB-50DD6A3DA844}">
      <dgm:prSet/>
      <dgm:spPr/>
      <dgm:t>
        <a:bodyPr/>
        <a:lstStyle/>
        <a:p>
          <a:endParaRPr lang="en-IN"/>
        </a:p>
      </dgm:t>
    </dgm:pt>
    <dgm:pt modelId="{00207ADE-E45C-4DF7-BD4F-5703625936D6}" type="sibTrans" cxnId="{E8812E16-1CB9-4D48-B4DB-50DD6A3DA844}">
      <dgm:prSet/>
      <dgm:spPr/>
      <dgm:t>
        <a:bodyPr/>
        <a:lstStyle/>
        <a:p>
          <a:endParaRPr lang="en-IN"/>
        </a:p>
      </dgm:t>
    </dgm:pt>
    <dgm:pt modelId="{573BC73E-5D80-470D-B3AC-A6899237FEDC}">
      <dgm:prSet phldrT="[Text]" custT="1"/>
      <dgm:spPr/>
      <dgm:t>
        <a:bodyPr/>
        <a:lstStyle/>
        <a:p>
          <a:r>
            <a:rPr lang="en-IN" sz="1600" b="1">
              <a:latin typeface="Times New Roman" panose="02020603050405020304" pitchFamily="18" charset="0"/>
              <a:cs typeface="Times New Roman" panose="02020603050405020304" pitchFamily="18" charset="0"/>
            </a:rPr>
            <a:t>VOICE</a:t>
          </a:r>
          <a:endParaRPr lang="en-IN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CB650A-BAEE-448E-962E-B9517D7FAAEC}" type="parTrans" cxnId="{7D76CA1A-2C06-4D00-B7AC-B7759AFD95C8}">
      <dgm:prSet/>
      <dgm:spPr/>
      <dgm:t>
        <a:bodyPr/>
        <a:lstStyle/>
        <a:p>
          <a:endParaRPr lang="en-IN"/>
        </a:p>
      </dgm:t>
    </dgm:pt>
    <dgm:pt modelId="{62653F1E-09F4-4D0B-AE12-AF99B024F342}" type="sibTrans" cxnId="{7D76CA1A-2C06-4D00-B7AC-B7759AFD95C8}">
      <dgm:prSet/>
      <dgm:spPr/>
      <dgm:t>
        <a:bodyPr/>
        <a:lstStyle/>
        <a:p>
          <a:endParaRPr lang="en-IN"/>
        </a:p>
      </dgm:t>
    </dgm:pt>
    <dgm:pt modelId="{66C11989-8A95-4AB0-A274-5FDE80EFC7AE}">
      <dgm:prSet phldrT="[Text]" custT="1"/>
      <dgm:spPr/>
      <dgm:t>
        <a:bodyPr/>
        <a:lstStyle/>
        <a:p>
          <a:r>
            <a: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Actively and constructively attempting to improve conditions, including suggesting improvements and discussing problems with superiors.</a:t>
          </a:r>
        </a:p>
      </dgm:t>
    </dgm:pt>
    <dgm:pt modelId="{5506D774-5821-4496-A0A0-E5F20165A6B6}" type="parTrans" cxnId="{E714C27D-F2B9-45C8-8698-F2D27B01066C}">
      <dgm:prSet/>
      <dgm:spPr/>
      <dgm:t>
        <a:bodyPr/>
        <a:lstStyle/>
        <a:p>
          <a:endParaRPr lang="en-IN"/>
        </a:p>
      </dgm:t>
    </dgm:pt>
    <dgm:pt modelId="{524A37EE-18BF-454A-886F-B1D73765620B}" type="sibTrans" cxnId="{E714C27D-F2B9-45C8-8698-F2D27B01066C}">
      <dgm:prSet/>
      <dgm:spPr/>
      <dgm:t>
        <a:bodyPr/>
        <a:lstStyle/>
        <a:p>
          <a:endParaRPr lang="en-IN"/>
        </a:p>
      </dgm:t>
    </dgm:pt>
    <dgm:pt modelId="{6BB4B9D4-0D49-461D-862C-B37A3AA59034}">
      <dgm:prSet phldrT="[Text]" phldr="1"/>
      <dgm:spPr/>
      <dgm:t>
        <a:bodyPr/>
        <a:lstStyle/>
        <a:p>
          <a:endParaRPr lang="en-IN" sz="1000" dirty="0"/>
        </a:p>
      </dgm:t>
    </dgm:pt>
    <dgm:pt modelId="{0B47DCFA-07A9-4641-BB8A-7725A0984C62}" type="parTrans" cxnId="{0B72275E-AE3E-4DB0-A17B-81C4C5F21314}">
      <dgm:prSet/>
      <dgm:spPr/>
      <dgm:t>
        <a:bodyPr/>
        <a:lstStyle/>
        <a:p>
          <a:endParaRPr lang="en-IN"/>
        </a:p>
      </dgm:t>
    </dgm:pt>
    <dgm:pt modelId="{DCC84E79-5A31-4763-95E1-4C434F90B365}" type="sibTrans" cxnId="{0B72275E-AE3E-4DB0-A17B-81C4C5F21314}">
      <dgm:prSet/>
      <dgm:spPr/>
      <dgm:t>
        <a:bodyPr/>
        <a:lstStyle/>
        <a:p>
          <a:endParaRPr lang="en-IN"/>
        </a:p>
      </dgm:t>
    </dgm:pt>
    <dgm:pt modelId="{0CE9C0E9-5FA6-4083-8EA9-AE29A3748761}">
      <dgm:prSet/>
      <dgm:spPr/>
      <dgm:t>
        <a:bodyPr/>
        <a:lstStyle/>
        <a:p>
          <a:endParaRPr lang="en-IN" sz="1000" dirty="0"/>
        </a:p>
      </dgm:t>
    </dgm:pt>
    <dgm:pt modelId="{91B5FB13-B2E5-4BE0-B055-CA8D3C12FE86}" type="parTrans" cxnId="{AE9C7C55-C197-434A-979D-19E22A640067}">
      <dgm:prSet/>
      <dgm:spPr/>
      <dgm:t>
        <a:bodyPr/>
        <a:lstStyle/>
        <a:p>
          <a:endParaRPr lang="en-IN"/>
        </a:p>
      </dgm:t>
    </dgm:pt>
    <dgm:pt modelId="{9CA43882-DFBC-443A-95E6-9EE19B8F54A7}" type="sibTrans" cxnId="{AE9C7C55-C197-434A-979D-19E22A640067}">
      <dgm:prSet/>
      <dgm:spPr/>
      <dgm:t>
        <a:bodyPr/>
        <a:lstStyle/>
        <a:p>
          <a:endParaRPr lang="en-IN"/>
        </a:p>
      </dgm:t>
    </dgm:pt>
    <dgm:pt modelId="{A8878D98-E4A1-4BB7-A69B-17B451B93FF2}" type="pres">
      <dgm:prSet presAssocID="{020FE76B-D9B7-4A21-8E26-C55BDC7EC1D8}" presName="Name0" presStyleCnt="0">
        <dgm:presLayoutVars>
          <dgm:dir/>
          <dgm:animLvl val="lvl"/>
          <dgm:resizeHandles/>
        </dgm:presLayoutVars>
      </dgm:prSet>
      <dgm:spPr/>
    </dgm:pt>
    <dgm:pt modelId="{A49B1006-DD70-4EDA-B3F9-66B23429109F}" type="pres">
      <dgm:prSet presAssocID="{658257A2-0AE4-4613-974D-6926B30E6CB5}" presName="linNode" presStyleCnt="0"/>
      <dgm:spPr/>
    </dgm:pt>
    <dgm:pt modelId="{CAD8579A-5EFC-47ED-9783-FF7E67B5DE9B}" type="pres">
      <dgm:prSet presAssocID="{658257A2-0AE4-4613-974D-6926B30E6CB5}" presName="parentShp" presStyleLbl="node1" presStyleIdx="0" presStyleCnt="2" custLinFactNeighborY="1837">
        <dgm:presLayoutVars>
          <dgm:bulletEnabled val="1"/>
        </dgm:presLayoutVars>
      </dgm:prSet>
      <dgm:spPr/>
    </dgm:pt>
    <dgm:pt modelId="{37A8E95E-9C66-4739-8471-51AB22E246BF}" type="pres">
      <dgm:prSet presAssocID="{658257A2-0AE4-4613-974D-6926B30E6CB5}" presName="childShp" presStyleLbl="bgAccFollowNode1" presStyleIdx="0" presStyleCnt="2">
        <dgm:presLayoutVars>
          <dgm:bulletEnabled val="1"/>
        </dgm:presLayoutVars>
      </dgm:prSet>
      <dgm:spPr/>
    </dgm:pt>
    <dgm:pt modelId="{4B5B86E8-5AE4-4126-8A1B-961CBA69B09A}" type="pres">
      <dgm:prSet presAssocID="{BB519158-DC92-4C61-9234-FAC8C72BFB07}" presName="spacing" presStyleCnt="0"/>
      <dgm:spPr/>
    </dgm:pt>
    <dgm:pt modelId="{2B79A24F-1173-42B2-A717-C28FC9D64A5D}" type="pres">
      <dgm:prSet presAssocID="{573BC73E-5D80-470D-B3AC-A6899237FEDC}" presName="linNode" presStyleCnt="0"/>
      <dgm:spPr/>
    </dgm:pt>
    <dgm:pt modelId="{5E50B64A-C71F-4E7B-B8BF-FF80ABF945AB}" type="pres">
      <dgm:prSet presAssocID="{573BC73E-5D80-470D-B3AC-A6899237FEDC}" presName="parentShp" presStyleLbl="node1" presStyleIdx="1" presStyleCnt="2">
        <dgm:presLayoutVars>
          <dgm:bulletEnabled val="1"/>
        </dgm:presLayoutVars>
      </dgm:prSet>
      <dgm:spPr/>
    </dgm:pt>
    <dgm:pt modelId="{7138E0B1-F71A-4007-926B-5189A1816837}" type="pres">
      <dgm:prSet presAssocID="{573BC73E-5D80-470D-B3AC-A6899237FEDC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1122B303-E937-4FC7-8D61-7C91EBE76726}" type="presOf" srcId="{0CE9C0E9-5FA6-4083-8EA9-AE29A3748761}" destId="{7138E0B1-F71A-4007-926B-5189A1816837}" srcOrd="0" destOrd="1" presId="urn:microsoft.com/office/officeart/2005/8/layout/vList6"/>
    <dgm:cxn modelId="{68204B10-84A1-4235-B7DF-185EB9C83A79}" type="presOf" srcId="{5D132AB1-7DB4-4C1C-8A8E-D9D637E6D047}" destId="{37A8E95E-9C66-4739-8471-51AB22E246BF}" srcOrd="0" destOrd="0" presId="urn:microsoft.com/office/officeart/2005/8/layout/vList6"/>
    <dgm:cxn modelId="{E8812E16-1CB9-4D48-B4DB-50DD6A3DA844}" srcId="{658257A2-0AE4-4613-974D-6926B30E6CB5}" destId="{5D132AB1-7DB4-4C1C-8A8E-D9D637E6D047}" srcOrd="0" destOrd="0" parTransId="{8B692EEE-3D31-48C0-9A75-AB0B029C70A4}" sibTransId="{00207ADE-E45C-4DF7-BD4F-5703625936D6}"/>
    <dgm:cxn modelId="{7D76CA1A-2C06-4D00-B7AC-B7759AFD95C8}" srcId="{020FE76B-D9B7-4A21-8E26-C55BDC7EC1D8}" destId="{573BC73E-5D80-470D-B3AC-A6899237FEDC}" srcOrd="1" destOrd="0" parTransId="{C8CB650A-BAEE-448E-962E-B9517D7FAAEC}" sibTransId="{62653F1E-09F4-4D0B-AE12-AF99B024F342}"/>
    <dgm:cxn modelId="{0B72275E-AE3E-4DB0-A17B-81C4C5F21314}" srcId="{573BC73E-5D80-470D-B3AC-A6899237FEDC}" destId="{6BB4B9D4-0D49-461D-862C-B37A3AA59034}" srcOrd="2" destOrd="0" parTransId="{0B47DCFA-07A9-4641-BB8A-7725A0984C62}" sibTransId="{DCC84E79-5A31-4763-95E1-4C434F90B365}"/>
    <dgm:cxn modelId="{DC326652-F9C2-47F5-84B6-DBD6DD184ACF}" srcId="{020FE76B-D9B7-4A21-8E26-C55BDC7EC1D8}" destId="{658257A2-0AE4-4613-974D-6926B30E6CB5}" srcOrd="0" destOrd="0" parTransId="{D59D4EC6-1620-48F1-8199-37ABA03E519D}" sibTransId="{BB519158-DC92-4C61-9234-FAC8C72BFB07}"/>
    <dgm:cxn modelId="{AE9C7C55-C197-434A-979D-19E22A640067}" srcId="{573BC73E-5D80-470D-B3AC-A6899237FEDC}" destId="{0CE9C0E9-5FA6-4083-8EA9-AE29A3748761}" srcOrd="1" destOrd="0" parTransId="{91B5FB13-B2E5-4BE0-B055-CA8D3C12FE86}" sibTransId="{9CA43882-DFBC-443A-95E6-9EE19B8F54A7}"/>
    <dgm:cxn modelId="{8FCCEF77-720D-4993-BFB9-8E1228789568}" type="presOf" srcId="{6BB4B9D4-0D49-461D-862C-B37A3AA59034}" destId="{7138E0B1-F71A-4007-926B-5189A1816837}" srcOrd="0" destOrd="2" presId="urn:microsoft.com/office/officeart/2005/8/layout/vList6"/>
    <dgm:cxn modelId="{5DA9087A-43C1-48A8-A132-266EA2EF61C2}" type="presOf" srcId="{573BC73E-5D80-470D-B3AC-A6899237FEDC}" destId="{5E50B64A-C71F-4E7B-B8BF-FF80ABF945AB}" srcOrd="0" destOrd="0" presId="urn:microsoft.com/office/officeart/2005/8/layout/vList6"/>
    <dgm:cxn modelId="{E714C27D-F2B9-45C8-8698-F2D27B01066C}" srcId="{573BC73E-5D80-470D-B3AC-A6899237FEDC}" destId="{66C11989-8A95-4AB0-A274-5FDE80EFC7AE}" srcOrd="0" destOrd="0" parTransId="{5506D774-5821-4496-A0A0-E5F20165A6B6}" sibTransId="{524A37EE-18BF-454A-886F-B1D73765620B}"/>
    <dgm:cxn modelId="{CDC1A3BF-B8C5-4A7B-9FD5-4CB0F0E17126}" type="presOf" srcId="{020FE76B-D9B7-4A21-8E26-C55BDC7EC1D8}" destId="{A8878D98-E4A1-4BB7-A69B-17B451B93FF2}" srcOrd="0" destOrd="0" presId="urn:microsoft.com/office/officeart/2005/8/layout/vList6"/>
    <dgm:cxn modelId="{2D2AEFE8-0BAE-4600-BF12-B97EA7F03027}" type="presOf" srcId="{66C11989-8A95-4AB0-A274-5FDE80EFC7AE}" destId="{7138E0B1-F71A-4007-926B-5189A1816837}" srcOrd="0" destOrd="0" presId="urn:microsoft.com/office/officeart/2005/8/layout/vList6"/>
    <dgm:cxn modelId="{F6BBF0F3-93F6-4E14-846B-E45AC07F9C6B}" type="presOf" srcId="{658257A2-0AE4-4613-974D-6926B30E6CB5}" destId="{CAD8579A-5EFC-47ED-9783-FF7E67B5DE9B}" srcOrd="0" destOrd="0" presId="urn:microsoft.com/office/officeart/2005/8/layout/vList6"/>
    <dgm:cxn modelId="{4BE5D6F7-7794-468B-90C4-AF1549F83F11}" type="presParOf" srcId="{A8878D98-E4A1-4BB7-A69B-17B451B93FF2}" destId="{A49B1006-DD70-4EDA-B3F9-66B23429109F}" srcOrd="0" destOrd="0" presId="urn:microsoft.com/office/officeart/2005/8/layout/vList6"/>
    <dgm:cxn modelId="{2E5353A0-78A7-4108-AFA3-F1C6CFEC1E13}" type="presParOf" srcId="{A49B1006-DD70-4EDA-B3F9-66B23429109F}" destId="{CAD8579A-5EFC-47ED-9783-FF7E67B5DE9B}" srcOrd="0" destOrd="0" presId="urn:microsoft.com/office/officeart/2005/8/layout/vList6"/>
    <dgm:cxn modelId="{8D8C1865-6F6A-45BF-ABC2-5A6CDED7D443}" type="presParOf" srcId="{A49B1006-DD70-4EDA-B3F9-66B23429109F}" destId="{37A8E95E-9C66-4739-8471-51AB22E246BF}" srcOrd="1" destOrd="0" presId="urn:microsoft.com/office/officeart/2005/8/layout/vList6"/>
    <dgm:cxn modelId="{7A5D565D-D08E-4CF0-A2B3-42051B5136BD}" type="presParOf" srcId="{A8878D98-E4A1-4BB7-A69B-17B451B93FF2}" destId="{4B5B86E8-5AE4-4126-8A1B-961CBA69B09A}" srcOrd="1" destOrd="0" presId="urn:microsoft.com/office/officeart/2005/8/layout/vList6"/>
    <dgm:cxn modelId="{77C3F8EB-988B-497E-B1CC-389DA14D0D5B}" type="presParOf" srcId="{A8878D98-E4A1-4BB7-A69B-17B451B93FF2}" destId="{2B79A24F-1173-42B2-A717-C28FC9D64A5D}" srcOrd="2" destOrd="0" presId="urn:microsoft.com/office/officeart/2005/8/layout/vList6"/>
    <dgm:cxn modelId="{58C08BB3-7D46-4F58-9127-769C80B40774}" type="presParOf" srcId="{2B79A24F-1173-42B2-A717-C28FC9D64A5D}" destId="{5E50B64A-C71F-4E7B-B8BF-FF80ABF945AB}" srcOrd="0" destOrd="0" presId="urn:microsoft.com/office/officeart/2005/8/layout/vList6"/>
    <dgm:cxn modelId="{CB84A246-9815-4EB8-9C3B-215B49AF7D91}" type="presParOf" srcId="{2B79A24F-1173-42B2-A717-C28FC9D64A5D}" destId="{7138E0B1-F71A-4007-926B-5189A181683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3FA3E5-75B0-4F6B-996F-402F0E945F4A}" type="doc">
      <dgm:prSet loTypeId="urn:microsoft.com/office/officeart/2005/8/layout/vList6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2447B1C-DA30-4D46-960D-60000161D44F}">
      <dgm:prSet phldrT="[Text]" custT="1"/>
      <dgm:spPr>
        <a:solidFill>
          <a:srgbClr val="19A206"/>
        </a:solidFill>
      </dgm:spPr>
      <dgm:t>
        <a:bodyPr/>
        <a:lstStyle/>
        <a:p>
          <a:r>
            <a:rPr lang="en-IN" sz="1600" b="1">
              <a:latin typeface="Times New Roman" panose="02020603050405020304" pitchFamily="18" charset="0"/>
              <a:cs typeface="Times New Roman" panose="02020603050405020304" pitchFamily="18" charset="0"/>
            </a:rPr>
            <a:t>LOYALTY</a:t>
          </a:r>
          <a:endParaRPr lang="en-IN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DAAF25-2F5C-4147-8578-53A2A4D087BF}" type="parTrans" cxnId="{C1BD539B-8301-4824-839E-6D41C1DD27A0}">
      <dgm:prSet/>
      <dgm:spPr/>
      <dgm:t>
        <a:bodyPr/>
        <a:lstStyle/>
        <a:p>
          <a:endParaRPr lang="en-IN"/>
        </a:p>
      </dgm:t>
    </dgm:pt>
    <dgm:pt modelId="{EAB525E2-ADD3-4EC3-9C70-9A7BC20354AE}" type="sibTrans" cxnId="{C1BD539B-8301-4824-839E-6D41C1DD27A0}">
      <dgm:prSet/>
      <dgm:spPr/>
      <dgm:t>
        <a:bodyPr/>
        <a:lstStyle/>
        <a:p>
          <a:endParaRPr lang="en-IN"/>
        </a:p>
      </dgm:t>
    </dgm:pt>
    <dgm:pt modelId="{66BF3FAC-890E-4993-BA55-2949909DEA56}">
      <dgm:prSet phldrT="[Text]" custT="1"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Passively but optimistically waiting for conditions to improve and trusting the organization and management to “Do the RIGHT thing”. </a:t>
          </a:r>
        </a:p>
      </dgm:t>
    </dgm:pt>
    <dgm:pt modelId="{B1385990-C304-4DC6-9CB9-617A5AA5EEE4}" type="parTrans" cxnId="{5CDF1E0C-55AC-46A2-8C03-B3F7A90D26F8}">
      <dgm:prSet/>
      <dgm:spPr/>
      <dgm:t>
        <a:bodyPr/>
        <a:lstStyle/>
        <a:p>
          <a:endParaRPr lang="en-IN"/>
        </a:p>
      </dgm:t>
    </dgm:pt>
    <dgm:pt modelId="{186849D5-4DB3-444E-A0C2-D45E7B2A1C0F}" type="sibTrans" cxnId="{5CDF1E0C-55AC-46A2-8C03-B3F7A90D26F8}">
      <dgm:prSet/>
      <dgm:spPr/>
      <dgm:t>
        <a:bodyPr/>
        <a:lstStyle/>
        <a:p>
          <a:endParaRPr lang="en-IN"/>
        </a:p>
      </dgm:t>
    </dgm:pt>
    <dgm:pt modelId="{D8DF929B-B365-4A49-B7D9-632D73BE3DEA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IN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NEGLECT</a:t>
          </a:r>
        </a:p>
      </dgm:t>
    </dgm:pt>
    <dgm:pt modelId="{83E863EA-61A5-4300-8D79-2BED2A2ADD69}" type="parTrans" cxnId="{E5C59492-1CD7-477D-80A2-254F45A4AA0D}">
      <dgm:prSet/>
      <dgm:spPr/>
      <dgm:t>
        <a:bodyPr/>
        <a:lstStyle/>
        <a:p>
          <a:endParaRPr lang="en-IN"/>
        </a:p>
      </dgm:t>
    </dgm:pt>
    <dgm:pt modelId="{4FB9CC42-3A11-4ED8-967F-C6CAA0B122A3}" type="sibTrans" cxnId="{E5C59492-1CD7-477D-80A2-254F45A4AA0D}">
      <dgm:prSet/>
      <dgm:spPr/>
      <dgm:t>
        <a:bodyPr/>
        <a:lstStyle/>
        <a:p>
          <a:endParaRPr lang="en-IN"/>
        </a:p>
      </dgm:t>
    </dgm:pt>
    <dgm:pt modelId="{A3ADBC51-964F-4260-B5C8-B52F63423FB1}">
      <dgm:prSet phldrT="[Text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Passively allowing conditions to worsen,  being late or absent quite frequently, reducing effort and increasing error rate.</a:t>
          </a:r>
        </a:p>
      </dgm:t>
    </dgm:pt>
    <dgm:pt modelId="{2666670A-7606-4F1E-86E9-0C4D078B5A17}" type="parTrans" cxnId="{38C1209E-1EF9-42E6-B98B-0637FA1E0B6A}">
      <dgm:prSet/>
      <dgm:spPr/>
      <dgm:t>
        <a:bodyPr/>
        <a:lstStyle/>
        <a:p>
          <a:endParaRPr lang="en-IN"/>
        </a:p>
      </dgm:t>
    </dgm:pt>
    <dgm:pt modelId="{973E18A2-3CD1-43CD-82FF-0FD4557AFA01}" type="sibTrans" cxnId="{38C1209E-1EF9-42E6-B98B-0637FA1E0B6A}">
      <dgm:prSet/>
      <dgm:spPr/>
      <dgm:t>
        <a:bodyPr/>
        <a:lstStyle/>
        <a:p>
          <a:endParaRPr lang="en-IN"/>
        </a:p>
      </dgm:t>
    </dgm:pt>
    <dgm:pt modelId="{9B7C0AE3-30BF-4ADA-A557-E20C17257B75}" type="pres">
      <dgm:prSet presAssocID="{743FA3E5-75B0-4F6B-996F-402F0E945F4A}" presName="Name0" presStyleCnt="0">
        <dgm:presLayoutVars>
          <dgm:dir/>
          <dgm:animLvl val="lvl"/>
          <dgm:resizeHandles/>
        </dgm:presLayoutVars>
      </dgm:prSet>
      <dgm:spPr/>
    </dgm:pt>
    <dgm:pt modelId="{58F44763-AAF0-4D4F-A67F-6B765552734E}" type="pres">
      <dgm:prSet presAssocID="{B2447B1C-DA30-4D46-960D-60000161D44F}" presName="linNode" presStyleCnt="0"/>
      <dgm:spPr/>
    </dgm:pt>
    <dgm:pt modelId="{53D7853E-53BB-452C-8DAC-4ED33BA4E527}" type="pres">
      <dgm:prSet presAssocID="{B2447B1C-DA30-4D46-960D-60000161D44F}" presName="parentShp" presStyleLbl="node1" presStyleIdx="0" presStyleCnt="2">
        <dgm:presLayoutVars>
          <dgm:bulletEnabled val="1"/>
        </dgm:presLayoutVars>
      </dgm:prSet>
      <dgm:spPr/>
    </dgm:pt>
    <dgm:pt modelId="{A471BF23-2AE7-4AAC-9237-9D8A82D14BA5}" type="pres">
      <dgm:prSet presAssocID="{B2447B1C-DA30-4D46-960D-60000161D44F}" presName="childShp" presStyleLbl="bgAccFollowNode1" presStyleIdx="0" presStyleCnt="2">
        <dgm:presLayoutVars>
          <dgm:bulletEnabled val="1"/>
        </dgm:presLayoutVars>
      </dgm:prSet>
      <dgm:spPr/>
    </dgm:pt>
    <dgm:pt modelId="{7173CB0A-C9EC-4B2E-9EB5-CCD73CE8ABD6}" type="pres">
      <dgm:prSet presAssocID="{EAB525E2-ADD3-4EC3-9C70-9A7BC20354AE}" presName="spacing" presStyleCnt="0"/>
      <dgm:spPr/>
    </dgm:pt>
    <dgm:pt modelId="{C6F09448-4BF1-48FF-9222-6EA20C35384D}" type="pres">
      <dgm:prSet presAssocID="{D8DF929B-B365-4A49-B7D9-632D73BE3DEA}" presName="linNode" presStyleCnt="0"/>
      <dgm:spPr/>
    </dgm:pt>
    <dgm:pt modelId="{801AB3AB-FCDD-4118-9A56-612FAB731484}" type="pres">
      <dgm:prSet presAssocID="{D8DF929B-B365-4A49-B7D9-632D73BE3DEA}" presName="parentShp" presStyleLbl="node1" presStyleIdx="1" presStyleCnt="2">
        <dgm:presLayoutVars>
          <dgm:bulletEnabled val="1"/>
        </dgm:presLayoutVars>
      </dgm:prSet>
      <dgm:spPr/>
    </dgm:pt>
    <dgm:pt modelId="{22B4B5B0-1B11-4325-A67C-6CC924DC1564}" type="pres">
      <dgm:prSet presAssocID="{D8DF929B-B365-4A49-B7D9-632D73BE3DEA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5CDF1E0C-55AC-46A2-8C03-B3F7A90D26F8}" srcId="{B2447B1C-DA30-4D46-960D-60000161D44F}" destId="{66BF3FAC-890E-4993-BA55-2949909DEA56}" srcOrd="0" destOrd="0" parTransId="{B1385990-C304-4DC6-9CB9-617A5AA5EEE4}" sibTransId="{186849D5-4DB3-444E-A0C2-D45E7B2A1C0F}"/>
    <dgm:cxn modelId="{6862B869-9149-4E13-9CE5-1541BE82A868}" type="presOf" srcId="{743FA3E5-75B0-4F6B-996F-402F0E945F4A}" destId="{9B7C0AE3-30BF-4ADA-A557-E20C17257B75}" srcOrd="0" destOrd="0" presId="urn:microsoft.com/office/officeart/2005/8/layout/vList6"/>
    <dgm:cxn modelId="{22529255-51CB-43E8-9D14-389FB5043A78}" type="presOf" srcId="{D8DF929B-B365-4A49-B7D9-632D73BE3DEA}" destId="{801AB3AB-FCDD-4118-9A56-612FAB731484}" srcOrd="0" destOrd="0" presId="urn:microsoft.com/office/officeart/2005/8/layout/vList6"/>
    <dgm:cxn modelId="{E5C59492-1CD7-477D-80A2-254F45A4AA0D}" srcId="{743FA3E5-75B0-4F6B-996F-402F0E945F4A}" destId="{D8DF929B-B365-4A49-B7D9-632D73BE3DEA}" srcOrd="1" destOrd="0" parTransId="{83E863EA-61A5-4300-8D79-2BED2A2ADD69}" sibTransId="{4FB9CC42-3A11-4ED8-967F-C6CAA0B122A3}"/>
    <dgm:cxn modelId="{C1BD539B-8301-4824-839E-6D41C1DD27A0}" srcId="{743FA3E5-75B0-4F6B-996F-402F0E945F4A}" destId="{B2447B1C-DA30-4D46-960D-60000161D44F}" srcOrd="0" destOrd="0" parTransId="{83DAAF25-2F5C-4147-8578-53A2A4D087BF}" sibTransId="{EAB525E2-ADD3-4EC3-9C70-9A7BC20354AE}"/>
    <dgm:cxn modelId="{38C1209E-1EF9-42E6-B98B-0637FA1E0B6A}" srcId="{D8DF929B-B365-4A49-B7D9-632D73BE3DEA}" destId="{A3ADBC51-964F-4260-B5C8-B52F63423FB1}" srcOrd="0" destOrd="0" parTransId="{2666670A-7606-4F1E-86E9-0C4D078B5A17}" sibTransId="{973E18A2-3CD1-43CD-82FF-0FD4557AFA01}"/>
    <dgm:cxn modelId="{5B0B49A2-026C-4FFA-AC91-D59DAF2885AD}" type="presOf" srcId="{66BF3FAC-890E-4993-BA55-2949909DEA56}" destId="{A471BF23-2AE7-4AAC-9237-9D8A82D14BA5}" srcOrd="0" destOrd="0" presId="urn:microsoft.com/office/officeart/2005/8/layout/vList6"/>
    <dgm:cxn modelId="{E35B57AD-7785-413F-810D-59C4DA30B603}" type="presOf" srcId="{B2447B1C-DA30-4D46-960D-60000161D44F}" destId="{53D7853E-53BB-452C-8DAC-4ED33BA4E527}" srcOrd="0" destOrd="0" presId="urn:microsoft.com/office/officeart/2005/8/layout/vList6"/>
    <dgm:cxn modelId="{9203F0D3-E9B4-41F3-99F4-94DF3C8893E6}" type="presOf" srcId="{A3ADBC51-964F-4260-B5C8-B52F63423FB1}" destId="{22B4B5B0-1B11-4325-A67C-6CC924DC1564}" srcOrd="0" destOrd="0" presId="urn:microsoft.com/office/officeart/2005/8/layout/vList6"/>
    <dgm:cxn modelId="{16CECDB3-C904-4A55-A277-F73F1ED46FAA}" type="presParOf" srcId="{9B7C0AE3-30BF-4ADA-A557-E20C17257B75}" destId="{58F44763-AAF0-4D4F-A67F-6B765552734E}" srcOrd="0" destOrd="0" presId="urn:microsoft.com/office/officeart/2005/8/layout/vList6"/>
    <dgm:cxn modelId="{268E7ED7-A829-44C8-92A9-5DF9AC0ED4DB}" type="presParOf" srcId="{58F44763-AAF0-4D4F-A67F-6B765552734E}" destId="{53D7853E-53BB-452C-8DAC-4ED33BA4E527}" srcOrd="0" destOrd="0" presId="urn:microsoft.com/office/officeart/2005/8/layout/vList6"/>
    <dgm:cxn modelId="{2443C536-AD8E-4B95-8589-109304C74C50}" type="presParOf" srcId="{58F44763-AAF0-4D4F-A67F-6B765552734E}" destId="{A471BF23-2AE7-4AAC-9237-9D8A82D14BA5}" srcOrd="1" destOrd="0" presId="urn:microsoft.com/office/officeart/2005/8/layout/vList6"/>
    <dgm:cxn modelId="{2E5B3547-697F-4D74-A388-998FD2DC606B}" type="presParOf" srcId="{9B7C0AE3-30BF-4ADA-A557-E20C17257B75}" destId="{7173CB0A-C9EC-4B2E-9EB5-CCD73CE8ABD6}" srcOrd="1" destOrd="0" presId="urn:microsoft.com/office/officeart/2005/8/layout/vList6"/>
    <dgm:cxn modelId="{AF068344-083F-452C-83AD-DCE1DEBD933C}" type="presParOf" srcId="{9B7C0AE3-30BF-4ADA-A557-E20C17257B75}" destId="{C6F09448-4BF1-48FF-9222-6EA20C35384D}" srcOrd="2" destOrd="0" presId="urn:microsoft.com/office/officeart/2005/8/layout/vList6"/>
    <dgm:cxn modelId="{0D363162-1C83-4412-BBD6-70D229EAA597}" type="presParOf" srcId="{C6F09448-4BF1-48FF-9222-6EA20C35384D}" destId="{801AB3AB-FCDD-4118-9A56-612FAB731484}" srcOrd="0" destOrd="0" presId="urn:microsoft.com/office/officeart/2005/8/layout/vList6"/>
    <dgm:cxn modelId="{08131210-CB5F-497A-873C-340612C640ED}" type="presParOf" srcId="{C6F09448-4BF1-48FF-9222-6EA20C35384D}" destId="{22B4B5B0-1B11-4325-A67C-6CC924DC156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A8E95E-9C66-4739-8471-51AB22E246BF}">
      <dsp:nvSpPr>
        <dsp:cNvPr id="0" name=""/>
        <dsp:cNvSpPr/>
      </dsp:nvSpPr>
      <dsp:spPr>
        <a:xfrm>
          <a:off x="3219994" y="227"/>
          <a:ext cx="4829991" cy="8889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Behaviour  directed towards leaving the company, resigining and looking for a new company. </a:t>
          </a:r>
        </a:p>
      </dsp:txBody>
      <dsp:txXfrm>
        <a:off x="3219994" y="111352"/>
        <a:ext cx="4496616" cy="666749"/>
      </dsp:txXfrm>
    </dsp:sp>
    <dsp:sp modelId="{CAD8579A-5EFC-47ED-9783-FF7E67B5DE9B}">
      <dsp:nvSpPr>
        <dsp:cNvPr id="0" name=""/>
        <dsp:cNvSpPr/>
      </dsp:nvSpPr>
      <dsp:spPr>
        <a:xfrm>
          <a:off x="0" y="16558"/>
          <a:ext cx="3219994" cy="8889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EXIT</a:t>
          </a:r>
          <a:endParaRPr lang="en-IN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397" y="59955"/>
        <a:ext cx="3133200" cy="802205"/>
      </dsp:txXfrm>
    </dsp:sp>
    <dsp:sp modelId="{7138E0B1-F71A-4007-926B-5189A1816837}">
      <dsp:nvSpPr>
        <dsp:cNvPr id="0" name=""/>
        <dsp:cNvSpPr/>
      </dsp:nvSpPr>
      <dsp:spPr>
        <a:xfrm>
          <a:off x="3219994" y="978127"/>
          <a:ext cx="4829991" cy="8889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Actively and constructively attempting to improve conditions, including suggesting improvements and discussing problems with superiors.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00" kern="1200" dirty="0"/>
        </a:p>
      </dsp:txBody>
      <dsp:txXfrm>
        <a:off x="3219994" y="1089252"/>
        <a:ext cx="4496616" cy="666749"/>
      </dsp:txXfrm>
    </dsp:sp>
    <dsp:sp modelId="{5E50B64A-C71F-4E7B-B8BF-FF80ABF945AB}">
      <dsp:nvSpPr>
        <dsp:cNvPr id="0" name=""/>
        <dsp:cNvSpPr/>
      </dsp:nvSpPr>
      <dsp:spPr>
        <a:xfrm>
          <a:off x="0" y="978127"/>
          <a:ext cx="3219994" cy="88899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VOICE</a:t>
          </a:r>
          <a:endParaRPr lang="en-IN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397" y="1021524"/>
        <a:ext cx="3133200" cy="8022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1BF23-2AE7-4AAC-9237-9D8A82D14BA5}">
      <dsp:nvSpPr>
        <dsp:cNvPr id="0" name=""/>
        <dsp:cNvSpPr/>
      </dsp:nvSpPr>
      <dsp:spPr>
        <a:xfrm>
          <a:off x="3251199" y="215"/>
          <a:ext cx="4876800" cy="839550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lumMod val="60000"/>
            <a:lumOff val="40000"/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Passively but optimistically waiting for conditions to improve and trusting the organization and management to “Do the RIGHT thing”. </a:t>
          </a:r>
        </a:p>
      </dsp:txBody>
      <dsp:txXfrm>
        <a:off x="3251199" y="105159"/>
        <a:ext cx="4561969" cy="629662"/>
      </dsp:txXfrm>
    </dsp:sp>
    <dsp:sp modelId="{53D7853E-53BB-452C-8DAC-4ED33BA4E527}">
      <dsp:nvSpPr>
        <dsp:cNvPr id="0" name=""/>
        <dsp:cNvSpPr/>
      </dsp:nvSpPr>
      <dsp:spPr>
        <a:xfrm>
          <a:off x="0" y="215"/>
          <a:ext cx="3251200" cy="839550"/>
        </a:xfrm>
        <a:prstGeom prst="roundRect">
          <a:avLst/>
        </a:prstGeom>
        <a:solidFill>
          <a:srgbClr val="19A206"/>
        </a:soli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LOYALTY</a:t>
          </a:r>
          <a:endParaRPr lang="en-IN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983" y="41198"/>
        <a:ext cx="3169234" cy="757584"/>
      </dsp:txXfrm>
    </dsp:sp>
    <dsp:sp modelId="{22B4B5B0-1B11-4325-A67C-6CC924DC1564}">
      <dsp:nvSpPr>
        <dsp:cNvPr id="0" name=""/>
        <dsp:cNvSpPr/>
      </dsp:nvSpPr>
      <dsp:spPr>
        <a:xfrm>
          <a:off x="3251199" y="923720"/>
          <a:ext cx="4876800" cy="839550"/>
        </a:xfrm>
        <a:prstGeom prst="rightArrow">
          <a:avLst>
            <a:gd name="adj1" fmla="val 75000"/>
            <a:gd name="adj2" fmla="val 50000"/>
          </a:avLst>
        </a:prstGeom>
        <a:solidFill>
          <a:schemeClr val="accent6">
            <a:lumMod val="40000"/>
            <a:lumOff val="60000"/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Passively allowing conditions to worsen,  being late or absent quite frequently, reducing effort and increasing error rate.</a:t>
          </a:r>
        </a:p>
      </dsp:txBody>
      <dsp:txXfrm>
        <a:off x="3251199" y="1028664"/>
        <a:ext cx="4561969" cy="629662"/>
      </dsp:txXfrm>
    </dsp:sp>
    <dsp:sp modelId="{801AB3AB-FCDD-4118-9A56-612FAB731484}">
      <dsp:nvSpPr>
        <dsp:cNvPr id="0" name=""/>
        <dsp:cNvSpPr/>
      </dsp:nvSpPr>
      <dsp:spPr>
        <a:xfrm>
          <a:off x="0" y="923720"/>
          <a:ext cx="3251200" cy="839550"/>
        </a:xfrm>
        <a:prstGeom prst="roundRect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NEGLECT</a:t>
          </a:r>
        </a:p>
      </dsp:txBody>
      <dsp:txXfrm>
        <a:off x="40983" y="964703"/>
        <a:ext cx="3169234" cy="757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2EF5-FB5F-6825-7687-B5DDDFDDE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3121742" cy="182509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D5472-B197-BA7E-F577-B23DA787F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9205" y="609997"/>
            <a:ext cx="3495368" cy="442054"/>
          </a:xfrm>
        </p:spPr>
        <p:txBody>
          <a:bodyPr>
            <a:normAutofit/>
          </a:bodyPr>
          <a:lstStyle/>
          <a:p>
            <a:pPr algn="r"/>
            <a:r>
              <a:rPr lang="en-IN" sz="2400" dirty="0">
                <a:solidFill>
                  <a:srgbClr val="00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Bell MT" panose="02020503060305020303" pitchFamily="18" charset="0"/>
                <a:cs typeface="Times New Roman" panose="02020603050405020304" pitchFamily="18" charset="0"/>
              </a:rPr>
              <a:t>EMPLOYMENT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4B61B-F734-5EE4-51E0-D012EEA7E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212730"/>
            <a:ext cx="3554361" cy="33199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6EDD84-7C59-22AA-938B-205FBB6CE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419" y="1592826"/>
            <a:ext cx="4642823" cy="275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4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816D-4675-D340-80F7-BEE5653D9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72" y="577560"/>
            <a:ext cx="9286569" cy="494156"/>
          </a:xfrm>
        </p:spPr>
        <p:txBody>
          <a:bodyPr>
            <a:normAutofit/>
          </a:bodyPr>
          <a:lstStyle/>
          <a:p>
            <a:r>
              <a:rPr lang="en-IN" sz="2800" dirty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STEPS TO YOUR SUCCESS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5F30571-3103-CAD2-8FFD-CFDC9E7DD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4361" y="1404370"/>
            <a:ext cx="3529781" cy="454177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ABFB47-AF99-D8BD-FD18-BB0A8791ADB7}"/>
              </a:ext>
            </a:extLst>
          </p:cNvPr>
          <p:cNvSpPr txBox="1"/>
          <p:nvPr/>
        </p:nvSpPr>
        <p:spPr>
          <a:xfrm>
            <a:off x="1297858" y="1907458"/>
            <a:ext cx="442451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Punctuality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wanted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Excellence at every stage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Involvement n work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Education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Knowledge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Smile always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human relations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Relax</a:t>
            </a:r>
          </a:p>
        </p:txBody>
      </p:sp>
    </p:spTree>
    <p:extLst>
      <p:ext uri="{BB962C8B-B14F-4D97-AF65-F5344CB8AC3E}">
        <p14:creationId xmlns:p14="http://schemas.microsoft.com/office/powerpoint/2010/main" val="679362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C04F-9BE0-19A2-EB91-ADFE22739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877" y="764373"/>
            <a:ext cx="8610600" cy="435162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latin typeface="Bell MT" panose="02020503060305020303" pitchFamily="18" charset="0"/>
              </a:rPr>
              <a:t>EMPLOYEES WANT JOB SATISFACTION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F2553-621D-FD5C-D89D-968971443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981" y="1673449"/>
            <a:ext cx="10820400" cy="4550369"/>
          </a:xfrm>
          <a:solidFill>
            <a:srgbClr val="FF99CC"/>
          </a:solidFill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sz="6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satisfaction is – </a:t>
            </a:r>
          </a:p>
          <a:p>
            <a:pPr marL="0" indent="0">
              <a:lnSpc>
                <a:spcPct val="110000"/>
              </a:lnSpc>
              <a:buNone/>
            </a:pPr>
            <a:endParaRPr lang="en-IN" sz="5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employees feelings and beliefs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feeling after evaluating job characteristics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work attitude that contributes to employees’ well being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5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6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satisfaction is determined by – </a:t>
            </a:r>
          </a:p>
          <a:p>
            <a:pPr marL="0" indent="0">
              <a:buNone/>
            </a:pPr>
            <a:endParaRPr lang="en-IN" sz="5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Mentally challenging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Independence of employees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Equitable rewards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Supportive working conditions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Supportive colleagues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personality</a:t>
            </a:r>
          </a:p>
          <a:p>
            <a:pPr marL="0" indent="0">
              <a:buNone/>
            </a:pPr>
            <a:endParaRPr lang="en-IN" sz="5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5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254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0E2FA-356B-E7E7-81E8-45C1A052F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697034"/>
          </a:xfrm>
        </p:spPr>
        <p:txBody>
          <a:bodyPr/>
          <a:lstStyle/>
          <a:p>
            <a:pPr algn="ct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WANT JOB SATISFACTION </a:t>
            </a:r>
            <a:r>
              <a:rPr lang="en-IN" b="1" dirty="0"/>
              <a:t>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E66530-F39A-D6FB-B015-B99ACC38D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45422"/>
              </p:ext>
            </p:extLst>
          </p:nvPr>
        </p:nvGraphicFramePr>
        <p:xfrm>
          <a:off x="685800" y="2090057"/>
          <a:ext cx="8049986" cy="1867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5478D9F-7E08-DAF1-AEEA-8C7A12457A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2289258"/>
              </p:ext>
            </p:extLst>
          </p:nvPr>
        </p:nvGraphicFramePr>
        <p:xfrm>
          <a:off x="685800" y="4073978"/>
          <a:ext cx="8128000" cy="1763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2975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7694-02D2-E03E-A959-418E561BD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582734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– STATISTICAL DATA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5297FF9-B924-8303-4554-C7CB980ABE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211192"/>
              </p:ext>
            </p:extLst>
          </p:nvPr>
        </p:nvGraphicFramePr>
        <p:xfrm>
          <a:off x="6263820" y="1959428"/>
          <a:ext cx="5242380" cy="3991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4106B3-25AE-6E2A-5843-C042F5AA8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63353"/>
              </p:ext>
            </p:extLst>
          </p:nvPr>
        </p:nvGraphicFramePr>
        <p:xfrm>
          <a:off x="783771" y="2395144"/>
          <a:ext cx="4011748" cy="2323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808">
                  <a:extLst>
                    <a:ext uri="{9D8B030D-6E8A-4147-A177-3AD203B41FA5}">
                      <a16:colId xmlns:a16="http://schemas.microsoft.com/office/drawing/2014/main" val="2165927853"/>
                    </a:ext>
                  </a:extLst>
                </a:gridCol>
                <a:gridCol w="938892">
                  <a:extLst>
                    <a:ext uri="{9D8B030D-6E8A-4147-A177-3AD203B41FA5}">
                      <a16:colId xmlns:a16="http://schemas.microsoft.com/office/drawing/2014/main" val="2713753174"/>
                    </a:ext>
                  </a:extLst>
                </a:gridCol>
                <a:gridCol w="765447">
                  <a:extLst>
                    <a:ext uri="{9D8B030D-6E8A-4147-A177-3AD203B41FA5}">
                      <a16:colId xmlns:a16="http://schemas.microsoft.com/office/drawing/2014/main" val="3220205057"/>
                    </a:ext>
                  </a:extLst>
                </a:gridCol>
                <a:gridCol w="1074601">
                  <a:extLst>
                    <a:ext uri="{9D8B030D-6E8A-4147-A177-3AD203B41FA5}">
                      <a16:colId xmlns:a16="http://schemas.microsoft.com/office/drawing/2014/main" val="4276439458"/>
                    </a:ext>
                  </a:extLst>
                </a:gridCol>
              </a:tblGrid>
              <a:tr h="42969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Highest till now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2013-14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2014-15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314717"/>
                  </a:ext>
                </a:extLst>
              </a:tr>
              <a:tr h="470520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Unemployment </a:t>
                      </a:r>
                    </a:p>
                    <a:p>
                      <a:r>
                        <a:rPr lang="en-I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008657"/>
                  </a:ext>
                </a:extLst>
              </a:tr>
              <a:tr h="653143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Youth Unemployment rate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949464"/>
                  </a:ext>
                </a:extLst>
              </a:tr>
              <a:tr h="742198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Labour force participation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2181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FEEA403-ECDC-8C0E-D717-AC1CCCAE6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248103"/>
              </p:ext>
            </p:extLst>
          </p:nvPr>
        </p:nvGraphicFramePr>
        <p:xfrm>
          <a:off x="783771" y="4718205"/>
          <a:ext cx="40117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669760472"/>
                    </a:ext>
                  </a:extLst>
                </a:gridCol>
                <a:gridCol w="922565">
                  <a:extLst>
                    <a:ext uri="{9D8B030D-6E8A-4147-A177-3AD203B41FA5}">
                      <a16:colId xmlns:a16="http://schemas.microsoft.com/office/drawing/2014/main" val="2642521864"/>
                    </a:ext>
                  </a:extLst>
                </a:gridCol>
                <a:gridCol w="726621">
                  <a:extLst>
                    <a:ext uri="{9D8B030D-6E8A-4147-A177-3AD203B41FA5}">
                      <a16:colId xmlns:a16="http://schemas.microsoft.com/office/drawing/2014/main" val="2196740137"/>
                    </a:ext>
                  </a:extLst>
                </a:gridCol>
                <a:gridCol w="1105262">
                  <a:extLst>
                    <a:ext uri="{9D8B030D-6E8A-4147-A177-3AD203B41FA5}">
                      <a16:colId xmlns:a16="http://schemas.microsoft.com/office/drawing/2014/main" val="2822741365"/>
                    </a:ext>
                  </a:extLst>
                </a:gridCol>
              </a:tblGrid>
              <a:tr h="35998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6420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263F7B-41A4-B39D-27A6-661A6AE2B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039062"/>
              </p:ext>
            </p:extLst>
          </p:nvPr>
        </p:nvGraphicFramePr>
        <p:xfrm>
          <a:off x="777148" y="5083965"/>
          <a:ext cx="4018371" cy="349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8371">
                  <a:extLst>
                    <a:ext uri="{9D8B030D-6E8A-4147-A177-3AD203B41FA5}">
                      <a16:colId xmlns:a16="http://schemas.microsoft.com/office/drawing/2014/main" val="4276357682"/>
                    </a:ext>
                  </a:extLst>
                </a:gridCol>
              </a:tblGrid>
              <a:tr h="349855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data in percentage (%)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106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94460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</TotalTime>
  <Words>191</Words>
  <Application>Microsoft Office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Bell MT</vt:lpstr>
      <vt:lpstr>Calibri</vt:lpstr>
      <vt:lpstr>Century Gothic</vt:lpstr>
      <vt:lpstr>Times New Roman</vt:lpstr>
      <vt:lpstr>Wingdings</vt:lpstr>
      <vt:lpstr>Vapor Trail</vt:lpstr>
      <vt:lpstr>PowerPoint Presentation</vt:lpstr>
      <vt:lpstr>STEPS TO YOUR SUCCESS</vt:lpstr>
      <vt:lpstr>EMPLOYEES WANT JOB SATISFACTION</vt:lpstr>
      <vt:lpstr>EMPLOYEES WANT JOB SATISFACTION  </vt:lpstr>
      <vt:lpstr>EMPLOYMENT – STATISTICAL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 kumar</dc:creator>
  <cp:lastModifiedBy>siva kumar</cp:lastModifiedBy>
  <cp:revision>1</cp:revision>
  <dcterms:created xsi:type="dcterms:W3CDTF">2024-01-06T17:31:10Z</dcterms:created>
  <dcterms:modified xsi:type="dcterms:W3CDTF">2024-04-02T19:10:50Z</dcterms:modified>
</cp:coreProperties>
</file>