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350" r:id="rId3"/>
    <p:sldId id="354" r:id="rId4"/>
    <p:sldId id="355" r:id="rId5"/>
    <p:sldId id="356" r:id="rId6"/>
    <p:sldId id="366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74" r:id="rId16"/>
    <p:sldId id="357" r:id="rId17"/>
    <p:sldId id="282" r:id="rId18"/>
  </p:sldIdLst>
  <p:sldSz cx="9144000" cy="5143500" type="screen16x9"/>
  <p:notesSz cx="6858000" cy="9144000"/>
  <p:embeddedFontLs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taatliches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C70"/>
    <a:srgbClr val="B5C7E7"/>
    <a:srgbClr val="0B1629"/>
    <a:srgbClr val="D9D9D9"/>
    <a:srgbClr val="FFFFFF"/>
    <a:srgbClr val="5ED1B7"/>
    <a:srgbClr val="FF9300"/>
    <a:srgbClr val="1E265C"/>
    <a:srgbClr val="3A5AA3"/>
    <a:srgbClr val="E5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452A9-C68C-42AF-AA80-DD64C1821DD9}">
  <a:tblStyle styleId="{5E5452A9-C68C-42AF-AA80-DD64C1821D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/>
    <p:restoredTop sz="89969"/>
  </p:normalViewPr>
  <p:slideViewPr>
    <p:cSldViewPr snapToGrid="0">
      <p:cViewPr varScale="1">
        <p:scale>
          <a:sx n="124" d="100"/>
          <a:sy n="124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everyone, we are Group 4. 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Managing hospital resources is challenging, especially with unexpected patient surges. So today, we’re talking about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Predicting ICU and Hospital Bed Utilization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—building a predictive model to improve hospital resource planning.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0BD2-9861-2B11-7ED0-98552068F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2B1241-A845-A7BC-5CC7-8F9EDA5CB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1B2ED-7386-B679-DDCB-32D68FD13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EDBD-F561-D375-2B3F-56106942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80C4F-4051-5FE1-C6CA-B3E6534A5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3814DF-4B15-82CC-1002-0E689BB42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17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5D65C-9C91-1B62-37A4-ECFCA5F86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DD406-4728-2E56-CAB6-33F5F7247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816F3-5B24-513C-BBA1-19EDFA8B9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25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C865-7F86-B16B-8A01-F429B822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FE3EF-18DE-AC57-63BB-1C58B799D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EDDA0-8879-4FBB-3C2D-BFE10D7F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3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4FEF-30B4-1BD7-2391-02C3B07D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02C9E-3941-E8C0-AB55-A2062CC7E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FA0E1-A3DE-16FA-9A7E-38ECB93B9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8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Additionally, you can simply click on the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Forecasting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section to check future predictions. </a:t>
            </a:r>
            <a:r>
              <a:rPr lang="en-US" sz="3200" dirty="0"/>
              <a:t>This module is still being designed, and we're working to make it simple and </a:t>
            </a:r>
            <a:r>
              <a:rPr lang="en-US" sz="32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insightful</a:t>
            </a:r>
            <a:r>
              <a:rPr lang="en-US" sz="3200" dirty="0"/>
              <a:t>.</a:t>
            </a:r>
            <a:endParaRPr lang="en-US" sz="1800" b="0" dirty="0">
              <a:effectLst/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zh-CN" alt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滑动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alerts toggle</a:t>
            </a:r>
            <a:r>
              <a:rPr lang="zh-CN" alt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，点</a:t>
            </a:r>
            <a:r>
              <a:rPr lang="en-US" altLang="zh-CN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There’s also a real-time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alerts toggle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…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8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zh-CN" alt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警报处</a:t>
            </a: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…that notifies users </a:t>
            </a:r>
            <a:r>
              <a:rPr lang="en-US" sz="3200" dirty="0"/>
              <a:t>if key metrics </a:t>
            </a:r>
            <a:r>
              <a:rPr lang="en-US" sz="4800" dirty="0"/>
              <a:t>are</a:t>
            </a:r>
            <a:r>
              <a:rPr lang="zh-CN" altLang="en-US" sz="4800" dirty="0"/>
              <a:t> </a:t>
            </a:r>
            <a:r>
              <a:rPr lang="en-US" sz="3200" dirty="0"/>
              <a:t>expected to exceed a safe threshold.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zh-CN" alt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导出按钮</a:t>
            </a: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At the bottom, 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we also have the option to export data or download images for further analysis.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That’s what we have for today</a:t>
            </a:r>
            <a:r>
              <a:rPr lang="en-US" sz="1800" dirty="0">
                <a:effectLst/>
                <a:latin typeface="SimSun" panose="02010600030101010101" pitchFamily="2" charset="-122"/>
                <a:ea typeface="Times New Roman" panose="02020603050405020304" pitchFamily="18" charset="0"/>
              </a:rPr>
              <a:t>!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Times New Roman" panose="02020603050405020304" pitchFamily="18" charset="0"/>
              </a:rPr>
              <a:t>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Times New Roman" panose="02020603050405020304" pitchFamily="18" charset="0"/>
                <a:sym typeface="Wingdings" pitchFamily="2" charset="2"/>
              </a:rPr>
              <a:t>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52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c5f93ca3c1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c5f93ca3c1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Here is the mockup: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最上面的部分</a:t>
            </a:r>
            <a:r>
              <a:rPr lang="en-US" altLang="zh-CN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b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users can filter data by category, such as Adult or Pediatric, or view data by state for a more detailed analysis.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altLang="zh-CN" sz="11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zh-CN" altLang="en-US" sz="11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左侧</a:t>
            </a:r>
            <a:r>
              <a:rPr lang="en-US" altLang="zh-CN" sz="11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1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On the left, you can explore different sections, including the overtime graph as currently displayed, as well as Maps, Forecasting, ICU Bed Utilization, and Staffing Shortage Status. Let’s try Maps.</a:t>
            </a:r>
            <a:r>
              <a:rPr lang="zh-CN" altLang="en-US" sz="11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11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zh-CN" altLang="en-US" sz="11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点</a:t>
            </a:r>
            <a:r>
              <a:rPr lang="en-US" sz="11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Maps</a:t>
            </a:r>
            <a:r>
              <a:rPr lang="en-US" altLang="zh-CN" sz="11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1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zh-CN" alt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整个页面滑动</a:t>
            </a: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This will show data by state. </a:t>
            </a: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点time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frame</a:t>
            </a:r>
            <a:r>
              <a:rPr lang="en-US" altLang="zh-CN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You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can also adjust the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time frame…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You can also adjust the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time frame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, allowing selection of both historical data and forecasting periods.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点state</a:t>
            </a:r>
            <a:r>
              <a:rPr lang="en-US" altLang="zh-CN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And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you can 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filter by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state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7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And you can 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filter by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state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altLang="zh-CN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【</a:t>
            </a:r>
            <a:r>
              <a:rPr lang="en-US" sz="18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点Conditions</a:t>
            </a:r>
            <a:r>
              <a:rPr lang="en-US" altLang="zh-CN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】</a:t>
            </a:r>
            <a:r>
              <a:rPr lang="zh-CN" alt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 Conditions filter</a:t>
            </a:r>
            <a:r>
              <a:rPr lang="en-US" sz="1800" b="0" dirty="0">
                <a:effectLst/>
                <a:latin typeface="Aptos" panose="020B0004020202020204" pitchFamily="34" charset="0"/>
                <a:ea typeface="DengXian Light" panose="02010600030101010101" pitchFamily="2" charset="-122"/>
              </a:rPr>
              <a:t> </a:t>
            </a:r>
            <a:r>
              <a:rPr lang="en-US" sz="1800" b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works like a ‘What-If’ Analysis…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5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1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B291D-3CF7-F267-DD97-12ED4C86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4525E-1073-A80B-0511-B822D7780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EA7C5-D2C5-2882-D413-AC2E847A0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2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EC13-C925-B142-9785-F5E4886FA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6B2AC-8AA0-9BAA-CF56-86799BDE5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39691-0894-7724-BD47-007E7907D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3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7B90-7D15-73D2-85AE-5F047E3A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4CB362-FF40-0640-44F9-A82C228F0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58306-7E3A-B1C4-7ABB-7C8174746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0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725" y="1531663"/>
            <a:ext cx="4437000" cy="174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725" y="3279999"/>
            <a:ext cx="4437000" cy="33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92BE-0BF6-BDA6-8DBC-7AA7EFC7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oogle Shape;469;p20">
            <a:extLst>
              <a:ext uri="{FF2B5EF4-FFF2-40B4-BE49-F238E27FC236}">
                <a16:creationId xmlns:a16="http://schemas.microsoft.com/office/drawing/2014/main" id="{CD54B3DE-80CD-539F-9437-57EEE731A2C2}"/>
              </a:ext>
            </a:extLst>
          </p:cNvPr>
          <p:cNvGrpSpPr/>
          <p:nvPr userDrawn="1"/>
        </p:nvGrpSpPr>
        <p:grpSpPr>
          <a:xfrm>
            <a:off x="86940" y="103226"/>
            <a:ext cx="568031" cy="873531"/>
            <a:chOff x="7729498" y="4650644"/>
            <a:chExt cx="662272" cy="1018458"/>
          </a:xfrm>
        </p:grpSpPr>
        <p:sp>
          <p:nvSpPr>
            <p:cNvPr id="4" name="Google Shape;470;p20">
              <a:extLst>
                <a:ext uri="{FF2B5EF4-FFF2-40B4-BE49-F238E27FC236}">
                  <a16:creationId xmlns:a16="http://schemas.microsoft.com/office/drawing/2014/main" id="{84699A06-F79B-7145-0182-188927CEEE8D}"/>
                </a:ext>
              </a:extLst>
            </p:cNvPr>
            <p:cNvSpPr/>
            <p:nvPr/>
          </p:nvSpPr>
          <p:spPr>
            <a:xfrm rot="-1930625">
              <a:off x="7752189" y="5520515"/>
              <a:ext cx="168837" cy="104249"/>
            </a:xfrm>
            <a:custGeom>
              <a:avLst/>
              <a:gdLst/>
              <a:ahLst/>
              <a:cxnLst/>
              <a:rect l="l" t="t" r="r" b="b"/>
              <a:pathLst>
                <a:path w="6943" h="4287" extrusionOk="0">
                  <a:moveTo>
                    <a:pt x="6692" y="1"/>
                  </a:moveTo>
                  <a:lnTo>
                    <a:pt x="0" y="3861"/>
                  </a:lnTo>
                  <a:lnTo>
                    <a:pt x="226" y="4287"/>
                  </a:lnTo>
                  <a:lnTo>
                    <a:pt x="6942" y="402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rgbClr val="E9E5D9"/>
            </a:solidFill>
            <a:ln w="19050" cap="flat" cmpd="sng">
              <a:solidFill>
                <a:srgbClr val="3A5A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1;p20">
              <a:extLst>
                <a:ext uri="{FF2B5EF4-FFF2-40B4-BE49-F238E27FC236}">
                  <a16:creationId xmlns:a16="http://schemas.microsoft.com/office/drawing/2014/main" id="{2C19108A-31FD-DB76-CFEE-11F7C5A9C33A}"/>
                </a:ext>
              </a:extLst>
            </p:cNvPr>
            <p:cNvSpPr/>
            <p:nvPr/>
          </p:nvSpPr>
          <p:spPr>
            <a:xfrm rot="-1930625">
              <a:off x="7746067" y="5515565"/>
              <a:ext cx="180436" cy="114268"/>
            </a:xfrm>
            <a:custGeom>
              <a:avLst/>
              <a:gdLst/>
              <a:ahLst/>
              <a:cxnLst/>
              <a:rect l="l" t="t" r="r" b="b"/>
              <a:pathLst>
                <a:path w="7420" h="4699" extrusionOk="0">
                  <a:moveTo>
                    <a:pt x="6868" y="488"/>
                  </a:moveTo>
                  <a:lnTo>
                    <a:pt x="6918" y="538"/>
                  </a:lnTo>
                  <a:lnTo>
                    <a:pt x="552" y="4197"/>
                  </a:lnTo>
                  <a:lnTo>
                    <a:pt x="527" y="4147"/>
                  </a:lnTo>
                  <a:lnTo>
                    <a:pt x="6868" y="488"/>
                  </a:lnTo>
                  <a:close/>
                  <a:moveTo>
                    <a:pt x="6958" y="1"/>
                  </a:moveTo>
                  <a:cubicBezTo>
                    <a:pt x="6913" y="1"/>
                    <a:pt x="6878" y="19"/>
                    <a:pt x="6843" y="36"/>
                  </a:cubicBezTo>
                  <a:lnTo>
                    <a:pt x="151" y="3896"/>
                  </a:lnTo>
                  <a:cubicBezTo>
                    <a:pt x="51" y="3946"/>
                    <a:pt x="0" y="4097"/>
                    <a:pt x="51" y="4197"/>
                  </a:cubicBezTo>
                  <a:lnTo>
                    <a:pt x="301" y="4598"/>
                  </a:lnTo>
                  <a:cubicBezTo>
                    <a:pt x="326" y="4648"/>
                    <a:pt x="376" y="4673"/>
                    <a:pt x="427" y="4698"/>
                  </a:cubicBezTo>
                  <a:lnTo>
                    <a:pt x="477" y="4698"/>
                  </a:lnTo>
                  <a:cubicBezTo>
                    <a:pt x="527" y="4698"/>
                    <a:pt x="552" y="4698"/>
                    <a:pt x="577" y="4673"/>
                  </a:cubicBezTo>
                  <a:lnTo>
                    <a:pt x="7294" y="813"/>
                  </a:lnTo>
                  <a:cubicBezTo>
                    <a:pt x="7394" y="738"/>
                    <a:pt x="7419" y="613"/>
                    <a:pt x="7369" y="513"/>
                  </a:cubicBezTo>
                  <a:lnTo>
                    <a:pt x="7143" y="112"/>
                  </a:lnTo>
                  <a:cubicBezTo>
                    <a:pt x="7118" y="61"/>
                    <a:pt x="7068" y="36"/>
                    <a:pt x="7018" y="11"/>
                  </a:cubicBezTo>
                  <a:cubicBezTo>
                    <a:pt x="6996" y="4"/>
                    <a:pt x="6976" y="1"/>
                    <a:pt x="6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2;p20">
              <a:extLst>
                <a:ext uri="{FF2B5EF4-FFF2-40B4-BE49-F238E27FC236}">
                  <a16:creationId xmlns:a16="http://schemas.microsoft.com/office/drawing/2014/main" id="{924273F2-409A-0FAD-1A0F-D6C3F9B3530A}"/>
                </a:ext>
              </a:extLst>
            </p:cNvPr>
            <p:cNvSpPr/>
            <p:nvPr/>
          </p:nvSpPr>
          <p:spPr>
            <a:xfrm rot="-1930625">
              <a:off x="7992346" y="4871683"/>
              <a:ext cx="263310" cy="327533"/>
            </a:xfrm>
            <a:custGeom>
              <a:avLst/>
              <a:gdLst/>
              <a:ahLst/>
              <a:cxnLst/>
              <a:rect l="l" t="t" r="r" b="b"/>
              <a:pathLst>
                <a:path w="10828" h="13469" extrusionOk="0">
                  <a:moveTo>
                    <a:pt x="2555" y="0"/>
                  </a:moveTo>
                  <a:cubicBezTo>
                    <a:pt x="2140" y="0"/>
                    <a:pt x="1759" y="88"/>
                    <a:pt x="1429" y="278"/>
                  </a:cubicBezTo>
                  <a:cubicBezTo>
                    <a:pt x="427" y="854"/>
                    <a:pt x="1" y="2283"/>
                    <a:pt x="51" y="3937"/>
                  </a:cubicBezTo>
                  <a:lnTo>
                    <a:pt x="2657" y="2433"/>
                  </a:lnTo>
                  <a:cubicBezTo>
                    <a:pt x="2877" y="2307"/>
                    <a:pt x="3132" y="2248"/>
                    <a:pt x="3409" y="2248"/>
                  </a:cubicBezTo>
                  <a:cubicBezTo>
                    <a:pt x="4776" y="2248"/>
                    <a:pt x="6687" y="3665"/>
                    <a:pt x="7645" y="5291"/>
                  </a:cubicBezTo>
                  <a:cubicBezTo>
                    <a:pt x="8773" y="7271"/>
                    <a:pt x="8948" y="10278"/>
                    <a:pt x="7620" y="11030"/>
                  </a:cubicBezTo>
                  <a:lnTo>
                    <a:pt x="5013" y="12559"/>
                  </a:lnTo>
                  <a:cubicBezTo>
                    <a:pt x="5961" y="13124"/>
                    <a:pt x="6919" y="13468"/>
                    <a:pt x="7742" y="13468"/>
                  </a:cubicBezTo>
                  <a:cubicBezTo>
                    <a:pt x="8160" y="13468"/>
                    <a:pt x="8544" y="13380"/>
                    <a:pt x="8873" y="13185"/>
                  </a:cubicBezTo>
                  <a:cubicBezTo>
                    <a:pt x="8898" y="13185"/>
                    <a:pt x="8923" y="13160"/>
                    <a:pt x="8973" y="13135"/>
                  </a:cubicBezTo>
                  <a:cubicBezTo>
                    <a:pt x="10828" y="11932"/>
                    <a:pt x="10552" y="7496"/>
                    <a:pt x="8873" y="4589"/>
                  </a:cubicBezTo>
                  <a:cubicBezTo>
                    <a:pt x="7456" y="2130"/>
                    <a:pt x="4601" y="0"/>
                    <a:pt x="255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3;p20">
              <a:extLst>
                <a:ext uri="{FF2B5EF4-FFF2-40B4-BE49-F238E27FC236}">
                  <a16:creationId xmlns:a16="http://schemas.microsoft.com/office/drawing/2014/main" id="{3705982D-150E-21A0-0351-F6D85BE01C25}"/>
                </a:ext>
              </a:extLst>
            </p:cNvPr>
            <p:cNvSpPr/>
            <p:nvPr/>
          </p:nvSpPr>
          <p:spPr>
            <a:xfrm rot="-1930625">
              <a:off x="7869169" y="5237677"/>
              <a:ext cx="174332" cy="218493"/>
            </a:xfrm>
            <a:custGeom>
              <a:avLst/>
              <a:gdLst/>
              <a:ahLst/>
              <a:cxnLst/>
              <a:rect l="l" t="t" r="r" b="b"/>
              <a:pathLst>
                <a:path w="7169" h="8985" extrusionOk="0">
                  <a:moveTo>
                    <a:pt x="1848" y="1"/>
                  </a:moveTo>
                  <a:cubicBezTo>
                    <a:pt x="1555" y="1"/>
                    <a:pt x="1287" y="57"/>
                    <a:pt x="1053" y="190"/>
                  </a:cubicBezTo>
                  <a:cubicBezTo>
                    <a:pt x="226" y="667"/>
                    <a:pt x="1" y="2070"/>
                    <a:pt x="226" y="3524"/>
                  </a:cubicBezTo>
                  <a:lnTo>
                    <a:pt x="2306" y="2346"/>
                  </a:lnTo>
                  <a:cubicBezTo>
                    <a:pt x="2416" y="2282"/>
                    <a:pt x="2543" y="2253"/>
                    <a:pt x="2681" y="2253"/>
                  </a:cubicBezTo>
                  <a:cubicBezTo>
                    <a:pt x="3362" y="2253"/>
                    <a:pt x="4308" y="2962"/>
                    <a:pt x="4788" y="3774"/>
                  </a:cubicBezTo>
                  <a:cubicBezTo>
                    <a:pt x="5364" y="4752"/>
                    <a:pt x="5439" y="6256"/>
                    <a:pt x="4788" y="6657"/>
                  </a:cubicBezTo>
                  <a:lnTo>
                    <a:pt x="4788" y="6631"/>
                  </a:lnTo>
                  <a:lnTo>
                    <a:pt x="2707" y="7834"/>
                  </a:lnTo>
                  <a:cubicBezTo>
                    <a:pt x="3549" y="8530"/>
                    <a:pt x="4484" y="8985"/>
                    <a:pt x="5249" y="8985"/>
                  </a:cubicBezTo>
                  <a:cubicBezTo>
                    <a:pt x="5532" y="8985"/>
                    <a:pt x="5792" y="8922"/>
                    <a:pt x="6016" y="8787"/>
                  </a:cubicBezTo>
                  <a:cubicBezTo>
                    <a:pt x="6367" y="8611"/>
                    <a:pt x="6617" y="8235"/>
                    <a:pt x="6768" y="7784"/>
                  </a:cubicBezTo>
                  <a:cubicBezTo>
                    <a:pt x="7169" y="6531"/>
                    <a:pt x="6868" y="4501"/>
                    <a:pt x="6041" y="3048"/>
                  </a:cubicBezTo>
                  <a:cubicBezTo>
                    <a:pt x="5189" y="1619"/>
                    <a:pt x="3610" y="316"/>
                    <a:pt x="2306" y="40"/>
                  </a:cubicBezTo>
                  <a:cubicBezTo>
                    <a:pt x="2148" y="15"/>
                    <a:pt x="1995" y="1"/>
                    <a:pt x="184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4;p20">
              <a:extLst>
                <a:ext uri="{FF2B5EF4-FFF2-40B4-BE49-F238E27FC236}">
                  <a16:creationId xmlns:a16="http://schemas.microsoft.com/office/drawing/2014/main" id="{F76025C6-36A5-CFA5-3EFC-D4DC9AFF4E68}"/>
                </a:ext>
              </a:extLst>
            </p:cNvPr>
            <p:cNvSpPr/>
            <p:nvPr/>
          </p:nvSpPr>
          <p:spPr>
            <a:xfrm rot="-1930625">
              <a:off x="8145767" y="4711816"/>
              <a:ext cx="178588" cy="218590"/>
            </a:xfrm>
            <a:custGeom>
              <a:avLst/>
              <a:gdLst/>
              <a:ahLst/>
              <a:cxnLst/>
              <a:rect l="l" t="t" r="r" b="b"/>
              <a:pathLst>
                <a:path w="7344" h="8989" extrusionOk="0">
                  <a:moveTo>
                    <a:pt x="1797" y="0"/>
                  </a:moveTo>
                  <a:cubicBezTo>
                    <a:pt x="1523" y="0"/>
                    <a:pt x="1271" y="58"/>
                    <a:pt x="1053" y="184"/>
                  </a:cubicBezTo>
                  <a:cubicBezTo>
                    <a:pt x="226" y="685"/>
                    <a:pt x="1" y="2089"/>
                    <a:pt x="226" y="3542"/>
                  </a:cubicBezTo>
                  <a:lnTo>
                    <a:pt x="2306" y="2364"/>
                  </a:lnTo>
                  <a:lnTo>
                    <a:pt x="2306" y="2339"/>
                  </a:lnTo>
                  <a:cubicBezTo>
                    <a:pt x="2414" y="2277"/>
                    <a:pt x="2538" y="2248"/>
                    <a:pt x="2673" y="2248"/>
                  </a:cubicBezTo>
                  <a:cubicBezTo>
                    <a:pt x="3354" y="2248"/>
                    <a:pt x="4306" y="2977"/>
                    <a:pt x="4788" y="3793"/>
                  </a:cubicBezTo>
                  <a:cubicBezTo>
                    <a:pt x="5364" y="4770"/>
                    <a:pt x="5439" y="6274"/>
                    <a:pt x="4788" y="6650"/>
                  </a:cubicBezTo>
                  <a:lnTo>
                    <a:pt x="2707" y="7853"/>
                  </a:lnTo>
                  <a:cubicBezTo>
                    <a:pt x="3557" y="8536"/>
                    <a:pt x="4502" y="8988"/>
                    <a:pt x="5281" y="8988"/>
                  </a:cubicBezTo>
                  <a:cubicBezTo>
                    <a:pt x="5559" y="8988"/>
                    <a:pt x="5816" y="8931"/>
                    <a:pt x="6041" y="8805"/>
                  </a:cubicBezTo>
                  <a:cubicBezTo>
                    <a:pt x="7344" y="8053"/>
                    <a:pt x="7169" y="5046"/>
                    <a:pt x="6041" y="3066"/>
                  </a:cubicBezTo>
                  <a:cubicBezTo>
                    <a:pt x="5080" y="1438"/>
                    <a:pt x="3163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5;p20">
              <a:extLst>
                <a:ext uri="{FF2B5EF4-FFF2-40B4-BE49-F238E27FC236}">
                  <a16:creationId xmlns:a16="http://schemas.microsoft.com/office/drawing/2014/main" id="{073DEB7F-F448-D9BA-7019-7894C857E2A6}"/>
                </a:ext>
              </a:extLst>
            </p:cNvPr>
            <p:cNvSpPr/>
            <p:nvPr/>
          </p:nvSpPr>
          <p:spPr>
            <a:xfrm rot="-1930625">
              <a:off x="7877076" y="5302313"/>
              <a:ext cx="136543" cy="141236"/>
            </a:xfrm>
            <a:custGeom>
              <a:avLst/>
              <a:gdLst/>
              <a:ahLst/>
              <a:cxnLst/>
              <a:rect l="l" t="t" r="r" b="b"/>
              <a:pathLst>
                <a:path w="5615" h="5808" extrusionOk="0">
                  <a:moveTo>
                    <a:pt x="2856" y="0"/>
                  </a:moveTo>
                  <a:cubicBezTo>
                    <a:pt x="2718" y="0"/>
                    <a:pt x="2591" y="29"/>
                    <a:pt x="2481" y="93"/>
                  </a:cubicBezTo>
                  <a:lnTo>
                    <a:pt x="401" y="1271"/>
                  </a:lnTo>
                  <a:lnTo>
                    <a:pt x="0" y="1521"/>
                  </a:lnTo>
                  <a:cubicBezTo>
                    <a:pt x="110" y="1458"/>
                    <a:pt x="237" y="1429"/>
                    <a:pt x="375" y="1429"/>
                  </a:cubicBezTo>
                  <a:cubicBezTo>
                    <a:pt x="1055" y="1429"/>
                    <a:pt x="2002" y="2137"/>
                    <a:pt x="2481" y="2950"/>
                  </a:cubicBezTo>
                  <a:cubicBezTo>
                    <a:pt x="3033" y="3927"/>
                    <a:pt x="3133" y="5406"/>
                    <a:pt x="2506" y="5807"/>
                  </a:cubicBezTo>
                  <a:lnTo>
                    <a:pt x="2882" y="5581"/>
                  </a:lnTo>
                  <a:lnTo>
                    <a:pt x="4963" y="4378"/>
                  </a:lnTo>
                  <a:lnTo>
                    <a:pt x="4963" y="4404"/>
                  </a:lnTo>
                  <a:cubicBezTo>
                    <a:pt x="5614" y="4028"/>
                    <a:pt x="5539" y="2499"/>
                    <a:pt x="4963" y="1521"/>
                  </a:cubicBezTo>
                  <a:cubicBezTo>
                    <a:pt x="4483" y="709"/>
                    <a:pt x="3537" y="0"/>
                    <a:pt x="28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6;p20">
              <a:extLst>
                <a:ext uri="{FF2B5EF4-FFF2-40B4-BE49-F238E27FC236}">
                  <a16:creationId xmlns:a16="http://schemas.microsoft.com/office/drawing/2014/main" id="{ACA085AA-4D4C-8063-948C-7EB06691C6B0}"/>
                </a:ext>
              </a:extLst>
            </p:cNvPr>
            <p:cNvSpPr/>
            <p:nvPr/>
          </p:nvSpPr>
          <p:spPr>
            <a:xfrm rot="-1930625">
              <a:off x="8125572" y="4785664"/>
              <a:ext cx="173724" cy="163730"/>
            </a:xfrm>
            <a:custGeom>
              <a:avLst/>
              <a:gdLst/>
              <a:ahLst/>
              <a:cxnLst/>
              <a:rect l="l" t="t" r="r" b="b"/>
              <a:pathLst>
                <a:path w="7144" h="6733" extrusionOk="0">
                  <a:moveTo>
                    <a:pt x="4377" y="0"/>
                  </a:moveTo>
                  <a:cubicBezTo>
                    <a:pt x="4242" y="0"/>
                    <a:pt x="4118" y="29"/>
                    <a:pt x="4010" y="91"/>
                  </a:cubicBezTo>
                  <a:lnTo>
                    <a:pt x="4010" y="116"/>
                  </a:lnTo>
                  <a:lnTo>
                    <a:pt x="1930" y="1294"/>
                  </a:lnTo>
                  <a:lnTo>
                    <a:pt x="0" y="2422"/>
                  </a:lnTo>
                  <a:cubicBezTo>
                    <a:pt x="602" y="3024"/>
                    <a:pt x="1128" y="3700"/>
                    <a:pt x="1529" y="4402"/>
                  </a:cubicBezTo>
                  <a:cubicBezTo>
                    <a:pt x="1930" y="5104"/>
                    <a:pt x="2256" y="5906"/>
                    <a:pt x="2482" y="6733"/>
                  </a:cubicBezTo>
                  <a:lnTo>
                    <a:pt x="4411" y="5605"/>
                  </a:lnTo>
                  <a:lnTo>
                    <a:pt x="6492" y="4402"/>
                  </a:lnTo>
                  <a:cubicBezTo>
                    <a:pt x="7143" y="4026"/>
                    <a:pt x="7068" y="2522"/>
                    <a:pt x="6492" y="1545"/>
                  </a:cubicBezTo>
                  <a:cubicBezTo>
                    <a:pt x="6010" y="729"/>
                    <a:pt x="5058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7;p20">
              <a:extLst>
                <a:ext uri="{FF2B5EF4-FFF2-40B4-BE49-F238E27FC236}">
                  <a16:creationId xmlns:a16="http://schemas.microsoft.com/office/drawing/2014/main" id="{2D0AA27E-E9FA-C723-FC5A-50ACCE99B4CD}"/>
                </a:ext>
              </a:extLst>
            </p:cNvPr>
            <p:cNvSpPr/>
            <p:nvPr/>
          </p:nvSpPr>
          <p:spPr>
            <a:xfrm rot="-1930625">
              <a:off x="7880425" y="5353475"/>
              <a:ext cx="88419" cy="109283"/>
            </a:xfrm>
            <a:custGeom>
              <a:avLst/>
              <a:gdLst/>
              <a:ahLst/>
              <a:cxnLst/>
              <a:rect l="l" t="t" r="r" b="b"/>
              <a:pathLst>
                <a:path w="3636" h="4494" extrusionOk="0">
                  <a:moveTo>
                    <a:pt x="877" y="1"/>
                  </a:moveTo>
                  <a:cubicBezTo>
                    <a:pt x="739" y="1"/>
                    <a:pt x="612" y="30"/>
                    <a:pt x="502" y="93"/>
                  </a:cubicBezTo>
                  <a:cubicBezTo>
                    <a:pt x="126" y="294"/>
                    <a:pt x="1" y="870"/>
                    <a:pt x="51" y="1497"/>
                  </a:cubicBezTo>
                  <a:lnTo>
                    <a:pt x="978" y="945"/>
                  </a:lnTo>
                  <a:cubicBezTo>
                    <a:pt x="1279" y="1046"/>
                    <a:pt x="1856" y="1447"/>
                    <a:pt x="2181" y="1998"/>
                  </a:cubicBezTo>
                  <a:cubicBezTo>
                    <a:pt x="2482" y="2524"/>
                    <a:pt x="2557" y="3226"/>
                    <a:pt x="2482" y="3527"/>
                  </a:cubicBezTo>
                  <a:cubicBezTo>
                    <a:pt x="2457" y="3552"/>
                    <a:pt x="2006" y="3803"/>
                    <a:pt x="1530" y="4078"/>
                  </a:cubicBezTo>
                  <a:cubicBezTo>
                    <a:pt x="1897" y="4341"/>
                    <a:pt x="2277" y="4493"/>
                    <a:pt x="2600" y="4493"/>
                  </a:cubicBezTo>
                  <a:cubicBezTo>
                    <a:pt x="2740" y="4493"/>
                    <a:pt x="2870" y="4465"/>
                    <a:pt x="2983" y="4404"/>
                  </a:cubicBezTo>
                  <a:cubicBezTo>
                    <a:pt x="2983" y="4379"/>
                    <a:pt x="3008" y="4379"/>
                    <a:pt x="3008" y="4379"/>
                  </a:cubicBezTo>
                  <a:cubicBezTo>
                    <a:pt x="3635" y="3978"/>
                    <a:pt x="3535" y="2499"/>
                    <a:pt x="2983" y="1522"/>
                  </a:cubicBezTo>
                  <a:cubicBezTo>
                    <a:pt x="2504" y="709"/>
                    <a:pt x="1557" y="1"/>
                    <a:pt x="87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8;p20">
              <a:extLst>
                <a:ext uri="{FF2B5EF4-FFF2-40B4-BE49-F238E27FC236}">
                  <a16:creationId xmlns:a16="http://schemas.microsoft.com/office/drawing/2014/main" id="{AF40B4E3-AA64-C6C2-81F2-24A34EFD1FC4}"/>
                </a:ext>
              </a:extLst>
            </p:cNvPr>
            <p:cNvSpPr/>
            <p:nvPr/>
          </p:nvSpPr>
          <p:spPr>
            <a:xfrm rot="-1930625">
              <a:off x="7847794" y="5393429"/>
              <a:ext cx="109113" cy="95860"/>
            </a:xfrm>
            <a:custGeom>
              <a:avLst/>
              <a:gdLst/>
              <a:ahLst/>
              <a:cxnLst/>
              <a:rect l="l" t="t" r="r" b="b"/>
              <a:pathLst>
                <a:path w="4487" h="3942" extrusionOk="0">
                  <a:moveTo>
                    <a:pt x="2907" y="0"/>
                  </a:moveTo>
                  <a:lnTo>
                    <a:pt x="1980" y="552"/>
                  </a:lnTo>
                  <a:lnTo>
                    <a:pt x="902" y="1178"/>
                  </a:lnTo>
                  <a:cubicBezTo>
                    <a:pt x="226" y="1554"/>
                    <a:pt x="0" y="2406"/>
                    <a:pt x="376" y="3083"/>
                  </a:cubicBezTo>
                  <a:lnTo>
                    <a:pt x="426" y="3158"/>
                  </a:lnTo>
                  <a:lnTo>
                    <a:pt x="476" y="3259"/>
                  </a:lnTo>
                  <a:cubicBezTo>
                    <a:pt x="729" y="3696"/>
                    <a:pt x="1208" y="3942"/>
                    <a:pt x="1692" y="3942"/>
                  </a:cubicBezTo>
                  <a:cubicBezTo>
                    <a:pt x="1929" y="3942"/>
                    <a:pt x="2167" y="3883"/>
                    <a:pt x="2381" y="3760"/>
                  </a:cubicBezTo>
                  <a:cubicBezTo>
                    <a:pt x="2381" y="3760"/>
                    <a:pt x="2932" y="3434"/>
                    <a:pt x="3459" y="3133"/>
                  </a:cubicBezTo>
                  <a:cubicBezTo>
                    <a:pt x="3935" y="2858"/>
                    <a:pt x="4386" y="2607"/>
                    <a:pt x="4411" y="2582"/>
                  </a:cubicBezTo>
                  <a:cubicBezTo>
                    <a:pt x="4486" y="2281"/>
                    <a:pt x="4411" y="1579"/>
                    <a:pt x="4110" y="1053"/>
                  </a:cubicBezTo>
                  <a:cubicBezTo>
                    <a:pt x="3785" y="502"/>
                    <a:pt x="3208" y="101"/>
                    <a:pt x="29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9;p20">
              <a:extLst>
                <a:ext uri="{FF2B5EF4-FFF2-40B4-BE49-F238E27FC236}">
                  <a16:creationId xmlns:a16="http://schemas.microsoft.com/office/drawing/2014/main" id="{76BA23BB-9739-0B53-4FA0-EEA31BD1C417}"/>
                </a:ext>
              </a:extLst>
            </p:cNvPr>
            <p:cNvSpPr/>
            <p:nvPr/>
          </p:nvSpPr>
          <p:spPr>
            <a:xfrm rot="-1930625">
              <a:off x="7821598" y="4988782"/>
              <a:ext cx="455297" cy="387864"/>
            </a:xfrm>
            <a:custGeom>
              <a:avLst/>
              <a:gdLst/>
              <a:ahLst/>
              <a:cxnLst/>
              <a:rect l="l" t="t" r="r" b="b"/>
              <a:pathLst>
                <a:path w="18723" h="15950" extrusionOk="0">
                  <a:moveTo>
                    <a:pt x="13183" y="0"/>
                  </a:moveTo>
                  <a:cubicBezTo>
                    <a:pt x="12906" y="0"/>
                    <a:pt x="12651" y="59"/>
                    <a:pt x="12431" y="185"/>
                  </a:cubicBezTo>
                  <a:lnTo>
                    <a:pt x="9825" y="1689"/>
                  </a:lnTo>
                  <a:lnTo>
                    <a:pt x="0" y="7353"/>
                  </a:lnTo>
                  <a:cubicBezTo>
                    <a:pt x="234" y="7220"/>
                    <a:pt x="502" y="7164"/>
                    <a:pt x="795" y="7164"/>
                  </a:cubicBezTo>
                  <a:cubicBezTo>
                    <a:pt x="942" y="7164"/>
                    <a:pt x="1095" y="7178"/>
                    <a:pt x="1253" y="7203"/>
                  </a:cubicBezTo>
                  <a:lnTo>
                    <a:pt x="8672" y="2917"/>
                  </a:lnTo>
                  <a:cubicBezTo>
                    <a:pt x="9975" y="3193"/>
                    <a:pt x="11579" y="4471"/>
                    <a:pt x="12406" y="5925"/>
                  </a:cubicBezTo>
                  <a:cubicBezTo>
                    <a:pt x="13258" y="7378"/>
                    <a:pt x="13559" y="9408"/>
                    <a:pt x="13158" y="10662"/>
                  </a:cubicBezTo>
                  <a:lnTo>
                    <a:pt x="5715" y="14947"/>
                  </a:lnTo>
                  <a:cubicBezTo>
                    <a:pt x="5580" y="15352"/>
                    <a:pt x="5364" y="15697"/>
                    <a:pt x="5067" y="15890"/>
                  </a:cubicBezTo>
                  <a:lnTo>
                    <a:pt x="5067" y="15890"/>
                  </a:lnTo>
                  <a:lnTo>
                    <a:pt x="14787" y="10311"/>
                  </a:lnTo>
                  <a:lnTo>
                    <a:pt x="17394" y="8782"/>
                  </a:lnTo>
                  <a:cubicBezTo>
                    <a:pt x="18722" y="8030"/>
                    <a:pt x="18547" y="5023"/>
                    <a:pt x="17419" y="3043"/>
                  </a:cubicBezTo>
                  <a:cubicBezTo>
                    <a:pt x="16461" y="1417"/>
                    <a:pt x="14550" y="0"/>
                    <a:pt x="13183" y="0"/>
                  </a:cubicBezTo>
                  <a:close/>
                  <a:moveTo>
                    <a:pt x="5067" y="15890"/>
                  </a:moveTo>
                  <a:lnTo>
                    <a:pt x="4963" y="15950"/>
                  </a:lnTo>
                  <a:cubicBezTo>
                    <a:pt x="4999" y="15932"/>
                    <a:pt x="5033" y="15912"/>
                    <a:pt x="5067" y="1589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3A5A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0;p20">
              <a:extLst>
                <a:ext uri="{FF2B5EF4-FFF2-40B4-BE49-F238E27FC236}">
                  <a16:creationId xmlns:a16="http://schemas.microsoft.com/office/drawing/2014/main" id="{5DA37049-D368-A33F-E477-A932FAAD225F}"/>
                </a:ext>
              </a:extLst>
            </p:cNvPr>
            <p:cNvSpPr/>
            <p:nvPr/>
          </p:nvSpPr>
          <p:spPr>
            <a:xfrm rot="-1930625">
              <a:off x="8161368" y="4681576"/>
              <a:ext cx="182868" cy="231260"/>
            </a:xfrm>
            <a:custGeom>
              <a:avLst/>
              <a:gdLst/>
              <a:ahLst/>
              <a:cxnLst/>
              <a:rect l="l" t="t" r="r" b="b"/>
              <a:pathLst>
                <a:path w="7520" h="9510" extrusionOk="0">
                  <a:moveTo>
                    <a:pt x="28" y="872"/>
                  </a:moveTo>
                  <a:cubicBezTo>
                    <a:pt x="19" y="877"/>
                    <a:pt x="9" y="882"/>
                    <a:pt x="0" y="888"/>
                  </a:cubicBezTo>
                  <a:lnTo>
                    <a:pt x="28" y="872"/>
                  </a:lnTo>
                  <a:close/>
                  <a:moveTo>
                    <a:pt x="2004" y="1"/>
                  </a:moveTo>
                  <a:cubicBezTo>
                    <a:pt x="1727" y="1"/>
                    <a:pt x="1473" y="59"/>
                    <a:pt x="1253" y="186"/>
                  </a:cubicBezTo>
                  <a:lnTo>
                    <a:pt x="28" y="872"/>
                  </a:lnTo>
                  <a:lnTo>
                    <a:pt x="28" y="872"/>
                  </a:lnTo>
                  <a:cubicBezTo>
                    <a:pt x="239" y="757"/>
                    <a:pt x="481" y="704"/>
                    <a:pt x="744" y="704"/>
                  </a:cubicBezTo>
                  <a:cubicBezTo>
                    <a:pt x="2110" y="704"/>
                    <a:pt x="4027" y="2142"/>
                    <a:pt x="4988" y="3770"/>
                  </a:cubicBezTo>
                  <a:cubicBezTo>
                    <a:pt x="6116" y="5750"/>
                    <a:pt x="6291" y="8757"/>
                    <a:pt x="4988" y="9509"/>
                  </a:cubicBezTo>
                  <a:lnTo>
                    <a:pt x="6216" y="8808"/>
                  </a:lnTo>
                  <a:cubicBezTo>
                    <a:pt x="7519" y="8056"/>
                    <a:pt x="7369" y="5023"/>
                    <a:pt x="6216" y="3068"/>
                  </a:cubicBezTo>
                  <a:cubicBezTo>
                    <a:pt x="5278" y="1422"/>
                    <a:pt x="3370" y="1"/>
                    <a:pt x="200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1;p20">
              <a:extLst>
                <a:ext uri="{FF2B5EF4-FFF2-40B4-BE49-F238E27FC236}">
                  <a16:creationId xmlns:a16="http://schemas.microsoft.com/office/drawing/2014/main" id="{01C07446-D15D-4EFF-F832-4B08820F8148}"/>
                </a:ext>
              </a:extLst>
            </p:cNvPr>
            <p:cNvSpPr/>
            <p:nvPr/>
          </p:nvSpPr>
          <p:spPr>
            <a:xfrm rot="-1930625">
              <a:off x="8015757" y="4840464"/>
              <a:ext cx="252343" cy="337041"/>
            </a:xfrm>
            <a:custGeom>
              <a:avLst/>
              <a:gdLst/>
              <a:ahLst/>
              <a:cxnLst/>
              <a:rect l="l" t="t" r="r" b="b"/>
              <a:pathLst>
                <a:path w="10377" h="13860" extrusionOk="0">
                  <a:moveTo>
                    <a:pt x="2359" y="0"/>
                  </a:moveTo>
                  <a:cubicBezTo>
                    <a:pt x="1943" y="0"/>
                    <a:pt x="1560" y="87"/>
                    <a:pt x="1228" y="275"/>
                  </a:cubicBezTo>
                  <a:lnTo>
                    <a:pt x="0" y="1002"/>
                  </a:lnTo>
                  <a:cubicBezTo>
                    <a:pt x="330" y="812"/>
                    <a:pt x="711" y="724"/>
                    <a:pt x="1126" y="724"/>
                  </a:cubicBezTo>
                  <a:cubicBezTo>
                    <a:pt x="3172" y="724"/>
                    <a:pt x="6027" y="2854"/>
                    <a:pt x="7444" y="5313"/>
                  </a:cubicBezTo>
                  <a:cubicBezTo>
                    <a:pt x="9123" y="8220"/>
                    <a:pt x="9399" y="12656"/>
                    <a:pt x="7544" y="13859"/>
                  </a:cubicBezTo>
                  <a:lnTo>
                    <a:pt x="8697" y="13208"/>
                  </a:lnTo>
                  <a:cubicBezTo>
                    <a:pt x="10176" y="12330"/>
                    <a:pt x="10376" y="9498"/>
                    <a:pt x="9650" y="6917"/>
                  </a:cubicBezTo>
                  <a:cubicBezTo>
                    <a:pt x="9424" y="6090"/>
                    <a:pt x="9098" y="5288"/>
                    <a:pt x="8697" y="4586"/>
                  </a:cubicBezTo>
                  <a:cubicBezTo>
                    <a:pt x="8296" y="3884"/>
                    <a:pt x="7770" y="3208"/>
                    <a:pt x="7168" y="2606"/>
                  </a:cubicBezTo>
                  <a:cubicBezTo>
                    <a:pt x="5703" y="1082"/>
                    <a:pt x="3827" y="0"/>
                    <a:pt x="2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;p20">
              <a:extLst>
                <a:ext uri="{FF2B5EF4-FFF2-40B4-BE49-F238E27FC236}">
                  <a16:creationId xmlns:a16="http://schemas.microsoft.com/office/drawing/2014/main" id="{FCEFDEB1-652F-DFBA-D48E-6096964FB2D1}"/>
                </a:ext>
              </a:extLst>
            </p:cNvPr>
            <p:cNvSpPr/>
            <p:nvPr/>
          </p:nvSpPr>
          <p:spPr>
            <a:xfrm rot="-1930625">
              <a:off x="7871706" y="5075187"/>
              <a:ext cx="302923" cy="299276"/>
            </a:xfrm>
            <a:custGeom>
              <a:avLst/>
              <a:gdLst/>
              <a:ahLst/>
              <a:cxnLst/>
              <a:rect l="l" t="t" r="r" b="b"/>
              <a:pathLst>
                <a:path w="12457" h="12307" extrusionOk="0">
                  <a:moveTo>
                    <a:pt x="7444" y="1"/>
                  </a:moveTo>
                  <a:lnTo>
                    <a:pt x="1" y="4286"/>
                  </a:lnTo>
                  <a:cubicBezTo>
                    <a:pt x="1329" y="4587"/>
                    <a:pt x="2958" y="5916"/>
                    <a:pt x="3810" y="7419"/>
                  </a:cubicBezTo>
                  <a:cubicBezTo>
                    <a:pt x="4687" y="8923"/>
                    <a:pt x="5013" y="11003"/>
                    <a:pt x="4637" y="12307"/>
                  </a:cubicBezTo>
                  <a:lnTo>
                    <a:pt x="12056" y="7996"/>
                  </a:lnTo>
                  <a:cubicBezTo>
                    <a:pt x="12457" y="6718"/>
                    <a:pt x="12106" y="4637"/>
                    <a:pt x="11254" y="3134"/>
                  </a:cubicBezTo>
                  <a:cubicBezTo>
                    <a:pt x="10377" y="1630"/>
                    <a:pt x="8747" y="301"/>
                    <a:pt x="7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3;p20">
              <a:extLst>
                <a:ext uri="{FF2B5EF4-FFF2-40B4-BE49-F238E27FC236}">
                  <a16:creationId xmlns:a16="http://schemas.microsoft.com/office/drawing/2014/main" id="{C196FBFF-CCD0-F822-ECF6-EA15311229DB}"/>
                </a:ext>
              </a:extLst>
            </p:cNvPr>
            <p:cNvSpPr/>
            <p:nvPr/>
          </p:nvSpPr>
          <p:spPr>
            <a:xfrm rot="-1930625">
              <a:off x="8059943" y="5287832"/>
              <a:ext cx="15855" cy="56101"/>
            </a:xfrm>
            <a:custGeom>
              <a:avLst/>
              <a:gdLst/>
              <a:ahLst/>
              <a:cxnLst/>
              <a:rect l="l" t="t" r="r" b="b"/>
              <a:pathLst>
                <a:path w="652" h="2307" extrusionOk="0">
                  <a:moveTo>
                    <a:pt x="501" y="1"/>
                  </a:moveTo>
                  <a:lnTo>
                    <a:pt x="50" y="76"/>
                  </a:lnTo>
                  <a:cubicBezTo>
                    <a:pt x="176" y="853"/>
                    <a:pt x="151" y="1605"/>
                    <a:pt x="0" y="2181"/>
                  </a:cubicBezTo>
                  <a:lnTo>
                    <a:pt x="451" y="2306"/>
                  </a:lnTo>
                  <a:cubicBezTo>
                    <a:pt x="627" y="1680"/>
                    <a:pt x="652" y="853"/>
                    <a:pt x="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4;p20">
              <a:extLst>
                <a:ext uri="{FF2B5EF4-FFF2-40B4-BE49-F238E27FC236}">
                  <a16:creationId xmlns:a16="http://schemas.microsoft.com/office/drawing/2014/main" id="{4275095C-759A-B65D-A9D7-849F087A4E3A}"/>
                </a:ext>
              </a:extLst>
            </p:cNvPr>
            <p:cNvSpPr/>
            <p:nvPr/>
          </p:nvSpPr>
          <p:spPr>
            <a:xfrm rot="-1930625">
              <a:off x="8082994" y="5281282"/>
              <a:ext cx="15247" cy="30494"/>
            </a:xfrm>
            <a:custGeom>
              <a:avLst/>
              <a:gdLst/>
              <a:ahLst/>
              <a:cxnLst/>
              <a:rect l="l" t="t" r="r" b="b"/>
              <a:pathLst>
                <a:path w="627" h="1254" extrusionOk="0">
                  <a:moveTo>
                    <a:pt x="151" y="1"/>
                  </a:moveTo>
                  <a:cubicBezTo>
                    <a:pt x="151" y="427"/>
                    <a:pt x="101" y="803"/>
                    <a:pt x="0" y="1128"/>
                  </a:cubicBezTo>
                  <a:lnTo>
                    <a:pt x="476" y="1254"/>
                  </a:lnTo>
                  <a:cubicBezTo>
                    <a:pt x="577" y="878"/>
                    <a:pt x="627" y="452"/>
                    <a:pt x="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5;p20">
              <a:extLst>
                <a:ext uri="{FF2B5EF4-FFF2-40B4-BE49-F238E27FC236}">
                  <a16:creationId xmlns:a16="http://schemas.microsoft.com/office/drawing/2014/main" id="{25ACBFAB-4490-44FE-35E3-849E26300E05}"/>
                </a:ext>
              </a:extLst>
            </p:cNvPr>
            <p:cNvSpPr/>
            <p:nvPr/>
          </p:nvSpPr>
          <p:spPr>
            <a:xfrm rot="-1930625">
              <a:off x="8092508" y="5226304"/>
              <a:ext cx="15879" cy="56076"/>
            </a:xfrm>
            <a:custGeom>
              <a:avLst/>
              <a:gdLst/>
              <a:ahLst/>
              <a:cxnLst/>
              <a:rect l="l" t="t" r="r" b="b"/>
              <a:pathLst>
                <a:path w="653" h="2306" extrusionOk="0">
                  <a:moveTo>
                    <a:pt x="527" y="0"/>
                  </a:moveTo>
                  <a:lnTo>
                    <a:pt x="51" y="75"/>
                  </a:lnTo>
                  <a:cubicBezTo>
                    <a:pt x="176" y="852"/>
                    <a:pt x="151" y="1604"/>
                    <a:pt x="0" y="2181"/>
                  </a:cubicBezTo>
                  <a:lnTo>
                    <a:pt x="452" y="2306"/>
                  </a:lnTo>
                  <a:cubicBezTo>
                    <a:pt x="627" y="1679"/>
                    <a:pt x="652" y="852"/>
                    <a:pt x="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6;p20">
              <a:extLst>
                <a:ext uri="{FF2B5EF4-FFF2-40B4-BE49-F238E27FC236}">
                  <a16:creationId xmlns:a16="http://schemas.microsoft.com/office/drawing/2014/main" id="{5CBF4509-2835-4FA1-8BC6-69B313A4A043}"/>
                </a:ext>
              </a:extLst>
            </p:cNvPr>
            <p:cNvSpPr/>
            <p:nvPr/>
          </p:nvSpPr>
          <p:spPr>
            <a:xfrm rot="-1930625">
              <a:off x="8116120" y="5219567"/>
              <a:ext cx="14663" cy="30518"/>
            </a:xfrm>
            <a:custGeom>
              <a:avLst/>
              <a:gdLst/>
              <a:ahLst/>
              <a:cxnLst/>
              <a:rect l="l" t="t" r="r" b="b"/>
              <a:pathLst>
                <a:path w="603" h="1255" extrusionOk="0">
                  <a:moveTo>
                    <a:pt x="126" y="1"/>
                  </a:moveTo>
                  <a:cubicBezTo>
                    <a:pt x="126" y="427"/>
                    <a:pt x="76" y="778"/>
                    <a:pt x="1" y="1104"/>
                  </a:cubicBezTo>
                  <a:lnTo>
                    <a:pt x="452" y="1254"/>
                  </a:lnTo>
                  <a:cubicBezTo>
                    <a:pt x="552" y="878"/>
                    <a:pt x="602" y="452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7;p20">
              <a:extLst>
                <a:ext uri="{FF2B5EF4-FFF2-40B4-BE49-F238E27FC236}">
                  <a16:creationId xmlns:a16="http://schemas.microsoft.com/office/drawing/2014/main" id="{E9933F03-78A0-2EF1-25B2-2988051F5B17}"/>
                </a:ext>
              </a:extLst>
            </p:cNvPr>
            <p:cNvSpPr/>
            <p:nvPr/>
          </p:nvSpPr>
          <p:spPr>
            <a:xfrm rot="-1930625">
              <a:off x="8124913" y="5164196"/>
              <a:ext cx="15879" cy="56708"/>
            </a:xfrm>
            <a:custGeom>
              <a:avLst/>
              <a:gdLst/>
              <a:ahLst/>
              <a:cxnLst/>
              <a:rect l="l" t="t" r="r" b="b"/>
              <a:pathLst>
                <a:path w="653" h="2332" extrusionOk="0">
                  <a:moveTo>
                    <a:pt x="527" y="0"/>
                  </a:moveTo>
                  <a:lnTo>
                    <a:pt x="51" y="76"/>
                  </a:lnTo>
                  <a:cubicBezTo>
                    <a:pt x="176" y="878"/>
                    <a:pt x="176" y="1630"/>
                    <a:pt x="1" y="2206"/>
                  </a:cubicBezTo>
                  <a:lnTo>
                    <a:pt x="452" y="2331"/>
                  </a:lnTo>
                  <a:cubicBezTo>
                    <a:pt x="627" y="1705"/>
                    <a:pt x="652" y="878"/>
                    <a:pt x="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8;p20">
              <a:extLst>
                <a:ext uri="{FF2B5EF4-FFF2-40B4-BE49-F238E27FC236}">
                  <a16:creationId xmlns:a16="http://schemas.microsoft.com/office/drawing/2014/main" id="{96F6428B-4B7E-80D2-3C33-2C26B978544E}"/>
                </a:ext>
              </a:extLst>
            </p:cNvPr>
            <p:cNvSpPr/>
            <p:nvPr/>
          </p:nvSpPr>
          <p:spPr>
            <a:xfrm rot="-1930625">
              <a:off x="8157427" y="5102490"/>
              <a:ext cx="16487" cy="56708"/>
            </a:xfrm>
            <a:custGeom>
              <a:avLst/>
              <a:gdLst/>
              <a:ahLst/>
              <a:cxnLst/>
              <a:rect l="l" t="t" r="r" b="b"/>
              <a:pathLst>
                <a:path w="678" h="2332" extrusionOk="0">
                  <a:moveTo>
                    <a:pt x="527" y="1"/>
                  </a:moveTo>
                  <a:lnTo>
                    <a:pt x="51" y="76"/>
                  </a:lnTo>
                  <a:cubicBezTo>
                    <a:pt x="201" y="878"/>
                    <a:pt x="176" y="1630"/>
                    <a:pt x="1" y="2206"/>
                  </a:cubicBezTo>
                  <a:lnTo>
                    <a:pt x="452" y="2332"/>
                  </a:lnTo>
                  <a:cubicBezTo>
                    <a:pt x="652" y="1680"/>
                    <a:pt x="678" y="853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9;p20">
              <a:extLst>
                <a:ext uri="{FF2B5EF4-FFF2-40B4-BE49-F238E27FC236}">
                  <a16:creationId xmlns:a16="http://schemas.microsoft.com/office/drawing/2014/main" id="{4FD6E5F3-F61C-065B-C2F2-DA18157BE579}"/>
                </a:ext>
              </a:extLst>
            </p:cNvPr>
            <p:cNvSpPr/>
            <p:nvPr/>
          </p:nvSpPr>
          <p:spPr>
            <a:xfrm rot="-1930625">
              <a:off x="8181108" y="5096541"/>
              <a:ext cx="14639" cy="29886"/>
            </a:xfrm>
            <a:custGeom>
              <a:avLst/>
              <a:gdLst/>
              <a:ahLst/>
              <a:cxnLst/>
              <a:rect l="l" t="t" r="r" b="b"/>
              <a:pathLst>
                <a:path w="602" h="1229" extrusionOk="0">
                  <a:moveTo>
                    <a:pt x="125" y="1"/>
                  </a:moveTo>
                  <a:cubicBezTo>
                    <a:pt x="125" y="402"/>
                    <a:pt x="100" y="778"/>
                    <a:pt x="0" y="1104"/>
                  </a:cubicBezTo>
                  <a:lnTo>
                    <a:pt x="451" y="1229"/>
                  </a:lnTo>
                  <a:cubicBezTo>
                    <a:pt x="551" y="878"/>
                    <a:pt x="602" y="452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90;p20">
            <a:extLst>
              <a:ext uri="{FF2B5EF4-FFF2-40B4-BE49-F238E27FC236}">
                <a16:creationId xmlns:a16="http://schemas.microsoft.com/office/drawing/2014/main" id="{BD9890DA-66D8-6254-7CBC-EBE98DE7468E}"/>
              </a:ext>
            </a:extLst>
          </p:cNvPr>
          <p:cNvGrpSpPr/>
          <p:nvPr userDrawn="1"/>
        </p:nvGrpSpPr>
        <p:grpSpPr>
          <a:xfrm rot="10030457" flipH="1">
            <a:off x="930426" y="141240"/>
            <a:ext cx="372923" cy="269938"/>
            <a:chOff x="10038633" y="2173057"/>
            <a:chExt cx="269128" cy="194806"/>
          </a:xfrm>
        </p:grpSpPr>
        <p:sp>
          <p:nvSpPr>
            <p:cNvPr id="25" name="Google Shape;491;p20">
              <a:extLst>
                <a:ext uri="{FF2B5EF4-FFF2-40B4-BE49-F238E27FC236}">
                  <a16:creationId xmlns:a16="http://schemas.microsoft.com/office/drawing/2014/main" id="{0905F017-37F1-2C37-52B1-7AE7DED8ED0D}"/>
                </a:ext>
              </a:extLst>
            </p:cNvPr>
            <p:cNvSpPr/>
            <p:nvPr/>
          </p:nvSpPr>
          <p:spPr>
            <a:xfrm>
              <a:off x="10173168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2406" y="1"/>
                  </a:moveTo>
                  <a:cubicBezTo>
                    <a:pt x="2406" y="727"/>
                    <a:pt x="1103" y="1404"/>
                    <a:pt x="0" y="1404"/>
                  </a:cubicBezTo>
                  <a:lnTo>
                    <a:pt x="0" y="2106"/>
                  </a:lnTo>
                  <a:cubicBezTo>
                    <a:pt x="1103" y="2106"/>
                    <a:pt x="2406" y="1429"/>
                    <a:pt x="2406" y="702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92;p20">
              <a:extLst>
                <a:ext uri="{FF2B5EF4-FFF2-40B4-BE49-F238E27FC236}">
                  <a16:creationId xmlns:a16="http://schemas.microsoft.com/office/drawing/2014/main" id="{0C86949A-5A12-E262-345B-E44FDF44C8D4}"/>
                </a:ext>
              </a:extLst>
            </p:cNvPr>
            <p:cNvSpPr/>
            <p:nvPr/>
          </p:nvSpPr>
          <p:spPr>
            <a:xfrm>
              <a:off x="10173168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0" y="0"/>
                  </a:moveTo>
                  <a:lnTo>
                    <a:pt x="0" y="2782"/>
                  </a:lnTo>
                  <a:cubicBezTo>
                    <a:pt x="1103" y="2782"/>
                    <a:pt x="2406" y="2130"/>
                    <a:pt x="2406" y="1379"/>
                  </a:cubicBezTo>
                  <a:cubicBezTo>
                    <a:pt x="2406" y="652"/>
                    <a:pt x="1103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3;p20">
              <a:extLst>
                <a:ext uri="{FF2B5EF4-FFF2-40B4-BE49-F238E27FC236}">
                  <a16:creationId xmlns:a16="http://schemas.microsoft.com/office/drawing/2014/main" id="{0210AA2C-20FD-2B0D-A2ED-13F5685EA6CF}"/>
                </a:ext>
              </a:extLst>
            </p:cNvPr>
            <p:cNvSpPr/>
            <p:nvPr/>
          </p:nvSpPr>
          <p:spPr>
            <a:xfrm>
              <a:off x="10038633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2406" y="0"/>
                  </a:moveTo>
                  <a:cubicBezTo>
                    <a:pt x="1304" y="0"/>
                    <a:pt x="0" y="652"/>
                    <a:pt x="0" y="1379"/>
                  </a:cubicBezTo>
                  <a:cubicBezTo>
                    <a:pt x="0" y="2105"/>
                    <a:pt x="1304" y="2782"/>
                    <a:pt x="2406" y="2782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4;p20">
              <a:extLst>
                <a:ext uri="{FF2B5EF4-FFF2-40B4-BE49-F238E27FC236}">
                  <a16:creationId xmlns:a16="http://schemas.microsoft.com/office/drawing/2014/main" id="{D24930BC-C2B8-FCCC-DAB2-EDD740A84E2A}"/>
                </a:ext>
              </a:extLst>
            </p:cNvPr>
            <p:cNvSpPr/>
            <p:nvPr/>
          </p:nvSpPr>
          <p:spPr>
            <a:xfrm>
              <a:off x="10038633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0" y="1"/>
                  </a:moveTo>
                  <a:lnTo>
                    <a:pt x="0" y="702"/>
                  </a:lnTo>
                  <a:cubicBezTo>
                    <a:pt x="0" y="1429"/>
                    <a:pt x="1304" y="2106"/>
                    <a:pt x="2406" y="2106"/>
                  </a:cubicBezTo>
                  <a:lnTo>
                    <a:pt x="2406" y="1404"/>
                  </a:lnTo>
                  <a:cubicBezTo>
                    <a:pt x="1304" y="1404"/>
                    <a:pt x="0" y="72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95;p20">
            <a:extLst>
              <a:ext uri="{FF2B5EF4-FFF2-40B4-BE49-F238E27FC236}">
                <a16:creationId xmlns:a16="http://schemas.microsoft.com/office/drawing/2014/main" id="{C53DBEC0-FC2A-0539-A92F-047C85C0240E}"/>
              </a:ext>
            </a:extLst>
          </p:cNvPr>
          <p:cNvGrpSpPr/>
          <p:nvPr userDrawn="1"/>
        </p:nvGrpSpPr>
        <p:grpSpPr>
          <a:xfrm rot="-3599748">
            <a:off x="241301" y="1259174"/>
            <a:ext cx="162149" cy="324281"/>
            <a:chOff x="8858632" y="2449775"/>
            <a:chExt cx="187827" cy="375634"/>
          </a:xfrm>
        </p:grpSpPr>
        <p:sp>
          <p:nvSpPr>
            <p:cNvPr id="30" name="Google Shape;496;p20">
              <a:extLst>
                <a:ext uri="{FF2B5EF4-FFF2-40B4-BE49-F238E27FC236}">
                  <a16:creationId xmlns:a16="http://schemas.microsoft.com/office/drawing/2014/main" id="{CBF88771-5136-FF65-C7F2-0270D8B13241}"/>
                </a:ext>
              </a:extLst>
            </p:cNvPr>
            <p:cNvSpPr/>
            <p:nvPr/>
          </p:nvSpPr>
          <p:spPr>
            <a:xfrm>
              <a:off x="8858632" y="2624282"/>
              <a:ext cx="187827" cy="201126"/>
            </a:xfrm>
            <a:custGeom>
              <a:avLst/>
              <a:gdLst/>
              <a:ahLst/>
              <a:cxnLst/>
              <a:rect l="l" t="t" r="r" b="b"/>
              <a:pathLst>
                <a:path w="3359" h="3597" extrusionOk="0">
                  <a:moveTo>
                    <a:pt x="0" y="0"/>
                  </a:moveTo>
                  <a:lnTo>
                    <a:pt x="0" y="1955"/>
                  </a:lnTo>
                  <a:cubicBezTo>
                    <a:pt x="0" y="2482"/>
                    <a:pt x="351" y="3108"/>
                    <a:pt x="802" y="3359"/>
                  </a:cubicBezTo>
                  <a:lnTo>
                    <a:pt x="853" y="3409"/>
                  </a:lnTo>
                  <a:cubicBezTo>
                    <a:pt x="1078" y="3534"/>
                    <a:pt x="1373" y="3597"/>
                    <a:pt x="1667" y="3597"/>
                  </a:cubicBezTo>
                  <a:cubicBezTo>
                    <a:pt x="1962" y="3597"/>
                    <a:pt x="2256" y="3534"/>
                    <a:pt x="2482" y="3409"/>
                  </a:cubicBezTo>
                  <a:lnTo>
                    <a:pt x="2532" y="3359"/>
                  </a:lnTo>
                  <a:cubicBezTo>
                    <a:pt x="2983" y="3108"/>
                    <a:pt x="3359" y="2482"/>
                    <a:pt x="3359" y="1955"/>
                  </a:cubicBezTo>
                  <a:lnTo>
                    <a:pt x="3359" y="25"/>
                  </a:lnTo>
                  <a:cubicBezTo>
                    <a:pt x="3309" y="527"/>
                    <a:pt x="2432" y="953"/>
                    <a:pt x="1680" y="953"/>
                  </a:cubicBezTo>
                  <a:cubicBezTo>
                    <a:pt x="903" y="953"/>
                    <a:pt x="0" y="50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7;p20">
              <a:extLst>
                <a:ext uri="{FF2B5EF4-FFF2-40B4-BE49-F238E27FC236}">
                  <a16:creationId xmlns:a16="http://schemas.microsoft.com/office/drawing/2014/main" id="{D3EA4702-637D-7FEB-8975-4D523740D188}"/>
                </a:ext>
              </a:extLst>
            </p:cNvPr>
            <p:cNvSpPr/>
            <p:nvPr/>
          </p:nvSpPr>
          <p:spPr>
            <a:xfrm>
              <a:off x="8858632" y="2449775"/>
              <a:ext cx="187827" cy="227798"/>
            </a:xfrm>
            <a:custGeom>
              <a:avLst/>
              <a:gdLst/>
              <a:ahLst/>
              <a:cxnLst/>
              <a:rect l="l" t="t" r="r" b="b"/>
              <a:pathLst>
                <a:path w="3359" h="4074" extrusionOk="0">
                  <a:moveTo>
                    <a:pt x="1667" y="1"/>
                  </a:moveTo>
                  <a:cubicBezTo>
                    <a:pt x="1373" y="1"/>
                    <a:pt x="1078" y="64"/>
                    <a:pt x="853" y="189"/>
                  </a:cubicBezTo>
                  <a:lnTo>
                    <a:pt x="802" y="214"/>
                  </a:lnTo>
                  <a:cubicBezTo>
                    <a:pt x="351" y="465"/>
                    <a:pt x="0" y="1116"/>
                    <a:pt x="0" y="1643"/>
                  </a:cubicBezTo>
                  <a:lnTo>
                    <a:pt x="0" y="3121"/>
                  </a:lnTo>
                  <a:cubicBezTo>
                    <a:pt x="0" y="3196"/>
                    <a:pt x="25" y="3272"/>
                    <a:pt x="51" y="3347"/>
                  </a:cubicBezTo>
                  <a:cubicBezTo>
                    <a:pt x="276" y="3748"/>
                    <a:pt x="1028" y="4074"/>
                    <a:pt x="1680" y="4074"/>
                  </a:cubicBezTo>
                  <a:cubicBezTo>
                    <a:pt x="2306" y="4074"/>
                    <a:pt x="3058" y="3748"/>
                    <a:pt x="3284" y="3347"/>
                  </a:cubicBezTo>
                  <a:cubicBezTo>
                    <a:pt x="3309" y="3297"/>
                    <a:pt x="3334" y="3222"/>
                    <a:pt x="3359" y="3146"/>
                  </a:cubicBezTo>
                  <a:lnTo>
                    <a:pt x="3359" y="1643"/>
                  </a:lnTo>
                  <a:cubicBezTo>
                    <a:pt x="3359" y="1116"/>
                    <a:pt x="2983" y="465"/>
                    <a:pt x="2532" y="214"/>
                  </a:cubicBezTo>
                  <a:lnTo>
                    <a:pt x="2482" y="189"/>
                  </a:lnTo>
                  <a:cubicBezTo>
                    <a:pt x="2256" y="64"/>
                    <a:pt x="1962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498;p20">
            <a:extLst>
              <a:ext uri="{FF2B5EF4-FFF2-40B4-BE49-F238E27FC236}">
                <a16:creationId xmlns:a16="http://schemas.microsoft.com/office/drawing/2014/main" id="{82A010CE-A839-4F80-E537-0C47EFC8A76A}"/>
              </a:ext>
            </a:extLst>
          </p:cNvPr>
          <p:cNvGrpSpPr/>
          <p:nvPr userDrawn="1"/>
        </p:nvGrpSpPr>
        <p:grpSpPr>
          <a:xfrm rot="3235354">
            <a:off x="8768092" y="3822703"/>
            <a:ext cx="139065" cy="278116"/>
            <a:chOff x="8858632" y="2449775"/>
            <a:chExt cx="187827" cy="375634"/>
          </a:xfrm>
        </p:grpSpPr>
        <p:sp>
          <p:nvSpPr>
            <p:cNvPr id="33" name="Google Shape;499;p20">
              <a:extLst>
                <a:ext uri="{FF2B5EF4-FFF2-40B4-BE49-F238E27FC236}">
                  <a16:creationId xmlns:a16="http://schemas.microsoft.com/office/drawing/2014/main" id="{11BA76ED-9BEA-4582-BEB4-9D57A922FE99}"/>
                </a:ext>
              </a:extLst>
            </p:cNvPr>
            <p:cNvSpPr/>
            <p:nvPr/>
          </p:nvSpPr>
          <p:spPr>
            <a:xfrm>
              <a:off x="8858632" y="2624282"/>
              <a:ext cx="187827" cy="201126"/>
            </a:xfrm>
            <a:custGeom>
              <a:avLst/>
              <a:gdLst/>
              <a:ahLst/>
              <a:cxnLst/>
              <a:rect l="l" t="t" r="r" b="b"/>
              <a:pathLst>
                <a:path w="3359" h="3597" extrusionOk="0">
                  <a:moveTo>
                    <a:pt x="0" y="0"/>
                  </a:moveTo>
                  <a:lnTo>
                    <a:pt x="0" y="1955"/>
                  </a:lnTo>
                  <a:cubicBezTo>
                    <a:pt x="0" y="2482"/>
                    <a:pt x="351" y="3108"/>
                    <a:pt x="802" y="3359"/>
                  </a:cubicBezTo>
                  <a:lnTo>
                    <a:pt x="853" y="3409"/>
                  </a:lnTo>
                  <a:cubicBezTo>
                    <a:pt x="1078" y="3534"/>
                    <a:pt x="1373" y="3597"/>
                    <a:pt x="1667" y="3597"/>
                  </a:cubicBezTo>
                  <a:cubicBezTo>
                    <a:pt x="1962" y="3597"/>
                    <a:pt x="2256" y="3534"/>
                    <a:pt x="2482" y="3409"/>
                  </a:cubicBezTo>
                  <a:lnTo>
                    <a:pt x="2532" y="3359"/>
                  </a:lnTo>
                  <a:cubicBezTo>
                    <a:pt x="2983" y="3108"/>
                    <a:pt x="3359" y="2482"/>
                    <a:pt x="3359" y="1955"/>
                  </a:cubicBezTo>
                  <a:lnTo>
                    <a:pt x="3359" y="25"/>
                  </a:lnTo>
                  <a:cubicBezTo>
                    <a:pt x="3309" y="527"/>
                    <a:pt x="2432" y="953"/>
                    <a:pt x="1680" y="953"/>
                  </a:cubicBezTo>
                  <a:cubicBezTo>
                    <a:pt x="903" y="953"/>
                    <a:pt x="0" y="50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0;p20">
              <a:extLst>
                <a:ext uri="{FF2B5EF4-FFF2-40B4-BE49-F238E27FC236}">
                  <a16:creationId xmlns:a16="http://schemas.microsoft.com/office/drawing/2014/main" id="{658C5E2F-A681-B408-3AB8-BCBD6E540498}"/>
                </a:ext>
              </a:extLst>
            </p:cNvPr>
            <p:cNvSpPr/>
            <p:nvPr/>
          </p:nvSpPr>
          <p:spPr>
            <a:xfrm>
              <a:off x="8858632" y="2449775"/>
              <a:ext cx="187827" cy="227798"/>
            </a:xfrm>
            <a:custGeom>
              <a:avLst/>
              <a:gdLst/>
              <a:ahLst/>
              <a:cxnLst/>
              <a:rect l="l" t="t" r="r" b="b"/>
              <a:pathLst>
                <a:path w="3359" h="4074" extrusionOk="0">
                  <a:moveTo>
                    <a:pt x="1667" y="1"/>
                  </a:moveTo>
                  <a:cubicBezTo>
                    <a:pt x="1373" y="1"/>
                    <a:pt x="1078" y="64"/>
                    <a:pt x="853" y="189"/>
                  </a:cubicBezTo>
                  <a:lnTo>
                    <a:pt x="802" y="214"/>
                  </a:lnTo>
                  <a:cubicBezTo>
                    <a:pt x="351" y="465"/>
                    <a:pt x="0" y="1116"/>
                    <a:pt x="0" y="1643"/>
                  </a:cubicBezTo>
                  <a:lnTo>
                    <a:pt x="0" y="3121"/>
                  </a:lnTo>
                  <a:cubicBezTo>
                    <a:pt x="0" y="3196"/>
                    <a:pt x="25" y="3272"/>
                    <a:pt x="51" y="3347"/>
                  </a:cubicBezTo>
                  <a:cubicBezTo>
                    <a:pt x="276" y="3748"/>
                    <a:pt x="1028" y="4074"/>
                    <a:pt x="1680" y="4074"/>
                  </a:cubicBezTo>
                  <a:cubicBezTo>
                    <a:pt x="2306" y="4074"/>
                    <a:pt x="3058" y="3748"/>
                    <a:pt x="3284" y="3347"/>
                  </a:cubicBezTo>
                  <a:cubicBezTo>
                    <a:pt x="3309" y="3297"/>
                    <a:pt x="3334" y="3222"/>
                    <a:pt x="3359" y="3146"/>
                  </a:cubicBezTo>
                  <a:lnTo>
                    <a:pt x="3359" y="1643"/>
                  </a:lnTo>
                  <a:cubicBezTo>
                    <a:pt x="3359" y="1116"/>
                    <a:pt x="2983" y="465"/>
                    <a:pt x="2532" y="214"/>
                  </a:cubicBezTo>
                  <a:lnTo>
                    <a:pt x="2482" y="189"/>
                  </a:lnTo>
                  <a:cubicBezTo>
                    <a:pt x="2256" y="64"/>
                    <a:pt x="1962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01;p20">
            <a:extLst>
              <a:ext uri="{FF2B5EF4-FFF2-40B4-BE49-F238E27FC236}">
                <a16:creationId xmlns:a16="http://schemas.microsoft.com/office/drawing/2014/main" id="{2F192A27-81DC-2C10-F6E4-721E79F599F9}"/>
              </a:ext>
            </a:extLst>
          </p:cNvPr>
          <p:cNvGrpSpPr/>
          <p:nvPr userDrawn="1"/>
        </p:nvGrpSpPr>
        <p:grpSpPr>
          <a:xfrm rot="8100000" flipH="1">
            <a:off x="8650282" y="4667556"/>
            <a:ext cx="374667" cy="271200"/>
            <a:chOff x="10038633" y="2173057"/>
            <a:chExt cx="269128" cy="194806"/>
          </a:xfrm>
        </p:grpSpPr>
        <p:sp>
          <p:nvSpPr>
            <p:cNvPr id="36" name="Google Shape;502;p20">
              <a:extLst>
                <a:ext uri="{FF2B5EF4-FFF2-40B4-BE49-F238E27FC236}">
                  <a16:creationId xmlns:a16="http://schemas.microsoft.com/office/drawing/2014/main" id="{3ACFBD45-AE9F-7951-207B-AC0E2BDF76F2}"/>
                </a:ext>
              </a:extLst>
            </p:cNvPr>
            <p:cNvSpPr/>
            <p:nvPr/>
          </p:nvSpPr>
          <p:spPr>
            <a:xfrm>
              <a:off x="10173168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2406" y="1"/>
                  </a:moveTo>
                  <a:cubicBezTo>
                    <a:pt x="2406" y="727"/>
                    <a:pt x="1103" y="1404"/>
                    <a:pt x="0" y="1404"/>
                  </a:cubicBezTo>
                  <a:lnTo>
                    <a:pt x="0" y="2106"/>
                  </a:lnTo>
                  <a:cubicBezTo>
                    <a:pt x="1103" y="2106"/>
                    <a:pt x="2406" y="1429"/>
                    <a:pt x="2406" y="702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3;p20">
              <a:extLst>
                <a:ext uri="{FF2B5EF4-FFF2-40B4-BE49-F238E27FC236}">
                  <a16:creationId xmlns:a16="http://schemas.microsoft.com/office/drawing/2014/main" id="{78C5E7E9-C17D-4952-A932-78BDD169426F}"/>
                </a:ext>
              </a:extLst>
            </p:cNvPr>
            <p:cNvSpPr/>
            <p:nvPr/>
          </p:nvSpPr>
          <p:spPr>
            <a:xfrm>
              <a:off x="10173168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0" y="0"/>
                  </a:moveTo>
                  <a:lnTo>
                    <a:pt x="0" y="2782"/>
                  </a:lnTo>
                  <a:cubicBezTo>
                    <a:pt x="1103" y="2782"/>
                    <a:pt x="2406" y="2130"/>
                    <a:pt x="2406" y="1379"/>
                  </a:cubicBezTo>
                  <a:cubicBezTo>
                    <a:pt x="2406" y="652"/>
                    <a:pt x="1103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4;p20">
              <a:extLst>
                <a:ext uri="{FF2B5EF4-FFF2-40B4-BE49-F238E27FC236}">
                  <a16:creationId xmlns:a16="http://schemas.microsoft.com/office/drawing/2014/main" id="{C868D640-C40C-19C8-60CC-B022DFA8318B}"/>
                </a:ext>
              </a:extLst>
            </p:cNvPr>
            <p:cNvSpPr/>
            <p:nvPr/>
          </p:nvSpPr>
          <p:spPr>
            <a:xfrm>
              <a:off x="10038633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2406" y="0"/>
                  </a:moveTo>
                  <a:cubicBezTo>
                    <a:pt x="1304" y="0"/>
                    <a:pt x="0" y="652"/>
                    <a:pt x="0" y="1379"/>
                  </a:cubicBezTo>
                  <a:cubicBezTo>
                    <a:pt x="0" y="2105"/>
                    <a:pt x="1304" y="2782"/>
                    <a:pt x="2406" y="2782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5;p20">
              <a:extLst>
                <a:ext uri="{FF2B5EF4-FFF2-40B4-BE49-F238E27FC236}">
                  <a16:creationId xmlns:a16="http://schemas.microsoft.com/office/drawing/2014/main" id="{42F2DEF6-99AD-92FB-335D-CE0EFA7DCB2B}"/>
                </a:ext>
              </a:extLst>
            </p:cNvPr>
            <p:cNvSpPr/>
            <p:nvPr/>
          </p:nvSpPr>
          <p:spPr>
            <a:xfrm>
              <a:off x="10038633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0" y="1"/>
                  </a:moveTo>
                  <a:lnTo>
                    <a:pt x="0" y="702"/>
                  </a:lnTo>
                  <a:cubicBezTo>
                    <a:pt x="0" y="1429"/>
                    <a:pt x="1304" y="2106"/>
                    <a:pt x="2406" y="2106"/>
                  </a:cubicBezTo>
                  <a:lnTo>
                    <a:pt x="2406" y="1404"/>
                  </a:lnTo>
                  <a:cubicBezTo>
                    <a:pt x="1304" y="1404"/>
                    <a:pt x="0" y="72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06;p20">
            <a:extLst>
              <a:ext uri="{FF2B5EF4-FFF2-40B4-BE49-F238E27FC236}">
                <a16:creationId xmlns:a16="http://schemas.microsoft.com/office/drawing/2014/main" id="{742A0E4E-CE63-6748-E510-1B35E137415F}"/>
              </a:ext>
            </a:extLst>
          </p:cNvPr>
          <p:cNvGrpSpPr/>
          <p:nvPr userDrawn="1"/>
        </p:nvGrpSpPr>
        <p:grpSpPr>
          <a:xfrm rot="-4211199">
            <a:off x="8149258" y="4722802"/>
            <a:ext cx="170617" cy="341216"/>
            <a:chOff x="8858632" y="2449775"/>
            <a:chExt cx="187827" cy="375634"/>
          </a:xfrm>
        </p:grpSpPr>
        <p:sp>
          <p:nvSpPr>
            <p:cNvPr id="41" name="Google Shape;507;p20">
              <a:extLst>
                <a:ext uri="{FF2B5EF4-FFF2-40B4-BE49-F238E27FC236}">
                  <a16:creationId xmlns:a16="http://schemas.microsoft.com/office/drawing/2014/main" id="{C26758F1-4331-1485-EFA3-E22BD94F3408}"/>
                </a:ext>
              </a:extLst>
            </p:cNvPr>
            <p:cNvSpPr/>
            <p:nvPr/>
          </p:nvSpPr>
          <p:spPr>
            <a:xfrm>
              <a:off x="8858632" y="2624282"/>
              <a:ext cx="187827" cy="201126"/>
            </a:xfrm>
            <a:custGeom>
              <a:avLst/>
              <a:gdLst/>
              <a:ahLst/>
              <a:cxnLst/>
              <a:rect l="l" t="t" r="r" b="b"/>
              <a:pathLst>
                <a:path w="3359" h="3597" extrusionOk="0">
                  <a:moveTo>
                    <a:pt x="0" y="0"/>
                  </a:moveTo>
                  <a:lnTo>
                    <a:pt x="0" y="1955"/>
                  </a:lnTo>
                  <a:cubicBezTo>
                    <a:pt x="0" y="2482"/>
                    <a:pt x="351" y="3108"/>
                    <a:pt x="802" y="3359"/>
                  </a:cubicBezTo>
                  <a:lnTo>
                    <a:pt x="853" y="3409"/>
                  </a:lnTo>
                  <a:cubicBezTo>
                    <a:pt x="1078" y="3534"/>
                    <a:pt x="1373" y="3597"/>
                    <a:pt x="1667" y="3597"/>
                  </a:cubicBezTo>
                  <a:cubicBezTo>
                    <a:pt x="1962" y="3597"/>
                    <a:pt x="2256" y="3534"/>
                    <a:pt x="2482" y="3409"/>
                  </a:cubicBezTo>
                  <a:lnTo>
                    <a:pt x="2532" y="3359"/>
                  </a:lnTo>
                  <a:cubicBezTo>
                    <a:pt x="2983" y="3108"/>
                    <a:pt x="3359" y="2482"/>
                    <a:pt x="3359" y="1955"/>
                  </a:cubicBezTo>
                  <a:lnTo>
                    <a:pt x="3359" y="25"/>
                  </a:lnTo>
                  <a:cubicBezTo>
                    <a:pt x="3309" y="527"/>
                    <a:pt x="2432" y="953"/>
                    <a:pt x="1680" y="953"/>
                  </a:cubicBezTo>
                  <a:cubicBezTo>
                    <a:pt x="903" y="953"/>
                    <a:pt x="0" y="50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8;p20">
              <a:extLst>
                <a:ext uri="{FF2B5EF4-FFF2-40B4-BE49-F238E27FC236}">
                  <a16:creationId xmlns:a16="http://schemas.microsoft.com/office/drawing/2014/main" id="{E0DFCC9F-5E0C-6282-25B7-8CD2E48ECCDB}"/>
                </a:ext>
              </a:extLst>
            </p:cNvPr>
            <p:cNvSpPr/>
            <p:nvPr/>
          </p:nvSpPr>
          <p:spPr>
            <a:xfrm>
              <a:off x="8858632" y="2449775"/>
              <a:ext cx="187827" cy="227798"/>
            </a:xfrm>
            <a:custGeom>
              <a:avLst/>
              <a:gdLst/>
              <a:ahLst/>
              <a:cxnLst/>
              <a:rect l="l" t="t" r="r" b="b"/>
              <a:pathLst>
                <a:path w="3359" h="4074" extrusionOk="0">
                  <a:moveTo>
                    <a:pt x="1667" y="1"/>
                  </a:moveTo>
                  <a:cubicBezTo>
                    <a:pt x="1373" y="1"/>
                    <a:pt x="1078" y="64"/>
                    <a:pt x="853" y="189"/>
                  </a:cubicBezTo>
                  <a:lnTo>
                    <a:pt x="802" y="214"/>
                  </a:lnTo>
                  <a:cubicBezTo>
                    <a:pt x="351" y="465"/>
                    <a:pt x="0" y="1116"/>
                    <a:pt x="0" y="1643"/>
                  </a:cubicBezTo>
                  <a:lnTo>
                    <a:pt x="0" y="3121"/>
                  </a:lnTo>
                  <a:cubicBezTo>
                    <a:pt x="0" y="3196"/>
                    <a:pt x="25" y="3272"/>
                    <a:pt x="51" y="3347"/>
                  </a:cubicBezTo>
                  <a:cubicBezTo>
                    <a:pt x="276" y="3748"/>
                    <a:pt x="1028" y="4074"/>
                    <a:pt x="1680" y="4074"/>
                  </a:cubicBezTo>
                  <a:cubicBezTo>
                    <a:pt x="2306" y="4074"/>
                    <a:pt x="3058" y="3748"/>
                    <a:pt x="3284" y="3347"/>
                  </a:cubicBezTo>
                  <a:cubicBezTo>
                    <a:pt x="3309" y="3297"/>
                    <a:pt x="3334" y="3222"/>
                    <a:pt x="3359" y="3146"/>
                  </a:cubicBezTo>
                  <a:lnTo>
                    <a:pt x="3359" y="1643"/>
                  </a:lnTo>
                  <a:cubicBezTo>
                    <a:pt x="3359" y="1116"/>
                    <a:pt x="2983" y="465"/>
                    <a:pt x="2532" y="214"/>
                  </a:cubicBezTo>
                  <a:lnTo>
                    <a:pt x="2482" y="189"/>
                  </a:lnTo>
                  <a:cubicBezTo>
                    <a:pt x="2256" y="64"/>
                    <a:pt x="1962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510;p20">
            <a:extLst>
              <a:ext uri="{FF2B5EF4-FFF2-40B4-BE49-F238E27FC236}">
                <a16:creationId xmlns:a16="http://schemas.microsoft.com/office/drawing/2014/main" id="{C8D6ECCC-E083-BF68-1228-384DDEAEAB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20450"/>
            <a:ext cx="4098900" cy="30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44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094CD7A8-2D5F-5993-2E8F-F4FFF3C192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80" y="30509"/>
            <a:ext cx="855688" cy="4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6E-39D4-B0DF-006D-24755C20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199;p13">
            <a:extLst>
              <a:ext uri="{FF2B5EF4-FFF2-40B4-BE49-F238E27FC236}">
                <a16:creationId xmlns:a16="http://schemas.microsoft.com/office/drawing/2014/main" id="{2A330FC4-9BA5-E031-62E3-C524FFF38D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88" y="35610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4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taatliches"/>
              <a:buNone/>
              <a:defRPr sz="20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" name="Google Shape;201;p13">
            <a:extLst>
              <a:ext uri="{FF2B5EF4-FFF2-40B4-BE49-F238E27FC236}">
                <a16:creationId xmlns:a16="http://schemas.microsoft.com/office/drawing/2014/main" id="{405850F8-46F0-1E46-15B5-E4D088552B83}"/>
              </a:ext>
            </a:extLst>
          </p:cNvPr>
          <p:cNvSpPr txBox="1">
            <a:spLocks/>
          </p:cNvSpPr>
          <p:nvPr userDrawn="1"/>
        </p:nvSpPr>
        <p:spPr>
          <a:xfrm>
            <a:off x="1664250" y="3128550"/>
            <a:ext cx="630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xx%</a:t>
            </a:r>
          </a:p>
        </p:txBody>
      </p:sp>
      <p:sp>
        <p:nvSpPr>
          <p:cNvPr id="5" name="Google Shape;204;p13">
            <a:extLst>
              <a:ext uri="{FF2B5EF4-FFF2-40B4-BE49-F238E27FC236}">
                <a16:creationId xmlns:a16="http://schemas.microsoft.com/office/drawing/2014/main" id="{C6FD39D2-5EE4-C4EA-6626-5751EF511D66}"/>
              </a:ext>
            </a:extLst>
          </p:cNvPr>
          <p:cNvSpPr txBox="1">
            <a:spLocks/>
          </p:cNvSpPr>
          <p:nvPr userDrawn="1"/>
        </p:nvSpPr>
        <p:spPr>
          <a:xfrm>
            <a:off x="4257000" y="3128550"/>
            <a:ext cx="630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xx%</a:t>
            </a:r>
          </a:p>
        </p:txBody>
      </p:sp>
      <p:sp>
        <p:nvSpPr>
          <p:cNvPr id="6" name="Google Shape;207;p13">
            <a:extLst>
              <a:ext uri="{FF2B5EF4-FFF2-40B4-BE49-F238E27FC236}">
                <a16:creationId xmlns:a16="http://schemas.microsoft.com/office/drawing/2014/main" id="{26182480-B857-A3DD-3864-46A009524F56}"/>
              </a:ext>
            </a:extLst>
          </p:cNvPr>
          <p:cNvSpPr txBox="1">
            <a:spLocks/>
          </p:cNvSpPr>
          <p:nvPr userDrawn="1"/>
        </p:nvSpPr>
        <p:spPr>
          <a:xfrm>
            <a:off x="1664250" y="1395137"/>
            <a:ext cx="630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xx%</a:t>
            </a:r>
          </a:p>
        </p:txBody>
      </p:sp>
      <p:sp>
        <p:nvSpPr>
          <p:cNvPr id="7" name="Google Shape;210;p13">
            <a:extLst>
              <a:ext uri="{FF2B5EF4-FFF2-40B4-BE49-F238E27FC236}">
                <a16:creationId xmlns:a16="http://schemas.microsoft.com/office/drawing/2014/main" id="{12F5A4D8-1C86-90B5-B349-706B8DC7A848}"/>
              </a:ext>
            </a:extLst>
          </p:cNvPr>
          <p:cNvSpPr txBox="1">
            <a:spLocks/>
          </p:cNvSpPr>
          <p:nvPr userDrawn="1"/>
        </p:nvSpPr>
        <p:spPr>
          <a:xfrm>
            <a:off x="4257000" y="1395132"/>
            <a:ext cx="6300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xx%</a:t>
            </a:r>
          </a:p>
        </p:txBody>
      </p:sp>
      <p:grpSp>
        <p:nvGrpSpPr>
          <p:cNvPr id="8" name="Google Shape;211;p13">
            <a:extLst>
              <a:ext uri="{FF2B5EF4-FFF2-40B4-BE49-F238E27FC236}">
                <a16:creationId xmlns:a16="http://schemas.microsoft.com/office/drawing/2014/main" id="{D191BCD4-83FE-6E24-6D28-B0E419ACBF5C}"/>
              </a:ext>
            </a:extLst>
          </p:cNvPr>
          <p:cNvGrpSpPr/>
          <p:nvPr userDrawn="1"/>
        </p:nvGrpSpPr>
        <p:grpSpPr>
          <a:xfrm rot="-3284565">
            <a:off x="222267" y="4700813"/>
            <a:ext cx="379811" cy="273287"/>
            <a:chOff x="9549534" y="2313177"/>
            <a:chExt cx="379843" cy="273310"/>
          </a:xfrm>
        </p:grpSpPr>
        <p:sp>
          <p:nvSpPr>
            <p:cNvPr id="9" name="Google Shape;212;p13">
              <a:extLst>
                <a:ext uri="{FF2B5EF4-FFF2-40B4-BE49-F238E27FC236}">
                  <a16:creationId xmlns:a16="http://schemas.microsoft.com/office/drawing/2014/main" id="{B091FE49-9E87-B672-C69E-27CC883280F1}"/>
                </a:ext>
              </a:extLst>
            </p:cNvPr>
            <p:cNvSpPr/>
            <p:nvPr/>
          </p:nvSpPr>
          <p:spPr>
            <a:xfrm>
              <a:off x="9740096" y="2422489"/>
              <a:ext cx="189281" cy="163999"/>
            </a:xfrm>
            <a:custGeom>
              <a:avLst/>
              <a:gdLst/>
              <a:ahLst/>
              <a:cxnLst/>
              <a:rect l="l" t="t" r="r" b="b"/>
              <a:pathLst>
                <a:path w="3385" h="2933" extrusionOk="0">
                  <a:moveTo>
                    <a:pt x="3384" y="0"/>
                  </a:moveTo>
                  <a:cubicBezTo>
                    <a:pt x="3384" y="1028"/>
                    <a:pt x="1530" y="1955"/>
                    <a:pt x="1" y="1955"/>
                  </a:cubicBezTo>
                  <a:lnTo>
                    <a:pt x="1" y="2933"/>
                  </a:lnTo>
                  <a:cubicBezTo>
                    <a:pt x="1530" y="2933"/>
                    <a:pt x="3384" y="2005"/>
                    <a:pt x="3384" y="978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3;p13">
              <a:extLst>
                <a:ext uri="{FF2B5EF4-FFF2-40B4-BE49-F238E27FC236}">
                  <a16:creationId xmlns:a16="http://schemas.microsoft.com/office/drawing/2014/main" id="{24F90CD8-314D-34F6-C0A6-28959EF88CA7}"/>
                </a:ext>
              </a:extLst>
            </p:cNvPr>
            <p:cNvSpPr/>
            <p:nvPr/>
          </p:nvSpPr>
          <p:spPr>
            <a:xfrm>
              <a:off x="9740096" y="2313177"/>
              <a:ext cx="189281" cy="218684"/>
            </a:xfrm>
            <a:custGeom>
              <a:avLst/>
              <a:gdLst/>
              <a:ahLst/>
              <a:cxnLst/>
              <a:rect l="l" t="t" r="r" b="b"/>
              <a:pathLst>
                <a:path w="3385" h="3911" extrusionOk="0">
                  <a:moveTo>
                    <a:pt x="1" y="0"/>
                  </a:moveTo>
                  <a:lnTo>
                    <a:pt x="1" y="3910"/>
                  </a:lnTo>
                  <a:cubicBezTo>
                    <a:pt x="1530" y="3910"/>
                    <a:pt x="3384" y="2983"/>
                    <a:pt x="3384" y="1955"/>
                  </a:cubicBezTo>
                  <a:cubicBezTo>
                    <a:pt x="3384" y="928"/>
                    <a:pt x="15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;p13">
              <a:extLst>
                <a:ext uri="{FF2B5EF4-FFF2-40B4-BE49-F238E27FC236}">
                  <a16:creationId xmlns:a16="http://schemas.microsoft.com/office/drawing/2014/main" id="{A1439709-B99C-EBC3-222E-AE7E6A65AD1D}"/>
                </a:ext>
              </a:extLst>
            </p:cNvPr>
            <p:cNvSpPr/>
            <p:nvPr/>
          </p:nvSpPr>
          <p:spPr>
            <a:xfrm>
              <a:off x="9549534" y="2313177"/>
              <a:ext cx="190623" cy="218684"/>
            </a:xfrm>
            <a:custGeom>
              <a:avLst/>
              <a:gdLst/>
              <a:ahLst/>
              <a:cxnLst/>
              <a:rect l="l" t="t" r="r" b="b"/>
              <a:pathLst>
                <a:path w="3409" h="3911" extrusionOk="0">
                  <a:moveTo>
                    <a:pt x="3409" y="0"/>
                  </a:moveTo>
                  <a:cubicBezTo>
                    <a:pt x="1855" y="0"/>
                    <a:pt x="0" y="928"/>
                    <a:pt x="0" y="1955"/>
                  </a:cubicBezTo>
                  <a:cubicBezTo>
                    <a:pt x="0" y="2983"/>
                    <a:pt x="1855" y="3910"/>
                    <a:pt x="3409" y="3910"/>
                  </a:cubicBezTo>
                  <a:lnTo>
                    <a:pt x="340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13">
              <a:extLst>
                <a:ext uri="{FF2B5EF4-FFF2-40B4-BE49-F238E27FC236}">
                  <a16:creationId xmlns:a16="http://schemas.microsoft.com/office/drawing/2014/main" id="{1F787F17-1D2F-C176-1E08-D822CC632D82}"/>
                </a:ext>
              </a:extLst>
            </p:cNvPr>
            <p:cNvSpPr/>
            <p:nvPr/>
          </p:nvSpPr>
          <p:spPr>
            <a:xfrm>
              <a:off x="9549534" y="2422489"/>
              <a:ext cx="190623" cy="163999"/>
            </a:xfrm>
            <a:custGeom>
              <a:avLst/>
              <a:gdLst/>
              <a:ahLst/>
              <a:cxnLst/>
              <a:rect l="l" t="t" r="r" b="b"/>
              <a:pathLst>
                <a:path w="3409" h="2933" extrusionOk="0">
                  <a:moveTo>
                    <a:pt x="0" y="0"/>
                  </a:moveTo>
                  <a:lnTo>
                    <a:pt x="0" y="978"/>
                  </a:lnTo>
                  <a:cubicBezTo>
                    <a:pt x="0" y="2005"/>
                    <a:pt x="1855" y="2933"/>
                    <a:pt x="3409" y="2933"/>
                  </a:cubicBezTo>
                  <a:lnTo>
                    <a:pt x="3409" y="1955"/>
                  </a:lnTo>
                  <a:cubicBezTo>
                    <a:pt x="1855" y="1955"/>
                    <a:pt x="0" y="10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16;p13">
            <a:extLst>
              <a:ext uri="{FF2B5EF4-FFF2-40B4-BE49-F238E27FC236}">
                <a16:creationId xmlns:a16="http://schemas.microsoft.com/office/drawing/2014/main" id="{B536F5E9-12CB-7FEE-44DE-776B537B03F0}"/>
              </a:ext>
            </a:extLst>
          </p:cNvPr>
          <p:cNvGrpSpPr/>
          <p:nvPr userDrawn="1"/>
        </p:nvGrpSpPr>
        <p:grpSpPr>
          <a:xfrm rot="1658323">
            <a:off x="121537" y="4058462"/>
            <a:ext cx="269131" cy="194809"/>
            <a:chOff x="10038633" y="2173057"/>
            <a:chExt cx="269128" cy="194806"/>
          </a:xfrm>
        </p:grpSpPr>
        <p:sp>
          <p:nvSpPr>
            <p:cNvPr id="14" name="Google Shape;217;p13">
              <a:extLst>
                <a:ext uri="{FF2B5EF4-FFF2-40B4-BE49-F238E27FC236}">
                  <a16:creationId xmlns:a16="http://schemas.microsoft.com/office/drawing/2014/main" id="{255A4731-6C38-6470-6740-060E3C6D9C4D}"/>
                </a:ext>
              </a:extLst>
            </p:cNvPr>
            <p:cNvSpPr/>
            <p:nvPr/>
          </p:nvSpPr>
          <p:spPr>
            <a:xfrm>
              <a:off x="10173168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2406" y="1"/>
                  </a:moveTo>
                  <a:cubicBezTo>
                    <a:pt x="2406" y="727"/>
                    <a:pt x="1103" y="1404"/>
                    <a:pt x="0" y="1404"/>
                  </a:cubicBezTo>
                  <a:lnTo>
                    <a:pt x="0" y="2106"/>
                  </a:lnTo>
                  <a:cubicBezTo>
                    <a:pt x="1103" y="2106"/>
                    <a:pt x="2406" y="1429"/>
                    <a:pt x="2406" y="702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13">
              <a:extLst>
                <a:ext uri="{FF2B5EF4-FFF2-40B4-BE49-F238E27FC236}">
                  <a16:creationId xmlns:a16="http://schemas.microsoft.com/office/drawing/2014/main" id="{841F2DD3-4398-9C55-0EE8-A3223BBC4557}"/>
                </a:ext>
              </a:extLst>
            </p:cNvPr>
            <p:cNvSpPr/>
            <p:nvPr/>
          </p:nvSpPr>
          <p:spPr>
            <a:xfrm>
              <a:off x="10173168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0" y="0"/>
                  </a:moveTo>
                  <a:lnTo>
                    <a:pt x="0" y="2782"/>
                  </a:lnTo>
                  <a:cubicBezTo>
                    <a:pt x="1103" y="2782"/>
                    <a:pt x="2406" y="2130"/>
                    <a:pt x="2406" y="1379"/>
                  </a:cubicBezTo>
                  <a:cubicBezTo>
                    <a:pt x="2406" y="652"/>
                    <a:pt x="110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13">
              <a:extLst>
                <a:ext uri="{FF2B5EF4-FFF2-40B4-BE49-F238E27FC236}">
                  <a16:creationId xmlns:a16="http://schemas.microsoft.com/office/drawing/2014/main" id="{862DE14F-B167-FBFA-A723-FA1B5DCAB612}"/>
                </a:ext>
              </a:extLst>
            </p:cNvPr>
            <p:cNvSpPr/>
            <p:nvPr/>
          </p:nvSpPr>
          <p:spPr>
            <a:xfrm>
              <a:off x="10038633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2406" y="0"/>
                  </a:moveTo>
                  <a:cubicBezTo>
                    <a:pt x="1304" y="0"/>
                    <a:pt x="0" y="652"/>
                    <a:pt x="0" y="1379"/>
                  </a:cubicBezTo>
                  <a:cubicBezTo>
                    <a:pt x="0" y="2105"/>
                    <a:pt x="1304" y="2782"/>
                    <a:pt x="2406" y="2782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13">
              <a:extLst>
                <a:ext uri="{FF2B5EF4-FFF2-40B4-BE49-F238E27FC236}">
                  <a16:creationId xmlns:a16="http://schemas.microsoft.com/office/drawing/2014/main" id="{6E21B4A7-A8F0-0D82-2885-43339B769DD4}"/>
                </a:ext>
              </a:extLst>
            </p:cNvPr>
            <p:cNvSpPr/>
            <p:nvPr/>
          </p:nvSpPr>
          <p:spPr>
            <a:xfrm>
              <a:off x="10038633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0" y="1"/>
                  </a:moveTo>
                  <a:lnTo>
                    <a:pt x="0" y="702"/>
                  </a:lnTo>
                  <a:cubicBezTo>
                    <a:pt x="0" y="1429"/>
                    <a:pt x="1304" y="2106"/>
                    <a:pt x="2406" y="2106"/>
                  </a:cubicBezTo>
                  <a:lnTo>
                    <a:pt x="2406" y="1404"/>
                  </a:lnTo>
                  <a:cubicBezTo>
                    <a:pt x="1304" y="1404"/>
                    <a:pt x="0" y="72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21;p13">
            <a:extLst>
              <a:ext uri="{FF2B5EF4-FFF2-40B4-BE49-F238E27FC236}">
                <a16:creationId xmlns:a16="http://schemas.microsoft.com/office/drawing/2014/main" id="{E31CCE23-D4A7-F110-5D17-6797104AD7A7}"/>
              </a:ext>
            </a:extLst>
          </p:cNvPr>
          <p:cNvGrpSpPr/>
          <p:nvPr userDrawn="1"/>
        </p:nvGrpSpPr>
        <p:grpSpPr>
          <a:xfrm>
            <a:off x="903848" y="4781177"/>
            <a:ext cx="257010" cy="232051"/>
            <a:chOff x="9239814" y="2663254"/>
            <a:chExt cx="340591" cy="307475"/>
          </a:xfrm>
        </p:grpSpPr>
        <p:sp>
          <p:nvSpPr>
            <p:cNvPr id="19" name="Google Shape;222;p13">
              <a:extLst>
                <a:ext uri="{FF2B5EF4-FFF2-40B4-BE49-F238E27FC236}">
                  <a16:creationId xmlns:a16="http://schemas.microsoft.com/office/drawing/2014/main" id="{1C9EF155-8761-0B2A-34F5-239B7BABDC85}"/>
                </a:ext>
              </a:extLst>
            </p:cNvPr>
            <p:cNvSpPr/>
            <p:nvPr/>
          </p:nvSpPr>
          <p:spPr>
            <a:xfrm>
              <a:off x="9342140" y="2663254"/>
              <a:ext cx="238264" cy="235738"/>
            </a:xfrm>
            <a:custGeom>
              <a:avLst/>
              <a:gdLst/>
              <a:ahLst/>
              <a:cxnLst/>
              <a:rect l="l" t="t" r="r" b="b"/>
              <a:pathLst>
                <a:path w="4261" h="4216" extrusionOk="0">
                  <a:moveTo>
                    <a:pt x="2589" y="1"/>
                  </a:moveTo>
                  <a:cubicBezTo>
                    <a:pt x="2191" y="1"/>
                    <a:pt x="1757" y="130"/>
                    <a:pt x="1479" y="356"/>
                  </a:cubicBezTo>
                  <a:lnTo>
                    <a:pt x="0" y="1584"/>
                  </a:lnTo>
                  <a:cubicBezTo>
                    <a:pt x="89" y="1523"/>
                    <a:pt x="203" y="1495"/>
                    <a:pt x="331" y="1495"/>
                  </a:cubicBezTo>
                  <a:cubicBezTo>
                    <a:pt x="781" y="1495"/>
                    <a:pt x="1409" y="1837"/>
                    <a:pt x="1780" y="2286"/>
                  </a:cubicBezTo>
                  <a:cubicBezTo>
                    <a:pt x="2256" y="2887"/>
                    <a:pt x="2506" y="3890"/>
                    <a:pt x="2105" y="4191"/>
                  </a:cubicBezTo>
                  <a:lnTo>
                    <a:pt x="2105" y="4216"/>
                  </a:lnTo>
                  <a:lnTo>
                    <a:pt x="3609" y="2937"/>
                  </a:lnTo>
                  <a:cubicBezTo>
                    <a:pt x="4010" y="2612"/>
                    <a:pt x="4261" y="1935"/>
                    <a:pt x="4186" y="1409"/>
                  </a:cubicBezTo>
                  <a:lnTo>
                    <a:pt x="4186" y="1358"/>
                  </a:lnTo>
                  <a:cubicBezTo>
                    <a:pt x="4085" y="857"/>
                    <a:pt x="3609" y="281"/>
                    <a:pt x="3133" y="105"/>
                  </a:cubicBezTo>
                  <a:lnTo>
                    <a:pt x="3083" y="80"/>
                  </a:lnTo>
                  <a:cubicBezTo>
                    <a:pt x="2936" y="26"/>
                    <a:pt x="2766" y="1"/>
                    <a:pt x="258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13">
              <a:extLst>
                <a:ext uri="{FF2B5EF4-FFF2-40B4-BE49-F238E27FC236}">
                  <a16:creationId xmlns:a16="http://schemas.microsoft.com/office/drawing/2014/main" id="{67E3D274-8EA3-474E-8E96-8A452E4F65FA}"/>
                </a:ext>
              </a:extLst>
            </p:cNvPr>
            <p:cNvSpPr/>
            <p:nvPr/>
          </p:nvSpPr>
          <p:spPr>
            <a:xfrm>
              <a:off x="9239814" y="2747069"/>
              <a:ext cx="236922" cy="223660"/>
            </a:xfrm>
            <a:custGeom>
              <a:avLst/>
              <a:gdLst/>
              <a:ahLst/>
              <a:cxnLst/>
              <a:rect l="l" t="t" r="r" b="b"/>
              <a:pathLst>
                <a:path w="4237" h="4000" extrusionOk="0">
                  <a:moveTo>
                    <a:pt x="2134" y="0"/>
                  </a:moveTo>
                  <a:cubicBezTo>
                    <a:pt x="2089" y="0"/>
                    <a:pt x="2047" y="3"/>
                    <a:pt x="2006" y="10"/>
                  </a:cubicBezTo>
                  <a:cubicBezTo>
                    <a:pt x="1955" y="35"/>
                    <a:pt x="1880" y="60"/>
                    <a:pt x="1830" y="85"/>
                  </a:cubicBezTo>
                  <a:lnTo>
                    <a:pt x="652" y="1062"/>
                  </a:lnTo>
                  <a:cubicBezTo>
                    <a:pt x="251" y="1388"/>
                    <a:pt x="0" y="2090"/>
                    <a:pt x="76" y="2591"/>
                  </a:cubicBezTo>
                  <a:lnTo>
                    <a:pt x="101" y="2641"/>
                  </a:lnTo>
                  <a:cubicBezTo>
                    <a:pt x="176" y="3168"/>
                    <a:pt x="652" y="3719"/>
                    <a:pt x="1128" y="3895"/>
                  </a:cubicBezTo>
                  <a:lnTo>
                    <a:pt x="1178" y="3920"/>
                  </a:lnTo>
                  <a:cubicBezTo>
                    <a:pt x="1333" y="3974"/>
                    <a:pt x="1506" y="3999"/>
                    <a:pt x="1683" y="3999"/>
                  </a:cubicBezTo>
                  <a:cubicBezTo>
                    <a:pt x="2083" y="3999"/>
                    <a:pt x="2505" y="3870"/>
                    <a:pt x="2782" y="3644"/>
                  </a:cubicBezTo>
                  <a:lnTo>
                    <a:pt x="3935" y="2717"/>
                  </a:lnTo>
                  <a:cubicBezTo>
                    <a:pt x="3985" y="2641"/>
                    <a:pt x="4036" y="2591"/>
                    <a:pt x="4086" y="2491"/>
                  </a:cubicBezTo>
                  <a:cubicBezTo>
                    <a:pt x="4236" y="2065"/>
                    <a:pt x="4011" y="1288"/>
                    <a:pt x="3610" y="787"/>
                  </a:cubicBezTo>
                  <a:cubicBezTo>
                    <a:pt x="3243" y="352"/>
                    <a:pt x="2605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6FA81B0B-698D-CFC1-4AF9-B97C73735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37" y="4650523"/>
            <a:ext cx="855688" cy="4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25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23"/>
          <p:cNvGrpSpPr/>
          <p:nvPr/>
        </p:nvGrpSpPr>
        <p:grpSpPr>
          <a:xfrm flipH="1">
            <a:off x="8649247" y="99192"/>
            <a:ext cx="340591" cy="307475"/>
            <a:chOff x="9239814" y="2663254"/>
            <a:chExt cx="340591" cy="307475"/>
          </a:xfrm>
        </p:grpSpPr>
        <p:sp>
          <p:nvSpPr>
            <p:cNvPr id="581" name="Google Shape;581;p23"/>
            <p:cNvSpPr/>
            <p:nvPr/>
          </p:nvSpPr>
          <p:spPr>
            <a:xfrm>
              <a:off x="9342140" y="2663254"/>
              <a:ext cx="238264" cy="235738"/>
            </a:xfrm>
            <a:custGeom>
              <a:avLst/>
              <a:gdLst/>
              <a:ahLst/>
              <a:cxnLst/>
              <a:rect l="l" t="t" r="r" b="b"/>
              <a:pathLst>
                <a:path w="4261" h="4216" extrusionOk="0">
                  <a:moveTo>
                    <a:pt x="2589" y="1"/>
                  </a:moveTo>
                  <a:cubicBezTo>
                    <a:pt x="2191" y="1"/>
                    <a:pt x="1757" y="130"/>
                    <a:pt x="1479" y="356"/>
                  </a:cubicBezTo>
                  <a:lnTo>
                    <a:pt x="0" y="1584"/>
                  </a:lnTo>
                  <a:cubicBezTo>
                    <a:pt x="89" y="1523"/>
                    <a:pt x="203" y="1495"/>
                    <a:pt x="331" y="1495"/>
                  </a:cubicBezTo>
                  <a:cubicBezTo>
                    <a:pt x="781" y="1495"/>
                    <a:pt x="1409" y="1837"/>
                    <a:pt x="1780" y="2286"/>
                  </a:cubicBezTo>
                  <a:cubicBezTo>
                    <a:pt x="2256" y="2887"/>
                    <a:pt x="2506" y="3890"/>
                    <a:pt x="2105" y="4191"/>
                  </a:cubicBezTo>
                  <a:lnTo>
                    <a:pt x="2105" y="4216"/>
                  </a:lnTo>
                  <a:lnTo>
                    <a:pt x="3609" y="2937"/>
                  </a:lnTo>
                  <a:cubicBezTo>
                    <a:pt x="4010" y="2612"/>
                    <a:pt x="4261" y="1935"/>
                    <a:pt x="4186" y="1409"/>
                  </a:cubicBezTo>
                  <a:lnTo>
                    <a:pt x="4186" y="1358"/>
                  </a:lnTo>
                  <a:cubicBezTo>
                    <a:pt x="4085" y="857"/>
                    <a:pt x="3609" y="281"/>
                    <a:pt x="3133" y="105"/>
                  </a:cubicBezTo>
                  <a:lnTo>
                    <a:pt x="3083" y="80"/>
                  </a:lnTo>
                  <a:cubicBezTo>
                    <a:pt x="2936" y="26"/>
                    <a:pt x="2766" y="1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9239814" y="2747069"/>
              <a:ext cx="236922" cy="223660"/>
            </a:xfrm>
            <a:custGeom>
              <a:avLst/>
              <a:gdLst/>
              <a:ahLst/>
              <a:cxnLst/>
              <a:rect l="l" t="t" r="r" b="b"/>
              <a:pathLst>
                <a:path w="4237" h="4000" extrusionOk="0">
                  <a:moveTo>
                    <a:pt x="2134" y="0"/>
                  </a:moveTo>
                  <a:cubicBezTo>
                    <a:pt x="2089" y="0"/>
                    <a:pt x="2047" y="3"/>
                    <a:pt x="2006" y="10"/>
                  </a:cubicBezTo>
                  <a:cubicBezTo>
                    <a:pt x="1955" y="35"/>
                    <a:pt x="1880" y="60"/>
                    <a:pt x="1830" y="85"/>
                  </a:cubicBezTo>
                  <a:lnTo>
                    <a:pt x="652" y="1062"/>
                  </a:lnTo>
                  <a:cubicBezTo>
                    <a:pt x="251" y="1388"/>
                    <a:pt x="0" y="2090"/>
                    <a:pt x="76" y="2591"/>
                  </a:cubicBezTo>
                  <a:lnTo>
                    <a:pt x="101" y="2641"/>
                  </a:lnTo>
                  <a:cubicBezTo>
                    <a:pt x="176" y="3168"/>
                    <a:pt x="652" y="3719"/>
                    <a:pt x="1128" y="3895"/>
                  </a:cubicBezTo>
                  <a:lnTo>
                    <a:pt x="1178" y="3920"/>
                  </a:lnTo>
                  <a:cubicBezTo>
                    <a:pt x="1333" y="3974"/>
                    <a:pt x="1506" y="3999"/>
                    <a:pt x="1683" y="3999"/>
                  </a:cubicBezTo>
                  <a:cubicBezTo>
                    <a:pt x="2083" y="3999"/>
                    <a:pt x="2505" y="3870"/>
                    <a:pt x="2782" y="3644"/>
                  </a:cubicBezTo>
                  <a:lnTo>
                    <a:pt x="3935" y="2717"/>
                  </a:lnTo>
                  <a:cubicBezTo>
                    <a:pt x="3985" y="2641"/>
                    <a:pt x="4036" y="2591"/>
                    <a:pt x="4086" y="2491"/>
                  </a:cubicBezTo>
                  <a:cubicBezTo>
                    <a:pt x="4236" y="2065"/>
                    <a:pt x="4011" y="1288"/>
                    <a:pt x="3610" y="787"/>
                  </a:cubicBezTo>
                  <a:cubicBezTo>
                    <a:pt x="3243" y="352"/>
                    <a:pt x="2605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3"/>
          <p:cNvGrpSpPr/>
          <p:nvPr/>
        </p:nvGrpSpPr>
        <p:grpSpPr>
          <a:xfrm rot="-6936861" flipH="1">
            <a:off x="625922" y="4718763"/>
            <a:ext cx="187822" cy="375623"/>
            <a:chOff x="8858632" y="2449775"/>
            <a:chExt cx="187827" cy="375634"/>
          </a:xfrm>
        </p:grpSpPr>
        <p:sp>
          <p:nvSpPr>
            <p:cNvPr id="584" name="Google Shape;584;p23"/>
            <p:cNvSpPr/>
            <p:nvPr/>
          </p:nvSpPr>
          <p:spPr>
            <a:xfrm>
              <a:off x="8858632" y="2624282"/>
              <a:ext cx="187827" cy="201126"/>
            </a:xfrm>
            <a:custGeom>
              <a:avLst/>
              <a:gdLst/>
              <a:ahLst/>
              <a:cxnLst/>
              <a:rect l="l" t="t" r="r" b="b"/>
              <a:pathLst>
                <a:path w="3359" h="3597" extrusionOk="0">
                  <a:moveTo>
                    <a:pt x="0" y="0"/>
                  </a:moveTo>
                  <a:lnTo>
                    <a:pt x="0" y="1955"/>
                  </a:lnTo>
                  <a:cubicBezTo>
                    <a:pt x="0" y="2482"/>
                    <a:pt x="351" y="3108"/>
                    <a:pt x="802" y="3359"/>
                  </a:cubicBezTo>
                  <a:lnTo>
                    <a:pt x="853" y="3409"/>
                  </a:lnTo>
                  <a:cubicBezTo>
                    <a:pt x="1078" y="3534"/>
                    <a:pt x="1373" y="3597"/>
                    <a:pt x="1667" y="3597"/>
                  </a:cubicBezTo>
                  <a:cubicBezTo>
                    <a:pt x="1962" y="3597"/>
                    <a:pt x="2256" y="3534"/>
                    <a:pt x="2482" y="3409"/>
                  </a:cubicBezTo>
                  <a:lnTo>
                    <a:pt x="2532" y="3359"/>
                  </a:lnTo>
                  <a:cubicBezTo>
                    <a:pt x="2983" y="3108"/>
                    <a:pt x="3359" y="2482"/>
                    <a:pt x="3359" y="1955"/>
                  </a:cubicBezTo>
                  <a:lnTo>
                    <a:pt x="3359" y="25"/>
                  </a:lnTo>
                  <a:cubicBezTo>
                    <a:pt x="3309" y="527"/>
                    <a:pt x="2432" y="953"/>
                    <a:pt x="1680" y="953"/>
                  </a:cubicBezTo>
                  <a:cubicBezTo>
                    <a:pt x="903" y="953"/>
                    <a:pt x="0" y="50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8858632" y="2449775"/>
              <a:ext cx="187827" cy="227798"/>
            </a:xfrm>
            <a:custGeom>
              <a:avLst/>
              <a:gdLst/>
              <a:ahLst/>
              <a:cxnLst/>
              <a:rect l="l" t="t" r="r" b="b"/>
              <a:pathLst>
                <a:path w="3359" h="4074" extrusionOk="0">
                  <a:moveTo>
                    <a:pt x="1667" y="1"/>
                  </a:moveTo>
                  <a:cubicBezTo>
                    <a:pt x="1373" y="1"/>
                    <a:pt x="1078" y="64"/>
                    <a:pt x="853" y="189"/>
                  </a:cubicBezTo>
                  <a:lnTo>
                    <a:pt x="802" y="214"/>
                  </a:lnTo>
                  <a:cubicBezTo>
                    <a:pt x="351" y="465"/>
                    <a:pt x="0" y="1116"/>
                    <a:pt x="0" y="1643"/>
                  </a:cubicBezTo>
                  <a:lnTo>
                    <a:pt x="0" y="3121"/>
                  </a:lnTo>
                  <a:cubicBezTo>
                    <a:pt x="0" y="3196"/>
                    <a:pt x="25" y="3272"/>
                    <a:pt x="51" y="3347"/>
                  </a:cubicBezTo>
                  <a:cubicBezTo>
                    <a:pt x="276" y="3748"/>
                    <a:pt x="1028" y="4074"/>
                    <a:pt x="1680" y="4074"/>
                  </a:cubicBezTo>
                  <a:cubicBezTo>
                    <a:pt x="2306" y="4074"/>
                    <a:pt x="3058" y="3748"/>
                    <a:pt x="3284" y="3347"/>
                  </a:cubicBezTo>
                  <a:cubicBezTo>
                    <a:pt x="3309" y="3297"/>
                    <a:pt x="3334" y="3222"/>
                    <a:pt x="3359" y="3146"/>
                  </a:cubicBezTo>
                  <a:lnTo>
                    <a:pt x="3359" y="1643"/>
                  </a:lnTo>
                  <a:cubicBezTo>
                    <a:pt x="3359" y="1116"/>
                    <a:pt x="2983" y="465"/>
                    <a:pt x="2532" y="214"/>
                  </a:cubicBezTo>
                  <a:lnTo>
                    <a:pt x="2482" y="189"/>
                  </a:lnTo>
                  <a:cubicBezTo>
                    <a:pt x="2256" y="64"/>
                    <a:pt x="1962" y="1"/>
                    <a:pt x="1667" y="1"/>
                  </a:cubicBezTo>
                  <a:close/>
                </a:path>
              </a:pathLst>
            </a:custGeom>
            <a:solidFill>
              <a:srgbClr val="F9F8F7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3"/>
          <p:cNvGrpSpPr/>
          <p:nvPr/>
        </p:nvGrpSpPr>
        <p:grpSpPr>
          <a:xfrm rot="2700000" flipH="1">
            <a:off x="89047" y="4410728"/>
            <a:ext cx="379840" cy="273308"/>
            <a:chOff x="9549534" y="2313177"/>
            <a:chExt cx="379843" cy="273310"/>
          </a:xfrm>
        </p:grpSpPr>
        <p:sp>
          <p:nvSpPr>
            <p:cNvPr id="587" name="Google Shape;587;p23"/>
            <p:cNvSpPr/>
            <p:nvPr/>
          </p:nvSpPr>
          <p:spPr>
            <a:xfrm>
              <a:off x="9740096" y="2422489"/>
              <a:ext cx="189281" cy="163999"/>
            </a:xfrm>
            <a:custGeom>
              <a:avLst/>
              <a:gdLst/>
              <a:ahLst/>
              <a:cxnLst/>
              <a:rect l="l" t="t" r="r" b="b"/>
              <a:pathLst>
                <a:path w="3385" h="2933" extrusionOk="0">
                  <a:moveTo>
                    <a:pt x="3384" y="0"/>
                  </a:moveTo>
                  <a:cubicBezTo>
                    <a:pt x="3384" y="1028"/>
                    <a:pt x="1530" y="1955"/>
                    <a:pt x="1" y="1955"/>
                  </a:cubicBezTo>
                  <a:lnTo>
                    <a:pt x="1" y="2933"/>
                  </a:lnTo>
                  <a:cubicBezTo>
                    <a:pt x="1530" y="2933"/>
                    <a:pt x="3384" y="2005"/>
                    <a:pt x="3384" y="978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9740096" y="2313177"/>
              <a:ext cx="189281" cy="218684"/>
            </a:xfrm>
            <a:custGeom>
              <a:avLst/>
              <a:gdLst/>
              <a:ahLst/>
              <a:cxnLst/>
              <a:rect l="l" t="t" r="r" b="b"/>
              <a:pathLst>
                <a:path w="3385" h="3911" extrusionOk="0">
                  <a:moveTo>
                    <a:pt x="1" y="0"/>
                  </a:moveTo>
                  <a:lnTo>
                    <a:pt x="1" y="3910"/>
                  </a:lnTo>
                  <a:cubicBezTo>
                    <a:pt x="1530" y="3910"/>
                    <a:pt x="3384" y="2983"/>
                    <a:pt x="3384" y="1955"/>
                  </a:cubicBezTo>
                  <a:cubicBezTo>
                    <a:pt x="3384" y="928"/>
                    <a:pt x="15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9549534" y="2313177"/>
              <a:ext cx="190623" cy="218684"/>
            </a:xfrm>
            <a:custGeom>
              <a:avLst/>
              <a:gdLst/>
              <a:ahLst/>
              <a:cxnLst/>
              <a:rect l="l" t="t" r="r" b="b"/>
              <a:pathLst>
                <a:path w="3409" h="3911" extrusionOk="0">
                  <a:moveTo>
                    <a:pt x="3409" y="0"/>
                  </a:moveTo>
                  <a:cubicBezTo>
                    <a:pt x="1855" y="0"/>
                    <a:pt x="0" y="928"/>
                    <a:pt x="0" y="1955"/>
                  </a:cubicBezTo>
                  <a:cubicBezTo>
                    <a:pt x="0" y="2983"/>
                    <a:pt x="1855" y="3910"/>
                    <a:pt x="3409" y="3910"/>
                  </a:cubicBezTo>
                  <a:lnTo>
                    <a:pt x="340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9549534" y="2422489"/>
              <a:ext cx="190623" cy="163999"/>
            </a:xfrm>
            <a:custGeom>
              <a:avLst/>
              <a:gdLst/>
              <a:ahLst/>
              <a:cxnLst/>
              <a:rect l="l" t="t" r="r" b="b"/>
              <a:pathLst>
                <a:path w="3409" h="2933" extrusionOk="0">
                  <a:moveTo>
                    <a:pt x="0" y="0"/>
                  </a:moveTo>
                  <a:lnTo>
                    <a:pt x="0" y="978"/>
                  </a:lnTo>
                  <a:cubicBezTo>
                    <a:pt x="0" y="2005"/>
                    <a:pt x="1855" y="2933"/>
                    <a:pt x="3409" y="2933"/>
                  </a:cubicBezTo>
                  <a:lnTo>
                    <a:pt x="3409" y="1955"/>
                  </a:lnTo>
                  <a:cubicBezTo>
                    <a:pt x="1855" y="1955"/>
                    <a:pt x="0" y="10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23"/>
          <p:cNvGrpSpPr/>
          <p:nvPr/>
        </p:nvGrpSpPr>
        <p:grpSpPr>
          <a:xfrm rot="2441112" flipH="1">
            <a:off x="8461895" y="626022"/>
            <a:ext cx="269127" cy="194806"/>
            <a:chOff x="10038633" y="2173057"/>
            <a:chExt cx="269128" cy="194806"/>
          </a:xfrm>
        </p:grpSpPr>
        <p:sp>
          <p:nvSpPr>
            <p:cNvPr id="592" name="Google Shape;592;p23"/>
            <p:cNvSpPr/>
            <p:nvPr/>
          </p:nvSpPr>
          <p:spPr>
            <a:xfrm>
              <a:off x="10173168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2406" y="1"/>
                  </a:moveTo>
                  <a:cubicBezTo>
                    <a:pt x="2406" y="727"/>
                    <a:pt x="1103" y="1404"/>
                    <a:pt x="0" y="1404"/>
                  </a:cubicBezTo>
                  <a:lnTo>
                    <a:pt x="0" y="2106"/>
                  </a:lnTo>
                  <a:cubicBezTo>
                    <a:pt x="1103" y="2106"/>
                    <a:pt x="2406" y="1429"/>
                    <a:pt x="2406" y="702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0173168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0" y="0"/>
                  </a:moveTo>
                  <a:lnTo>
                    <a:pt x="0" y="2782"/>
                  </a:lnTo>
                  <a:cubicBezTo>
                    <a:pt x="1103" y="2782"/>
                    <a:pt x="2406" y="2130"/>
                    <a:pt x="2406" y="1379"/>
                  </a:cubicBezTo>
                  <a:cubicBezTo>
                    <a:pt x="2406" y="652"/>
                    <a:pt x="110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0038633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2406" y="0"/>
                  </a:moveTo>
                  <a:cubicBezTo>
                    <a:pt x="1304" y="0"/>
                    <a:pt x="0" y="652"/>
                    <a:pt x="0" y="1379"/>
                  </a:cubicBezTo>
                  <a:cubicBezTo>
                    <a:pt x="0" y="2105"/>
                    <a:pt x="1304" y="2782"/>
                    <a:pt x="2406" y="2782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0038633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0" y="1"/>
                  </a:moveTo>
                  <a:lnTo>
                    <a:pt x="0" y="702"/>
                  </a:lnTo>
                  <a:cubicBezTo>
                    <a:pt x="0" y="1429"/>
                    <a:pt x="1304" y="2106"/>
                    <a:pt x="2406" y="2106"/>
                  </a:cubicBezTo>
                  <a:lnTo>
                    <a:pt x="2406" y="1404"/>
                  </a:lnTo>
                  <a:cubicBezTo>
                    <a:pt x="1304" y="1404"/>
                    <a:pt x="0" y="72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23"/>
          <p:cNvGrpSpPr/>
          <p:nvPr/>
        </p:nvGrpSpPr>
        <p:grpSpPr>
          <a:xfrm rot="5203057" flipH="1">
            <a:off x="8724910" y="1185156"/>
            <a:ext cx="280767" cy="253468"/>
            <a:chOff x="9239814" y="2663254"/>
            <a:chExt cx="340591" cy="307475"/>
          </a:xfrm>
        </p:grpSpPr>
        <p:sp>
          <p:nvSpPr>
            <p:cNvPr id="597" name="Google Shape;597;p23"/>
            <p:cNvSpPr/>
            <p:nvPr/>
          </p:nvSpPr>
          <p:spPr>
            <a:xfrm>
              <a:off x="9342140" y="2663254"/>
              <a:ext cx="238264" cy="235738"/>
            </a:xfrm>
            <a:custGeom>
              <a:avLst/>
              <a:gdLst/>
              <a:ahLst/>
              <a:cxnLst/>
              <a:rect l="l" t="t" r="r" b="b"/>
              <a:pathLst>
                <a:path w="4261" h="4216" extrusionOk="0">
                  <a:moveTo>
                    <a:pt x="2589" y="1"/>
                  </a:moveTo>
                  <a:cubicBezTo>
                    <a:pt x="2191" y="1"/>
                    <a:pt x="1757" y="130"/>
                    <a:pt x="1479" y="356"/>
                  </a:cubicBezTo>
                  <a:lnTo>
                    <a:pt x="0" y="1584"/>
                  </a:lnTo>
                  <a:cubicBezTo>
                    <a:pt x="89" y="1523"/>
                    <a:pt x="203" y="1495"/>
                    <a:pt x="331" y="1495"/>
                  </a:cubicBezTo>
                  <a:cubicBezTo>
                    <a:pt x="781" y="1495"/>
                    <a:pt x="1409" y="1837"/>
                    <a:pt x="1780" y="2286"/>
                  </a:cubicBezTo>
                  <a:cubicBezTo>
                    <a:pt x="2256" y="2887"/>
                    <a:pt x="2506" y="3890"/>
                    <a:pt x="2105" y="4191"/>
                  </a:cubicBezTo>
                  <a:lnTo>
                    <a:pt x="2105" y="4216"/>
                  </a:lnTo>
                  <a:lnTo>
                    <a:pt x="3609" y="2937"/>
                  </a:lnTo>
                  <a:cubicBezTo>
                    <a:pt x="4010" y="2612"/>
                    <a:pt x="4261" y="1935"/>
                    <a:pt x="4186" y="1409"/>
                  </a:cubicBezTo>
                  <a:lnTo>
                    <a:pt x="4186" y="1358"/>
                  </a:lnTo>
                  <a:cubicBezTo>
                    <a:pt x="4085" y="857"/>
                    <a:pt x="3609" y="281"/>
                    <a:pt x="3133" y="105"/>
                  </a:cubicBezTo>
                  <a:lnTo>
                    <a:pt x="3083" y="80"/>
                  </a:lnTo>
                  <a:cubicBezTo>
                    <a:pt x="2936" y="26"/>
                    <a:pt x="2766" y="1"/>
                    <a:pt x="258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9239814" y="2747069"/>
              <a:ext cx="236922" cy="223660"/>
            </a:xfrm>
            <a:custGeom>
              <a:avLst/>
              <a:gdLst/>
              <a:ahLst/>
              <a:cxnLst/>
              <a:rect l="l" t="t" r="r" b="b"/>
              <a:pathLst>
                <a:path w="4237" h="4000" extrusionOk="0">
                  <a:moveTo>
                    <a:pt x="2134" y="0"/>
                  </a:moveTo>
                  <a:cubicBezTo>
                    <a:pt x="2089" y="0"/>
                    <a:pt x="2047" y="3"/>
                    <a:pt x="2006" y="10"/>
                  </a:cubicBezTo>
                  <a:cubicBezTo>
                    <a:pt x="1955" y="35"/>
                    <a:pt x="1880" y="60"/>
                    <a:pt x="1830" y="85"/>
                  </a:cubicBezTo>
                  <a:lnTo>
                    <a:pt x="652" y="1062"/>
                  </a:lnTo>
                  <a:cubicBezTo>
                    <a:pt x="251" y="1388"/>
                    <a:pt x="0" y="2090"/>
                    <a:pt x="76" y="2591"/>
                  </a:cubicBezTo>
                  <a:lnTo>
                    <a:pt x="101" y="2641"/>
                  </a:lnTo>
                  <a:cubicBezTo>
                    <a:pt x="176" y="3168"/>
                    <a:pt x="652" y="3719"/>
                    <a:pt x="1128" y="3895"/>
                  </a:cubicBezTo>
                  <a:lnTo>
                    <a:pt x="1178" y="3920"/>
                  </a:lnTo>
                  <a:cubicBezTo>
                    <a:pt x="1333" y="3974"/>
                    <a:pt x="1506" y="3999"/>
                    <a:pt x="1683" y="3999"/>
                  </a:cubicBezTo>
                  <a:cubicBezTo>
                    <a:pt x="2083" y="3999"/>
                    <a:pt x="2505" y="3870"/>
                    <a:pt x="2782" y="3644"/>
                  </a:cubicBezTo>
                  <a:lnTo>
                    <a:pt x="3935" y="2717"/>
                  </a:lnTo>
                  <a:cubicBezTo>
                    <a:pt x="3985" y="2641"/>
                    <a:pt x="4036" y="2591"/>
                    <a:pt x="4086" y="2491"/>
                  </a:cubicBezTo>
                  <a:cubicBezTo>
                    <a:pt x="4236" y="2065"/>
                    <a:pt x="4011" y="1288"/>
                    <a:pt x="3610" y="787"/>
                  </a:cubicBezTo>
                  <a:cubicBezTo>
                    <a:pt x="3243" y="352"/>
                    <a:pt x="2605" y="0"/>
                    <a:pt x="21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267900" cy="7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3"/>
          <p:cNvSpPr txBox="1">
            <a:spLocks noGrp="1"/>
          </p:cNvSpPr>
          <p:nvPr>
            <p:ph type="subTitle" idx="1"/>
          </p:nvPr>
        </p:nvSpPr>
        <p:spPr>
          <a:xfrm>
            <a:off x="720000" y="2398550"/>
            <a:ext cx="2151600" cy="8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3"/>
          <p:cNvSpPr txBox="1">
            <a:spLocks noGrp="1"/>
          </p:cNvSpPr>
          <p:nvPr>
            <p:ph type="subTitle" idx="2"/>
          </p:nvPr>
        </p:nvSpPr>
        <p:spPr>
          <a:xfrm>
            <a:off x="720000" y="2033100"/>
            <a:ext cx="3057000" cy="3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194361E5-56FD-CE5A-C40F-E2FA47D67D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37" y="4650523"/>
            <a:ext cx="855688" cy="4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FD30F8-4279-00D2-80D2-9CBD2975207C}"/>
              </a:ext>
            </a:extLst>
          </p:cNvPr>
          <p:cNvSpPr/>
          <p:nvPr userDrawn="1"/>
        </p:nvSpPr>
        <p:spPr>
          <a:xfrm>
            <a:off x="0" y="-5458"/>
            <a:ext cx="9144000" cy="5148958"/>
          </a:xfrm>
          <a:prstGeom prst="rect">
            <a:avLst/>
          </a:prstGeom>
          <a:solidFill>
            <a:srgbClr val="BF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E61C6720-D1A9-2769-FF39-6C5F715BFFB9}"/>
              </a:ext>
            </a:extLst>
          </p:cNvPr>
          <p:cNvSpPr/>
          <p:nvPr userDrawn="1"/>
        </p:nvSpPr>
        <p:spPr>
          <a:xfrm rot="10800000">
            <a:off x="7185644" y="-10908"/>
            <a:ext cx="1958279" cy="2614961"/>
          </a:xfrm>
          <a:custGeom>
            <a:avLst/>
            <a:gdLst/>
            <a:ahLst/>
            <a:cxnLst/>
            <a:rect l="l" t="t" r="r" b="b"/>
            <a:pathLst>
              <a:path w="77594" h="114729" extrusionOk="0">
                <a:moveTo>
                  <a:pt x="1" y="0"/>
                </a:moveTo>
                <a:lnTo>
                  <a:pt x="1" y="114729"/>
                </a:lnTo>
                <a:lnTo>
                  <a:pt x="50924" y="114729"/>
                </a:lnTo>
                <a:cubicBezTo>
                  <a:pt x="49293" y="109954"/>
                  <a:pt x="48864" y="104811"/>
                  <a:pt x="50114" y="99953"/>
                </a:cubicBezTo>
                <a:cubicBezTo>
                  <a:pt x="53770" y="85773"/>
                  <a:pt x="69986" y="77760"/>
                  <a:pt x="74177" y="63734"/>
                </a:cubicBezTo>
                <a:cubicBezTo>
                  <a:pt x="77594" y="52245"/>
                  <a:pt x="71605" y="39517"/>
                  <a:pt x="62259" y="32016"/>
                </a:cubicBezTo>
                <a:cubicBezTo>
                  <a:pt x="52912" y="24515"/>
                  <a:pt x="40839" y="21348"/>
                  <a:pt x="29005" y="19479"/>
                </a:cubicBezTo>
                <a:cubicBezTo>
                  <a:pt x="22909" y="18515"/>
                  <a:pt x="16646" y="17812"/>
                  <a:pt x="11109" y="15109"/>
                </a:cubicBezTo>
                <a:cubicBezTo>
                  <a:pt x="5561" y="12419"/>
                  <a:pt x="763" y="7204"/>
                  <a:pt x="537" y="1048"/>
                </a:cubicBezTo>
                <a:cubicBezTo>
                  <a:pt x="513" y="691"/>
                  <a:pt x="525" y="346"/>
                  <a:pt x="537" y="0"/>
                </a:cubicBezTo>
                <a:close/>
              </a:path>
            </a:pathLst>
          </a:custGeom>
          <a:solidFill>
            <a:srgbClr val="9CD5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;p15">
            <a:extLst>
              <a:ext uri="{FF2B5EF4-FFF2-40B4-BE49-F238E27FC236}">
                <a16:creationId xmlns:a16="http://schemas.microsoft.com/office/drawing/2014/main" id="{B19B5421-8B2C-DC41-120A-550E36766EEB}"/>
              </a:ext>
            </a:extLst>
          </p:cNvPr>
          <p:cNvSpPr/>
          <p:nvPr userDrawn="1"/>
        </p:nvSpPr>
        <p:spPr>
          <a:xfrm rot="10800000">
            <a:off x="-1" y="-10908"/>
            <a:ext cx="3652247" cy="5154408"/>
          </a:xfrm>
          <a:custGeom>
            <a:avLst/>
            <a:gdLst/>
            <a:ahLst/>
            <a:cxnLst/>
            <a:rect l="l" t="t" r="r" b="b"/>
            <a:pathLst>
              <a:path w="79332" h="155640" extrusionOk="0">
                <a:moveTo>
                  <a:pt x="4929" y="1"/>
                </a:moveTo>
                <a:cubicBezTo>
                  <a:pt x="2322" y="4585"/>
                  <a:pt x="405" y="9669"/>
                  <a:pt x="203" y="14943"/>
                </a:cubicBezTo>
                <a:cubicBezTo>
                  <a:pt x="0" y="20253"/>
                  <a:pt x="1679" y="25778"/>
                  <a:pt x="5441" y="29516"/>
                </a:cubicBezTo>
                <a:cubicBezTo>
                  <a:pt x="12704" y="36755"/>
                  <a:pt x="25325" y="35779"/>
                  <a:pt x="32861" y="42732"/>
                </a:cubicBezTo>
                <a:cubicBezTo>
                  <a:pt x="39017" y="48435"/>
                  <a:pt x="39958" y="58234"/>
                  <a:pt x="37005" y="66080"/>
                </a:cubicBezTo>
                <a:cubicBezTo>
                  <a:pt x="34052" y="73939"/>
                  <a:pt x="27920" y="80154"/>
                  <a:pt x="21467" y="85511"/>
                </a:cubicBezTo>
                <a:cubicBezTo>
                  <a:pt x="18133" y="88262"/>
                  <a:pt x="14621" y="90917"/>
                  <a:pt x="12252" y="94524"/>
                </a:cubicBezTo>
                <a:cubicBezTo>
                  <a:pt x="9871" y="98120"/>
                  <a:pt x="8847" y="102978"/>
                  <a:pt x="10906" y="106764"/>
                </a:cubicBezTo>
                <a:cubicBezTo>
                  <a:pt x="12951" y="110542"/>
                  <a:pt x="17451" y="112214"/>
                  <a:pt x="21830" y="112214"/>
                </a:cubicBezTo>
                <a:cubicBezTo>
                  <a:pt x="22627" y="112214"/>
                  <a:pt x="23420" y="112159"/>
                  <a:pt x="24194" y="112050"/>
                </a:cubicBezTo>
                <a:cubicBezTo>
                  <a:pt x="29218" y="111360"/>
                  <a:pt x="33838" y="108979"/>
                  <a:pt x="38684" y="107455"/>
                </a:cubicBezTo>
                <a:cubicBezTo>
                  <a:pt x="41056" y="106714"/>
                  <a:pt x="43610" y="106208"/>
                  <a:pt x="46099" y="106208"/>
                </a:cubicBezTo>
                <a:cubicBezTo>
                  <a:pt x="48694" y="106208"/>
                  <a:pt x="51218" y="106759"/>
                  <a:pt x="53388" y="108169"/>
                </a:cubicBezTo>
                <a:cubicBezTo>
                  <a:pt x="58127" y="111241"/>
                  <a:pt x="59758" y="117515"/>
                  <a:pt x="59448" y="123159"/>
                </a:cubicBezTo>
                <a:cubicBezTo>
                  <a:pt x="59150" y="128791"/>
                  <a:pt x="57341" y="134256"/>
                  <a:pt x="56876" y="139887"/>
                </a:cubicBezTo>
                <a:cubicBezTo>
                  <a:pt x="56436" y="145340"/>
                  <a:pt x="57376" y="151079"/>
                  <a:pt x="60329" y="155639"/>
                </a:cubicBezTo>
                <a:lnTo>
                  <a:pt x="79332" y="155639"/>
                </a:lnTo>
                <a:lnTo>
                  <a:pt x="79332" y="1"/>
                </a:lnTo>
                <a:close/>
              </a:path>
            </a:pathLst>
          </a:custGeom>
          <a:solidFill>
            <a:srgbClr val="FA83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9;p6">
            <a:extLst>
              <a:ext uri="{FF2B5EF4-FFF2-40B4-BE49-F238E27FC236}">
                <a16:creationId xmlns:a16="http://schemas.microsoft.com/office/drawing/2014/main" id="{8369F977-3135-ECD3-9BD3-8E97EE54A260}"/>
              </a:ext>
            </a:extLst>
          </p:cNvPr>
          <p:cNvSpPr/>
          <p:nvPr userDrawn="1"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4;p34">
            <a:extLst>
              <a:ext uri="{FF2B5EF4-FFF2-40B4-BE49-F238E27FC236}">
                <a16:creationId xmlns:a16="http://schemas.microsoft.com/office/drawing/2014/main" id="{DB8D8584-F777-09CE-DB3E-714ADD42FB6A}"/>
              </a:ext>
            </a:extLst>
          </p:cNvPr>
          <p:cNvSpPr/>
          <p:nvPr userDrawn="1"/>
        </p:nvSpPr>
        <p:spPr>
          <a:xfrm>
            <a:off x="1644251" y="332102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95;p34">
            <a:hlinkClick r:id="rId2" action="ppaction://hlinksldjump"/>
            <a:extLst>
              <a:ext uri="{FF2B5EF4-FFF2-40B4-BE49-F238E27FC236}">
                <a16:creationId xmlns:a16="http://schemas.microsoft.com/office/drawing/2014/main" id="{01FA6697-2E15-F6CE-FFC7-CCBD5C113814}"/>
              </a:ext>
            </a:extLst>
          </p:cNvPr>
          <p:cNvSpPr/>
          <p:nvPr userDrawn="1"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96;p34">
            <a:hlinkClick r:id="rId2" action="ppaction://hlinksldjump"/>
            <a:extLst>
              <a:ext uri="{FF2B5EF4-FFF2-40B4-BE49-F238E27FC236}">
                <a16:creationId xmlns:a16="http://schemas.microsoft.com/office/drawing/2014/main" id="{CA3B1978-6698-6BD2-3765-14B5A01E897B}"/>
              </a:ext>
            </a:extLst>
          </p:cNvPr>
          <p:cNvSpPr/>
          <p:nvPr userDrawn="1"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697;p34">
            <a:extLst>
              <a:ext uri="{FF2B5EF4-FFF2-40B4-BE49-F238E27FC236}">
                <a16:creationId xmlns:a16="http://schemas.microsoft.com/office/drawing/2014/main" id="{CA09429C-BC43-9564-A946-85D7D0C5E712}"/>
              </a:ext>
            </a:extLst>
          </p:cNvPr>
          <p:cNvGrpSpPr/>
          <p:nvPr userDrawn="1"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11" name="Google Shape;698;p34">
              <a:extLst>
                <a:ext uri="{FF2B5EF4-FFF2-40B4-BE49-F238E27FC236}">
                  <a16:creationId xmlns:a16="http://schemas.microsoft.com/office/drawing/2014/main" id="{2907D951-3D01-9B33-74A2-4877A149D84A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9;p34">
              <a:extLst>
                <a:ext uri="{FF2B5EF4-FFF2-40B4-BE49-F238E27FC236}">
                  <a16:creationId xmlns:a16="http://schemas.microsoft.com/office/drawing/2014/main" id="{FFA6C754-2373-B506-A89F-7EB6B876CBB2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0;p34">
              <a:extLst>
                <a:ext uri="{FF2B5EF4-FFF2-40B4-BE49-F238E27FC236}">
                  <a16:creationId xmlns:a16="http://schemas.microsoft.com/office/drawing/2014/main" id="{018BEAB6-73F9-70BE-03DD-BC639509D075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1;p34">
              <a:extLst>
                <a:ext uri="{FF2B5EF4-FFF2-40B4-BE49-F238E27FC236}">
                  <a16:creationId xmlns:a16="http://schemas.microsoft.com/office/drawing/2014/main" id="{CE8192B1-A490-8649-A72D-AD81534B22D0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5E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95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taatliches"/>
              <a:buNone/>
              <a:defRPr sz="3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■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Nunito"/>
              <a:buChar char="■"/>
              <a:defRPr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69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>
            <a:spLocks noGrp="1"/>
          </p:cNvSpPr>
          <p:nvPr>
            <p:ph type="ctrTitle"/>
          </p:nvPr>
        </p:nvSpPr>
        <p:spPr>
          <a:xfrm>
            <a:off x="3966726" y="1266151"/>
            <a:ext cx="4490144" cy="24228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-US" sz="4000" dirty="0"/>
              <a:t>Hospital Bed and Resource Prediction: </a:t>
            </a:r>
            <a:r>
              <a:rPr lang="en-US" sz="4000" dirty="0">
                <a:solidFill>
                  <a:schemeClr val="accent4"/>
                </a:solidFill>
              </a:rPr>
              <a:t>Improving Everyday Healthcare Planning</a:t>
            </a:r>
            <a:endParaRPr sz="4000" dirty="0">
              <a:solidFill>
                <a:schemeClr val="accent4"/>
              </a:solidFill>
            </a:endParaRPr>
          </a:p>
        </p:txBody>
      </p:sp>
      <p:grpSp>
        <p:nvGrpSpPr>
          <p:cNvPr id="679" name="Google Shape;679;p28"/>
          <p:cNvGrpSpPr/>
          <p:nvPr/>
        </p:nvGrpSpPr>
        <p:grpSpPr>
          <a:xfrm>
            <a:off x="134264" y="99192"/>
            <a:ext cx="340591" cy="307475"/>
            <a:chOff x="9239814" y="2663254"/>
            <a:chExt cx="340591" cy="307475"/>
          </a:xfrm>
        </p:grpSpPr>
        <p:sp>
          <p:nvSpPr>
            <p:cNvPr id="680" name="Google Shape;680;p28"/>
            <p:cNvSpPr/>
            <p:nvPr/>
          </p:nvSpPr>
          <p:spPr>
            <a:xfrm>
              <a:off x="9342140" y="2663254"/>
              <a:ext cx="238264" cy="235738"/>
            </a:xfrm>
            <a:custGeom>
              <a:avLst/>
              <a:gdLst/>
              <a:ahLst/>
              <a:cxnLst/>
              <a:rect l="l" t="t" r="r" b="b"/>
              <a:pathLst>
                <a:path w="4261" h="4216" extrusionOk="0">
                  <a:moveTo>
                    <a:pt x="2589" y="1"/>
                  </a:moveTo>
                  <a:cubicBezTo>
                    <a:pt x="2191" y="1"/>
                    <a:pt x="1757" y="130"/>
                    <a:pt x="1479" y="356"/>
                  </a:cubicBezTo>
                  <a:lnTo>
                    <a:pt x="0" y="1584"/>
                  </a:lnTo>
                  <a:cubicBezTo>
                    <a:pt x="89" y="1523"/>
                    <a:pt x="203" y="1495"/>
                    <a:pt x="331" y="1495"/>
                  </a:cubicBezTo>
                  <a:cubicBezTo>
                    <a:pt x="781" y="1495"/>
                    <a:pt x="1409" y="1837"/>
                    <a:pt x="1780" y="2286"/>
                  </a:cubicBezTo>
                  <a:cubicBezTo>
                    <a:pt x="2256" y="2887"/>
                    <a:pt x="2506" y="3890"/>
                    <a:pt x="2105" y="4191"/>
                  </a:cubicBezTo>
                  <a:lnTo>
                    <a:pt x="2105" y="4216"/>
                  </a:lnTo>
                  <a:lnTo>
                    <a:pt x="3609" y="2937"/>
                  </a:lnTo>
                  <a:cubicBezTo>
                    <a:pt x="4010" y="2612"/>
                    <a:pt x="4261" y="1935"/>
                    <a:pt x="4186" y="1409"/>
                  </a:cubicBezTo>
                  <a:lnTo>
                    <a:pt x="4186" y="1358"/>
                  </a:lnTo>
                  <a:cubicBezTo>
                    <a:pt x="4085" y="857"/>
                    <a:pt x="3609" y="281"/>
                    <a:pt x="3133" y="105"/>
                  </a:cubicBezTo>
                  <a:lnTo>
                    <a:pt x="3083" y="80"/>
                  </a:lnTo>
                  <a:cubicBezTo>
                    <a:pt x="2936" y="26"/>
                    <a:pt x="2766" y="1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9239814" y="2747069"/>
              <a:ext cx="236922" cy="223660"/>
            </a:xfrm>
            <a:custGeom>
              <a:avLst/>
              <a:gdLst/>
              <a:ahLst/>
              <a:cxnLst/>
              <a:rect l="l" t="t" r="r" b="b"/>
              <a:pathLst>
                <a:path w="4237" h="4000" extrusionOk="0">
                  <a:moveTo>
                    <a:pt x="2134" y="0"/>
                  </a:moveTo>
                  <a:cubicBezTo>
                    <a:pt x="2089" y="0"/>
                    <a:pt x="2047" y="3"/>
                    <a:pt x="2006" y="10"/>
                  </a:cubicBezTo>
                  <a:cubicBezTo>
                    <a:pt x="1955" y="35"/>
                    <a:pt x="1880" y="60"/>
                    <a:pt x="1830" y="85"/>
                  </a:cubicBezTo>
                  <a:lnTo>
                    <a:pt x="652" y="1062"/>
                  </a:lnTo>
                  <a:cubicBezTo>
                    <a:pt x="251" y="1388"/>
                    <a:pt x="0" y="2090"/>
                    <a:pt x="76" y="2591"/>
                  </a:cubicBezTo>
                  <a:lnTo>
                    <a:pt x="101" y="2641"/>
                  </a:lnTo>
                  <a:cubicBezTo>
                    <a:pt x="176" y="3168"/>
                    <a:pt x="652" y="3719"/>
                    <a:pt x="1128" y="3895"/>
                  </a:cubicBezTo>
                  <a:lnTo>
                    <a:pt x="1178" y="3920"/>
                  </a:lnTo>
                  <a:cubicBezTo>
                    <a:pt x="1333" y="3974"/>
                    <a:pt x="1506" y="3999"/>
                    <a:pt x="1683" y="3999"/>
                  </a:cubicBezTo>
                  <a:cubicBezTo>
                    <a:pt x="2083" y="3999"/>
                    <a:pt x="2505" y="3870"/>
                    <a:pt x="2782" y="3644"/>
                  </a:cubicBezTo>
                  <a:lnTo>
                    <a:pt x="3935" y="2717"/>
                  </a:lnTo>
                  <a:cubicBezTo>
                    <a:pt x="3985" y="2641"/>
                    <a:pt x="4036" y="2591"/>
                    <a:pt x="4086" y="2491"/>
                  </a:cubicBezTo>
                  <a:cubicBezTo>
                    <a:pt x="4236" y="2065"/>
                    <a:pt x="4011" y="1288"/>
                    <a:pt x="3610" y="787"/>
                  </a:cubicBezTo>
                  <a:cubicBezTo>
                    <a:pt x="3243" y="352"/>
                    <a:pt x="2605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 rot="6936861">
            <a:off x="8310358" y="4718763"/>
            <a:ext cx="187822" cy="375623"/>
            <a:chOff x="8858632" y="2449775"/>
            <a:chExt cx="187827" cy="375634"/>
          </a:xfrm>
        </p:grpSpPr>
        <p:sp>
          <p:nvSpPr>
            <p:cNvPr id="683" name="Google Shape;683;p28"/>
            <p:cNvSpPr/>
            <p:nvPr/>
          </p:nvSpPr>
          <p:spPr>
            <a:xfrm>
              <a:off x="8858632" y="2624282"/>
              <a:ext cx="187827" cy="201126"/>
            </a:xfrm>
            <a:custGeom>
              <a:avLst/>
              <a:gdLst/>
              <a:ahLst/>
              <a:cxnLst/>
              <a:rect l="l" t="t" r="r" b="b"/>
              <a:pathLst>
                <a:path w="3359" h="3597" extrusionOk="0">
                  <a:moveTo>
                    <a:pt x="0" y="0"/>
                  </a:moveTo>
                  <a:lnTo>
                    <a:pt x="0" y="1955"/>
                  </a:lnTo>
                  <a:cubicBezTo>
                    <a:pt x="0" y="2482"/>
                    <a:pt x="351" y="3108"/>
                    <a:pt x="802" y="3359"/>
                  </a:cubicBezTo>
                  <a:lnTo>
                    <a:pt x="853" y="3409"/>
                  </a:lnTo>
                  <a:cubicBezTo>
                    <a:pt x="1078" y="3534"/>
                    <a:pt x="1373" y="3597"/>
                    <a:pt x="1667" y="3597"/>
                  </a:cubicBezTo>
                  <a:cubicBezTo>
                    <a:pt x="1962" y="3597"/>
                    <a:pt x="2256" y="3534"/>
                    <a:pt x="2482" y="3409"/>
                  </a:cubicBezTo>
                  <a:lnTo>
                    <a:pt x="2532" y="3359"/>
                  </a:lnTo>
                  <a:cubicBezTo>
                    <a:pt x="2983" y="3108"/>
                    <a:pt x="3359" y="2482"/>
                    <a:pt x="3359" y="1955"/>
                  </a:cubicBezTo>
                  <a:lnTo>
                    <a:pt x="3359" y="25"/>
                  </a:lnTo>
                  <a:cubicBezTo>
                    <a:pt x="3309" y="527"/>
                    <a:pt x="2432" y="953"/>
                    <a:pt x="1680" y="953"/>
                  </a:cubicBezTo>
                  <a:cubicBezTo>
                    <a:pt x="903" y="953"/>
                    <a:pt x="0" y="50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8858632" y="2449775"/>
              <a:ext cx="187827" cy="227798"/>
            </a:xfrm>
            <a:custGeom>
              <a:avLst/>
              <a:gdLst/>
              <a:ahLst/>
              <a:cxnLst/>
              <a:rect l="l" t="t" r="r" b="b"/>
              <a:pathLst>
                <a:path w="3359" h="4074" extrusionOk="0">
                  <a:moveTo>
                    <a:pt x="1667" y="1"/>
                  </a:moveTo>
                  <a:cubicBezTo>
                    <a:pt x="1373" y="1"/>
                    <a:pt x="1078" y="64"/>
                    <a:pt x="853" y="189"/>
                  </a:cubicBezTo>
                  <a:lnTo>
                    <a:pt x="802" y="214"/>
                  </a:lnTo>
                  <a:cubicBezTo>
                    <a:pt x="351" y="465"/>
                    <a:pt x="0" y="1116"/>
                    <a:pt x="0" y="1643"/>
                  </a:cubicBezTo>
                  <a:lnTo>
                    <a:pt x="0" y="3121"/>
                  </a:lnTo>
                  <a:cubicBezTo>
                    <a:pt x="0" y="3196"/>
                    <a:pt x="25" y="3272"/>
                    <a:pt x="51" y="3347"/>
                  </a:cubicBezTo>
                  <a:cubicBezTo>
                    <a:pt x="276" y="3748"/>
                    <a:pt x="1028" y="4074"/>
                    <a:pt x="1680" y="4074"/>
                  </a:cubicBezTo>
                  <a:cubicBezTo>
                    <a:pt x="2306" y="4074"/>
                    <a:pt x="3058" y="3748"/>
                    <a:pt x="3284" y="3347"/>
                  </a:cubicBezTo>
                  <a:cubicBezTo>
                    <a:pt x="3309" y="3297"/>
                    <a:pt x="3334" y="3222"/>
                    <a:pt x="3359" y="3146"/>
                  </a:cubicBezTo>
                  <a:lnTo>
                    <a:pt x="3359" y="1643"/>
                  </a:lnTo>
                  <a:cubicBezTo>
                    <a:pt x="3359" y="1116"/>
                    <a:pt x="2983" y="465"/>
                    <a:pt x="2532" y="214"/>
                  </a:cubicBezTo>
                  <a:lnTo>
                    <a:pt x="2482" y="189"/>
                  </a:lnTo>
                  <a:cubicBezTo>
                    <a:pt x="2256" y="64"/>
                    <a:pt x="1962" y="1"/>
                    <a:pt x="1667" y="1"/>
                  </a:cubicBezTo>
                  <a:close/>
                </a:path>
              </a:pathLst>
            </a:custGeom>
            <a:solidFill>
              <a:srgbClr val="F9F8F7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8"/>
          <p:cNvGrpSpPr/>
          <p:nvPr/>
        </p:nvGrpSpPr>
        <p:grpSpPr>
          <a:xfrm rot="-2700000">
            <a:off x="8655215" y="4410728"/>
            <a:ext cx="379840" cy="273308"/>
            <a:chOff x="9549534" y="2313177"/>
            <a:chExt cx="379843" cy="273310"/>
          </a:xfrm>
        </p:grpSpPr>
        <p:sp>
          <p:nvSpPr>
            <p:cNvPr id="686" name="Google Shape;686;p28"/>
            <p:cNvSpPr/>
            <p:nvPr/>
          </p:nvSpPr>
          <p:spPr>
            <a:xfrm>
              <a:off x="9740096" y="2422489"/>
              <a:ext cx="189281" cy="163999"/>
            </a:xfrm>
            <a:custGeom>
              <a:avLst/>
              <a:gdLst/>
              <a:ahLst/>
              <a:cxnLst/>
              <a:rect l="l" t="t" r="r" b="b"/>
              <a:pathLst>
                <a:path w="3385" h="2933" extrusionOk="0">
                  <a:moveTo>
                    <a:pt x="3384" y="0"/>
                  </a:moveTo>
                  <a:cubicBezTo>
                    <a:pt x="3384" y="1028"/>
                    <a:pt x="1530" y="1955"/>
                    <a:pt x="1" y="1955"/>
                  </a:cubicBezTo>
                  <a:lnTo>
                    <a:pt x="1" y="2933"/>
                  </a:lnTo>
                  <a:cubicBezTo>
                    <a:pt x="1530" y="2933"/>
                    <a:pt x="3384" y="2005"/>
                    <a:pt x="3384" y="978"/>
                  </a:cubicBezTo>
                  <a:lnTo>
                    <a:pt x="33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9740096" y="2313177"/>
              <a:ext cx="189281" cy="218684"/>
            </a:xfrm>
            <a:custGeom>
              <a:avLst/>
              <a:gdLst/>
              <a:ahLst/>
              <a:cxnLst/>
              <a:rect l="l" t="t" r="r" b="b"/>
              <a:pathLst>
                <a:path w="3385" h="3911" extrusionOk="0">
                  <a:moveTo>
                    <a:pt x="1" y="0"/>
                  </a:moveTo>
                  <a:lnTo>
                    <a:pt x="1" y="3910"/>
                  </a:lnTo>
                  <a:cubicBezTo>
                    <a:pt x="1530" y="3910"/>
                    <a:pt x="3384" y="2983"/>
                    <a:pt x="3384" y="1955"/>
                  </a:cubicBezTo>
                  <a:cubicBezTo>
                    <a:pt x="3384" y="928"/>
                    <a:pt x="15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549534" y="2313177"/>
              <a:ext cx="190623" cy="218684"/>
            </a:xfrm>
            <a:custGeom>
              <a:avLst/>
              <a:gdLst/>
              <a:ahLst/>
              <a:cxnLst/>
              <a:rect l="l" t="t" r="r" b="b"/>
              <a:pathLst>
                <a:path w="3409" h="3911" extrusionOk="0">
                  <a:moveTo>
                    <a:pt x="3409" y="0"/>
                  </a:moveTo>
                  <a:cubicBezTo>
                    <a:pt x="1855" y="0"/>
                    <a:pt x="0" y="928"/>
                    <a:pt x="0" y="1955"/>
                  </a:cubicBezTo>
                  <a:cubicBezTo>
                    <a:pt x="0" y="2983"/>
                    <a:pt x="1855" y="3910"/>
                    <a:pt x="3409" y="3910"/>
                  </a:cubicBezTo>
                  <a:lnTo>
                    <a:pt x="340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9549534" y="2422489"/>
              <a:ext cx="190623" cy="163999"/>
            </a:xfrm>
            <a:custGeom>
              <a:avLst/>
              <a:gdLst/>
              <a:ahLst/>
              <a:cxnLst/>
              <a:rect l="l" t="t" r="r" b="b"/>
              <a:pathLst>
                <a:path w="3409" h="2933" extrusionOk="0">
                  <a:moveTo>
                    <a:pt x="0" y="0"/>
                  </a:moveTo>
                  <a:lnTo>
                    <a:pt x="0" y="978"/>
                  </a:lnTo>
                  <a:cubicBezTo>
                    <a:pt x="0" y="2005"/>
                    <a:pt x="1855" y="2933"/>
                    <a:pt x="3409" y="2933"/>
                  </a:cubicBezTo>
                  <a:lnTo>
                    <a:pt x="3409" y="1955"/>
                  </a:lnTo>
                  <a:cubicBezTo>
                    <a:pt x="1855" y="1955"/>
                    <a:pt x="0" y="10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8"/>
          <p:cNvGrpSpPr/>
          <p:nvPr/>
        </p:nvGrpSpPr>
        <p:grpSpPr>
          <a:xfrm rot="-2441112">
            <a:off x="393080" y="626022"/>
            <a:ext cx="269127" cy="194806"/>
            <a:chOff x="10038633" y="2173057"/>
            <a:chExt cx="269128" cy="194806"/>
          </a:xfrm>
        </p:grpSpPr>
        <p:sp>
          <p:nvSpPr>
            <p:cNvPr id="691" name="Google Shape;691;p28"/>
            <p:cNvSpPr/>
            <p:nvPr/>
          </p:nvSpPr>
          <p:spPr>
            <a:xfrm>
              <a:off x="10173168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2406" y="1"/>
                  </a:moveTo>
                  <a:cubicBezTo>
                    <a:pt x="2406" y="727"/>
                    <a:pt x="1103" y="1404"/>
                    <a:pt x="0" y="1404"/>
                  </a:cubicBezTo>
                  <a:lnTo>
                    <a:pt x="0" y="2106"/>
                  </a:lnTo>
                  <a:cubicBezTo>
                    <a:pt x="1103" y="2106"/>
                    <a:pt x="2406" y="1429"/>
                    <a:pt x="2406" y="702"/>
                  </a:cubicBezTo>
                  <a:lnTo>
                    <a:pt x="2406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10173168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0" y="0"/>
                  </a:moveTo>
                  <a:lnTo>
                    <a:pt x="0" y="2782"/>
                  </a:lnTo>
                  <a:cubicBezTo>
                    <a:pt x="1103" y="2782"/>
                    <a:pt x="2406" y="2130"/>
                    <a:pt x="2406" y="1379"/>
                  </a:cubicBezTo>
                  <a:cubicBezTo>
                    <a:pt x="2406" y="652"/>
                    <a:pt x="110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10038633" y="2173057"/>
              <a:ext cx="134593" cy="155611"/>
            </a:xfrm>
            <a:custGeom>
              <a:avLst/>
              <a:gdLst/>
              <a:ahLst/>
              <a:cxnLst/>
              <a:rect l="l" t="t" r="r" b="b"/>
              <a:pathLst>
                <a:path w="2407" h="2783" extrusionOk="0">
                  <a:moveTo>
                    <a:pt x="2406" y="0"/>
                  </a:moveTo>
                  <a:cubicBezTo>
                    <a:pt x="1304" y="0"/>
                    <a:pt x="0" y="652"/>
                    <a:pt x="0" y="1379"/>
                  </a:cubicBezTo>
                  <a:cubicBezTo>
                    <a:pt x="0" y="2105"/>
                    <a:pt x="1304" y="2782"/>
                    <a:pt x="2406" y="2782"/>
                  </a:cubicBez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10038633" y="2250106"/>
              <a:ext cx="134593" cy="117757"/>
            </a:xfrm>
            <a:custGeom>
              <a:avLst/>
              <a:gdLst/>
              <a:ahLst/>
              <a:cxnLst/>
              <a:rect l="l" t="t" r="r" b="b"/>
              <a:pathLst>
                <a:path w="2407" h="2106" extrusionOk="0">
                  <a:moveTo>
                    <a:pt x="0" y="1"/>
                  </a:moveTo>
                  <a:lnTo>
                    <a:pt x="0" y="702"/>
                  </a:lnTo>
                  <a:cubicBezTo>
                    <a:pt x="0" y="1429"/>
                    <a:pt x="1304" y="2106"/>
                    <a:pt x="2406" y="2106"/>
                  </a:cubicBezTo>
                  <a:lnTo>
                    <a:pt x="2406" y="1404"/>
                  </a:lnTo>
                  <a:cubicBezTo>
                    <a:pt x="1304" y="1404"/>
                    <a:pt x="0" y="72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8"/>
          <p:cNvGrpSpPr/>
          <p:nvPr/>
        </p:nvGrpSpPr>
        <p:grpSpPr>
          <a:xfrm rot="-5203057">
            <a:off x="118425" y="1185156"/>
            <a:ext cx="280767" cy="253468"/>
            <a:chOff x="9239814" y="2663254"/>
            <a:chExt cx="340591" cy="307475"/>
          </a:xfrm>
        </p:grpSpPr>
        <p:sp>
          <p:nvSpPr>
            <p:cNvPr id="696" name="Google Shape;696;p28"/>
            <p:cNvSpPr/>
            <p:nvPr/>
          </p:nvSpPr>
          <p:spPr>
            <a:xfrm>
              <a:off x="9342140" y="2663254"/>
              <a:ext cx="238264" cy="235738"/>
            </a:xfrm>
            <a:custGeom>
              <a:avLst/>
              <a:gdLst/>
              <a:ahLst/>
              <a:cxnLst/>
              <a:rect l="l" t="t" r="r" b="b"/>
              <a:pathLst>
                <a:path w="4261" h="4216" extrusionOk="0">
                  <a:moveTo>
                    <a:pt x="2589" y="1"/>
                  </a:moveTo>
                  <a:cubicBezTo>
                    <a:pt x="2191" y="1"/>
                    <a:pt x="1757" y="130"/>
                    <a:pt x="1479" y="356"/>
                  </a:cubicBezTo>
                  <a:lnTo>
                    <a:pt x="0" y="1584"/>
                  </a:lnTo>
                  <a:cubicBezTo>
                    <a:pt x="89" y="1523"/>
                    <a:pt x="203" y="1495"/>
                    <a:pt x="331" y="1495"/>
                  </a:cubicBezTo>
                  <a:cubicBezTo>
                    <a:pt x="781" y="1495"/>
                    <a:pt x="1409" y="1837"/>
                    <a:pt x="1780" y="2286"/>
                  </a:cubicBezTo>
                  <a:cubicBezTo>
                    <a:pt x="2256" y="2887"/>
                    <a:pt x="2506" y="3890"/>
                    <a:pt x="2105" y="4191"/>
                  </a:cubicBezTo>
                  <a:lnTo>
                    <a:pt x="2105" y="4216"/>
                  </a:lnTo>
                  <a:lnTo>
                    <a:pt x="3609" y="2937"/>
                  </a:lnTo>
                  <a:cubicBezTo>
                    <a:pt x="4010" y="2612"/>
                    <a:pt x="4261" y="1935"/>
                    <a:pt x="4186" y="1409"/>
                  </a:cubicBezTo>
                  <a:lnTo>
                    <a:pt x="4186" y="1358"/>
                  </a:lnTo>
                  <a:cubicBezTo>
                    <a:pt x="4085" y="857"/>
                    <a:pt x="3609" y="281"/>
                    <a:pt x="3133" y="105"/>
                  </a:cubicBezTo>
                  <a:lnTo>
                    <a:pt x="3083" y="80"/>
                  </a:lnTo>
                  <a:cubicBezTo>
                    <a:pt x="2936" y="26"/>
                    <a:pt x="2766" y="1"/>
                    <a:pt x="258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9239814" y="2747069"/>
              <a:ext cx="236922" cy="223660"/>
            </a:xfrm>
            <a:custGeom>
              <a:avLst/>
              <a:gdLst/>
              <a:ahLst/>
              <a:cxnLst/>
              <a:rect l="l" t="t" r="r" b="b"/>
              <a:pathLst>
                <a:path w="4237" h="4000" extrusionOk="0">
                  <a:moveTo>
                    <a:pt x="2134" y="0"/>
                  </a:moveTo>
                  <a:cubicBezTo>
                    <a:pt x="2089" y="0"/>
                    <a:pt x="2047" y="3"/>
                    <a:pt x="2006" y="10"/>
                  </a:cubicBezTo>
                  <a:cubicBezTo>
                    <a:pt x="1955" y="35"/>
                    <a:pt x="1880" y="60"/>
                    <a:pt x="1830" y="85"/>
                  </a:cubicBezTo>
                  <a:lnTo>
                    <a:pt x="652" y="1062"/>
                  </a:lnTo>
                  <a:cubicBezTo>
                    <a:pt x="251" y="1388"/>
                    <a:pt x="0" y="2090"/>
                    <a:pt x="76" y="2591"/>
                  </a:cubicBezTo>
                  <a:lnTo>
                    <a:pt x="101" y="2641"/>
                  </a:lnTo>
                  <a:cubicBezTo>
                    <a:pt x="176" y="3168"/>
                    <a:pt x="652" y="3719"/>
                    <a:pt x="1128" y="3895"/>
                  </a:cubicBezTo>
                  <a:lnTo>
                    <a:pt x="1178" y="3920"/>
                  </a:lnTo>
                  <a:cubicBezTo>
                    <a:pt x="1333" y="3974"/>
                    <a:pt x="1506" y="3999"/>
                    <a:pt x="1683" y="3999"/>
                  </a:cubicBezTo>
                  <a:cubicBezTo>
                    <a:pt x="2083" y="3999"/>
                    <a:pt x="2505" y="3870"/>
                    <a:pt x="2782" y="3644"/>
                  </a:cubicBezTo>
                  <a:lnTo>
                    <a:pt x="3935" y="2717"/>
                  </a:lnTo>
                  <a:cubicBezTo>
                    <a:pt x="3985" y="2641"/>
                    <a:pt x="4036" y="2591"/>
                    <a:pt x="4086" y="2491"/>
                  </a:cubicBezTo>
                  <a:cubicBezTo>
                    <a:pt x="4236" y="2065"/>
                    <a:pt x="4011" y="1288"/>
                    <a:pt x="3610" y="787"/>
                  </a:cubicBezTo>
                  <a:cubicBezTo>
                    <a:pt x="3243" y="352"/>
                    <a:pt x="2605" y="0"/>
                    <a:pt x="21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8"/>
          <p:cNvGrpSpPr/>
          <p:nvPr/>
        </p:nvGrpSpPr>
        <p:grpSpPr>
          <a:xfrm>
            <a:off x="666250" y="1206250"/>
            <a:ext cx="3050077" cy="2730978"/>
            <a:chOff x="5521625" y="1206263"/>
            <a:chExt cx="3050077" cy="2730978"/>
          </a:xfrm>
        </p:grpSpPr>
        <p:grpSp>
          <p:nvGrpSpPr>
            <p:cNvPr id="699" name="Google Shape;699;p28"/>
            <p:cNvGrpSpPr/>
            <p:nvPr/>
          </p:nvGrpSpPr>
          <p:grpSpPr>
            <a:xfrm>
              <a:off x="6220785" y="3255822"/>
              <a:ext cx="863643" cy="575701"/>
              <a:chOff x="6073085" y="3255822"/>
              <a:chExt cx="863643" cy="575701"/>
            </a:xfrm>
          </p:grpSpPr>
          <p:sp>
            <p:nvSpPr>
              <p:cNvPr id="700" name="Google Shape;700;p28"/>
              <p:cNvSpPr/>
              <p:nvPr/>
            </p:nvSpPr>
            <p:spPr>
              <a:xfrm>
                <a:off x="6077570" y="3260575"/>
                <a:ext cx="854135" cy="492503"/>
              </a:xfrm>
              <a:custGeom>
                <a:avLst/>
                <a:gdLst/>
                <a:ahLst/>
                <a:cxnLst/>
                <a:rect l="l" t="t" r="r" b="b"/>
                <a:pathLst>
                  <a:path w="38272" h="22068" extrusionOk="0">
                    <a:moveTo>
                      <a:pt x="36229" y="0"/>
                    </a:moveTo>
                    <a:cubicBezTo>
                      <a:pt x="35727" y="0"/>
                      <a:pt x="35226" y="107"/>
                      <a:pt x="34838" y="320"/>
                    </a:cubicBezTo>
                    <a:lnTo>
                      <a:pt x="31905" y="2024"/>
                    </a:lnTo>
                    <a:cubicBezTo>
                      <a:pt x="31529" y="2237"/>
                      <a:pt x="31028" y="2343"/>
                      <a:pt x="30527" y="2343"/>
                    </a:cubicBezTo>
                    <a:cubicBezTo>
                      <a:pt x="30026" y="2343"/>
                      <a:pt x="29524" y="2237"/>
                      <a:pt x="29148" y="2024"/>
                    </a:cubicBezTo>
                    <a:lnTo>
                      <a:pt x="29073" y="1974"/>
                    </a:lnTo>
                    <a:cubicBezTo>
                      <a:pt x="28685" y="1748"/>
                      <a:pt x="28184" y="1635"/>
                      <a:pt x="27682" y="1635"/>
                    </a:cubicBezTo>
                    <a:cubicBezTo>
                      <a:pt x="27181" y="1635"/>
                      <a:pt x="26680" y="1748"/>
                      <a:pt x="26291" y="1974"/>
                    </a:cubicBezTo>
                    <a:lnTo>
                      <a:pt x="577" y="16811"/>
                    </a:lnTo>
                    <a:cubicBezTo>
                      <a:pt x="201" y="17037"/>
                      <a:pt x="0" y="17337"/>
                      <a:pt x="25" y="17638"/>
                    </a:cubicBezTo>
                    <a:cubicBezTo>
                      <a:pt x="25" y="17939"/>
                      <a:pt x="226" y="18214"/>
                      <a:pt x="577" y="18415"/>
                    </a:cubicBezTo>
                    <a:lnTo>
                      <a:pt x="6366" y="21748"/>
                    </a:lnTo>
                    <a:cubicBezTo>
                      <a:pt x="6742" y="21961"/>
                      <a:pt x="7244" y="22068"/>
                      <a:pt x="7745" y="22068"/>
                    </a:cubicBezTo>
                    <a:cubicBezTo>
                      <a:pt x="8246" y="22068"/>
                      <a:pt x="8747" y="21961"/>
                      <a:pt x="9123" y="21748"/>
                    </a:cubicBezTo>
                    <a:lnTo>
                      <a:pt x="34838" y="6911"/>
                    </a:lnTo>
                    <a:cubicBezTo>
                      <a:pt x="35214" y="6686"/>
                      <a:pt x="35389" y="6410"/>
                      <a:pt x="35414" y="6134"/>
                    </a:cubicBezTo>
                    <a:lnTo>
                      <a:pt x="35414" y="6059"/>
                    </a:lnTo>
                    <a:cubicBezTo>
                      <a:pt x="35389" y="5783"/>
                      <a:pt x="35214" y="5508"/>
                      <a:pt x="34838" y="5307"/>
                    </a:cubicBezTo>
                    <a:lnTo>
                      <a:pt x="34763" y="5257"/>
                    </a:lnTo>
                    <a:cubicBezTo>
                      <a:pt x="34011" y="4806"/>
                      <a:pt x="34011" y="4104"/>
                      <a:pt x="34763" y="3653"/>
                    </a:cubicBezTo>
                    <a:lnTo>
                      <a:pt x="37695" y="1974"/>
                    </a:lnTo>
                    <a:cubicBezTo>
                      <a:pt x="38046" y="1748"/>
                      <a:pt x="38246" y="1473"/>
                      <a:pt x="38271" y="1197"/>
                    </a:cubicBezTo>
                    <a:cubicBezTo>
                      <a:pt x="38271" y="896"/>
                      <a:pt x="38096" y="595"/>
                      <a:pt x="37695" y="370"/>
                    </a:cubicBezTo>
                    <a:lnTo>
                      <a:pt x="37620" y="320"/>
                    </a:lnTo>
                    <a:cubicBezTo>
                      <a:pt x="37231" y="107"/>
                      <a:pt x="36730" y="0"/>
                      <a:pt x="36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6089867" y="3272180"/>
                <a:ext cx="830077" cy="469292"/>
              </a:xfrm>
              <a:custGeom>
                <a:avLst/>
                <a:gdLst/>
                <a:ahLst/>
                <a:cxnLst/>
                <a:rect l="l" t="t" r="r" b="b"/>
                <a:pathLst>
                  <a:path w="37194" h="21028" extrusionOk="0">
                    <a:moveTo>
                      <a:pt x="35665" y="0"/>
                    </a:moveTo>
                    <a:cubicBezTo>
                      <a:pt x="35239" y="0"/>
                      <a:pt x="34838" y="100"/>
                      <a:pt x="34562" y="276"/>
                    </a:cubicBezTo>
                    <a:lnTo>
                      <a:pt x="31630" y="1955"/>
                    </a:lnTo>
                    <a:cubicBezTo>
                      <a:pt x="31179" y="2206"/>
                      <a:pt x="30602" y="2356"/>
                      <a:pt x="29976" y="2356"/>
                    </a:cubicBezTo>
                    <a:cubicBezTo>
                      <a:pt x="29374" y="2356"/>
                      <a:pt x="28773" y="2206"/>
                      <a:pt x="28347" y="1955"/>
                    </a:cubicBezTo>
                    <a:lnTo>
                      <a:pt x="28247" y="1905"/>
                    </a:lnTo>
                    <a:cubicBezTo>
                      <a:pt x="27971" y="1755"/>
                      <a:pt x="27570" y="1654"/>
                      <a:pt x="27144" y="1654"/>
                    </a:cubicBezTo>
                    <a:cubicBezTo>
                      <a:pt x="26718" y="1654"/>
                      <a:pt x="26292" y="1755"/>
                      <a:pt x="26016" y="1905"/>
                    </a:cubicBezTo>
                    <a:lnTo>
                      <a:pt x="302" y="16742"/>
                    </a:lnTo>
                    <a:cubicBezTo>
                      <a:pt x="101" y="16867"/>
                      <a:pt x="1" y="16993"/>
                      <a:pt x="1" y="17093"/>
                    </a:cubicBezTo>
                    <a:cubicBezTo>
                      <a:pt x="1" y="17168"/>
                      <a:pt x="76" y="17293"/>
                      <a:pt x="302" y="17419"/>
                    </a:cubicBezTo>
                    <a:lnTo>
                      <a:pt x="6066" y="20752"/>
                    </a:lnTo>
                    <a:cubicBezTo>
                      <a:pt x="6367" y="20928"/>
                      <a:pt x="6768" y="21028"/>
                      <a:pt x="7194" y="21028"/>
                    </a:cubicBezTo>
                    <a:cubicBezTo>
                      <a:pt x="7620" y="21028"/>
                      <a:pt x="8021" y="20928"/>
                      <a:pt x="8322" y="20752"/>
                    </a:cubicBezTo>
                    <a:lnTo>
                      <a:pt x="34036" y="5915"/>
                    </a:lnTo>
                    <a:cubicBezTo>
                      <a:pt x="34237" y="5790"/>
                      <a:pt x="34312" y="5664"/>
                      <a:pt x="34337" y="5589"/>
                    </a:cubicBezTo>
                    <a:lnTo>
                      <a:pt x="34337" y="5564"/>
                    </a:lnTo>
                    <a:cubicBezTo>
                      <a:pt x="34337" y="5489"/>
                      <a:pt x="34237" y="5364"/>
                      <a:pt x="34036" y="5238"/>
                    </a:cubicBezTo>
                    <a:lnTo>
                      <a:pt x="33936" y="5188"/>
                    </a:lnTo>
                    <a:cubicBezTo>
                      <a:pt x="33410" y="4887"/>
                      <a:pt x="33109" y="4436"/>
                      <a:pt x="33109" y="3935"/>
                    </a:cubicBezTo>
                    <a:cubicBezTo>
                      <a:pt x="33109" y="3434"/>
                      <a:pt x="33410" y="2983"/>
                      <a:pt x="33936" y="2682"/>
                    </a:cubicBezTo>
                    <a:lnTo>
                      <a:pt x="36868" y="978"/>
                    </a:lnTo>
                    <a:cubicBezTo>
                      <a:pt x="37094" y="852"/>
                      <a:pt x="37169" y="727"/>
                      <a:pt x="37169" y="652"/>
                    </a:cubicBezTo>
                    <a:cubicBezTo>
                      <a:pt x="37194" y="552"/>
                      <a:pt x="37069" y="426"/>
                      <a:pt x="36868" y="301"/>
                    </a:cubicBezTo>
                    <a:lnTo>
                      <a:pt x="36793" y="276"/>
                    </a:lnTo>
                    <a:cubicBezTo>
                      <a:pt x="36517" y="100"/>
                      <a:pt x="36091" y="0"/>
                      <a:pt x="356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6085962" y="3269100"/>
                <a:ext cx="837353" cy="475742"/>
              </a:xfrm>
              <a:custGeom>
                <a:avLst/>
                <a:gdLst/>
                <a:ahLst/>
                <a:cxnLst/>
                <a:rect l="l" t="t" r="r" b="b"/>
                <a:pathLst>
                  <a:path w="37520" h="21317" extrusionOk="0">
                    <a:moveTo>
                      <a:pt x="35853" y="314"/>
                    </a:moveTo>
                    <a:cubicBezTo>
                      <a:pt x="36241" y="314"/>
                      <a:pt x="36630" y="389"/>
                      <a:pt x="36893" y="539"/>
                    </a:cubicBezTo>
                    <a:lnTo>
                      <a:pt x="36968" y="589"/>
                    </a:lnTo>
                    <a:cubicBezTo>
                      <a:pt x="37118" y="664"/>
                      <a:pt x="37194" y="765"/>
                      <a:pt x="37194" y="790"/>
                    </a:cubicBezTo>
                    <a:cubicBezTo>
                      <a:pt x="37194" y="815"/>
                      <a:pt x="37143" y="890"/>
                      <a:pt x="36968" y="990"/>
                    </a:cubicBezTo>
                    <a:lnTo>
                      <a:pt x="34036" y="2669"/>
                    </a:lnTo>
                    <a:cubicBezTo>
                      <a:pt x="33459" y="3020"/>
                      <a:pt x="33133" y="3522"/>
                      <a:pt x="33133" y="4073"/>
                    </a:cubicBezTo>
                    <a:cubicBezTo>
                      <a:pt x="33133" y="4624"/>
                      <a:pt x="33459" y="5126"/>
                      <a:pt x="34036" y="5477"/>
                    </a:cubicBezTo>
                    <a:lnTo>
                      <a:pt x="34136" y="5527"/>
                    </a:lnTo>
                    <a:cubicBezTo>
                      <a:pt x="34286" y="5627"/>
                      <a:pt x="34336" y="5702"/>
                      <a:pt x="34336" y="5702"/>
                    </a:cubicBezTo>
                    <a:cubicBezTo>
                      <a:pt x="34336" y="5727"/>
                      <a:pt x="34286" y="5827"/>
                      <a:pt x="34111" y="5928"/>
                    </a:cubicBezTo>
                    <a:lnTo>
                      <a:pt x="8421" y="20765"/>
                    </a:lnTo>
                    <a:cubicBezTo>
                      <a:pt x="8158" y="20915"/>
                      <a:pt x="7764" y="20990"/>
                      <a:pt x="7372" y="20990"/>
                    </a:cubicBezTo>
                    <a:cubicBezTo>
                      <a:pt x="6980" y="20990"/>
                      <a:pt x="6592" y="20915"/>
                      <a:pt x="6341" y="20765"/>
                    </a:cubicBezTo>
                    <a:lnTo>
                      <a:pt x="552" y="17431"/>
                    </a:lnTo>
                    <a:cubicBezTo>
                      <a:pt x="376" y="17331"/>
                      <a:pt x="326" y="17256"/>
                      <a:pt x="326" y="17231"/>
                    </a:cubicBezTo>
                    <a:cubicBezTo>
                      <a:pt x="326" y="17206"/>
                      <a:pt x="401" y="17131"/>
                      <a:pt x="552" y="17030"/>
                    </a:cubicBezTo>
                    <a:lnTo>
                      <a:pt x="26266" y="2193"/>
                    </a:lnTo>
                    <a:cubicBezTo>
                      <a:pt x="26542" y="2043"/>
                      <a:pt x="26918" y="1943"/>
                      <a:pt x="27319" y="1943"/>
                    </a:cubicBezTo>
                    <a:cubicBezTo>
                      <a:pt x="27720" y="1943"/>
                      <a:pt x="28096" y="2043"/>
                      <a:pt x="28346" y="2193"/>
                    </a:cubicBezTo>
                    <a:lnTo>
                      <a:pt x="28422" y="2218"/>
                    </a:lnTo>
                    <a:cubicBezTo>
                      <a:pt x="28898" y="2494"/>
                      <a:pt x="29524" y="2644"/>
                      <a:pt x="30151" y="2644"/>
                    </a:cubicBezTo>
                    <a:cubicBezTo>
                      <a:pt x="30803" y="2644"/>
                      <a:pt x="31404" y="2494"/>
                      <a:pt x="31880" y="2218"/>
                    </a:cubicBezTo>
                    <a:lnTo>
                      <a:pt x="34813" y="539"/>
                    </a:lnTo>
                    <a:cubicBezTo>
                      <a:pt x="35076" y="389"/>
                      <a:pt x="35464" y="314"/>
                      <a:pt x="35853" y="314"/>
                    </a:cubicBezTo>
                    <a:close/>
                    <a:moveTo>
                      <a:pt x="35853" y="0"/>
                    </a:moveTo>
                    <a:cubicBezTo>
                      <a:pt x="35408" y="0"/>
                      <a:pt x="34963" y="88"/>
                      <a:pt x="34662" y="263"/>
                    </a:cubicBezTo>
                    <a:lnTo>
                      <a:pt x="31730" y="1968"/>
                    </a:lnTo>
                    <a:cubicBezTo>
                      <a:pt x="31304" y="2193"/>
                      <a:pt x="30752" y="2344"/>
                      <a:pt x="30151" y="2344"/>
                    </a:cubicBezTo>
                    <a:cubicBezTo>
                      <a:pt x="29574" y="2344"/>
                      <a:pt x="28998" y="2193"/>
                      <a:pt x="28597" y="1968"/>
                    </a:cubicBezTo>
                    <a:lnTo>
                      <a:pt x="28497" y="1918"/>
                    </a:lnTo>
                    <a:cubicBezTo>
                      <a:pt x="28196" y="1742"/>
                      <a:pt x="27751" y="1654"/>
                      <a:pt x="27306" y="1654"/>
                    </a:cubicBezTo>
                    <a:cubicBezTo>
                      <a:pt x="26861" y="1654"/>
                      <a:pt x="26417" y="1742"/>
                      <a:pt x="26116" y="1918"/>
                    </a:cubicBezTo>
                    <a:lnTo>
                      <a:pt x="401" y="16755"/>
                    </a:lnTo>
                    <a:cubicBezTo>
                      <a:pt x="151" y="16905"/>
                      <a:pt x="0" y="17081"/>
                      <a:pt x="25" y="17256"/>
                    </a:cubicBezTo>
                    <a:cubicBezTo>
                      <a:pt x="25" y="17406"/>
                      <a:pt x="176" y="17582"/>
                      <a:pt x="401" y="17707"/>
                    </a:cubicBezTo>
                    <a:lnTo>
                      <a:pt x="6166" y="21041"/>
                    </a:lnTo>
                    <a:cubicBezTo>
                      <a:pt x="6492" y="21216"/>
                      <a:pt x="6918" y="21316"/>
                      <a:pt x="7369" y="21316"/>
                    </a:cubicBezTo>
                    <a:cubicBezTo>
                      <a:pt x="7820" y="21316"/>
                      <a:pt x="8271" y="21216"/>
                      <a:pt x="8572" y="21041"/>
                    </a:cubicBezTo>
                    <a:lnTo>
                      <a:pt x="34286" y="6203"/>
                    </a:lnTo>
                    <a:cubicBezTo>
                      <a:pt x="34512" y="6053"/>
                      <a:pt x="34637" y="5903"/>
                      <a:pt x="34662" y="5752"/>
                    </a:cubicBezTo>
                    <a:lnTo>
                      <a:pt x="34662" y="5702"/>
                    </a:lnTo>
                    <a:cubicBezTo>
                      <a:pt x="34662" y="5552"/>
                      <a:pt x="34512" y="5376"/>
                      <a:pt x="34286" y="5251"/>
                    </a:cubicBezTo>
                    <a:lnTo>
                      <a:pt x="34186" y="5201"/>
                    </a:lnTo>
                    <a:cubicBezTo>
                      <a:pt x="33710" y="4925"/>
                      <a:pt x="33434" y="4524"/>
                      <a:pt x="33434" y="4073"/>
                    </a:cubicBezTo>
                    <a:cubicBezTo>
                      <a:pt x="33434" y="3647"/>
                      <a:pt x="33710" y="3221"/>
                      <a:pt x="34186" y="2945"/>
                    </a:cubicBezTo>
                    <a:lnTo>
                      <a:pt x="37118" y="1266"/>
                    </a:lnTo>
                    <a:cubicBezTo>
                      <a:pt x="37369" y="1116"/>
                      <a:pt x="37494" y="965"/>
                      <a:pt x="37519" y="815"/>
                    </a:cubicBezTo>
                    <a:cubicBezTo>
                      <a:pt x="37519" y="639"/>
                      <a:pt x="37369" y="464"/>
                      <a:pt x="37118" y="314"/>
                    </a:cubicBezTo>
                    <a:lnTo>
                      <a:pt x="37043" y="263"/>
                    </a:lnTo>
                    <a:cubicBezTo>
                      <a:pt x="36742" y="88"/>
                      <a:pt x="36298" y="0"/>
                      <a:pt x="35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6836585" y="3287267"/>
                <a:ext cx="95117" cy="120291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5390" extrusionOk="0">
                    <a:moveTo>
                      <a:pt x="4261" y="1"/>
                    </a:moveTo>
                    <a:cubicBezTo>
                      <a:pt x="4236" y="277"/>
                      <a:pt x="4036" y="552"/>
                      <a:pt x="3685" y="778"/>
                    </a:cubicBezTo>
                    <a:lnTo>
                      <a:pt x="753" y="2457"/>
                    </a:lnTo>
                    <a:cubicBezTo>
                      <a:pt x="1" y="2908"/>
                      <a:pt x="1" y="3610"/>
                      <a:pt x="753" y="4061"/>
                    </a:cubicBezTo>
                    <a:lnTo>
                      <a:pt x="828" y="4111"/>
                    </a:lnTo>
                    <a:cubicBezTo>
                      <a:pt x="1204" y="4312"/>
                      <a:pt x="1379" y="4587"/>
                      <a:pt x="1404" y="4863"/>
                    </a:cubicBezTo>
                    <a:cubicBezTo>
                      <a:pt x="1404" y="4888"/>
                      <a:pt x="1404" y="4913"/>
                      <a:pt x="1404" y="4938"/>
                    </a:cubicBezTo>
                    <a:lnTo>
                      <a:pt x="1404" y="5389"/>
                    </a:lnTo>
                    <a:lnTo>
                      <a:pt x="3685" y="4061"/>
                    </a:lnTo>
                    <a:cubicBezTo>
                      <a:pt x="4061" y="3835"/>
                      <a:pt x="4261" y="3560"/>
                      <a:pt x="4261" y="3259"/>
                    </a:cubicBezTo>
                    <a:lnTo>
                      <a:pt x="42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6836027" y="3287267"/>
                <a:ext cx="100139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741" extrusionOk="0">
                    <a:moveTo>
                      <a:pt x="4061" y="778"/>
                    </a:moveTo>
                    <a:lnTo>
                      <a:pt x="4061" y="3259"/>
                    </a:lnTo>
                    <a:lnTo>
                      <a:pt x="4061" y="3309"/>
                    </a:lnTo>
                    <a:cubicBezTo>
                      <a:pt x="4036" y="3510"/>
                      <a:pt x="3885" y="3710"/>
                      <a:pt x="3610" y="3886"/>
                    </a:cubicBezTo>
                    <a:lnTo>
                      <a:pt x="1630" y="5013"/>
                    </a:lnTo>
                    <a:lnTo>
                      <a:pt x="1630" y="4963"/>
                    </a:lnTo>
                    <a:cubicBezTo>
                      <a:pt x="1630" y="4913"/>
                      <a:pt x="1630" y="4888"/>
                      <a:pt x="1630" y="4863"/>
                    </a:cubicBezTo>
                    <a:cubicBezTo>
                      <a:pt x="1630" y="4512"/>
                      <a:pt x="1379" y="4161"/>
                      <a:pt x="953" y="3936"/>
                    </a:cubicBezTo>
                    <a:lnTo>
                      <a:pt x="878" y="3886"/>
                    </a:lnTo>
                    <a:cubicBezTo>
                      <a:pt x="577" y="3710"/>
                      <a:pt x="427" y="3485"/>
                      <a:pt x="427" y="3259"/>
                    </a:cubicBezTo>
                    <a:cubicBezTo>
                      <a:pt x="427" y="3033"/>
                      <a:pt x="577" y="2808"/>
                      <a:pt x="878" y="2632"/>
                    </a:cubicBezTo>
                    <a:lnTo>
                      <a:pt x="3810" y="953"/>
                    </a:lnTo>
                    <a:cubicBezTo>
                      <a:pt x="3910" y="903"/>
                      <a:pt x="3986" y="828"/>
                      <a:pt x="4061" y="778"/>
                    </a:cubicBezTo>
                    <a:close/>
                    <a:moveTo>
                      <a:pt x="4061" y="1"/>
                    </a:moveTo>
                    <a:cubicBezTo>
                      <a:pt x="4061" y="201"/>
                      <a:pt x="3885" y="427"/>
                      <a:pt x="3610" y="602"/>
                    </a:cubicBezTo>
                    <a:lnTo>
                      <a:pt x="677" y="2282"/>
                    </a:lnTo>
                    <a:cubicBezTo>
                      <a:pt x="226" y="2532"/>
                      <a:pt x="1" y="2883"/>
                      <a:pt x="1" y="3259"/>
                    </a:cubicBezTo>
                    <a:cubicBezTo>
                      <a:pt x="1" y="3635"/>
                      <a:pt x="226" y="3986"/>
                      <a:pt x="677" y="4236"/>
                    </a:cubicBezTo>
                    <a:lnTo>
                      <a:pt x="752" y="4287"/>
                    </a:lnTo>
                    <a:cubicBezTo>
                      <a:pt x="1053" y="4462"/>
                      <a:pt x="1204" y="4663"/>
                      <a:pt x="1229" y="4888"/>
                    </a:cubicBezTo>
                    <a:cubicBezTo>
                      <a:pt x="1229" y="4913"/>
                      <a:pt x="1229" y="4913"/>
                      <a:pt x="1229" y="4913"/>
                    </a:cubicBezTo>
                    <a:lnTo>
                      <a:pt x="1229" y="5740"/>
                    </a:lnTo>
                    <a:lnTo>
                      <a:pt x="3810" y="4236"/>
                    </a:lnTo>
                    <a:cubicBezTo>
                      <a:pt x="4236" y="3986"/>
                      <a:pt x="4487" y="3635"/>
                      <a:pt x="4487" y="3259"/>
                    </a:cubicBezTo>
                    <a:lnTo>
                      <a:pt x="44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6867919" y="3395796"/>
                <a:ext cx="22" cy="169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" extrusionOk="0">
                    <a:moveTo>
                      <a:pt x="0" y="0"/>
                    </a:moveTo>
                    <a:cubicBezTo>
                      <a:pt x="0" y="25"/>
                      <a:pt x="0" y="50"/>
                      <a:pt x="0" y="75"/>
                    </a:cubicBezTo>
                    <a:close/>
                  </a:path>
                </a:pathLst>
              </a:custGeom>
              <a:solidFill>
                <a:srgbClr val="F9F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6863433" y="3395216"/>
                <a:ext cx="8972" cy="2834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27" extrusionOk="0">
                    <a:moveTo>
                      <a:pt x="402" y="1"/>
                    </a:moveTo>
                    <a:lnTo>
                      <a:pt x="1" y="26"/>
                    </a:lnTo>
                    <a:lnTo>
                      <a:pt x="1" y="101"/>
                    </a:lnTo>
                    <a:lnTo>
                      <a:pt x="402" y="126"/>
                    </a:lnTo>
                    <a:cubicBezTo>
                      <a:pt x="402" y="101"/>
                      <a:pt x="402" y="51"/>
                      <a:pt x="4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6078128" y="3397470"/>
                <a:ext cx="789816" cy="429299"/>
              </a:xfrm>
              <a:custGeom>
                <a:avLst/>
                <a:gdLst/>
                <a:ahLst/>
                <a:cxnLst/>
                <a:rect l="l" t="t" r="r" b="b"/>
                <a:pathLst>
                  <a:path w="35390" h="19236" extrusionOk="0">
                    <a:moveTo>
                      <a:pt x="35389" y="0"/>
                    </a:moveTo>
                    <a:cubicBezTo>
                      <a:pt x="35364" y="276"/>
                      <a:pt x="35189" y="552"/>
                      <a:pt x="34813" y="777"/>
                    </a:cubicBezTo>
                    <a:lnTo>
                      <a:pt x="9098" y="15614"/>
                    </a:lnTo>
                    <a:cubicBezTo>
                      <a:pt x="8722" y="15827"/>
                      <a:pt x="8221" y="15934"/>
                      <a:pt x="7720" y="15934"/>
                    </a:cubicBezTo>
                    <a:cubicBezTo>
                      <a:pt x="7219" y="15934"/>
                      <a:pt x="6717" y="15827"/>
                      <a:pt x="6341" y="15614"/>
                    </a:cubicBezTo>
                    <a:lnTo>
                      <a:pt x="552" y="12281"/>
                    </a:lnTo>
                    <a:cubicBezTo>
                      <a:pt x="201" y="12080"/>
                      <a:pt x="0" y="11805"/>
                      <a:pt x="0" y="11504"/>
                    </a:cubicBezTo>
                    <a:lnTo>
                      <a:pt x="0" y="14762"/>
                    </a:lnTo>
                    <a:cubicBezTo>
                      <a:pt x="0" y="15063"/>
                      <a:pt x="176" y="15364"/>
                      <a:pt x="552" y="15564"/>
                    </a:cubicBezTo>
                    <a:lnTo>
                      <a:pt x="6341" y="18898"/>
                    </a:lnTo>
                    <a:cubicBezTo>
                      <a:pt x="6717" y="19123"/>
                      <a:pt x="7219" y="19236"/>
                      <a:pt x="7720" y="19236"/>
                    </a:cubicBezTo>
                    <a:cubicBezTo>
                      <a:pt x="8221" y="19236"/>
                      <a:pt x="8722" y="19123"/>
                      <a:pt x="9098" y="18898"/>
                    </a:cubicBezTo>
                    <a:lnTo>
                      <a:pt x="34813" y="4060"/>
                    </a:lnTo>
                    <a:cubicBezTo>
                      <a:pt x="35189" y="3860"/>
                      <a:pt x="35364" y="3584"/>
                      <a:pt x="35389" y="3309"/>
                    </a:cubicBezTo>
                    <a:lnTo>
                      <a:pt x="35389" y="3233"/>
                    </a:lnTo>
                    <a:lnTo>
                      <a:pt x="35389" y="451"/>
                    </a:lnTo>
                    <a:lnTo>
                      <a:pt x="353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6073085" y="3397470"/>
                <a:ext cx="799324" cy="434053"/>
              </a:xfrm>
              <a:custGeom>
                <a:avLst/>
                <a:gdLst/>
                <a:ahLst/>
                <a:cxnLst/>
                <a:rect l="l" t="t" r="r" b="b"/>
                <a:pathLst>
                  <a:path w="35816" h="19449" extrusionOk="0">
                    <a:moveTo>
                      <a:pt x="35415" y="777"/>
                    </a:moveTo>
                    <a:lnTo>
                      <a:pt x="35415" y="3283"/>
                    </a:lnTo>
                    <a:cubicBezTo>
                      <a:pt x="35390" y="3509"/>
                      <a:pt x="35214" y="3710"/>
                      <a:pt x="34938" y="3885"/>
                    </a:cubicBezTo>
                    <a:lnTo>
                      <a:pt x="9224" y="18722"/>
                    </a:lnTo>
                    <a:cubicBezTo>
                      <a:pt x="8873" y="18923"/>
                      <a:pt x="8410" y="19023"/>
                      <a:pt x="7946" y="19023"/>
                    </a:cubicBezTo>
                    <a:cubicBezTo>
                      <a:pt x="7482" y="19023"/>
                      <a:pt x="7019" y="18923"/>
                      <a:pt x="6668" y="18722"/>
                    </a:cubicBezTo>
                    <a:lnTo>
                      <a:pt x="903" y="15389"/>
                    </a:lnTo>
                    <a:cubicBezTo>
                      <a:pt x="602" y="15213"/>
                      <a:pt x="427" y="14988"/>
                      <a:pt x="427" y="14762"/>
                    </a:cubicBezTo>
                    <a:lnTo>
                      <a:pt x="427" y="12281"/>
                    </a:lnTo>
                    <a:cubicBezTo>
                      <a:pt x="502" y="12356"/>
                      <a:pt x="577" y="12406"/>
                      <a:pt x="678" y="12456"/>
                    </a:cubicBezTo>
                    <a:lnTo>
                      <a:pt x="6467" y="15790"/>
                    </a:lnTo>
                    <a:cubicBezTo>
                      <a:pt x="6868" y="16028"/>
                      <a:pt x="7407" y="16147"/>
                      <a:pt x="7949" y="16147"/>
                    </a:cubicBezTo>
                    <a:cubicBezTo>
                      <a:pt x="8491" y="16147"/>
                      <a:pt x="9036" y="16028"/>
                      <a:pt x="9450" y="15790"/>
                    </a:cubicBezTo>
                    <a:lnTo>
                      <a:pt x="35139" y="953"/>
                    </a:lnTo>
                    <a:cubicBezTo>
                      <a:pt x="35239" y="902"/>
                      <a:pt x="35339" y="827"/>
                      <a:pt x="35415" y="777"/>
                    </a:cubicBezTo>
                    <a:close/>
                    <a:moveTo>
                      <a:pt x="35415" y="0"/>
                    </a:moveTo>
                    <a:cubicBezTo>
                      <a:pt x="35390" y="201"/>
                      <a:pt x="35239" y="426"/>
                      <a:pt x="34938" y="577"/>
                    </a:cubicBezTo>
                    <a:lnTo>
                      <a:pt x="9224" y="15439"/>
                    </a:lnTo>
                    <a:cubicBezTo>
                      <a:pt x="8873" y="15639"/>
                      <a:pt x="8410" y="15740"/>
                      <a:pt x="7946" y="15740"/>
                    </a:cubicBezTo>
                    <a:cubicBezTo>
                      <a:pt x="7482" y="15740"/>
                      <a:pt x="7019" y="15639"/>
                      <a:pt x="6668" y="15439"/>
                    </a:cubicBezTo>
                    <a:lnTo>
                      <a:pt x="878" y="12106"/>
                    </a:lnTo>
                    <a:cubicBezTo>
                      <a:pt x="602" y="11930"/>
                      <a:pt x="427" y="11730"/>
                      <a:pt x="427" y="11504"/>
                    </a:cubicBezTo>
                    <a:lnTo>
                      <a:pt x="1" y="11504"/>
                    </a:lnTo>
                    <a:lnTo>
                      <a:pt x="1" y="14762"/>
                    </a:lnTo>
                    <a:cubicBezTo>
                      <a:pt x="1" y="15163"/>
                      <a:pt x="252" y="15514"/>
                      <a:pt x="678" y="15740"/>
                    </a:cubicBezTo>
                    <a:lnTo>
                      <a:pt x="6467" y="19098"/>
                    </a:lnTo>
                    <a:cubicBezTo>
                      <a:pt x="6868" y="19324"/>
                      <a:pt x="7420" y="19449"/>
                      <a:pt x="7946" y="19449"/>
                    </a:cubicBezTo>
                    <a:cubicBezTo>
                      <a:pt x="8497" y="19449"/>
                      <a:pt x="9024" y="19324"/>
                      <a:pt x="9450" y="19098"/>
                    </a:cubicBezTo>
                    <a:lnTo>
                      <a:pt x="35139" y="4236"/>
                    </a:lnTo>
                    <a:cubicBezTo>
                      <a:pt x="35565" y="4010"/>
                      <a:pt x="35816" y="3684"/>
                      <a:pt x="35816" y="3309"/>
                    </a:cubicBezTo>
                    <a:lnTo>
                      <a:pt x="358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6848905" y="3341520"/>
                <a:ext cx="2812" cy="506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27" extrusionOk="0">
                    <a:moveTo>
                      <a:pt x="125" y="226"/>
                    </a:moveTo>
                    <a:lnTo>
                      <a:pt x="0" y="1"/>
                    </a:lnTo>
                    <a:lnTo>
                      <a:pt x="125" y="226"/>
                    </a:lnTo>
                    <a:close/>
                  </a:path>
                </a:pathLst>
              </a:custGeom>
              <a:solidFill>
                <a:srgbClr val="F9F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6183288" y="3468171"/>
                <a:ext cx="386517" cy="225206"/>
              </a:xfrm>
              <a:custGeom>
                <a:avLst/>
                <a:gdLst/>
                <a:ahLst/>
                <a:cxnLst/>
                <a:rect l="l" t="t" r="r" b="b"/>
                <a:pathLst>
                  <a:path w="17319" h="10091" extrusionOk="0">
                    <a:moveTo>
                      <a:pt x="17181" y="0"/>
                    </a:moveTo>
                    <a:cubicBezTo>
                      <a:pt x="17158" y="0"/>
                      <a:pt x="17137" y="6"/>
                      <a:pt x="17118" y="15"/>
                    </a:cubicBezTo>
                    <a:lnTo>
                      <a:pt x="101" y="9840"/>
                    </a:lnTo>
                    <a:cubicBezTo>
                      <a:pt x="25" y="9865"/>
                      <a:pt x="0" y="9965"/>
                      <a:pt x="50" y="10015"/>
                    </a:cubicBezTo>
                    <a:cubicBezTo>
                      <a:pt x="75" y="10065"/>
                      <a:pt x="126" y="10090"/>
                      <a:pt x="151" y="10090"/>
                    </a:cubicBezTo>
                    <a:cubicBezTo>
                      <a:pt x="176" y="10090"/>
                      <a:pt x="201" y="10090"/>
                      <a:pt x="226" y="10065"/>
                    </a:cubicBezTo>
                    <a:lnTo>
                      <a:pt x="17244" y="241"/>
                    </a:lnTo>
                    <a:cubicBezTo>
                      <a:pt x="17294" y="216"/>
                      <a:pt x="17319" y="141"/>
                      <a:pt x="17294" y="65"/>
                    </a:cubicBezTo>
                    <a:cubicBezTo>
                      <a:pt x="17262" y="18"/>
                      <a:pt x="17220" y="0"/>
                      <a:pt x="17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6185520" y="3650839"/>
                <a:ext cx="66595" cy="4197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881" extrusionOk="0">
                    <a:moveTo>
                      <a:pt x="126" y="1"/>
                    </a:moveTo>
                    <a:lnTo>
                      <a:pt x="1" y="251"/>
                    </a:lnTo>
                    <a:lnTo>
                      <a:pt x="2833" y="1880"/>
                    </a:lnTo>
                    <a:lnTo>
                      <a:pt x="2983" y="1655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6248723" y="3614484"/>
                <a:ext cx="66595" cy="4197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881" extrusionOk="0">
                    <a:moveTo>
                      <a:pt x="151" y="1"/>
                    </a:moveTo>
                    <a:lnTo>
                      <a:pt x="1" y="226"/>
                    </a:lnTo>
                    <a:lnTo>
                      <a:pt x="2858" y="1880"/>
                    </a:lnTo>
                    <a:lnTo>
                      <a:pt x="2983" y="1630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6312483" y="3577571"/>
                <a:ext cx="66595" cy="4197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881" extrusionOk="0">
                    <a:moveTo>
                      <a:pt x="126" y="0"/>
                    </a:moveTo>
                    <a:lnTo>
                      <a:pt x="1" y="226"/>
                    </a:lnTo>
                    <a:lnTo>
                      <a:pt x="2858" y="1880"/>
                    </a:lnTo>
                    <a:lnTo>
                      <a:pt x="2983" y="1655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6376244" y="3541216"/>
                <a:ext cx="66595" cy="4139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855" extrusionOk="0">
                    <a:moveTo>
                      <a:pt x="126" y="0"/>
                    </a:moveTo>
                    <a:lnTo>
                      <a:pt x="1" y="226"/>
                    </a:lnTo>
                    <a:lnTo>
                      <a:pt x="2833" y="1855"/>
                    </a:lnTo>
                    <a:lnTo>
                      <a:pt x="2983" y="1629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6439469" y="3504303"/>
                <a:ext cx="66573" cy="41957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880" extrusionOk="0">
                    <a:moveTo>
                      <a:pt x="150" y="0"/>
                    </a:moveTo>
                    <a:lnTo>
                      <a:pt x="0" y="226"/>
                    </a:lnTo>
                    <a:lnTo>
                      <a:pt x="2857" y="1880"/>
                    </a:lnTo>
                    <a:lnTo>
                      <a:pt x="2983" y="1654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6503230" y="3467390"/>
                <a:ext cx="66573" cy="41957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880" extrusionOk="0">
                    <a:moveTo>
                      <a:pt x="126" y="0"/>
                    </a:moveTo>
                    <a:lnTo>
                      <a:pt x="0" y="226"/>
                    </a:lnTo>
                    <a:lnTo>
                      <a:pt x="2857" y="1880"/>
                    </a:lnTo>
                    <a:lnTo>
                      <a:pt x="2983" y="165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6566991" y="3431013"/>
                <a:ext cx="66573" cy="41979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881" extrusionOk="0">
                    <a:moveTo>
                      <a:pt x="126" y="1"/>
                    </a:moveTo>
                    <a:lnTo>
                      <a:pt x="0" y="227"/>
                    </a:lnTo>
                    <a:lnTo>
                      <a:pt x="2832" y="1881"/>
                    </a:lnTo>
                    <a:lnTo>
                      <a:pt x="2983" y="1630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6630194" y="3394100"/>
                <a:ext cx="66573" cy="41979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881" extrusionOk="0">
                    <a:moveTo>
                      <a:pt x="151" y="1"/>
                    </a:moveTo>
                    <a:lnTo>
                      <a:pt x="0" y="226"/>
                    </a:lnTo>
                    <a:lnTo>
                      <a:pt x="2858" y="1881"/>
                    </a:lnTo>
                    <a:lnTo>
                      <a:pt x="2983" y="1655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6693955" y="3357745"/>
                <a:ext cx="66595" cy="41421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856" extrusionOk="0">
                    <a:moveTo>
                      <a:pt x="126" y="1"/>
                    </a:moveTo>
                    <a:lnTo>
                      <a:pt x="1" y="226"/>
                    </a:lnTo>
                    <a:lnTo>
                      <a:pt x="2858" y="1855"/>
                    </a:lnTo>
                    <a:lnTo>
                      <a:pt x="2983" y="1630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6556368" y="3277760"/>
                <a:ext cx="340096" cy="202509"/>
              </a:xfrm>
              <a:custGeom>
                <a:avLst/>
                <a:gdLst/>
                <a:ahLst/>
                <a:cxnLst/>
                <a:rect l="l" t="t" r="r" b="b"/>
                <a:pathLst>
                  <a:path w="15239" h="9074" extrusionOk="0">
                    <a:moveTo>
                      <a:pt x="14771" y="1"/>
                    </a:moveTo>
                    <a:cubicBezTo>
                      <a:pt x="14701" y="1"/>
                      <a:pt x="14629" y="17"/>
                      <a:pt x="14562" y="51"/>
                    </a:cubicBezTo>
                    <a:lnTo>
                      <a:pt x="251" y="8322"/>
                    </a:lnTo>
                    <a:cubicBezTo>
                      <a:pt x="75" y="8422"/>
                      <a:pt x="0" y="8673"/>
                      <a:pt x="100" y="8873"/>
                    </a:cubicBezTo>
                    <a:cubicBezTo>
                      <a:pt x="176" y="8998"/>
                      <a:pt x="326" y="9074"/>
                      <a:pt x="451" y="9074"/>
                    </a:cubicBezTo>
                    <a:cubicBezTo>
                      <a:pt x="527" y="9074"/>
                      <a:pt x="602" y="9048"/>
                      <a:pt x="652" y="8998"/>
                    </a:cubicBezTo>
                    <a:lnTo>
                      <a:pt x="14963" y="753"/>
                    </a:lnTo>
                    <a:cubicBezTo>
                      <a:pt x="15163" y="627"/>
                      <a:pt x="15238" y="402"/>
                      <a:pt x="15113" y="201"/>
                    </a:cubicBezTo>
                    <a:cubicBezTo>
                      <a:pt x="15046" y="68"/>
                      <a:pt x="14913" y="1"/>
                      <a:pt x="14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6073085" y="3255822"/>
                <a:ext cx="863643" cy="501876"/>
              </a:xfrm>
              <a:custGeom>
                <a:avLst/>
                <a:gdLst/>
                <a:ahLst/>
                <a:cxnLst/>
                <a:rect l="l" t="t" r="r" b="b"/>
                <a:pathLst>
                  <a:path w="38698" h="22488" extrusionOk="0">
                    <a:moveTo>
                      <a:pt x="36427" y="407"/>
                    </a:moveTo>
                    <a:cubicBezTo>
                      <a:pt x="36893" y="407"/>
                      <a:pt x="37357" y="508"/>
                      <a:pt x="37695" y="708"/>
                    </a:cubicBezTo>
                    <a:lnTo>
                      <a:pt x="37796" y="758"/>
                    </a:lnTo>
                    <a:cubicBezTo>
                      <a:pt x="38096" y="934"/>
                      <a:pt x="38272" y="1184"/>
                      <a:pt x="38247" y="1410"/>
                    </a:cubicBezTo>
                    <a:cubicBezTo>
                      <a:pt x="38247" y="1610"/>
                      <a:pt x="38071" y="1836"/>
                      <a:pt x="37796" y="2011"/>
                    </a:cubicBezTo>
                    <a:lnTo>
                      <a:pt x="34863" y="3691"/>
                    </a:lnTo>
                    <a:cubicBezTo>
                      <a:pt x="34412" y="3941"/>
                      <a:pt x="34187" y="4292"/>
                      <a:pt x="34187" y="4668"/>
                    </a:cubicBezTo>
                    <a:cubicBezTo>
                      <a:pt x="34187" y="5044"/>
                      <a:pt x="34412" y="5395"/>
                      <a:pt x="34863" y="5645"/>
                    </a:cubicBezTo>
                    <a:lnTo>
                      <a:pt x="34938" y="5696"/>
                    </a:lnTo>
                    <a:cubicBezTo>
                      <a:pt x="35239" y="5871"/>
                      <a:pt x="35390" y="6072"/>
                      <a:pt x="35415" y="6272"/>
                    </a:cubicBezTo>
                    <a:lnTo>
                      <a:pt x="35415" y="6347"/>
                    </a:lnTo>
                    <a:cubicBezTo>
                      <a:pt x="35390" y="6548"/>
                      <a:pt x="35239" y="6773"/>
                      <a:pt x="34938" y="6924"/>
                    </a:cubicBezTo>
                    <a:lnTo>
                      <a:pt x="9224" y="21786"/>
                    </a:lnTo>
                    <a:cubicBezTo>
                      <a:pt x="8873" y="21986"/>
                      <a:pt x="8410" y="22087"/>
                      <a:pt x="7946" y="22087"/>
                    </a:cubicBezTo>
                    <a:cubicBezTo>
                      <a:pt x="7482" y="22087"/>
                      <a:pt x="7019" y="21986"/>
                      <a:pt x="6668" y="21786"/>
                    </a:cubicBezTo>
                    <a:lnTo>
                      <a:pt x="903" y="18453"/>
                    </a:lnTo>
                    <a:cubicBezTo>
                      <a:pt x="602" y="18277"/>
                      <a:pt x="427" y="18077"/>
                      <a:pt x="427" y="17851"/>
                    </a:cubicBezTo>
                    <a:cubicBezTo>
                      <a:pt x="402" y="17625"/>
                      <a:pt x="577" y="17375"/>
                      <a:pt x="903" y="17199"/>
                    </a:cubicBezTo>
                    <a:lnTo>
                      <a:pt x="26618" y="2362"/>
                    </a:lnTo>
                    <a:cubicBezTo>
                      <a:pt x="26943" y="2162"/>
                      <a:pt x="27420" y="2061"/>
                      <a:pt x="27896" y="2061"/>
                    </a:cubicBezTo>
                    <a:cubicBezTo>
                      <a:pt x="28347" y="2061"/>
                      <a:pt x="28823" y="2162"/>
                      <a:pt x="29174" y="2362"/>
                    </a:cubicBezTo>
                    <a:lnTo>
                      <a:pt x="29249" y="2412"/>
                    </a:lnTo>
                    <a:cubicBezTo>
                      <a:pt x="29663" y="2650"/>
                      <a:pt x="30202" y="2769"/>
                      <a:pt x="30740" y="2769"/>
                    </a:cubicBezTo>
                    <a:cubicBezTo>
                      <a:pt x="31279" y="2769"/>
                      <a:pt x="31818" y="2650"/>
                      <a:pt x="32232" y="2412"/>
                    </a:cubicBezTo>
                    <a:lnTo>
                      <a:pt x="35139" y="708"/>
                    </a:lnTo>
                    <a:cubicBezTo>
                      <a:pt x="35490" y="508"/>
                      <a:pt x="35960" y="407"/>
                      <a:pt x="36427" y="407"/>
                    </a:cubicBezTo>
                    <a:close/>
                    <a:moveTo>
                      <a:pt x="36430" y="0"/>
                    </a:moveTo>
                    <a:cubicBezTo>
                      <a:pt x="35891" y="0"/>
                      <a:pt x="35352" y="119"/>
                      <a:pt x="34938" y="357"/>
                    </a:cubicBezTo>
                    <a:lnTo>
                      <a:pt x="32006" y="2036"/>
                    </a:lnTo>
                    <a:cubicBezTo>
                      <a:pt x="31668" y="2237"/>
                      <a:pt x="31204" y="2337"/>
                      <a:pt x="30737" y="2337"/>
                    </a:cubicBezTo>
                    <a:cubicBezTo>
                      <a:pt x="30271" y="2337"/>
                      <a:pt x="29801" y="2237"/>
                      <a:pt x="29450" y="2036"/>
                    </a:cubicBezTo>
                    <a:lnTo>
                      <a:pt x="29375" y="2011"/>
                    </a:lnTo>
                    <a:cubicBezTo>
                      <a:pt x="28961" y="1773"/>
                      <a:pt x="28422" y="1654"/>
                      <a:pt x="27883" y="1654"/>
                    </a:cubicBezTo>
                    <a:cubicBezTo>
                      <a:pt x="27344" y="1654"/>
                      <a:pt x="26806" y="1773"/>
                      <a:pt x="26392" y="2011"/>
                    </a:cubicBezTo>
                    <a:lnTo>
                      <a:pt x="678" y="16849"/>
                    </a:lnTo>
                    <a:cubicBezTo>
                      <a:pt x="226" y="17099"/>
                      <a:pt x="1" y="17475"/>
                      <a:pt x="1" y="17876"/>
                    </a:cubicBezTo>
                    <a:cubicBezTo>
                      <a:pt x="26" y="18227"/>
                      <a:pt x="277" y="18578"/>
                      <a:pt x="678" y="18803"/>
                    </a:cubicBezTo>
                    <a:lnTo>
                      <a:pt x="6467" y="22137"/>
                    </a:lnTo>
                    <a:cubicBezTo>
                      <a:pt x="6868" y="22387"/>
                      <a:pt x="7420" y="22488"/>
                      <a:pt x="7946" y="22488"/>
                    </a:cubicBezTo>
                    <a:cubicBezTo>
                      <a:pt x="8497" y="22488"/>
                      <a:pt x="9024" y="22387"/>
                      <a:pt x="9450" y="22137"/>
                    </a:cubicBezTo>
                    <a:lnTo>
                      <a:pt x="35139" y="7300"/>
                    </a:lnTo>
                    <a:cubicBezTo>
                      <a:pt x="35565" y="7049"/>
                      <a:pt x="35791" y="6723"/>
                      <a:pt x="35816" y="6347"/>
                    </a:cubicBezTo>
                    <a:lnTo>
                      <a:pt x="35816" y="6272"/>
                    </a:lnTo>
                    <a:cubicBezTo>
                      <a:pt x="35816" y="5921"/>
                      <a:pt x="35565" y="5570"/>
                      <a:pt x="35139" y="5345"/>
                    </a:cubicBezTo>
                    <a:lnTo>
                      <a:pt x="35064" y="5295"/>
                    </a:lnTo>
                    <a:cubicBezTo>
                      <a:pt x="34763" y="5119"/>
                      <a:pt x="34613" y="4894"/>
                      <a:pt x="34613" y="4668"/>
                    </a:cubicBezTo>
                    <a:cubicBezTo>
                      <a:pt x="34613" y="4442"/>
                      <a:pt x="34763" y="4217"/>
                      <a:pt x="35064" y="4041"/>
                    </a:cubicBezTo>
                    <a:lnTo>
                      <a:pt x="37996" y="2362"/>
                    </a:lnTo>
                    <a:cubicBezTo>
                      <a:pt x="38422" y="2112"/>
                      <a:pt x="38648" y="1786"/>
                      <a:pt x="38673" y="1435"/>
                    </a:cubicBezTo>
                    <a:cubicBezTo>
                      <a:pt x="38698" y="1034"/>
                      <a:pt x="38447" y="658"/>
                      <a:pt x="37996" y="407"/>
                    </a:cubicBezTo>
                    <a:lnTo>
                      <a:pt x="37921" y="357"/>
                    </a:lnTo>
                    <a:cubicBezTo>
                      <a:pt x="37507" y="119"/>
                      <a:pt x="36969" y="0"/>
                      <a:pt x="364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2" name="Google Shape;722;p28"/>
            <p:cNvGrpSpPr/>
            <p:nvPr/>
          </p:nvGrpSpPr>
          <p:grpSpPr>
            <a:xfrm>
              <a:off x="5521625" y="1206263"/>
              <a:ext cx="1978958" cy="2094473"/>
              <a:chOff x="5373925" y="1206263"/>
              <a:chExt cx="1978958" cy="2094473"/>
            </a:xfrm>
          </p:grpSpPr>
          <p:sp>
            <p:nvSpPr>
              <p:cNvPr id="723" name="Google Shape;723;p28"/>
              <p:cNvSpPr/>
              <p:nvPr/>
            </p:nvSpPr>
            <p:spPr>
              <a:xfrm>
                <a:off x="5871179" y="1495161"/>
                <a:ext cx="1477240" cy="1801089"/>
              </a:xfrm>
              <a:custGeom>
                <a:avLst/>
                <a:gdLst/>
                <a:ahLst/>
                <a:cxnLst/>
                <a:rect l="l" t="t" r="r" b="b"/>
                <a:pathLst>
                  <a:path w="66192" h="80703" extrusionOk="0">
                    <a:moveTo>
                      <a:pt x="36767" y="29725"/>
                    </a:moveTo>
                    <a:lnTo>
                      <a:pt x="36767" y="33986"/>
                    </a:lnTo>
                    <a:lnTo>
                      <a:pt x="40452" y="31855"/>
                    </a:lnTo>
                    <a:lnTo>
                      <a:pt x="40452" y="40352"/>
                    </a:lnTo>
                    <a:lnTo>
                      <a:pt x="36767" y="42482"/>
                    </a:lnTo>
                    <a:lnTo>
                      <a:pt x="36767" y="46718"/>
                    </a:lnTo>
                    <a:lnTo>
                      <a:pt x="29424" y="50978"/>
                    </a:lnTo>
                    <a:lnTo>
                      <a:pt x="29424" y="46718"/>
                    </a:lnTo>
                    <a:lnTo>
                      <a:pt x="25740" y="48848"/>
                    </a:lnTo>
                    <a:lnTo>
                      <a:pt x="25740" y="40352"/>
                    </a:lnTo>
                    <a:lnTo>
                      <a:pt x="29424" y="38221"/>
                    </a:lnTo>
                    <a:lnTo>
                      <a:pt x="29424" y="33986"/>
                    </a:lnTo>
                    <a:lnTo>
                      <a:pt x="36767" y="29725"/>
                    </a:lnTo>
                    <a:close/>
                    <a:moveTo>
                      <a:pt x="66191" y="1"/>
                    </a:moveTo>
                    <a:lnTo>
                      <a:pt x="58848" y="4261"/>
                    </a:lnTo>
                    <a:lnTo>
                      <a:pt x="58848" y="8497"/>
                    </a:lnTo>
                    <a:lnTo>
                      <a:pt x="55163" y="10627"/>
                    </a:lnTo>
                    <a:lnTo>
                      <a:pt x="55163" y="6367"/>
                    </a:lnTo>
                    <a:lnTo>
                      <a:pt x="11028" y="31855"/>
                    </a:lnTo>
                    <a:lnTo>
                      <a:pt x="11028" y="36116"/>
                    </a:lnTo>
                    <a:lnTo>
                      <a:pt x="7344" y="38221"/>
                    </a:lnTo>
                    <a:lnTo>
                      <a:pt x="7344" y="33986"/>
                    </a:lnTo>
                    <a:lnTo>
                      <a:pt x="0" y="38246"/>
                    </a:lnTo>
                    <a:lnTo>
                      <a:pt x="0" y="80703"/>
                    </a:lnTo>
                    <a:lnTo>
                      <a:pt x="66191" y="42482"/>
                    </a:lnTo>
                    <a:lnTo>
                      <a:pt x="661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5866135" y="1490831"/>
                <a:ext cx="1486747" cy="1809905"/>
              </a:xfrm>
              <a:custGeom>
                <a:avLst/>
                <a:gdLst/>
                <a:ahLst/>
                <a:cxnLst/>
                <a:rect l="l" t="t" r="r" b="b"/>
                <a:pathLst>
                  <a:path w="66618" h="81098" extrusionOk="0">
                    <a:moveTo>
                      <a:pt x="36793" y="30295"/>
                    </a:moveTo>
                    <a:lnTo>
                      <a:pt x="36793" y="34180"/>
                    </a:lnTo>
                    <a:cubicBezTo>
                      <a:pt x="36793" y="34255"/>
                      <a:pt x="36818" y="34330"/>
                      <a:pt x="36893" y="34355"/>
                    </a:cubicBezTo>
                    <a:cubicBezTo>
                      <a:pt x="36918" y="34380"/>
                      <a:pt x="36956" y="34393"/>
                      <a:pt x="36993" y="34393"/>
                    </a:cubicBezTo>
                    <a:cubicBezTo>
                      <a:pt x="37031" y="34393"/>
                      <a:pt x="37069" y="34380"/>
                      <a:pt x="37094" y="34355"/>
                    </a:cubicBezTo>
                    <a:lnTo>
                      <a:pt x="40452" y="32425"/>
                    </a:lnTo>
                    <a:lnTo>
                      <a:pt x="40452" y="40420"/>
                    </a:lnTo>
                    <a:lnTo>
                      <a:pt x="36893" y="42501"/>
                    </a:lnTo>
                    <a:cubicBezTo>
                      <a:pt x="36818" y="42526"/>
                      <a:pt x="36793" y="42601"/>
                      <a:pt x="36793" y="42676"/>
                    </a:cubicBezTo>
                    <a:lnTo>
                      <a:pt x="36793" y="46786"/>
                    </a:lnTo>
                    <a:lnTo>
                      <a:pt x="29850" y="50796"/>
                    </a:lnTo>
                    <a:lnTo>
                      <a:pt x="29850" y="46912"/>
                    </a:lnTo>
                    <a:cubicBezTo>
                      <a:pt x="29850" y="46837"/>
                      <a:pt x="29800" y="46761"/>
                      <a:pt x="29750" y="46736"/>
                    </a:cubicBezTo>
                    <a:cubicBezTo>
                      <a:pt x="29725" y="46711"/>
                      <a:pt x="29675" y="46711"/>
                      <a:pt x="29650" y="46711"/>
                    </a:cubicBezTo>
                    <a:cubicBezTo>
                      <a:pt x="29600" y="46711"/>
                      <a:pt x="29575" y="46711"/>
                      <a:pt x="29525" y="46736"/>
                    </a:cubicBezTo>
                    <a:lnTo>
                      <a:pt x="26166" y="48691"/>
                    </a:lnTo>
                    <a:lnTo>
                      <a:pt x="26166" y="40671"/>
                    </a:lnTo>
                    <a:lnTo>
                      <a:pt x="29750" y="38591"/>
                    </a:lnTo>
                    <a:cubicBezTo>
                      <a:pt x="29800" y="38566"/>
                      <a:pt x="29850" y="38491"/>
                      <a:pt x="29850" y="38415"/>
                    </a:cubicBezTo>
                    <a:lnTo>
                      <a:pt x="29850" y="34305"/>
                    </a:lnTo>
                    <a:lnTo>
                      <a:pt x="36793" y="30295"/>
                    </a:lnTo>
                    <a:close/>
                    <a:moveTo>
                      <a:pt x="36993" y="29725"/>
                    </a:moveTo>
                    <a:cubicBezTo>
                      <a:pt x="36956" y="29725"/>
                      <a:pt x="36918" y="29731"/>
                      <a:pt x="36893" y="29744"/>
                    </a:cubicBezTo>
                    <a:lnTo>
                      <a:pt x="29525" y="34004"/>
                    </a:lnTo>
                    <a:cubicBezTo>
                      <a:pt x="29475" y="34029"/>
                      <a:pt x="29424" y="34105"/>
                      <a:pt x="29424" y="34180"/>
                    </a:cubicBezTo>
                    <a:lnTo>
                      <a:pt x="29424" y="38290"/>
                    </a:lnTo>
                    <a:lnTo>
                      <a:pt x="25866" y="40370"/>
                    </a:lnTo>
                    <a:cubicBezTo>
                      <a:pt x="25790" y="40395"/>
                      <a:pt x="25740" y="40471"/>
                      <a:pt x="25740" y="40546"/>
                    </a:cubicBezTo>
                    <a:lnTo>
                      <a:pt x="25740" y="49042"/>
                    </a:lnTo>
                    <a:cubicBezTo>
                      <a:pt x="25740" y="49117"/>
                      <a:pt x="25790" y="49192"/>
                      <a:pt x="25866" y="49217"/>
                    </a:cubicBezTo>
                    <a:cubicBezTo>
                      <a:pt x="25891" y="49243"/>
                      <a:pt x="25922" y="49255"/>
                      <a:pt x="25956" y="49255"/>
                    </a:cubicBezTo>
                    <a:cubicBezTo>
                      <a:pt x="25991" y="49255"/>
                      <a:pt x="26028" y="49243"/>
                      <a:pt x="26066" y="49217"/>
                    </a:cubicBezTo>
                    <a:lnTo>
                      <a:pt x="29424" y="47288"/>
                    </a:lnTo>
                    <a:lnTo>
                      <a:pt x="29424" y="51172"/>
                    </a:lnTo>
                    <a:cubicBezTo>
                      <a:pt x="29424" y="51248"/>
                      <a:pt x="29475" y="51298"/>
                      <a:pt x="29525" y="51348"/>
                    </a:cubicBezTo>
                    <a:cubicBezTo>
                      <a:pt x="29575" y="51373"/>
                      <a:pt x="29600" y="51373"/>
                      <a:pt x="29650" y="51373"/>
                    </a:cubicBezTo>
                    <a:cubicBezTo>
                      <a:pt x="29675" y="51373"/>
                      <a:pt x="29725" y="51373"/>
                      <a:pt x="29750" y="51348"/>
                    </a:cubicBezTo>
                    <a:lnTo>
                      <a:pt x="37094" y="47087"/>
                    </a:lnTo>
                    <a:cubicBezTo>
                      <a:pt x="37169" y="47062"/>
                      <a:pt x="37194" y="46987"/>
                      <a:pt x="37194" y="46912"/>
                    </a:cubicBezTo>
                    <a:lnTo>
                      <a:pt x="37194" y="42801"/>
                    </a:lnTo>
                    <a:lnTo>
                      <a:pt x="40778" y="40721"/>
                    </a:lnTo>
                    <a:cubicBezTo>
                      <a:pt x="40853" y="40696"/>
                      <a:pt x="40878" y="40621"/>
                      <a:pt x="40878" y="40546"/>
                    </a:cubicBezTo>
                    <a:lnTo>
                      <a:pt x="40878" y="32049"/>
                    </a:lnTo>
                    <a:cubicBezTo>
                      <a:pt x="40878" y="31974"/>
                      <a:pt x="40853" y="31899"/>
                      <a:pt x="40778" y="31874"/>
                    </a:cubicBezTo>
                    <a:cubicBezTo>
                      <a:pt x="40740" y="31849"/>
                      <a:pt x="40703" y="31836"/>
                      <a:pt x="40668" y="31836"/>
                    </a:cubicBezTo>
                    <a:cubicBezTo>
                      <a:pt x="40634" y="31836"/>
                      <a:pt x="40602" y="31849"/>
                      <a:pt x="40577" y="31874"/>
                    </a:cubicBezTo>
                    <a:lnTo>
                      <a:pt x="37194" y="33829"/>
                    </a:lnTo>
                    <a:lnTo>
                      <a:pt x="37194" y="29919"/>
                    </a:lnTo>
                    <a:cubicBezTo>
                      <a:pt x="37194" y="29844"/>
                      <a:pt x="37169" y="29794"/>
                      <a:pt x="37094" y="29744"/>
                    </a:cubicBezTo>
                    <a:cubicBezTo>
                      <a:pt x="37069" y="29731"/>
                      <a:pt x="37031" y="29725"/>
                      <a:pt x="36993" y="29725"/>
                    </a:cubicBezTo>
                    <a:close/>
                    <a:moveTo>
                      <a:pt x="66217" y="571"/>
                    </a:moveTo>
                    <a:lnTo>
                      <a:pt x="66217" y="42551"/>
                    </a:lnTo>
                    <a:lnTo>
                      <a:pt x="427" y="80521"/>
                    </a:lnTo>
                    <a:lnTo>
                      <a:pt x="427" y="38541"/>
                    </a:lnTo>
                    <a:lnTo>
                      <a:pt x="7369" y="34556"/>
                    </a:lnTo>
                    <a:lnTo>
                      <a:pt x="7369" y="38415"/>
                    </a:lnTo>
                    <a:cubicBezTo>
                      <a:pt x="7369" y="38491"/>
                      <a:pt x="7394" y="38566"/>
                      <a:pt x="7469" y="38591"/>
                    </a:cubicBezTo>
                    <a:cubicBezTo>
                      <a:pt x="7494" y="38616"/>
                      <a:pt x="7532" y="38628"/>
                      <a:pt x="7570" y="38628"/>
                    </a:cubicBezTo>
                    <a:cubicBezTo>
                      <a:pt x="7607" y="38628"/>
                      <a:pt x="7645" y="38616"/>
                      <a:pt x="7670" y="38591"/>
                    </a:cubicBezTo>
                    <a:lnTo>
                      <a:pt x="11354" y="36486"/>
                    </a:lnTo>
                    <a:cubicBezTo>
                      <a:pt x="11429" y="36435"/>
                      <a:pt x="11454" y="36385"/>
                      <a:pt x="11454" y="36310"/>
                    </a:cubicBezTo>
                    <a:lnTo>
                      <a:pt x="11454" y="32175"/>
                    </a:lnTo>
                    <a:lnTo>
                      <a:pt x="55164" y="6937"/>
                    </a:lnTo>
                    <a:lnTo>
                      <a:pt x="55164" y="10821"/>
                    </a:lnTo>
                    <a:cubicBezTo>
                      <a:pt x="55164" y="10896"/>
                      <a:pt x="55214" y="10972"/>
                      <a:pt x="55289" y="10997"/>
                    </a:cubicBezTo>
                    <a:cubicBezTo>
                      <a:pt x="55314" y="11022"/>
                      <a:pt x="55346" y="11034"/>
                      <a:pt x="55380" y="11034"/>
                    </a:cubicBezTo>
                    <a:cubicBezTo>
                      <a:pt x="55415" y="11034"/>
                      <a:pt x="55452" y="11022"/>
                      <a:pt x="55490" y="10997"/>
                    </a:cubicBezTo>
                    <a:lnTo>
                      <a:pt x="59174" y="8866"/>
                    </a:lnTo>
                    <a:cubicBezTo>
                      <a:pt x="59224" y="8841"/>
                      <a:pt x="59274" y="8766"/>
                      <a:pt x="59274" y="8691"/>
                    </a:cubicBezTo>
                    <a:lnTo>
                      <a:pt x="59274" y="4556"/>
                    </a:lnTo>
                    <a:lnTo>
                      <a:pt x="66217" y="571"/>
                    </a:lnTo>
                    <a:close/>
                    <a:moveTo>
                      <a:pt x="66417" y="0"/>
                    </a:moveTo>
                    <a:cubicBezTo>
                      <a:pt x="66380" y="0"/>
                      <a:pt x="66342" y="7"/>
                      <a:pt x="66317" y="19"/>
                    </a:cubicBezTo>
                    <a:lnTo>
                      <a:pt x="58948" y="4255"/>
                    </a:lnTo>
                    <a:cubicBezTo>
                      <a:pt x="58898" y="4305"/>
                      <a:pt x="58848" y="4380"/>
                      <a:pt x="58848" y="4455"/>
                    </a:cubicBezTo>
                    <a:lnTo>
                      <a:pt x="58848" y="8566"/>
                    </a:lnTo>
                    <a:lnTo>
                      <a:pt x="55590" y="10470"/>
                    </a:lnTo>
                    <a:lnTo>
                      <a:pt x="55590" y="6561"/>
                    </a:lnTo>
                    <a:cubicBezTo>
                      <a:pt x="55590" y="6485"/>
                      <a:pt x="55565" y="6435"/>
                      <a:pt x="55490" y="6385"/>
                    </a:cubicBezTo>
                    <a:cubicBezTo>
                      <a:pt x="55452" y="6373"/>
                      <a:pt x="55415" y="6366"/>
                      <a:pt x="55380" y="6366"/>
                    </a:cubicBezTo>
                    <a:cubicBezTo>
                      <a:pt x="55346" y="6366"/>
                      <a:pt x="55314" y="6373"/>
                      <a:pt x="55289" y="6385"/>
                    </a:cubicBezTo>
                    <a:lnTo>
                      <a:pt x="11154" y="31874"/>
                    </a:lnTo>
                    <a:cubicBezTo>
                      <a:pt x="11078" y="31899"/>
                      <a:pt x="11053" y="31974"/>
                      <a:pt x="11053" y="32049"/>
                    </a:cubicBezTo>
                    <a:lnTo>
                      <a:pt x="11053" y="36185"/>
                    </a:lnTo>
                    <a:lnTo>
                      <a:pt x="7770" y="38065"/>
                    </a:lnTo>
                    <a:lnTo>
                      <a:pt x="7770" y="34180"/>
                    </a:lnTo>
                    <a:cubicBezTo>
                      <a:pt x="7770" y="34105"/>
                      <a:pt x="7745" y="34029"/>
                      <a:pt x="7670" y="34004"/>
                    </a:cubicBezTo>
                    <a:cubicBezTo>
                      <a:pt x="7645" y="33992"/>
                      <a:pt x="7607" y="33986"/>
                      <a:pt x="7570" y="33986"/>
                    </a:cubicBezTo>
                    <a:cubicBezTo>
                      <a:pt x="7532" y="33986"/>
                      <a:pt x="7494" y="33992"/>
                      <a:pt x="7469" y="34004"/>
                    </a:cubicBezTo>
                    <a:lnTo>
                      <a:pt x="126" y="38240"/>
                    </a:lnTo>
                    <a:cubicBezTo>
                      <a:pt x="51" y="38290"/>
                      <a:pt x="1" y="38365"/>
                      <a:pt x="1" y="38440"/>
                    </a:cubicBezTo>
                    <a:lnTo>
                      <a:pt x="1" y="80897"/>
                    </a:lnTo>
                    <a:cubicBezTo>
                      <a:pt x="1" y="80972"/>
                      <a:pt x="51" y="81022"/>
                      <a:pt x="126" y="81072"/>
                    </a:cubicBezTo>
                    <a:cubicBezTo>
                      <a:pt x="151" y="81097"/>
                      <a:pt x="176" y="81097"/>
                      <a:pt x="226" y="81097"/>
                    </a:cubicBezTo>
                    <a:cubicBezTo>
                      <a:pt x="251" y="81097"/>
                      <a:pt x="301" y="81097"/>
                      <a:pt x="327" y="81072"/>
                    </a:cubicBezTo>
                    <a:lnTo>
                      <a:pt x="66517" y="42852"/>
                    </a:lnTo>
                    <a:cubicBezTo>
                      <a:pt x="66593" y="42826"/>
                      <a:pt x="66618" y="42751"/>
                      <a:pt x="66618" y="42676"/>
                    </a:cubicBezTo>
                    <a:lnTo>
                      <a:pt x="66618" y="195"/>
                    </a:lnTo>
                    <a:cubicBezTo>
                      <a:pt x="66618" y="119"/>
                      <a:pt x="66593" y="69"/>
                      <a:pt x="66517" y="19"/>
                    </a:cubicBezTo>
                    <a:cubicBezTo>
                      <a:pt x="66492" y="7"/>
                      <a:pt x="66455" y="0"/>
                      <a:pt x="664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7105622" y="1448183"/>
                <a:ext cx="242792" cy="142096"/>
              </a:xfrm>
              <a:custGeom>
                <a:avLst/>
                <a:gdLst/>
                <a:ahLst/>
                <a:cxnLst/>
                <a:rect l="l" t="t" r="r" b="b"/>
                <a:pathLst>
                  <a:path w="10879" h="6367" extrusionOk="0">
                    <a:moveTo>
                      <a:pt x="7194" y="0"/>
                    </a:moveTo>
                    <a:lnTo>
                      <a:pt x="1" y="4161"/>
                    </a:lnTo>
                    <a:lnTo>
                      <a:pt x="3535" y="6041"/>
                    </a:lnTo>
                    <a:lnTo>
                      <a:pt x="3535" y="6366"/>
                    </a:lnTo>
                    <a:lnTo>
                      <a:pt x="10878" y="2106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7100600" y="1443429"/>
                <a:ext cx="252277" cy="151313"/>
              </a:xfrm>
              <a:custGeom>
                <a:avLst/>
                <a:gdLst/>
                <a:ahLst/>
                <a:cxnLst/>
                <a:rect l="l" t="t" r="r" b="b"/>
                <a:pathLst>
                  <a:path w="11304" h="6780" extrusionOk="0">
                    <a:moveTo>
                      <a:pt x="7419" y="439"/>
                    </a:moveTo>
                    <a:lnTo>
                      <a:pt x="10677" y="2319"/>
                    </a:lnTo>
                    <a:lnTo>
                      <a:pt x="3960" y="6203"/>
                    </a:lnTo>
                    <a:cubicBezTo>
                      <a:pt x="3935" y="6153"/>
                      <a:pt x="3910" y="6103"/>
                      <a:pt x="3835" y="6078"/>
                    </a:cubicBezTo>
                    <a:lnTo>
                      <a:pt x="652" y="4374"/>
                    </a:lnTo>
                    <a:lnTo>
                      <a:pt x="7419" y="439"/>
                    </a:lnTo>
                    <a:close/>
                    <a:moveTo>
                      <a:pt x="7431" y="0"/>
                    </a:moveTo>
                    <a:cubicBezTo>
                      <a:pt x="7394" y="0"/>
                      <a:pt x="7356" y="13"/>
                      <a:pt x="7319" y="38"/>
                    </a:cubicBezTo>
                    <a:lnTo>
                      <a:pt x="126" y="4198"/>
                    </a:lnTo>
                    <a:cubicBezTo>
                      <a:pt x="50" y="4223"/>
                      <a:pt x="0" y="4299"/>
                      <a:pt x="0" y="4374"/>
                    </a:cubicBezTo>
                    <a:cubicBezTo>
                      <a:pt x="25" y="4449"/>
                      <a:pt x="50" y="4524"/>
                      <a:pt x="126" y="4549"/>
                    </a:cubicBezTo>
                    <a:lnTo>
                      <a:pt x="3534" y="6379"/>
                    </a:lnTo>
                    <a:lnTo>
                      <a:pt x="3534" y="6579"/>
                    </a:lnTo>
                    <a:cubicBezTo>
                      <a:pt x="3534" y="6655"/>
                      <a:pt x="3584" y="6705"/>
                      <a:pt x="3634" y="6755"/>
                    </a:cubicBezTo>
                    <a:cubicBezTo>
                      <a:pt x="3685" y="6780"/>
                      <a:pt x="3710" y="6780"/>
                      <a:pt x="3760" y="6780"/>
                    </a:cubicBezTo>
                    <a:cubicBezTo>
                      <a:pt x="3785" y="6780"/>
                      <a:pt x="3810" y="6780"/>
                      <a:pt x="3860" y="6755"/>
                    </a:cubicBezTo>
                    <a:lnTo>
                      <a:pt x="11203" y="2519"/>
                    </a:lnTo>
                    <a:cubicBezTo>
                      <a:pt x="11279" y="2469"/>
                      <a:pt x="11304" y="2394"/>
                      <a:pt x="11304" y="2319"/>
                    </a:cubicBezTo>
                    <a:cubicBezTo>
                      <a:pt x="11304" y="2243"/>
                      <a:pt x="11279" y="2193"/>
                      <a:pt x="11203" y="2143"/>
                    </a:cubicBezTo>
                    <a:lnTo>
                      <a:pt x="7544" y="38"/>
                    </a:lnTo>
                    <a:cubicBezTo>
                      <a:pt x="7507" y="13"/>
                      <a:pt x="7469" y="0"/>
                      <a:pt x="7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7102274" y="1590255"/>
                <a:ext cx="82240" cy="142096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6367" extrusionOk="0">
                    <a:moveTo>
                      <a:pt x="3685" y="0"/>
                    </a:moveTo>
                    <a:lnTo>
                      <a:pt x="0" y="2106"/>
                    </a:lnTo>
                    <a:lnTo>
                      <a:pt x="0" y="6366"/>
                    </a:lnTo>
                    <a:lnTo>
                      <a:pt x="3685" y="4236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7097230" y="1585367"/>
                <a:ext cx="91770" cy="15144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786" extrusionOk="0">
                    <a:moveTo>
                      <a:pt x="3685" y="570"/>
                    </a:moveTo>
                    <a:lnTo>
                      <a:pt x="3685" y="4330"/>
                    </a:lnTo>
                    <a:lnTo>
                      <a:pt x="427" y="6234"/>
                    </a:lnTo>
                    <a:lnTo>
                      <a:pt x="427" y="2450"/>
                    </a:lnTo>
                    <a:lnTo>
                      <a:pt x="3685" y="570"/>
                    </a:lnTo>
                    <a:close/>
                    <a:moveTo>
                      <a:pt x="3898" y="0"/>
                    </a:moveTo>
                    <a:cubicBezTo>
                      <a:pt x="3861" y="0"/>
                      <a:pt x="3823" y="6"/>
                      <a:pt x="3785" y="19"/>
                    </a:cubicBezTo>
                    <a:lnTo>
                      <a:pt x="126" y="2149"/>
                    </a:lnTo>
                    <a:cubicBezTo>
                      <a:pt x="51" y="2199"/>
                      <a:pt x="1" y="2249"/>
                      <a:pt x="1" y="2325"/>
                    </a:cubicBezTo>
                    <a:lnTo>
                      <a:pt x="1" y="6585"/>
                    </a:lnTo>
                    <a:cubicBezTo>
                      <a:pt x="1" y="6660"/>
                      <a:pt x="51" y="6736"/>
                      <a:pt x="126" y="6761"/>
                    </a:cubicBezTo>
                    <a:cubicBezTo>
                      <a:pt x="151" y="6786"/>
                      <a:pt x="176" y="6786"/>
                      <a:pt x="226" y="6786"/>
                    </a:cubicBezTo>
                    <a:cubicBezTo>
                      <a:pt x="252" y="6786"/>
                      <a:pt x="302" y="6786"/>
                      <a:pt x="327" y="6761"/>
                    </a:cubicBezTo>
                    <a:lnTo>
                      <a:pt x="4011" y="4630"/>
                    </a:lnTo>
                    <a:cubicBezTo>
                      <a:pt x="4061" y="4605"/>
                      <a:pt x="4111" y="4530"/>
                      <a:pt x="4111" y="4455"/>
                    </a:cubicBezTo>
                    <a:lnTo>
                      <a:pt x="4111" y="219"/>
                    </a:lnTo>
                    <a:cubicBezTo>
                      <a:pt x="4111" y="144"/>
                      <a:pt x="4061" y="69"/>
                      <a:pt x="4011" y="19"/>
                    </a:cubicBezTo>
                    <a:cubicBezTo>
                      <a:pt x="3973" y="6"/>
                      <a:pt x="3936" y="0"/>
                      <a:pt x="38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6937839" y="1495161"/>
                <a:ext cx="246675" cy="142096"/>
              </a:xfrm>
              <a:custGeom>
                <a:avLst/>
                <a:gdLst/>
                <a:ahLst/>
                <a:cxnLst/>
                <a:rect l="l" t="t" r="r" b="b"/>
                <a:pathLst>
                  <a:path w="11053" h="6367" extrusionOk="0">
                    <a:moveTo>
                      <a:pt x="3684" y="1"/>
                    </a:moveTo>
                    <a:lnTo>
                      <a:pt x="0" y="2131"/>
                    </a:lnTo>
                    <a:lnTo>
                      <a:pt x="3684" y="4261"/>
                    </a:lnTo>
                    <a:lnTo>
                      <a:pt x="7368" y="6367"/>
                    </a:lnTo>
                    <a:lnTo>
                      <a:pt x="11053" y="4261"/>
                    </a:lnTo>
                    <a:lnTo>
                      <a:pt x="11053" y="3936"/>
                    </a:lnTo>
                    <a:lnTo>
                      <a:pt x="7519" y="2056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6933354" y="1490831"/>
                <a:ext cx="255647" cy="151469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6787" extrusionOk="0">
                    <a:moveTo>
                      <a:pt x="3885" y="445"/>
                    </a:moveTo>
                    <a:lnTo>
                      <a:pt x="11028" y="4255"/>
                    </a:lnTo>
                    <a:lnTo>
                      <a:pt x="11028" y="4330"/>
                    </a:lnTo>
                    <a:lnTo>
                      <a:pt x="7569" y="6335"/>
                    </a:lnTo>
                    <a:lnTo>
                      <a:pt x="627" y="2325"/>
                    </a:lnTo>
                    <a:lnTo>
                      <a:pt x="3885" y="445"/>
                    </a:lnTo>
                    <a:close/>
                    <a:moveTo>
                      <a:pt x="3876" y="0"/>
                    </a:moveTo>
                    <a:cubicBezTo>
                      <a:pt x="3841" y="0"/>
                      <a:pt x="3810" y="7"/>
                      <a:pt x="3785" y="19"/>
                    </a:cubicBezTo>
                    <a:lnTo>
                      <a:pt x="101" y="2150"/>
                    </a:lnTo>
                    <a:cubicBezTo>
                      <a:pt x="26" y="2175"/>
                      <a:pt x="1" y="2250"/>
                      <a:pt x="1" y="2325"/>
                    </a:cubicBezTo>
                    <a:cubicBezTo>
                      <a:pt x="1" y="2400"/>
                      <a:pt x="26" y="2475"/>
                      <a:pt x="101" y="2500"/>
                    </a:cubicBezTo>
                    <a:lnTo>
                      <a:pt x="7469" y="6761"/>
                    </a:lnTo>
                    <a:cubicBezTo>
                      <a:pt x="7494" y="6761"/>
                      <a:pt x="7519" y="6786"/>
                      <a:pt x="7569" y="6786"/>
                    </a:cubicBezTo>
                    <a:cubicBezTo>
                      <a:pt x="7595" y="6786"/>
                      <a:pt x="7645" y="6761"/>
                      <a:pt x="7670" y="6761"/>
                    </a:cubicBezTo>
                    <a:lnTo>
                      <a:pt x="11354" y="4631"/>
                    </a:lnTo>
                    <a:cubicBezTo>
                      <a:pt x="11404" y="4581"/>
                      <a:pt x="11454" y="4531"/>
                      <a:pt x="11454" y="4455"/>
                    </a:cubicBezTo>
                    <a:lnTo>
                      <a:pt x="11454" y="4130"/>
                    </a:lnTo>
                    <a:cubicBezTo>
                      <a:pt x="11454" y="4054"/>
                      <a:pt x="11404" y="3979"/>
                      <a:pt x="11329" y="3954"/>
                    </a:cubicBezTo>
                    <a:lnTo>
                      <a:pt x="3985" y="19"/>
                    </a:lnTo>
                    <a:cubicBezTo>
                      <a:pt x="3948" y="7"/>
                      <a:pt x="3910" y="0"/>
                      <a:pt x="3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6035056" y="1590255"/>
                <a:ext cx="1067245" cy="615851"/>
              </a:xfrm>
              <a:custGeom>
                <a:avLst/>
                <a:gdLst/>
                <a:ahLst/>
                <a:cxnLst/>
                <a:rect l="l" t="t" r="r" b="b"/>
                <a:pathLst>
                  <a:path w="47821" h="27595" extrusionOk="0">
                    <a:moveTo>
                      <a:pt x="44136" y="0"/>
                    </a:moveTo>
                    <a:lnTo>
                      <a:pt x="1" y="25489"/>
                    </a:lnTo>
                    <a:lnTo>
                      <a:pt x="3685" y="27594"/>
                    </a:lnTo>
                    <a:lnTo>
                      <a:pt x="47820" y="2106"/>
                    </a:lnTo>
                    <a:lnTo>
                      <a:pt x="44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6030592" y="1585501"/>
                <a:ext cx="1076172" cy="625069"/>
              </a:xfrm>
              <a:custGeom>
                <a:avLst/>
                <a:gdLst/>
                <a:ahLst/>
                <a:cxnLst/>
                <a:rect l="l" t="t" r="r" b="b"/>
                <a:pathLst>
                  <a:path w="48221" h="28008" extrusionOk="0">
                    <a:moveTo>
                      <a:pt x="44336" y="464"/>
                    </a:moveTo>
                    <a:lnTo>
                      <a:pt x="47594" y="2319"/>
                    </a:lnTo>
                    <a:lnTo>
                      <a:pt x="3885" y="27582"/>
                    </a:lnTo>
                    <a:lnTo>
                      <a:pt x="627" y="25702"/>
                    </a:lnTo>
                    <a:lnTo>
                      <a:pt x="44336" y="464"/>
                    </a:lnTo>
                    <a:close/>
                    <a:moveTo>
                      <a:pt x="44336" y="0"/>
                    </a:moveTo>
                    <a:cubicBezTo>
                      <a:pt x="44299" y="0"/>
                      <a:pt x="44261" y="13"/>
                      <a:pt x="44236" y="38"/>
                    </a:cubicBezTo>
                    <a:lnTo>
                      <a:pt x="100" y="25502"/>
                    </a:lnTo>
                    <a:cubicBezTo>
                      <a:pt x="50" y="25552"/>
                      <a:pt x="0" y="25627"/>
                      <a:pt x="0" y="25702"/>
                    </a:cubicBezTo>
                    <a:cubicBezTo>
                      <a:pt x="0" y="25777"/>
                      <a:pt x="50" y="25828"/>
                      <a:pt x="100" y="25878"/>
                    </a:cubicBezTo>
                    <a:lnTo>
                      <a:pt x="3785" y="27983"/>
                    </a:lnTo>
                    <a:cubicBezTo>
                      <a:pt x="3810" y="28008"/>
                      <a:pt x="3835" y="28008"/>
                      <a:pt x="3885" y="28008"/>
                    </a:cubicBezTo>
                    <a:cubicBezTo>
                      <a:pt x="3910" y="28008"/>
                      <a:pt x="3960" y="28008"/>
                      <a:pt x="3985" y="27983"/>
                    </a:cubicBezTo>
                    <a:lnTo>
                      <a:pt x="48121" y="2519"/>
                    </a:lnTo>
                    <a:cubicBezTo>
                      <a:pt x="48196" y="2469"/>
                      <a:pt x="48221" y="2394"/>
                      <a:pt x="48221" y="2319"/>
                    </a:cubicBezTo>
                    <a:cubicBezTo>
                      <a:pt x="48221" y="2243"/>
                      <a:pt x="48196" y="2193"/>
                      <a:pt x="48121" y="2143"/>
                    </a:cubicBezTo>
                    <a:lnTo>
                      <a:pt x="44436" y="38"/>
                    </a:lnTo>
                    <a:cubicBezTo>
                      <a:pt x="44411" y="13"/>
                      <a:pt x="44374" y="0"/>
                      <a:pt x="44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6155324" y="1373799"/>
                <a:ext cx="582844" cy="431263"/>
              </a:xfrm>
              <a:custGeom>
                <a:avLst/>
                <a:gdLst/>
                <a:ahLst/>
                <a:cxnLst/>
                <a:rect l="l" t="t" r="r" b="b"/>
                <a:pathLst>
                  <a:path w="26116" h="19324" extrusionOk="0">
                    <a:moveTo>
                      <a:pt x="26116" y="0"/>
                    </a:moveTo>
                    <a:lnTo>
                      <a:pt x="0" y="15063"/>
                    </a:lnTo>
                    <a:lnTo>
                      <a:pt x="0" y="19323"/>
                    </a:lnTo>
                    <a:lnTo>
                      <a:pt x="20351" y="7569"/>
                    </a:lnTo>
                    <a:lnTo>
                      <a:pt x="26116" y="4261"/>
                    </a:lnTo>
                    <a:lnTo>
                      <a:pt x="26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6150838" y="1369023"/>
                <a:ext cx="591815" cy="440503"/>
              </a:xfrm>
              <a:custGeom>
                <a:avLst/>
                <a:gdLst/>
                <a:ahLst/>
                <a:cxnLst/>
                <a:rect l="l" t="t" r="r" b="b"/>
                <a:pathLst>
                  <a:path w="26518" h="19738" extrusionOk="0">
                    <a:moveTo>
                      <a:pt x="26116" y="590"/>
                    </a:moveTo>
                    <a:lnTo>
                      <a:pt x="26116" y="4349"/>
                    </a:lnTo>
                    <a:lnTo>
                      <a:pt x="402" y="19187"/>
                    </a:lnTo>
                    <a:lnTo>
                      <a:pt x="402" y="15402"/>
                    </a:lnTo>
                    <a:lnTo>
                      <a:pt x="26116" y="590"/>
                    </a:lnTo>
                    <a:close/>
                    <a:moveTo>
                      <a:pt x="26307" y="1"/>
                    </a:moveTo>
                    <a:cubicBezTo>
                      <a:pt x="26273" y="1"/>
                      <a:pt x="26241" y="14"/>
                      <a:pt x="26216" y="39"/>
                    </a:cubicBezTo>
                    <a:lnTo>
                      <a:pt x="101" y="15101"/>
                    </a:lnTo>
                    <a:cubicBezTo>
                      <a:pt x="26" y="15151"/>
                      <a:pt x="1" y="15227"/>
                      <a:pt x="1" y="15277"/>
                    </a:cubicBezTo>
                    <a:lnTo>
                      <a:pt x="1" y="19537"/>
                    </a:lnTo>
                    <a:cubicBezTo>
                      <a:pt x="1" y="19613"/>
                      <a:pt x="26" y="19688"/>
                      <a:pt x="101" y="19713"/>
                    </a:cubicBezTo>
                    <a:cubicBezTo>
                      <a:pt x="126" y="19738"/>
                      <a:pt x="176" y="19738"/>
                      <a:pt x="201" y="19738"/>
                    </a:cubicBezTo>
                    <a:cubicBezTo>
                      <a:pt x="226" y="19738"/>
                      <a:pt x="276" y="19738"/>
                      <a:pt x="301" y="19713"/>
                    </a:cubicBezTo>
                    <a:lnTo>
                      <a:pt x="26417" y="4650"/>
                    </a:lnTo>
                    <a:cubicBezTo>
                      <a:pt x="26492" y="4600"/>
                      <a:pt x="26517" y="4525"/>
                      <a:pt x="26517" y="4450"/>
                    </a:cubicBezTo>
                    <a:lnTo>
                      <a:pt x="26517" y="214"/>
                    </a:lnTo>
                    <a:cubicBezTo>
                      <a:pt x="26517" y="139"/>
                      <a:pt x="26492" y="64"/>
                      <a:pt x="26417" y="39"/>
                    </a:cubicBezTo>
                    <a:cubicBezTo>
                      <a:pt x="26379" y="14"/>
                      <a:pt x="26342" y="1"/>
                      <a:pt x="263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6035056" y="1709943"/>
                <a:ext cx="120291" cy="35408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5866" extrusionOk="0">
                    <a:moveTo>
                      <a:pt x="5389" y="1"/>
                    </a:moveTo>
                    <a:lnTo>
                      <a:pt x="1" y="3134"/>
                    </a:lnTo>
                    <a:lnTo>
                      <a:pt x="1" y="15866"/>
                    </a:lnTo>
                    <a:lnTo>
                      <a:pt x="3685" y="13735"/>
                    </a:lnTo>
                    <a:lnTo>
                      <a:pt x="3685" y="5239"/>
                    </a:lnTo>
                    <a:lnTo>
                      <a:pt x="5389" y="4261"/>
                    </a:lnTo>
                    <a:lnTo>
                      <a:pt x="53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6030592" y="1705613"/>
                <a:ext cx="129218" cy="362905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16261" extrusionOk="0">
                    <a:moveTo>
                      <a:pt x="5389" y="571"/>
                    </a:moveTo>
                    <a:lnTo>
                      <a:pt x="5389" y="4330"/>
                    </a:lnTo>
                    <a:lnTo>
                      <a:pt x="3785" y="5257"/>
                    </a:lnTo>
                    <a:cubicBezTo>
                      <a:pt x="3709" y="5308"/>
                      <a:pt x="3684" y="5358"/>
                      <a:pt x="3684" y="5433"/>
                    </a:cubicBezTo>
                    <a:lnTo>
                      <a:pt x="3684" y="13804"/>
                    </a:lnTo>
                    <a:lnTo>
                      <a:pt x="401" y="15709"/>
                    </a:lnTo>
                    <a:lnTo>
                      <a:pt x="401" y="3428"/>
                    </a:lnTo>
                    <a:lnTo>
                      <a:pt x="5389" y="571"/>
                    </a:lnTo>
                    <a:close/>
                    <a:moveTo>
                      <a:pt x="5589" y="1"/>
                    </a:moveTo>
                    <a:cubicBezTo>
                      <a:pt x="5552" y="1"/>
                      <a:pt x="5514" y="7"/>
                      <a:pt x="5489" y="19"/>
                    </a:cubicBezTo>
                    <a:lnTo>
                      <a:pt x="100" y="3127"/>
                    </a:lnTo>
                    <a:cubicBezTo>
                      <a:pt x="25" y="3177"/>
                      <a:pt x="0" y="3252"/>
                      <a:pt x="0" y="3328"/>
                    </a:cubicBezTo>
                    <a:lnTo>
                      <a:pt x="0" y="16060"/>
                    </a:lnTo>
                    <a:cubicBezTo>
                      <a:pt x="0" y="16135"/>
                      <a:pt x="25" y="16210"/>
                      <a:pt x="100" y="16235"/>
                    </a:cubicBezTo>
                    <a:cubicBezTo>
                      <a:pt x="125" y="16260"/>
                      <a:pt x="176" y="16260"/>
                      <a:pt x="201" y="16260"/>
                    </a:cubicBezTo>
                    <a:cubicBezTo>
                      <a:pt x="251" y="16260"/>
                      <a:pt x="276" y="16260"/>
                      <a:pt x="301" y="16235"/>
                    </a:cubicBezTo>
                    <a:lnTo>
                      <a:pt x="3985" y="14130"/>
                    </a:lnTo>
                    <a:cubicBezTo>
                      <a:pt x="4060" y="14080"/>
                      <a:pt x="4085" y="14004"/>
                      <a:pt x="4085" y="13929"/>
                    </a:cubicBezTo>
                    <a:lnTo>
                      <a:pt x="4085" y="5558"/>
                    </a:lnTo>
                    <a:lnTo>
                      <a:pt x="5689" y="4631"/>
                    </a:lnTo>
                    <a:cubicBezTo>
                      <a:pt x="5765" y="4606"/>
                      <a:pt x="5790" y="4531"/>
                      <a:pt x="5790" y="4455"/>
                    </a:cubicBezTo>
                    <a:lnTo>
                      <a:pt x="5790" y="195"/>
                    </a:lnTo>
                    <a:cubicBezTo>
                      <a:pt x="5790" y="145"/>
                      <a:pt x="5765" y="69"/>
                      <a:pt x="5689" y="19"/>
                    </a:cubicBezTo>
                    <a:cubicBezTo>
                      <a:pt x="5664" y="7"/>
                      <a:pt x="5627" y="1"/>
                      <a:pt x="5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6738143" y="1305552"/>
                <a:ext cx="118037" cy="33170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14863" extrusionOk="0">
                    <a:moveTo>
                      <a:pt x="5289" y="0"/>
                    </a:moveTo>
                    <a:lnTo>
                      <a:pt x="1" y="3058"/>
                    </a:lnTo>
                    <a:lnTo>
                      <a:pt x="1" y="7319"/>
                    </a:lnTo>
                    <a:lnTo>
                      <a:pt x="1605" y="6391"/>
                    </a:lnTo>
                    <a:lnTo>
                      <a:pt x="1605" y="14863"/>
                    </a:lnTo>
                    <a:lnTo>
                      <a:pt x="5289" y="12757"/>
                    </a:lnTo>
                    <a:lnTo>
                      <a:pt x="52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6733680" y="1301223"/>
                <a:ext cx="126987" cy="341078"/>
              </a:xfrm>
              <a:custGeom>
                <a:avLst/>
                <a:gdLst/>
                <a:ahLst/>
                <a:cxnLst/>
                <a:rect l="l" t="t" r="r" b="b"/>
                <a:pathLst>
                  <a:path w="5690" h="15283" extrusionOk="0">
                    <a:moveTo>
                      <a:pt x="5263" y="570"/>
                    </a:moveTo>
                    <a:lnTo>
                      <a:pt x="5263" y="12826"/>
                    </a:lnTo>
                    <a:lnTo>
                      <a:pt x="2005" y="14706"/>
                    </a:lnTo>
                    <a:lnTo>
                      <a:pt x="2005" y="6585"/>
                    </a:lnTo>
                    <a:cubicBezTo>
                      <a:pt x="2005" y="6510"/>
                      <a:pt x="1980" y="6435"/>
                      <a:pt x="1905" y="6385"/>
                    </a:cubicBezTo>
                    <a:cubicBezTo>
                      <a:pt x="1880" y="6385"/>
                      <a:pt x="1830" y="6360"/>
                      <a:pt x="1805" y="6360"/>
                    </a:cubicBezTo>
                    <a:cubicBezTo>
                      <a:pt x="1754" y="6360"/>
                      <a:pt x="1729" y="6385"/>
                      <a:pt x="1704" y="6385"/>
                    </a:cubicBezTo>
                    <a:lnTo>
                      <a:pt x="401" y="7137"/>
                    </a:lnTo>
                    <a:lnTo>
                      <a:pt x="401" y="3377"/>
                    </a:lnTo>
                    <a:lnTo>
                      <a:pt x="5263" y="570"/>
                    </a:lnTo>
                    <a:close/>
                    <a:moveTo>
                      <a:pt x="5479" y="0"/>
                    </a:moveTo>
                    <a:cubicBezTo>
                      <a:pt x="5445" y="0"/>
                      <a:pt x="5414" y="6"/>
                      <a:pt x="5389" y="19"/>
                    </a:cubicBezTo>
                    <a:lnTo>
                      <a:pt x="100" y="3077"/>
                    </a:lnTo>
                    <a:cubicBezTo>
                      <a:pt x="25" y="3102"/>
                      <a:pt x="0" y="3177"/>
                      <a:pt x="0" y="3252"/>
                    </a:cubicBezTo>
                    <a:lnTo>
                      <a:pt x="0" y="7513"/>
                    </a:lnTo>
                    <a:cubicBezTo>
                      <a:pt x="0" y="7563"/>
                      <a:pt x="25" y="7638"/>
                      <a:pt x="100" y="7688"/>
                    </a:cubicBezTo>
                    <a:cubicBezTo>
                      <a:pt x="125" y="7701"/>
                      <a:pt x="157" y="7707"/>
                      <a:pt x="191" y="7707"/>
                    </a:cubicBezTo>
                    <a:cubicBezTo>
                      <a:pt x="226" y="7707"/>
                      <a:pt x="263" y="7701"/>
                      <a:pt x="301" y="7688"/>
                    </a:cubicBezTo>
                    <a:lnTo>
                      <a:pt x="1579" y="6936"/>
                    </a:lnTo>
                    <a:lnTo>
                      <a:pt x="1579" y="15057"/>
                    </a:lnTo>
                    <a:cubicBezTo>
                      <a:pt x="1579" y="15132"/>
                      <a:pt x="1629" y="15207"/>
                      <a:pt x="1704" y="15257"/>
                    </a:cubicBezTo>
                    <a:cubicBezTo>
                      <a:pt x="1729" y="15257"/>
                      <a:pt x="1754" y="15282"/>
                      <a:pt x="1805" y="15282"/>
                    </a:cubicBezTo>
                    <a:cubicBezTo>
                      <a:pt x="1830" y="15282"/>
                      <a:pt x="1880" y="15257"/>
                      <a:pt x="1905" y="15257"/>
                    </a:cubicBezTo>
                    <a:lnTo>
                      <a:pt x="5589" y="13127"/>
                    </a:lnTo>
                    <a:cubicBezTo>
                      <a:pt x="5639" y="13077"/>
                      <a:pt x="5689" y="13027"/>
                      <a:pt x="5689" y="12951"/>
                    </a:cubicBezTo>
                    <a:lnTo>
                      <a:pt x="5689" y="194"/>
                    </a:lnTo>
                    <a:cubicBezTo>
                      <a:pt x="5689" y="119"/>
                      <a:pt x="5639" y="69"/>
                      <a:pt x="5589" y="19"/>
                    </a:cubicBezTo>
                    <a:cubicBezTo>
                      <a:pt x="5552" y="6"/>
                      <a:pt x="5514" y="0"/>
                      <a:pt x="5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5994237" y="1282052"/>
                <a:ext cx="743932" cy="427916"/>
              </a:xfrm>
              <a:custGeom>
                <a:avLst/>
                <a:gdLst/>
                <a:ahLst/>
                <a:cxnLst/>
                <a:rect l="l" t="t" r="r" b="b"/>
                <a:pathLst>
                  <a:path w="33334" h="19174" extrusionOk="0">
                    <a:moveTo>
                      <a:pt x="25740" y="1"/>
                    </a:moveTo>
                    <a:lnTo>
                      <a:pt x="0" y="14838"/>
                    </a:lnTo>
                    <a:lnTo>
                      <a:pt x="7218" y="19174"/>
                    </a:lnTo>
                    <a:lnTo>
                      <a:pt x="33334" y="4111"/>
                    </a:lnTo>
                    <a:lnTo>
                      <a:pt x="257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5989194" y="1277209"/>
                <a:ext cx="753461" cy="437802"/>
              </a:xfrm>
              <a:custGeom>
                <a:avLst/>
                <a:gdLst/>
                <a:ahLst/>
                <a:cxnLst/>
                <a:rect l="l" t="t" r="r" b="b"/>
                <a:pathLst>
                  <a:path w="33761" h="19617" extrusionOk="0">
                    <a:moveTo>
                      <a:pt x="25966" y="443"/>
                    </a:moveTo>
                    <a:lnTo>
                      <a:pt x="33134" y="4328"/>
                    </a:lnTo>
                    <a:lnTo>
                      <a:pt x="7444" y="19165"/>
                    </a:lnTo>
                    <a:lnTo>
                      <a:pt x="627" y="15055"/>
                    </a:lnTo>
                    <a:lnTo>
                      <a:pt x="25966" y="443"/>
                    </a:lnTo>
                    <a:close/>
                    <a:moveTo>
                      <a:pt x="25985" y="1"/>
                    </a:moveTo>
                    <a:cubicBezTo>
                      <a:pt x="25941" y="1"/>
                      <a:pt x="25895" y="13"/>
                      <a:pt x="25865" y="42"/>
                    </a:cubicBezTo>
                    <a:lnTo>
                      <a:pt x="126" y="14879"/>
                    </a:lnTo>
                    <a:cubicBezTo>
                      <a:pt x="51" y="14905"/>
                      <a:pt x="1" y="14980"/>
                      <a:pt x="1" y="15055"/>
                    </a:cubicBezTo>
                    <a:cubicBezTo>
                      <a:pt x="1" y="15130"/>
                      <a:pt x="51" y="15180"/>
                      <a:pt x="101" y="15230"/>
                    </a:cubicBezTo>
                    <a:lnTo>
                      <a:pt x="7344" y="19591"/>
                    </a:lnTo>
                    <a:cubicBezTo>
                      <a:pt x="7369" y="19591"/>
                      <a:pt x="7419" y="19616"/>
                      <a:pt x="7444" y="19616"/>
                    </a:cubicBezTo>
                    <a:cubicBezTo>
                      <a:pt x="7469" y="19616"/>
                      <a:pt x="7519" y="19591"/>
                      <a:pt x="7544" y="19591"/>
                    </a:cubicBezTo>
                    <a:lnTo>
                      <a:pt x="33660" y="4503"/>
                    </a:lnTo>
                    <a:cubicBezTo>
                      <a:pt x="33735" y="4478"/>
                      <a:pt x="33760" y="4403"/>
                      <a:pt x="33760" y="4328"/>
                    </a:cubicBezTo>
                    <a:cubicBezTo>
                      <a:pt x="33760" y="4253"/>
                      <a:pt x="33735" y="4178"/>
                      <a:pt x="33660" y="4153"/>
                    </a:cubicBezTo>
                    <a:lnTo>
                      <a:pt x="26066" y="17"/>
                    </a:lnTo>
                    <a:cubicBezTo>
                      <a:pt x="26045" y="7"/>
                      <a:pt x="26016" y="1"/>
                      <a:pt x="259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5871179" y="1613175"/>
                <a:ext cx="284169" cy="166712"/>
              </a:xfrm>
              <a:custGeom>
                <a:avLst/>
                <a:gdLst/>
                <a:ahLst/>
                <a:cxnLst/>
                <a:rect l="l" t="t" r="r" b="b"/>
                <a:pathLst>
                  <a:path w="12733" h="7470" extrusionOk="0">
                    <a:moveTo>
                      <a:pt x="5514" y="1"/>
                    </a:moveTo>
                    <a:lnTo>
                      <a:pt x="0" y="3184"/>
                    </a:lnTo>
                    <a:lnTo>
                      <a:pt x="7344" y="7470"/>
                    </a:lnTo>
                    <a:lnTo>
                      <a:pt x="12732" y="4337"/>
                    </a:lnTo>
                    <a:lnTo>
                      <a:pt x="55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5866135" y="1608421"/>
                <a:ext cx="293676" cy="175951"/>
              </a:xfrm>
              <a:custGeom>
                <a:avLst/>
                <a:gdLst/>
                <a:ahLst/>
                <a:cxnLst/>
                <a:rect l="l" t="t" r="r" b="b"/>
                <a:pathLst>
                  <a:path w="13159" h="7884" extrusionOk="0">
                    <a:moveTo>
                      <a:pt x="5740" y="439"/>
                    </a:moveTo>
                    <a:lnTo>
                      <a:pt x="12557" y="4550"/>
                    </a:lnTo>
                    <a:lnTo>
                      <a:pt x="7570" y="7432"/>
                    </a:lnTo>
                    <a:lnTo>
                      <a:pt x="627" y="3397"/>
                    </a:lnTo>
                    <a:lnTo>
                      <a:pt x="5740" y="439"/>
                    </a:lnTo>
                    <a:close/>
                    <a:moveTo>
                      <a:pt x="5731" y="1"/>
                    </a:moveTo>
                    <a:cubicBezTo>
                      <a:pt x="5696" y="1"/>
                      <a:pt x="5665" y="13"/>
                      <a:pt x="5640" y="38"/>
                    </a:cubicBezTo>
                    <a:lnTo>
                      <a:pt x="101" y="3196"/>
                    </a:lnTo>
                    <a:cubicBezTo>
                      <a:pt x="51" y="3247"/>
                      <a:pt x="1" y="3322"/>
                      <a:pt x="1" y="3397"/>
                    </a:cubicBezTo>
                    <a:cubicBezTo>
                      <a:pt x="1" y="3472"/>
                      <a:pt x="51" y="3522"/>
                      <a:pt x="101" y="3572"/>
                    </a:cubicBezTo>
                    <a:lnTo>
                      <a:pt x="7469" y="7858"/>
                    </a:lnTo>
                    <a:cubicBezTo>
                      <a:pt x="7494" y="7883"/>
                      <a:pt x="7545" y="7883"/>
                      <a:pt x="7570" y="7883"/>
                    </a:cubicBezTo>
                    <a:cubicBezTo>
                      <a:pt x="7595" y="7883"/>
                      <a:pt x="7645" y="7883"/>
                      <a:pt x="7670" y="7858"/>
                    </a:cubicBezTo>
                    <a:lnTo>
                      <a:pt x="13058" y="4750"/>
                    </a:lnTo>
                    <a:cubicBezTo>
                      <a:pt x="13134" y="4700"/>
                      <a:pt x="13159" y="4650"/>
                      <a:pt x="13159" y="4575"/>
                    </a:cubicBezTo>
                    <a:cubicBezTo>
                      <a:pt x="13159" y="4500"/>
                      <a:pt x="13134" y="4424"/>
                      <a:pt x="13058" y="4374"/>
                    </a:cubicBezTo>
                    <a:lnTo>
                      <a:pt x="5840" y="38"/>
                    </a:lnTo>
                    <a:cubicBezTo>
                      <a:pt x="5803" y="13"/>
                      <a:pt x="5765" y="1"/>
                      <a:pt x="5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6568665" y="1211016"/>
                <a:ext cx="287516" cy="162806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7295" extrusionOk="0">
                    <a:moveTo>
                      <a:pt x="5514" y="1"/>
                    </a:moveTo>
                    <a:lnTo>
                      <a:pt x="1" y="3184"/>
                    </a:lnTo>
                    <a:lnTo>
                      <a:pt x="7595" y="7294"/>
                    </a:lnTo>
                    <a:lnTo>
                      <a:pt x="12883" y="4236"/>
                    </a:lnTo>
                    <a:lnTo>
                      <a:pt x="9199" y="2131"/>
                    </a:lnTo>
                    <a:lnTo>
                      <a:pt x="55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6564201" y="1206263"/>
                <a:ext cx="296466" cy="172023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7708" extrusionOk="0">
                    <a:moveTo>
                      <a:pt x="5714" y="464"/>
                    </a:moveTo>
                    <a:lnTo>
                      <a:pt x="12657" y="4449"/>
                    </a:lnTo>
                    <a:lnTo>
                      <a:pt x="7795" y="7281"/>
                    </a:lnTo>
                    <a:lnTo>
                      <a:pt x="627" y="3397"/>
                    </a:lnTo>
                    <a:lnTo>
                      <a:pt x="5714" y="464"/>
                    </a:lnTo>
                    <a:close/>
                    <a:moveTo>
                      <a:pt x="5714" y="1"/>
                    </a:moveTo>
                    <a:cubicBezTo>
                      <a:pt x="5677" y="1"/>
                      <a:pt x="5639" y="13"/>
                      <a:pt x="5614" y="38"/>
                    </a:cubicBezTo>
                    <a:lnTo>
                      <a:pt x="100" y="3221"/>
                    </a:lnTo>
                    <a:cubicBezTo>
                      <a:pt x="25" y="3246"/>
                      <a:pt x="0" y="3322"/>
                      <a:pt x="0" y="3397"/>
                    </a:cubicBezTo>
                    <a:cubicBezTo>
                      <a:pt x="0" y="3472"/>
                      <a:pt x="50" y="3547"/>
                      <a:pt x="100" y="3572"/>
                    </a:cubicBezTo>
                    <a:lnTo>
                      <a:pt x="7694" y="7682"/>
                    </a:lnTo>
                    <a:cubicBezTo>
                      <a:pt x="7719" y="7708"/>
                      <a:pt x="7744" y="7708"/>
                      <a:pt x="7795" y="7708"/>
                    </a:cubicBezTo>
                    <a:cubicBezTo>
                      <a:pt x="7820" y="7708"/>
                      <a:pt x="7870" y="7708"/>
                      <a:pt x="7895" y="7682"/>
                    </a:cubicBezTo>
                    <a:lnTo>
                      <a:pt x="13183" y="4650"/>
                    </a:lnTo>
                    <a:cubicBezTo>
                      <a:pt x="13233" y="4600"/>
                      <a:pt x="13283" y="4525"/>
                      <a:pt x="13283" y="4449"/>
                    </a:cubicBezTo>
                    <a:cubicBezTo>
                      <a:pt x="13283" y="4374"/>
                      <a:pt x="13233" y="4324"/>
                      <a:pt x="13183" y="4274"/>
                    </a:cubicBezTo>
                    <a:lnTo>
                      <a:pt x="5815" y="38"/>
                    </a:lnTo>
                    <a:cubicBezTo>
                      <a:pt x="5790" y="13"/>
                      <a:pt x="5752" y="1"/>
                      <a:pt x="57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6445607" y="2158544"/>
                <a:ext cx="328357" cy="474336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21254" extrusionOk="0">
                    <a:moveTo>
                      <a:pt x="11028" y="0"/>
                    </a:moveTo>
                    <a:lnTo>
                      <a:pt x="3685" y="4261"/>
                    </a:lnTo>
                    <a:lnTo>
                      <a:pt x="3685" y="8496"/>
                    </a:lnTo>
                    <a:lnTo>
                      <a:pt x="1" y="10627"/>
                    </a:lnTo>
                    <a:lnTo>
                      <a:pt x="1" y="19123"/>
                    </a:lnTo>
                    <a:lnTo>
                      <a:pt x="3685" y="16993"/>
                    </a:lnTo>
                    <a:lnTo>
                      <a:pt x="3685" y="21253"/>
                    </a:lnTo>
                    <a:lnTo>
                      <a:pt x="11028" y="16993"/>
                    </a:lnTo>
                    <a:lnTo>
                      <a:pt x="11028" y="12757"/>
                    </a:lnTo>
                    <a:lnTo>
                      <a:pt x="14713" y="10627"/>
                    </a:lnTo>
                    <a:lnTo>
                      <a:pt x="14713" y="2130"/>
                    </a:lnTo>
                    <a:lnTo>
                      <a:pt x="11028" y="4261"/>
                    </a:lnTo>
                    <a:lnTo>
                      <a:pt x="110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6440585" y="2154192"/>
                <a:ext cx="337865" cy="483152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1649" extrusionOk="0">
                    <a:moveTo>
                      <a:pt x="11053" y="571"/>
                    </a:moveTo>
                    <a:lnTo>
                      <a:pt x="11053" y="4456"/>
                    </a:lnTo>
                    <a:cubicBezTo>
                      <a:pt x="11053" y="4531"/>
                      <a:pt x="11078" y="4606"/>
                      <a:pt x="11153" y="4631"/>
                    </a:cubicBezTo>
                    <a:cubicBezTo>
                      <a:pt x="11178" y="4656"/>
                      <a:pt x="11216" y="4669"/>
                      <a:pt x="11253" y="4669"/>
                    </a:cubicBezTo>
                    <a:cubicBezTo>
                      <a:pt x="11291" y="4669"/>
                      <a:pt x="11329" y="4656"/>
                      <a:pt x="11354" y="4631"/>
                    </a:cubicBezTo>
                    <a:lnTo>
                      <a:pt x="14712" y="2701"/>
                    </a:lnTo>
                    <a:lnTo>
                      <a:pt x="14712" y="10696"/>
                    </a:lnTo>
                    <a:lnTo>
                      <a:pt x="11153" y="12777"/>
                    </a:lnTo>
                    <a:cubicBezTo>
                      <a:pt x="11078" y="12802"/>
                      <a:pt x="11053" y="12877"/>
                      <a:pt x="11053" y="12952"/>
                    </a:cubicBezTo>
                    <a:lnTo>
                      <a:pt x="11053" y="17062"/>
                    </a:lnTo>
                    <a:lnTo>
                      <a:pt x="4110" y="21072"/>
                    </a:lnTo>
                    <a:lnTo>
                      <a:pt x="4110" y="17188"/>
                    </a:lnTo>
                    <a:cubicBezTo>
                      <a:pt x="4110" y="17113"/>
                      <a:pt x="4060" y="17037"/>
                      <a:pt x="4010" y="17012"/>
                    </a:cubicBezTo>
                    <a:cubicBezTo>
                      <a:pt x="3985" y="16987"/>
                      <a:pt x="3935" y="16987"/>
                      <a:pt x="3910" y="16987"/>
                    </a:cubicBezTo>
                    <a:cubicBezTo>
                      <a:pt x="3860" y="16987"/>
                      <a:pt x="3835" y="16987"/>
                      <a:pt x="3785" y="17012"/>
                    </a:cubicBezTo>
                    <a:lnTo>
                      <a:pt x="426" y="18967"/>
                    </a:lnTo>
                    <a:lnTo>
                      <a:pt x="426" y="10947"/>
                    </a:lnTo>
                    <a:lnTo>
                      <a:pt x="4010" y="8867"/>
                    </a:lnTo>
                    <a:cubicBezTo>
                      <a:pt x="4060" y="8842"/>
                      <a:pt x="4110" y="8767"/>
                      <a:pt x="4110" y="8691"/>
                    </a:cubicBezTo>
                    <a:lnTo>
                      <a:pt x="4110" y="4581"/>
                    </a:lnTo>
                    <a:lnTo>
                      <a:pt x="11053" y="571"/>
                    </a:lnTo>
                    <a:close/>
                    <a:moveTo>
                      <a:pt x="11253" y="1"/>
                    </a:moveTo>
                    <a:cubicBezTo>
                      <a:pt x="11216" y="1"/>
                      <a:pt x="11178" y="7"/>
                      <a:pt x="11153" y="20"/>
                    </a:cubicBezTo>
                    <a:lnTo>
                      <a:pt x="3785" y="4280"/>
                    </a:lnTo>
                    <a:cubicBezTo>
                      <a:pt x="3735" y="4305"/>
                      <a:pt x="3684" y="4381"/>
                      <a:pt x="3684" y="4456"/>
                    </a:cubicBezTo>
                    <a:lnTo>
                      <a:pt x="3684" y="8566"/>
                    </a:lnTo>
                    <a:lnTo>
                      <a:pt x="126" y="10646"/>
                    </a:lnTo>
                    <a:cubicBezTo>
                      <a:pt x="50" y="10671"/>
                      <a:pt x="0" y="10747"/>
                      <a:pt x="0" y="10822"/>
                    </a:cubicBezTo>
                    <a:lnTo>
                      <a:pt x="0" y="19318"/>
                    </a:lnTo>
                    <a:cubicBezTo>
                      <a:pt x="0" y="19393"/>
                      <a:pt x="50" y="19468"/>
                      <a:pt x="126" y="19493"/>
                    </a:cubicBezTo>
                    <a:cubicBezTo>
                      <a:pt x="151" y="19519"/>
                      <a:pt x="182" y="19531"/>
                      <a:pt x="216" y="19531"/>
                    </a:cubicBezTo>
                    <a:cubicBezTo>
                      <a:pt x="251" y="19531"/>
                      <a:pt x="288" y="19519"/>
                      <a:pt x="326" y="19493"/>
                    </a:cubicBezTo>
                    <a:lnTo>
                      <a:pt x="3684" y="17564"/>
                    </a:lnTo>
                    <a:lnTo>
                      <a:pt x="3684" y="21448"/>
                    </a:lnTo>
                    <a:cubicBezTo>
                      <a:pt x="3684" y="21524"/>
                      <a:pt x="3735" y="21574"/>
                      <a:pt x="3785" y="21624"/>
                    </a:cubicBezTo>
                    <a:cubicBezTo>
                      <a:pt x="3835" y="21649"/>
                      <a:pt x="3860" y="21649"/>
                      <a:pt x="3910" y="21649"/>
                    </a:cubicBezTo>
                    <a:cubicBezTo>
                      <a:pt x="3935" y="21649"/>
                      <a:pt x="3985" y="21649"/>
                      <a:pt x="4010" y="21624"/>
                    </a:cubicBezTo>
                    <a:lnTo>
                      <a:pt x="11354" y="17363"/>
                    </a:lnTo>
                    <a:cubicBezTo>
                      <a:pt x="11429" y="17338"/>
                      <a:pt x="11454" y="17263"/>
                      <a:pt x="11454" y="17188"/>
                    </a:cubicBezTo>
                    <a:lnTo>
                      <a:pt x="11454" y="13077"/>
                    </a:lnTo>
                    <a:lnTo>
                      <a:pt x="15038" y="10997"/>
                    </a:lnTo>
                    <a:cubicBezTo>
                      <a:pt x="15113" y="10972"/>
                      <a:pt x="15138" y="10897"/>
                      <a:pt x="15138" y="10822"/>
                    </a:cubicBezTo>
                    <a:lnTo>
                      <a:pt x="15138" y="2325"/>
                    </a:lnTo>
                    <a:cubicBezTo>
                      <a:pt x="15138" y="2250"/>
                      <a:pt x="15113" y="2175"/>
                      <a:pt x="15038" y="2150"/>
                    </a:cubicBezTo>
                    <a:cubicBezTo>
                      <a:pt x="15000" y="2125"/>
                      <a:pt x="14963" y="2112"/>
                      <a:pt x="14928" y="2112"/>
                    </a:cubicBezTo>
                    <a:cubicBezTo>
                      <a:pt x="14894" y="2112"/>
                      <a:pt x="14862" y="2125"/>
                      <a:pt x="14837" y="2150"/>
                    </a:cubicBezTo>
                    <a:lnTo>
                      <a:pt x="11454" y="4080"/>
                    </a:lnTo>
                    <a:lnTo>
                      <a:pt x="11454" y="195"/>
                    </a:lnTo>
                    <a:cubicBezTo>
                      <a:pt x="11454" y="120"/>
                      <a:pt x="11429" y="70"/>
                      <a:pt x="11354" y="20"/>
                    </a:cubicBezTo>
                    <a:cubicBezTo>
                      <a:pt x="11329" y="7"/>
                      <a:pt x="11291" y="1"/>
                      <a:pt x="11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6609506" y="1448183"/>
                <a:ext cx="164458" cy="189074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8472" extrusionOk="0">
                    <a:moveTo>
                      <a:pt x="7369" y="0"/>
                    </a:moveTo>
                    <a:lnTo>
                      <a:pt x="5765" y="928"/>
                    </a:lnTo>
                    <a:lnTo>
                      <a:pt x="0" y="4236"/>
                    </a:lnTo>
                    <a:lnTo>
                      <a:pt x="7369" y="8472"/>
                    </a:lnTo>
                    <a:lnTo>
                      <a:pt x="73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6605020" y="1443295"/>
                <a:ext cx="173429" cy="19900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8917" extrusionOk="0">
                    <a:moveTo>
                      <a:pt x="7344" y="570"/>
                    </a:moveTo>
                    <a:lnTo>
                      <a:pt x="7344" y="8340"/>
                    </a:lnTo>
                    <a:lnTo>
                      <a:pt x="627" y="4455"/>
                    </a:lnTo>
                    <a:lnTo>
                      <a:pt x="7344" y="570"/>
                    </a:lnTo>
                    <a:close/>
                    <a:moveTo>
                      <a:pt x="7560" y="0"/>
                    </a:moveTo>
                    <a:cubicBezTo>
                      <a:pt x="7526" y="0"/>
                      <a:pt x="7494" y="6"/>
                      <a:pt x="7469" y="19"/>
                    </a:cubicBezTo>
                    <a:lnTo>
                      <a:pt x="101" y="4280"/>
                    </a:lnTo>
                    <a:cubicBezTo>
                      <a:pt x="26" y="4305"/>
                      <a:pt x="1" y="4380"/>
                      <a:pt x="1" y="4455"/>
                    </a:cubicBezTo>
                    <a:cubicBezTo>
                      <a:pt x="1" y="4530"/>
                      <a:pt x="26" y="4605"/>
                      <a:pt x="101" y="4630"/>
                    </a:cubicBezTo>
                    <a:lnTo>
                      <a:pt x="7469" y="8891"/>
                    </a:lnTo>
                    <a:cubicBezTo>
                      <a:pt x="7494" y="8891"/>
                      <a:pt x="7519" y="8916"/>
                      <a:pt x="7570" y="8916"/>
                    </a:cubicBezTo>
                    <a:cubicBezTo>
                      <a:pt x="7595" y="8916"/>
                      <a:pt x="7645" y="8891"/>
                      <a:pt x="7670" y="8891"/>
                    </a:cubicBezTo>
                    <a:cubicBezTo>
                      <a:pt x="7745" y="8841"/>
                      <a:pt x="7770" y="8766"/>
                      <a:pt x="7770" y="8691"/>
                    </a:cubicBezTo>
                    <a:lnTo>
                      <a:pt x="7770" y="219"/>
                    </a:lnTo>
                    <a:cubicBezTo>
                      <a:pt x="7770" y="144"/>
                      <a:pt x="7745" y="69"/>
                      <a:pt x="7670" y="19"/>
                    </a:cubicBezTo>
                    <a:cubicBezTo>
                      <a:pt x="7632" y="6"/>
                      <a:pt x="7595" y="0"/>
                      <a:pt x="7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6035056" y="2206080"/>
                <a:ext cx="82240" cy="142096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6367" extrusionOk="0">
                    <a:moveTo>
                      <a:pt x="3685" y="0"/>
                    </a:moveTo>
                    <a:lnTo>
                      <a:pt x="1" y="2131"/>
                    </a:lnTo>
                    <a:lnTo>
                      <a:pt x="1" y="6366"/>
                    </a:lnTo>
                    <a:lnTo>
                      <a:pt x="3685" y="4261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6030592" y="2201751"/>
                <a:ext cx="91189" cy="151447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6786" extrusionOk="0">
                    <a:moveTo>
                      <a:pt x="3684" y="570"/>
                    </a:moveTo>
                    <a:lnTo>
                      <a:pt x="3684" y="4330"/>
                    </a:lnTo>
                    <a:lnTo>
                      <a:pt x="401" y="6210"/>
                    </a:lnTo>
                    <a:lnTo>
                      <a:pt x="401" y="2450"/>
                    </a:lnTo>
                    <a:lnTo>
                      <a:pt x="3684" y="570"/>
                    </a:lnTo>
                    <a:close/>
                    <a:moveTo>
                      <a:pt x="3875" y="0"/>
                    </a:moveTo>
                    <a:cubicBezTo>
                      <a:pt x="3841" y="0"/>
                      <a:pt x="3810" y="6"/>
                      <a:pt x="3785" y="19"/>
                    </a:cubicBezTo>
                    <a:lnTo>
                      <a:pt x="100" y="2149"/>
                    </a:lnTo>
                    <a:cubicBezTo>
                      <a:pt x="25" y="2174"/>
                      <a:pt x="0" y="2250"/>
                      <a:pt x="0" y="2325"/>
                    </a:cubicBezTo>
                    <a:lnTo>
                      <a:pt x="0" y="6560"/>
                    </a:lnTo>
                    <a:cubicBezTo>
                      <a:pt x="0" y="6636"/>
                      <a:pt x="25" y="6711"/>
                      <a:pt x="100" y="6736"/>
                    </a:cubicBezTo>
                    <a:cubicBezTo>
                      <a:pt x="125" y="6761"/>
                      <a:pt x="176" y="6786"/>
                      <a:pt x="201" y="6786"/>
                    </a:cubicBezTo>
                    <a:cubicBezTo>
                      <a:pt x="226" y="6786"/>
                      <a:pt x="276" y="6761"/>
                      <a:pt x="301" y="6736"/>
                    </a:cubicBezTo>
                    <a:lnTo>
                      <a:pt x="3985" y="4631"/>
                    </a:lnTo>
                    <a:cubicBezTo>
                      <a:pt x="4060" y="4580"/>
                      <a:pt x="4085" y="4530"/>
                      <a:pt x="4085" y="4455"/>
                    </a:cubicBezTo>
                    <a:lnTo>
                      <a:pt x="4085" y="194"/>
                    </a:lnTo>
                    <a:cubicBezTo>
                      <a:pt x="4085" y="119"/>
                      <a:pt x="4060" y="69"/>
                      <a:pt x="3985" y="19"/>
                    </a:cubicBezTo>
                    <a:cubicBezTo>
                      <a:pt x="3948" y="6"/>
                      <a:pt x="3910" y="0"/>
                      <a:pt x="3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5871179" y="2111544"/>
                <a:ext cx="246117" cy="142096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6367" extrusionOk="0">
                    <a:moveTo>
                      <a:pt x="3684" y="1"/>
                    </a:moveTo>
                    <a:lnTo>
                      <a:pt x="0" y="2106"/>
                    </a:lnTo>
                    <a:lnTo>
                      <a:pt x="3684" y="4236"/>
                    </a:lnTo>
                    <a:lnTo>
                      <a:pt x="7344" y="6367"/>
                    </a:lnTo>
                    <a:lnTo>
                      <a:pt x="11028" y="4236"/>
                    </a:lnTo>
                    <a:lnTo>
                      <a:pt x="7344" y="2131"/>
                    </a:lnTo>
                    <a:lnTo>
                      <a:pt x="36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5866135" y="2106790"/>
                <a:ext cx="255647" cy="151335"/>
              </a:xfrm>
              <a:custGeom>
                <a:avLst/>
                <a:gdLst/>
                <a:ahLst/>
                <a:cxnLst/>
                <a:rect l="l" t="t" r="r" b="b"/>
                <a:pathLst>
                  <a:path w="11455" h="6781" extrusionOk="0">
                    <a:moveTo>
                      <a:pt x="3910" y="439"/>
                    </a:moveTo>
                    <a:lnTo>
                      <a:pt x="7469" y="2520"/>
                    </a:lnTo>
                    <a:lnTo>
                      <a:pt x="7494" y="2520"/>
                    </a:lnTo>
                    <a:lnTo>
                      <a:pt x="10828" y="4449"/>
                    </a:lnTo>
                    <a:lnTo>
                      <a:pt x="7570" y="6329"/>
                    </a:lnTo>
                    <a:lnTo>
                      <a:pt x="627" y="2319"/>
                    </a:lnTo>
                    <a:lnTo>
                      <a:pt x="3910" y="439"/>
                    </a:lnTo>
                    <a:close/>
                    <a:moveTo>
                      <a:pt x="3898" y="1"/>
                    </a:moveTo>
                    <a:cubicBezTo>
                      <a:pt x="3860" y="1"/>
                      <a:pt x="3823" y="13"/>
                      <a:pt x="3785" y="38"/>
                    </a:cubicBezTo>
                    <a:lnTo>
                      <a:pt x="126" y="2144"/>
                    </a:lnTo>
                    <a:cubicBezTo>
                      <a:pt x="51" y="2194"/>
                      <a:pt x="1" y="2244"/>
                      <a:pt x="1" y="2319"/>
                    </a:cubicBezTo>
                    <a:cubicBezTo>
                      <a:pt x="1" y="2394"/>
                      <a:pt x="51" y="2470"/>
                      <a:pt x="126" y="2520"/>
                    </a:cubicBezTo>
                    <a:lnTo>
                      <a:pt x="7469" y="6755"/>
                    </a:lnTo>
                    <a:cubicBezTo>
                      <a:pt x="7494" y="6780"/>
                      <a:pt x="7545" y="6780"/>
                      <a:pt x="7570" y="6780"/>
                    </a:cubicBezTo>
                    <a:cubicBezTo>
                      <a:pt x="7595" y="6780"/>
                      <a:pt x="7645" y="6780"/>
                      <a:pt x="7670" y="6755"/>
                    </a:cubicBezTo>
                    <a:lnTo>
                      <a:pt x="11354" y="4650"/>
                    </a:lnTo>
                    <a:cubicBezTo>
                      <a:pt x="11429" y="4600"/>
                      <a:pt x="11454" y="4525"/>
                      <a:pt x="11454" y="4449"/>
                    </a:cubicBezTo>
                    <a:cubicBezTo>
                      <a:pt x="11454" y="4374"/>
                      <a:pt x="11429" y="4299"/>
                      <a:pt x="11354" y="4274"/>
                    </a:cubicBezTo>
                    <a:lnTo>
                      <a:pt x="7670" y="2144"/>
                    </a:lnTo>
                    <a:lnTo>
                      <a:pt x="7645" y="2144"/>
                    </a:lnTo>
                    <a:lnTo>
                      <a:pt x="4011" y="38"/>
                    </a:lnTo>
                    <a:cubicBezTo>
                      <a:pt x="3973" y="13"/>
                      <a:pt x="3936" y="1"/>
                      <a:pt x="38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788962" y="2206080"/>
                <a:ext cx="246117" cy="142653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6392" extrusionOk="0">
                    <a:moveTo>
                      <a:pt x="7368" y="0"/>
                    </a:moveTo>
                    <a:lnTo>
                      <a:pt x="0" y="4261"/>
                    </a:lnTo>
                    <a:lnTo>
                      <a:pt x="3684" y="6391"/>
                    </a:lnTo>
                    <a:lnTo>
                      <a:pt x="11028" y="2131"/>
                    </a:lnTo>
                    <a:lnTo>
                      <a:pt x="7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5784476" y="2201751"/>
                <a:ext cx="255089" cy="151447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6786" extrusionOk="0">
                    <a:moveTo>
                      <a:pt x="7569" y="445"/>
                    </a:moveTo>
                    <a:lnTo>
                      <a:pt x="10828" y="2325"/>
                    </a:lnTo>
                    <a:lnTo>
                      <a:pt x="3885" y="6335"/>
                    </a:lnTo>
                    <a:lnTo>
                      <a:pt x="627" y="4455"/>
                    </a:lnTo>
                    <a:lnTo>
                      <a:pt x="7569" y="445"/>
                    </a:lnTo>
                    <a:close/>
                    <a:moveTo>
                      <a:pt x="7557" y="0"/>
                    </a:moveTo>
                    <a:cubicBezTo>
                      <a:pt x="7519" y="0"/>
                      <a:pt x="7482" y="6"/>
                      <a:pt x="7444" y="19"/>
                    </a:cubicBezTo>
                    <a:lnTo>
                      <a:pt x="101" y="4255"/>
                    </a:lnTo>
                    <a:cubicBezTo>
                      <a:pt x="26" y="4305"/>
                      <a:pt x="1" y="4380"/>
                      <a:pt x="1" y="4455"/>
                    </a:cubicBezTo>
                    <a:cubicBezTo>
                      <a:pt x="1" y="4530"/>
                      <a:pt x="26" y="4580"/>
                      <a:pt x="101" y="4631"/>
                    </a:cubicBezTo>
                    <a:lnTo>
                      <a:pt x="3785" y="6761"/>
                    </a:lnTo>
                    <a:cubicBezTo>
                      <a:pt x="3810" y="6761"/>
                      <a:pt x="3835" y="6786"/>
                      <a:pt x="3885" y="6786"/>
                    </a:cubicBezTo>
                    <a:cubicBezTo>
                      <a:pt x="3910" y="6786"/>
                      <a:pt x="3960" y="6761"/>
                      <a:pt x="3986" y="6761"/>
                    </a:cubicBezTo>
                    <a:lnTo>
                      <a:pt x="11329" y="2500"/>
                    </a:lnTo>
                    <a:cubicBezTo>
                      <a:pt x="11404" y="2475"/>
                      <a:pt x="11429" y="2400"/>
                      <a:pt x="11429" y="2325"/>
                    </a:cubicBezTo>
                    <a:cubicBezTo>
                      <a:pt x="11429" y="2250"/>
                      <a:pt x="11404" y="2174"/>
                      <a:pt x="11329" y="2149"/>
                    </a:cubicBezTo>
                    <a:lnTo>
                      <a:pt x="7670" y="19"/>
                    </a:lnTo>
                    <a:cubicBezTo>
                      <a:pt x="7632" y="6"/>
                      <a:pt x="7595" y="0"/>
                      <a:pt x="75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5871179" y="1684211"/>
                <a:ext cx="163900" cy="379822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17019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0" y="12733"/>
                    </a:lnTo>
                    <a:lnTo>
                      <a:pt x="7344" y="17019"/>
                    </a:lnTo>
                    <a:lnTo>
                      <a:pt x="7344" y="42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5866135" y="1679324"/>
                <a:ext cx="173429" cy="38919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17439" extrusionOk="0">
                    <a:moveTo>
                      <a:pt x="427" y="571"/>
                    </a:moveTo>
                    <a:lnTo>
                      <a:pt x="7369" y="4606"/>
                    </a:lnTo>
                    <a:lnTo>
                      <a:pt x="7369" y="16887"/>
                    </a:lnTo>
                    <a:lnTo>
                      <a:pt x="427" y="12826"/>
                    </a:lnTo>
                    <a:lnTo>
                      <a:pt x="427" y="571"/>
                    </a:lnTo>
                    <a:close/>
                    <a:moveTo>
                      <a:pt x="217" y="1"/>
                    </a:moveTo>
                    <a:cubicBezTo>
                      <a:pt x="182" y="1"/>
                      <a:pt x="151" y="7"/>
                      <a:pt x="126" y="19"/>
                    </a:cubicBezTo>
                    <a:cubicBezTo>
                      <a:pt x="51" y="70"/>
                      <a:pt x="1" y="145"/>
                      <a:pt x="1" y="220"/>
                    </a:cubicBezTo>
                    <a:lnTo>
                      <a:pt x="1" y="12952"/>
                    </a:lnTo>
                    <a:cubicBezTo>
                      <a:pt x="1" y="13027"/>
                      <a:pt x="51" y="13077"/>
                      <a:pt x="126" y="13127"/>
                    </a:cubicBezTo>
                    <a:lnTo>
                      <a:pt x="7469" y="17413"/>
                    </a:lnTo>
                    <a:cubicBezTo>
                      <a:pt x="7494" y="17438"/>
                      <a:pt x="7545" y="17438"/>
                      <a:pt x="7570" y="17438"/>
                    </a:cubicBezTo>
                    <a:cubicBezTo>
                      <a:pt x="7595" y="17438"/>
                      <a:pt x="7645" y="17438"/>
                      <a:pt x="7670" y="17413"/>
                    </a:cubicBezTo>
                    <a:cubicBezTo>
                      <a:pt x="7745" y="17388"/>
                      <a:pt x="7770" y="17313"/>
                      <a:pt x="7770" y="17238"/>
                    </a:cubicBezTo>
                    <a:lnTo>
                      <a:pt x="7770" y="4506"/>
                    </a:lnTo>
                    <a:cubicBezTo>
                      <a:pt x="7770" y="4430"/>
                      <a:pt x="7745" y="4355"/>
                      <a:pt x="7670" y="4305"/>
                    </a:cubicBezTo>
                    <a:lnTo>
                      <a:pt x="327" y="19"/>
                    </a:lnTo>
                    <a:cubicBezTo>
                      <a:pt x="289" y="7"/>
                      <a:pt x="251" y="1"/>
                      <a:pt x="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5378388" y="1211016"/>
                <a:ext cx="1887793" cy="1090188"/>
              </a:xfrm>
              <a:custGeom>
                <a:avLst/>
                <a:gdLst/>
                <a:ahLst/>
                <a:cxnLst/>
                <a:rect l="l" t="t" r="r" b="b"/>
                <a:pathLst>
                  <a:path w="84588" h="48849" extrusionOk="0">
                    <a:moveTo>
                      <a:pt x="66217" y="1"/>
                    </a:moveTo>
                    <a:lnTo>
                      <a:pt x="62533" y="2131"/>
                    </a:lnTo>
                    <a:lnTo>
                      <a:pt x="66217" y="4236"/>
                    </a:lnTo>
                    <a:lnTo>
                      <a:pt x="66217" y="16993"/>
                    </a:lnTo>
                    <a:lnTo>
                      <a:pt x="62533" y="19099"/>
                    </a:lnTo>
                    <a:lnTo>
                      <a:pt x="55164" y="14863"/>
                    </a:lnTo>
                    <a:lnTo>
                      <a:pt x="34813" y="26617"/>
                    </a:lnTo>
                    <a:lnTo>
                      <a:pt x="33109" y="27595"/>
                    </a:lnTo>
                    <a:lnTo>
                      <a:pt x="33109" y="36091"/>
                    </a:lnTo>
                    <a:lnTo>
                      <a:pt x="29425" y="38222"/>
                    </a:lnTo>
                    <a:lnTo>
                      <a:pt x="22081" y="33936"/>
                    </a:lnTo>
                    <a:lnTo>
                      <a:pt x="22081" y="25490"/>
                    </a:lnTo>
                    <a:lnTo>
                      <a:pt x="1" y="38222"/>
                    </a:lnTo>
                    <a:lnTo>
                      <a:pt x="18397" y="48848"/>
                    </a:lnTo>
                    <a:lnTo>
                      <a:pt x="25765" y="44587"/>
                    </a:lnTo>
                    <a:lnTo>
                      <a:pt x="22081" y="42457"/>
                    </a:lnTo>
                    <a:lnTo>
                      <a:pt x="25765" y="40352"/>
                    </a:lnTo>
                    <a:lnTo>
                      <a:pt x="29425" y="42482"/>
                    </a:lnTo>
                    <a:lnTo>
                      <a:pt x="73560" y="16993"/>
                    </a:lnTo>
                    <a:lnTo>
                      <a:pt x="69876" y="14863"/>
                    </a:lnTo>
                    <a:lnTo>
                      <a:pt x="73560" y="12733"/>
                    </a:lnTo>
                    <a:lnTo>
                      <a:pt x="77395" y="14788"/>
                    </a:lnTo>
                    <a:lnTo>
                      <a:pt x="84588" y="10627"/>
                    </a:lnTo>
                    <a:lnTo>
                      <a:pt x="662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5373925" y="1206263"/>
                <a:ext cx="1897300" cy="1099405"/>
              </a:xfrm>
              <a:custGeom>
                <a:avLst/>
                <a:gdLst/>
                <a:ahLst/>
                <a:cxnLst/>
                <a:rect l="l" t="t" r="r" b="b"/>
                <a:pathLst>
                  <a:path w="85014" h="49262" extrusionOk="0">
                    <a:moveTo>
                      <a:pt x="66417" y="464"/>
                    </a:moveTo>
                    <a:lnTo>
                      <a:pt x="84387" y="10840"/>
                    </a:lnTo>
                    <a:lnTo>
                      <a:pt x="77595" y="14750"/>
                    </a:lnTo>
                    <a:lnTo>
                      <a:pt x="73860" y="12770"/>
                    </a:lnTo>
                    <a:cubicBezTo>
                      <a:pt x="73823" y="12758"/>
                      <a:pt x="73785" y="12751"/>
                      <a:pt x="73751" y="12751"/>
                    </a:cubicBezTo>
                    <a:cubicBezTo>
                      <a:pt x="73716" y="12751"/>
                      <a:pt x="73685" y="12758"/>
                      <a:pt x="73660" y="12770"/>
                    </a:cubicBezTo>
                    <a:lnTo>
                      <a:pt x="69976" y="14901"/>
                    </a:lnTo>
                    <a:cubicBezTo>
                      <a:pt x="69901" y="14926"/>
                      <a:pt x="69876" y="15001"/>
                      <a:pt x="69876" y="15076"/>
                    </a:cubicBezTo>
                    <a:cubicBezTo>
                      <a:pt x="69876" y="15151"/>
                      <a:pt x="69901" y="15226"/>
                      <a:pt x="69976" y="15251"/>
                    </a:cubicBezTo>
                    <a:lnTo>
                      <a:pt x="73334" y="17206"/>
                    </a:lnTo>
                    <a:lnTo>
                      <a:pt x="29625" y="42445"/>
                    </a:lnTo>
                    <a:lnTo>
                      <a:pt x="26066" y="40389"/>
                    </a:lnTo>
                    <a:cubicBezTo>
                      <a:pt x="26028" y="40364"/>
                      <a:pt x="25991" y="40352"/>
                      <a:pt x="25953" y="40352"/>
                    </a:cubicBezTo>
                    <a:cubicBezTo>
                      <a:pt x="25915" y="40352"/>
                      <a:pt x="25878" y="40364"/>
                      <a:pt x="25840" y="40389"/>
                    </a:cubicBezTo>
                    <a:lnTo>
                      <a:pt x="22181" y="42495"/>
                    </a:lnTo>
                    <a:cubicBezTo>
                      <a:pt x="22106" y="42545"/>
                      <a:pt x="22056" y="42595"/>
                      <a:pt x="22056" y="42670"/>
                    </a:cubicBezTo>
                    <a:cubicBezTo>
                      <a:pt x="22056" y="42745"/>
                      <a:pt x="22106" y="42821"/>
                      <a:pt x="22156" y="42871"/>
                    </a:cubicBezTo>
                    <a:lnTo>
                      <a:pt x="25539" y="44800"/>
                    </a:lnTo>
                    <a:lnTo>
                      <a:pt x="18597" y="48811"/>
                    </a:lnTo>
                    <a:lnTo>
                      <a:pt x="627" y="38435"/>
                    </a:lnTo>
                    <a:lnTo>
                      <a:pt x="22056" y="26053"/>
                    </a:lnTo>
                    <a:lnTo>
                      <a:pt x="22056" y="34149"/>
                    </a:lnTo>
                    <a:cubicBezTo>
                      <a:pt x="22056" y="34224"/>
                      <a:pt x="22106" y="34299"/>
                      <a:pt x="22156" y="34324"/>
                    </a:cubicBezTo>
                    <a:lnTo>
                      <a:pt x="29524" y="38610"/>
                    </a:lnTo>
                    <a:cubicBezTo>
                      <a:pt x="29549" y="38635"/>
                      <a:pt x="29587" y="38648"/>
                      <a:pt x="29625" y="38648"/>
                    </a:cubicBezTo>
                    <a:cubicBezTo>
                      <a:pt x="29662" y="38648"/>
                      <a:pt x="29700" y="38635"/>
                      <a:pt x="29725" y="38610"/>
                    </a:cubicBezTo>
                    <a:lnTo>
                      <a:pt x="33409" y="36505"/>
                    </a:lnTo>
                    <a:cubicBezTo>
                      <a:pt x="33484" y="36455"/>
                      <a:pt x="33509" y="36379"/>
                      <a:pt x="33509" y="36304"/>
                    </a:cubicBezTo>
                    <a:lnTo>
                      <a:pt x="33509" y="27933"/>
                    </a:lnTo>
                    <a:lnTo>
                      <a:pt x="55364" y="15327"/>
                    </a:lnTo>
                    <a:lnTo>
                      <a:pt x="62632" y="19512"/>
                    </a:lnTo>
                    <a:cubicBezTo>
                      <a:pt x="62657" y="19525"/>
                      <a:pt x="62689" y="19531"/>
                      <a:pt x="62723" y="19531"/>
                    </a:cubicBezTo>
                    <a:cubicBezTo>
                      <a:pt x="62758" y="19531"/>
                      <a:pt x="62795" y="19525"/>
                      <a:pt x="62833" y="19512"/>
                    </a:cubicBezTo>
                    <a:lnTo>
                      <a:pt x="66517" y="17382"/>
                    </a:lnTo>
                    <a:cubicBezTo>
                      <a:pt x="66567" y="17332"/>
                      <a:pt x="66617" y="17282"/>
                      <a:pt x="66617" y="17206"/>
                    </a:cubicBezTo>
                    <a:lnTo>
                      <a:pt x="66617" y="4449"/>
                    </a:lnTo>
                    <a:cubicBezTo>
                      <a:pt x="66617" y="4374"/>
                      <a:pt x="66567" y="4324"/>
                      <a:pt x="66517" y="4274"/>
                    </a:cubicBezTo>
                    <a:lnTo>
                      <a:pt x="63159" y="2344"/>
                    </a:lnTo>
                    <a:lnTo>
                      <a:pt x="66417" y="464"/>
                    </a:lnTo>
                    <a:close/>
                    <a:moveTo>
                      <a:pt x="66404" y="1"/>
                    </a:moveTo>
                    <a:cubicBezTo>
                      <a:pt x="66367" y="1"/>
                      <a:pt x="66329" y="13"/>
                      <a:pt x="66292" y="38"/>
                    </a:cubicBezTo>
                    <a:lnTo>
                      <a:pt x="62632" y="2169"/>
                    </a:lnTo>
                    <a:cubicBezTo>
                      <a:pt x="62557" y="2194"/>
                      <a:pt x="62507" y="2269"/>
                      <a:pt x="62507" y="2344"/>
                    </a:cubicBezTo>
                    <a:cubicBezTo>
                      <a:pt x="62507" y="2419"/>
                      <a:pt x="62557" y="2494"/>
                      <a:pt x="62632" y="2520"/>
                    </a:cubicBezTo>
                    <a:lnTo>
                      <a:pt x="66191" y="4575"/>
                    </a:lnTo>
                    <a:lnTo>
                      <a:pt x="66191" y="17081"/>
                    </a:lnTo>
                    <a:lnTo>
                      <a:pt x="62733" y="19086"/>
                    </a:lnTo>
                    <a:lnTo>
                      <a:pt x="55464" y="14901"/>
                    </a:lnTo>
                    <a:cubicBezTo>
                      <a:pt x="55439" y="14875"/>
                      <a:pt x="55408" y="14863"/>
                      <a:pt x="55374" y="14863"/>
                    </a:cubicBezTo>
                    <a:cubicBezTo>
                      <a:pt x="55339" y="14863"/>
                      <a:pt x="55301" y="14875"/>
                      <a:pt x="55264" y="14901"/>
                    </a:cubicBezTo>
                    <a:lnTo>
                      <a:pt x="33209" y="27632"/>
                    </a:lnTo>
                    <a:cubicBezTo>
                      <a:pt x="33133" y="27683"/>
                      <a:pt x="33108" y="27733"/>
                      <a:pt x="33108" y="27808"/>
                    </a:cubicBezTo>
                    <a:lnTo>
                      <a:pt x="33108" y="36179"/>
                    </a:lnTo>
                    <a:lnTo>
                      <a:pt x="29625" y="38184"/>
                    </a:lnTo>
                    <a:lnTo>
                      <a:pt x="22482" y="34023"/>
                    </a:lnTo>
                    <a:lnTo>
                      <a:pt x="22482" y="25703"/>
                    </a:lnTo>
                    <a:cubicBezTo>
                      <a:pt x="22482" y="25627"/>
                      <a:pt x="22432" y="25552"/>
                      <a:pt x="22382" y="25502"/>
                    </a:cubicBezTo>
                    <a:cubicBezTo>
                      <a:pt x="22344" y="25490"/>
                      <a:pt x="22306" y="25483"/>
                      <a:pt x="22269" y="25483"/>
                    </a:cubicBezTo>
                    <a:cubicBezTo>
                      <a:pt x="22231" y="25483"/>
                      <a:pt x="22194" y="25490"/>
                      <a:pt x="22156" y="25502"/>
                    </a:cubicBezTo>
                    <a:lnTo>
                      <a:pt x="101" y="38259"/>
                    </a:lnTo>
                    <a:cubicBezTo>
                      <a:pt x="26" y="38284"/>
                      <a:pt x="0" y="38359"/>
                      <a:pt x="0" y="38435"/>
                    </a:cubicBezTo>
                    <a:cubicBezTo>
                      <a:pt x="0" y="38510"/>
                      <a:pt x="26" y="38585"/>
                      <a:pt x="101" y="38610"/>
                    </a:cubicBezTo>
                    <a:lnTo>
                      <a:pt x="18497" y="49237"/>
                    </a:lnTo>
                    <a:cubicBezTo>
                      <a:pt x="18522" y="49262"/>
                      <a:pt x="18572" y="49262"/>
                      <a:pt x="18597" y="49262"/>
                    </a:cubicBezTo>
                    <a:cubicBezTo>
                      <a:pt x="18622" y="49262"/>
                      <a:pt x="18672" y="49262"/>
                      <a:pt x="18697" y="49237"/>
                    </a:cubicBezTo>
                    <a:lnTo>
                      <a:pt x="26066" y="45001"/>
                    </a:lnTo>
                    <a:cubicBezTo>
                      <a:pt x="26116" y="44951"/>
                      <a:pt x="26166" y="44876"/>
                      <a:pt x="26166" y="44800"/>
                    </a:cubicBezTo>
                    <a:cubicBezTo>
                      <a:pt x="26166" y="44725"/>
                      <a:pt x="26116" y="44675"/>
                      <a:pt x="26066" y="44625"/>
                    </a:cubicBezTo>
                    <a:lnTo>
                      <a:pt x="22682" y="42670"/>
                    </a:lnTo>
                    <a:lnTo>
                      <a:pt x="25965" y="40815"/>
                    </a:lnTo>
                    <a:lnTo>
                      <a:pt x="29524" y="42871"/>
                    </a:lnTo>
                    <a:cubicBezTo>
                      <a:pt x="29549" y="42883"/>
                      <a:pt x="29587" y="42889"/>
                      <a:pt x="29628" y="42889"/>
                    </a:cubicBezTo>
                    <a:cubicBezTo>
                      <a:pt x="29669" y="42889"/>
                      <a:pt x="29712" y="42883"/>
                      <a:pt x="29750" y="42871"/>
                    </a:cubicBezTo>
                    <a:lnTo>
                      <a:pt x="73860" y="17382"/>
                    </a:lnTo>
                    <a:cubicBezTo>
                      <a:pt x="73936" y="17357"/>
                      <a:pt x="73961" y="17282"/>
                      <a:pt x="73961" y="17206"/>
                    </a:cubicBezTo>
                    <a:cubicBezTo>
                      <a:pt x="73961" y="17131"/>
                      <a:pt x="73936" y="17056"/>
                      <a:pt x="73860" y="17031"/>
                    </a:cubicBezTo>
                    <a:lnTo>
                      <a:pt x="70502" y="15076"/>
                    </a:lnTo>
                    <a:lnTo>
                      <a:pt x="73760" y="13196"/>
                    </a:lnTo>
                    <a:lnTo>
                      <a:pt x="77495" y="15176"/>
                    </a:lnTo>
                    <a:cubicBezTo>
                      <a:pt x="77520" y="15189"/>
                      <a:pt x="77551" y="15195"/>
                      <a:pt x="77585" y="15195"/>
                    </a:cubicBezTo>
                    <a:cubicBezTo>
                      <a:pt x="77620" y="15195"/>
                      <a:pt x="77658" y="15189"/>
                      <a:pt x="77695" y="15176"/>
                    </a:cubicBezTo>
                    <a:lnTo>
                      <a:pt x="84888" y="11016"/>
                    </a:lnTo>
                    <a:cubicBezTo>
                      <a:pt x="84963" y="10991"/>
                      <a:pt x="85013" y="10916"/>
                      <a:pt x="85013" y="10840"/>
                    </a:cubicBezTo>
                    <a:cubicBezTo>
                      <a:pt x="85013" y="10765"/>
                      <a:pt x="84963" y="10690"/>
                      <a:pt x="84888" y="10665"/>
                    </a:cubicBezTo>
                    <a:lnTo>
                      <a:pt x="66517" y="38"/>
                    </a:lnTo>
                    <a:cubicBezTo>
                      <a:pt x="66480" y="13"/>
                      <a:pt x="66442" y="1"/>
                      <a:pt x="664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5788962" y="2301174"/>
                <a:ext cx="82240" cy="99507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44587" extrusionOk="0">
                    <a:moveTo>
                      <a:pt x="0" y="0"/>
                    </a:moveTo>
                    <a:lnTo>
                      <a:pt x="0" y="42457"/>
                    </a:lnTo>
                    <a:lnTo>
                      <a:pt x="3684" y="44587"/>
                    </a:lnTo>
                    <a:lnTo>
                      <a:pt x="3684" y="2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5784476" y="2296421"/>
                <a:ext cx="91189" cy="1004310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45001" extrusionOk="0">
                    <a:moveTo>
                      <a:pt x="402" y="564"/>
                    </a:moveTo>
                    <a:lnTo>
                      <a:pt x="3660" y="2444"/>
                    </a:lnTo>
                    <a:lnTo>
                      <a:pt x="3660" y="44424"/>
                    </a:lnTo>
                    <a:lnTo>
                      <a:pt x="402" y="42544"/>
                    </a:lnTo>
                    <a:lnTo>
                      <a:pt x="402" y="564"/>
                    </a:lnTo>
                    <a:close/>
                    <a:moveTo>
                      <a:pt x="192" y="0"/>
                    </a:moveTo>
                    <a:cubicBezTo>
                      <a:pt x="157" y="0"/>
                      <a:pt x="126" y="13"/>
                      <a:pt x="101" y="38"/>
                    </a:cubicBezTo>
                    <a:cubicBezTo>
                      <a:pt x="26" y="63"/>
                      <a:pt x="1" y="138"/>
                      <a:pt x="1" y="213"/>
                    </a:cubicBezTo>
                    <a:lnTo>
                      <a:pt x="1" y="42670"/>
                    </a:lnTo>
                    <a:cubicBezTo>
                      <a:pt x="1" y="42745"/>
                      <a:pt x="26" y="42820"/>
                      <a:pt x="101" y="42845"/>
                    </a:cubicBezTo>
                    <a:lnTo>
                      <a:pt x="3785" y="44975"/>
                    </a:lnTo>
                    <a:cubicBezTo>
                      <a:pt x="3810" y="45000"/>
                      <a:pt x="3835" y="45000"/>
                      <a:pt x="3885" y="45000"/>
                    </a:cubicBezTo>
                    <a:cubicBezTo>
                      <a:pt x="3910" y="45000"/>
                      <a:pt x="3960" y="45000"/>
                      <a:pt x="3986" y="44975"/>
                    </a:cubicBezTo>
                    <a:cubicBezTo>
                      <a:pt x="4036" y="44925"/>
                      <a:pt x="4086" y="44875"/>
                      <a:pt x="4086" y="44800"/>
                    </a:cubicBezTo>
                    <a:lnTo>
                      <a:pt x="4086" y="2343"/>
                    </a:lnTo>
                    <a:cubicBezTo>
                      <a:pt x="4086" y="2268"/>
                      <a:pt x="4036" y="2193"/>
                      <a:pt x="3986" y="2143"/>
                    </a:cubicBezTo>
                    <a:lnTo>
                      <a:pt x="301" y="38"/>
                    </a:lnTo>
                    <a:cubicBezTo>
                      <a:pt x="264" y="13"/>
                      <a:pt x="226" y="0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5378388" y="2064008"/>
                <a:ext cx="410597" cy="1184702"/>
              </a:xfrm>
              <a:custGeom>
                <a:avLst/>
                <a:gdLst/>
                <a:ahLst/>
                <a:cxnLst/>
                <a:rect l="l" t="t" r="r" b="b"/>
                <a:pathLst>
                  <a:path w="18398" h="53084" extrusionOk="0">
                    <a:moveTo>
                      <a:pt x="1" y="1"/>
                    </a:moveTo>
                    <a:lnTo>
                      <a:pt x="1" y="42482"/>
                    </a:lnTo>
                    <a:lnTo>
                      <a:pt x="18397" y="53084"/>
                    </a:lnTo>
                    <a:lnTo>
                      <a:pt x="18397" y="106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5373925" y="2059254"/>
                <a:ext cx="419524" cy="1193919"/>
              </a:xfrm>
              <a:custGeom>
                <a:avLst/>
                <a:gdLst/>
                <a:ahLst/>
                <a:cxnLst/>
                <a:rect l="l" t="t" r="r" b="b"/>
                <a:pathLst>
                  <a:path w="18798" h="53497" extrusionOk="0">
                    <a:moveTo>
                      <a:pt x="401" y="564"/>
                    </a:moveTo>
                    <a:lnTo>
                      <a:pt x="18397" y="10965"/>
                    </a:lnTo>
                    <a:lnTo>
                      <a:pt x="18397" y="52946"/>
                    </a:lnTo>
                    <a:lnTo>
                      <a:pt x="401" y="42570"/>
                    </a:lnTo>
                    <a:lnTo>
                      <a:pt x="401" y="564"/>
                    </a:lnTo>
                    <a:close/>
                    <a:moveTo>
                      <a:pt x="210" y="0"/>
                    </a:moveTo>
                    <a:cubicBezTo>
                      <a:pt x="176" y="0"/>
                      <a:pt x="138" y="13"/>
                      <a:pt x="101" y="38"/>
                    </a:cubicBezTo>
                    <a:cubicBezTo>
                      <a:pt x="26" y="63"/>
                      <a:pt x="0" y="138"/>
                      <a:pt x="0" y="214"/>
                    </a:cubicBezTo>
                    <a:lnTo>
                      <a:pt x="0" y="42695"/>
                    </a:lnTo>
                    <a:cubicBezTo>
                      <a:pt x="0" y="42770"/>
                      <a:pt x="26" y="42820"/>
                      <a:pt x="101" y="42870"/>
                    </a:cubicBezTo>
                    <a:lnTo>
                      <a:pt x="18497" y="53472"/>
                    </a:lnTo>
                    <a:cubicBezTo>
                      <a:pt x="18522" y="53497"/>
                      <a:pt x="18547" y="53497"/>
                      <a:pt x="18597" y="53497"/>
                    </a:cubicBezTo>
                    <a:cubicBezTo>
                      <a:pt x="18622" y="53497"/>
                      <a:pt x="18672" y="53497"/>
                      <a:pt x="18697" y="53472"/>
                    </a:cubicBezTo>
                    <a:cubicBezTo>
                      <a:pt x="18772" y="53447"/>
                      <a:pt x="18798" y="53372"/>
                      <a:pt x="18798" y="53297"/>
                    </a:cubicBezTo>
                    <a:lnTo>
                      <a:pt x="18798" y="10840"/>
                    </a:lnTo>
                    <a:cubicBezTo>
                      <a:pt x="18798" y="10765"/>
                      <a:pt x="18772" y="10690"/>
                      <a:pt x="18697" y="10640"/>
                    </a:cubicBezTo>
                    <a:lnTo>
                      <a:pt x="301" y="38"/>
                    </a:lnTo>
                    <a:cubicBezTo>
                      <a:pt x="276" y="13"/>
                      <a:pt x="245" y="0"/>
                      <a:pt x="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28"/>
            <p:cNvGrpSpPr/>
            <p:nvPr/>
          </p:nvGrpSpPr>
          <p:grpSpPr>
            <a:xfrm>
              <a:off x="5561328" y="2912514"/>
              <a:ext cx="465967" cy="933004"/>
              <a:chOff x="5413628" y="2912514"/>
              <a:chExt cx="465967" cy="933004"/>
            </a:xfrm>
          </p:grpSpPr>
          <p:sp>
            <p:nvSpPr>
              <p:cNvPr id="764" name="Google Shape;764;p28"/>
              <p:cNvSpPr/>
              <p:nvPr/>
            </p:nvSpPr>
            <p:spPr>
              <a:xfrm>
                <a:off x="5418113" y="3095985"/>
                <a:ext cx="456995" cy="744489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33359" extrusionOk="0">
                    <a:moveTo>
                      <a:pt x="18772" y="8772"/>
                    </a:moveTo>
                    <a:lnTo>
                      <a:pt x="18772" y="14612"/>
                    </a:lnTo>
                    <a:lnTo>
                      <a:pt x="18772" y="20602"/>
                    </a:lnTo>
                    <a:cubicBezTo>
                      <a:pt x="16767" y="22306"/>
                      <a:pt x="13309" y="23509"/>
                      <a:pt x="10251" y="23509"/>
                    </a:cubicBezTo>
                    <a:cubicBezTo>
                      <a:pt x="7168" y="23509"/>
                      <a:pt x="3710" y="22306"/>
                      <a:pt x="1705" y="20602"/>
                    </a:cubicBezTo>
                    <a:lnTo>
                      <a:pt x="1705" y="14612"/>
                    </a:lnTo>
                    <a:lnTo>
                      <a:pt x="1705" y="8772"/>
                    </a:lnTo>
                    <a:cubicBezTo>
                      <a:pt x="3710" y="10477"/>
                      <a:pt x="7168" y="11680"/>
                      <a:pt x="10251" y="11680"/>
                    </a:cubicBezTo>
                    <a:cubicBezTo>
                      <a:pt x="13309" y="11680"/>
                      <a:pt x="16767" y="10477"/>
                      <a:pt x="18772" y="8772"/>
                    </a:cubicBezTo>
                    <a:close/>
                    <a:moveTo>
                      <a:pt x="3434" y="0"/>
                    </a:moveTo>
                    <a:cubicBezTo>
                      <a:pt x="1479" y="1655"/>
                      <a:pt x="0" y="4537"/>
                      <a:pt x="0" y="6943"/>
                    </a:cubicBezTo>
                    <a:lnTo>
                      <a:pt x="0" y="27444"/>
                    </a:lnTo>
                    <a:cubicBezTo>
                      <a:pt x="0" y="30552"/>
                      <a:pt x="5564" y="33359"/>
                      <a:pt x="10251" y="33359"/>
                    </a:cubicBezTo>
                    <a:cubicBezTo>
                      <a:pt x="14913" y="33359"/>
                      <a:pt x="20477" y="30552"/>
                      <a:pt x="20477" y="27444"/>
                    </a:cubicBezTo>
                    <a:lnTo>
                      <a:pt x="20477" y="6943"/>
                    </a:lnTo>
                    <a:cubicBezTo>
                      <a:pt x="20477" y="4537"/>
                      <a:pt x="19023" y="1655"/>
                      <a:pt x="17068" y="0"/>
                    </a:cubicBezTo>
                    <a:cubicBezTo>
                      <a:pt x="16918" y="2005"/>
                      <a:pt x="13284" y="3810"/>
                      <a:pt x="10251" y="3810"/>
                    </a:cubicBezTo>
                    <a:cubicBezTo>
                      <a:pt x="7193" y="3810"/>
                      <a:pt x="3584" y="2005"/>
                      <a:pt x="3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5413628" y="3091298"/>
                <a:ext cx="465967" cy="754220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33795" extrusionOk="0">
                    <a:moveTo>
                      <a:pt x="18773" y="9408"/>
                    </a:moveTo>
                    <a:lnTo>
                      <a:pt x="18773" y="20712"/>
                    </a:lnTo>
                    <a:cubicBezTo>
                      <a:pt x="16768" y="22366"/>
                      <a:pt x="13359" y="23519"/>
                      <a:pt x="10452" y="23519"/>
                    </a:cubicBezTo>
                    <a:cubicBezTo>
                      <a:pt x="7520" y="23519"/>
                      <a:pt x="4111" y="22366"/>
                      <a:pt x="2131" y="20712"/>
                    </a:cubicBezTo>
                    <a:lnTo>
                      <a:pt x="2131" y="9408"/>
                    </a:lnTo>
                    <a:cubicBezTo>
                      <a:pt x="4237" y="11037"/>
                      <a:pt x="7520" y="12115"/>
                      <a:pt x="10452" y="12115"/>
                    </a:cubicBezTo>
                    <a:cubicBezTo>
                      <a:pt x="13384" y="12115"/>
                      <a:pt x="16668" y="11037"/>
                      <a:pt x="18773" y="9408"/>
                    </a:cubicBezTo>
                    <a:close/>
                    <a:moveTo>
                      <a:pt x="1891" y="8772"/>
                    </a:moveTo>
                    <a:cubicBezTo>
                      <a:pt x="1871" y="8772"/>
                      <a:pt x="1851" y="8775"/>
                      <a:pt x="1830" y="8782"/>
                    </a:cubicBezTo>
                    <a:cubicBezTo>
                      <a:pt x="1755" y="8832"/>
                      <a:pt x="1705" y="8907"/>
                      <a:pt x="1705" y="8982"/>
                    </a:cubicBezTo>
                    <a:lnTo>
                      <a:pt x="1705" y="20812"/>
                    </a:lnTo>
                    <a:cubicBezTo>
                      <a:pt x="1705" y="20862"/>
                      <a:pt x="1730" y="20912"/>
                      <a:pt x="1780" y="20962"/>
                    </a:cubicBezTo>
                    <a:cubicBezTo>
                      <a:pt x="3861" y="22742"/>
                      <a:pt x="7344" y="23920"/>
                      <a:pt x="10452" y="23920"/>
                    </a:cubicBezTo>
                    <a:cubicBezTo>
                      <a:pt x="13535" y="23920"/>
                      <a:pt x="17019" y="22742"/>
                      <a:pt x="19099" y="20962"/>
                    </a:cubicBezTo>
                    <a:cubicBezTo>
                      <a:pt x="19149" y="20912"/>
                      <a:pt x="19174" y="20862"/>
                      <a:pt x="19174" y="20812"/>
                    </a:cubicBezTo>
                    <a:lnTo>
                      <a:pt x="19174" y="8982"/>
                    </a:lnTo>
                    <a:cubicBezTo>
                      <a:pt x="19174" y="8907"/>
                      <a:pt x="19149" y="8832"/>
                      <a:pt x="19074" y="8782"/>
                    </a:cubicBezTo>
                    <a:cubicBezTo>
                      <a:pt x="19054" y="8775"/>
                      <a:pt x="19032" y="8772"/>
                      <a:pt x="19009" y="8772"/>
                    </a:cubicBezTo>
                    <a:cubicBezTo>
                      <a:pt x="18948" y="8772"/>
                      <a:pt x="18885" y="8795"/>
                      <a:pt x="18848" y="8832"/>
                    </a:cubicBezTo>
                    <a:cubicBezTo>
                      <a:pt x="16868" y="10511"/>
                      <a:pt x="13409" y="11689"/>
                      <a:pt x="10452" y="11689"/>
                    </a:cubicBezTo>
                    <a:cubicBezTo>
                      <a:pt x="7495" y="11689"/>
                      <a:pt x="4036" y="10511"/>
                      <a:pt x="2056" y="8832"/>
                    </a:cubicBezTo>
                    <a:cubicBezTo>
                      <a:pt x="2001" y="8795"/>
                      <a:pt x="1946" y="8772"/>
                      <a:pt x="1891" y="8772"/>
                    </a:cubicBezTo>
                    <a:close/>
                    <a:moveTo>
                      <a:pt x="17394" y="611"/>
                    </a:moveTo>
                    <a:cubicBezTo>
                      <a:pt x="19199" y="2291"/>
                      <a:pt x="20477" y="4972"/>
                      <a:pt x="20477" y="7153"/>
                    </a:cubicBezTo>
                    <a:lnTo>
                      <a:pt x="20477" y="27654"/>
                    </a:lnTo>
                    <a:cubicBezTo>
                      <a:pt x="20477" y="30687"/>
                      <a:pt x="14863" y="33368"/>
                      <a:pt x="10452" y="33368"/>
                    </a:cubicBezTo>
                    <a:cubicBezTo>
                      <a:pt x="6016" y="33368"/>
                      <a:pt x="427" y="30687"/>
                      <a:pt x="427" y="27654"/>
                    </a:cubicBezTo>
                    <a:lnTo>
                      <a:pt x="427" y="7153"/>
                    </a:lnTo>
                    <a:cubicBezTo>
                      <a:pt x="427" y="4972"/>
                      <a:pt x="1680" y="2291"/>
                      <a:pt x="3485" y="611"/>
                    </a:cubicBezTo>
                    <a:cubicBezTo>
                      <a:pt x="4036" y="2641"/>
                      <a:pt x="7570" y="4220"/>
                      <a:pt x="10452" y="4220"/>
                    </a:cubicBezTo>
                    <a:cubicBezTo>
                      <a:pt x="13309" y="4220"/>
                      <a:pt x="16843" y="2641"/>
                      <a:pt x="17394" y="611"/>
                    </a:cubicBezTo>
                    <a:close/>
                    <a:moveTo>
                      <a:pt x="3650" y="0"/>
                    </a:moveTo>
                    <a:cubicBezTo>
                      <a:pt x="3595" y="0"/>
                      <a:pt x="3540" y="23"/>
                      <a:pt x="3485" y="60"/>
                    </a:cubicBezTo>
                    <a:cubicBezTo>
                      <a:pt x="1429" y="1789"/>
                      <a:pt x="1" y="4722"/>
                      <a:pt x="1" y="7153"/>
                    </a:cubicBezTo>
                    <a:lnTo>
                      <a:pt x="1" y="27654"/>
                    </a:lnTo>
                    <a:cubicBezTo>
                      <a:pt x="1" y="30962"/>
                      <a:pt x="5740" y="33795"/>
                      <a:pt x="10452" y="33795"/>
                    </a:cubicBezTo>
                    <a:cubicBezTo>
                      <a:pt x="15139" y="33795"/>
                      <a:pt x="20878" y="30962"/>
                      <a:pt x="20878" y="27654"/>
                    </a:cubicBezTo>
                    <a:lnTo>
                      <a:pt x="20878" y="7153"/>
                    </a:lnTo>
                    <a:cubicBezTo>
                      <a:pt x="20878" y="4722"/>
                      <a:pt x="19450" y="1789"/>
                      <a:pt x="17394" y="60"/>
                    </a:cubicBezTo>
                    <a:cubicBezTo>
                      <a:pt x="17355" y="29"/>
                      <a:pt x="17308" y="14"/>
                      <a:pt x="17262" y="14"/>
                    </a:cubicBezTo>
                    <a:cubicBezTo>
                      <a:pt x="17161" y="14"/>
                      <a:pt x="17061" y="82"/>
                      <a:pt x="17044" y="185"/>
                    </a:cubicBezTo>
                    <a:cubicBezTo>
                      <a:pt x="16918" y="1990"/>
                      <a:pt x="13585" y="3819"/>
                      <a:pt x="10452" y="3819"/>
                    </a:cubicBezTo>
                    <a:cubicBezTo>
                      <a:pt x="7294" y="3819"/>
                      <a:pt x="3961" y="1990"/>
                      <a:pt x="3836" y="185"/>
                    </a:cubicBezTo>
                    <a:cubicBezTo>
                      <a:pt x="3836" y="110"/>
                      <a:pt x="3785" y="60"/>
                      <a:pt x="3710" y="10"/>
                    </a:cubicBezTo>
                    <a:cubicBezTo>
                      <a:pt x="3690" y="3"/>
                      <a:pt x="3670" y="0"/>
                      <a:pt x="36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5456142" y="3291753"/>
                <a:ext cx="380937" cy="328915"/>
              </a:xfrm>
              <a:custGeom>
                <a:avLst/>
                <a:gdLst/>
                <a:ahLst/>
                <a:cxnLst/>
                <a:rect l="l" t="t" r="r" b="b"/>
                <a:pathLst>
                  <a:path w="17069" h="14738" extrusionOk="0">
                    <a:moveTo>
                      <a:pt x="1" y="0"/>
                    </a:moveTo>
                    <a:lnTo>
                      <a:pt x="1" y="5840"/>
                    </a:lnTo>
                    <a:lnTo>
                      <a:pt x="1" y="11830"/>
                    </a:lnTo>
                    <a:cubicBezTo>
                      <a:pt x="2006" y="13534"/>
                      <a:pt x="5464" y="14737"/>
                      <a:pt x="8547" y="14737"/>
                    </a:cubicBezTo>
                    <a:cubicBezTo>
                      <a:pt x="11605" y="14737"/>
                      <a:pt x="15063" y="13534"/>
                      <a:pt x="17068" y="11830"/>
                    </a:cubicBezTo>
                    <a:lnTo>
                      <a:pt x="17068" y="5840"/>
                    </a:lnTo>
                    <a:lnTo>
                      <a:pt x="17068" y="0"/>
                    </a:lnTo>
                    <a:cubicBezTo>
                      <a:pt x="15063" y="1705"/>
                      <a:pt x="11605" y="2908"/>
                      <a:pt x="8547" y="2908"/>
                    </a:cubicBezTo>
                    <a:cubicBezTo>
                      <a:pt x="5464" y="2908"/>
                      <a:pt x="2006" y="170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5451679" y="3287066"/>
                <a:ext cx="389864" cy="338065"/>
              </a:xfrm>
              <a:custGeom>
                <a:avLst/>
                <a:gdLst/>
                <a:ahLst/>
                <a:cxnLst/>
                <a:rect l="l" t="t" r="r" b="b"/>
                <a:pathLst>
                  <a:path w="17469" h="15148" extrusionOk="0">
                    <a:moveTo>
                      <a:pt x="17068" y="636"/>
                    </a:moveTo>
                    <a:lnTo>
                      <a:pt x="17068" y="11940"/>
                    </a:lnTo>
                    <a:cubicBezTo>
                      <a:pt x="15063" y="13594"/>
                      <a:pt x="11654" y="14747"/>
                      <a:pt x="8747" y="14747"/>
                    </a:cubicBezTo>
                    <a:cubicBezTo>
                      <a:pt x="5815" y="14747"/>
                      <a:pt x="2406" y="13594"/>
                      <a:pt x="426" y="11940"/>
                    </a:cubicBezTo>
                    <a:lnTo>
                      <a:pt x="426" y="636"/>
                    </a:lnTo>
                    <a:cubicBezTo>
                      <a:pt x="2532" y="2265"/>
                      <a:pt x="5815" y="3343"/>
                      <a:pt x="8747" y="3343"/>
                    </a:cubicBezTo>
                    <a:cubicBezTo>
                      <a:pt x="11679" y="3343"/>
                      <a:pt x="14963" y="2265"/>
                      <a:pt x="17068" y="636"/>
                    </a:cubicBezTo>
                    <a:close/>
                    <a:moveTo>
                      <a:pt x="186" y="0"/>
                    </a:moveTo>
                    <a:cubicBezTo>
                      <a:pt x="166" y="0"/>
                      <a:pt x="146" y="3"/>
                      <a:pt x="125" y="10"/>
                    </a:cubicBezTo>
                    <a:cubicBezTo>
                      <a:pt x="50" y="60"/>
                      <a:pt x="0" y="135"/>
                      <a:pt x="0" y="210"/>
                    </a:cubicBezTo>
                    <a:lnTo>
                      <a:pt x="0" y="12040"/>
                    </a:lnTo>
                    <a:cubicBezTo>
                      <a:pt x="0" y="12090"/>
                      <a:pt x="25" y="12140"/>
                      <a:pt x="75" y="12190"/>
                    </a:cubicBezTo>
                    <a:cubicBezTo>
                      <a:pt x="2156" y="13970"/>
                      <a:pt x="5639" y="15148"/>
                      <a:pt x="8747" y="15148"/>
                    </a:cubicBezTo>
                    <a:cubicBezTo>
                      <a:pt x="11830" y="15148"/>
                      <a:pt x="15314" y="13970"/>
                      <a:pt x="17394" y="12190"/>
                    </a:cubicBezTo>
                    <a:cubicBezTo>
                      <a:pt x="17444" y="12140"/>
                      <a:pt x="17469" y="12090"/>
                      <a:pt x="17469" y="12040"/>
                    </a:cubicBezTo>
                    <a:lnTo>
                      <a:pt x="17469" y="210"/>
                    </a:lnTo>
                    <a:cubicBezTo>
                      <a:pt x="17469" y="135"/>
                      <a:pt x="17444" y="60"/>
                      <a:pt x="17369" y="10"/>
                    </a:cubicBezTo>
                    <a:cubicBezTo>
                      <a:pt x="17349" y="3"/>
                      <a:pt x="17327" y="0"/>
                      <a:pt x="17304" y="0"/>
                    </a:cubicBezTo>
                    <a:cubicBezTo>
                      <a:pt x="17243" y="0"/>
                      <a:pt x="17180" y="23"/>
                      <a:pt x="17143" y="60"/>
                    </a:cubicBezTo>
                    <a:cubicBezTo>
                      <a:pt x="15163" y="1739"/>
                      <a:pt x="11704" y="2917"/>
                      <a:pt x="8747" y="2917"/>
                    </a:cubicBezTo>
                    <a:cubicBezTo>
                      <a:pt x="5790" y="2917"/>
                      <a:pt x="2331" y="1739"/>
                      <a:pt x="351" y="60"/>
                    </a:cubicBezTo>
                    <a:cubicBezTo>
                      <a:pt x="296" y="23"/>
                      <a:pt x="241" y="0"/>
                      <a:pt x="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5494171" y="2917000"/>
                <a:ext cx="304879" cy="176219"/>
              </a:xfrm>
              <a:custGeom>
                <a:avLst/>
                <a:gdLst/>
                <a:ahLst/>
                <a:cxnLst/>
                <a:rect l="l" t="t" r="r" b="b"/>
                <a:pathLst>
                  <a:path w="13661" h="7896" extrusionOk="0">
                    <a:moveTo>
                      <a:pt x="6843" y="0"/>
                    </a:moveTo>
                    <a:cubicBezTo>
                      <a:pt x="3710" y="0"/>
                      <a:pt x="1" y="1880"/>
                      <a:pt x="1" y="3960"/>
                    </a:cubicBezTo>
                    <a:cubicBezTo>
                      <a:pt x="1" y="6015"/>
                      <a:pt x="3710" y="7895"/>
                      <a:pt x="6843" y="7895"/>
                    </a:cubicBezTo>
                    <a:cubicBezTo>
                      <a:pt x="9951" y="7895"/>
                      <a:pt x="13660" y="6015"/>
                      <a:pt x="13660" y="3960"/>
                    </a:cubicBezTo>
                    <a:cubicBezTo>
                      <a:pt x="13660" y="1880"/>
                      <a:pt x="9951" y="0"/>
                      <a:pt x="6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5489708" y="2912514"/>
                <a:ext cx="313806" cy="185168"/>
              </a:xfrm>
              <a:custGeom>
                <a:avLst/>
                <a:gdLst/>
                <a:ahLst/>
                <a:cxnLst/>
                <a:rect l="l" t="t" r="r" b="b"/>
                <a:pathLst>
                  <a:path w="14061" h="8297" extrusionOk="0">
                    <a:moveTo>
                      <a:pt x="7043" y="427"/>
                    </a:moveTo>
                    <a:cubicBezTo>
                      <a:pt x="9950" y="427"/>
                      <a:pt x="13660" y="2181"/>
                      <a:pt x="13660" y="4161"/>
                    </a:cubicBezTo>
                    <a:cubicBezTo>
                      <a:pt x="13660" y="6116"/>
                      <a:pt x="9950" y="7870"/>
                      <a:pt x="7043" y="7870"/>
                    </a:cubicBezTo>
                    <a:cubicBezTo>
                      <a:pt x="4111" y="7870"/>
                      <a:pt x="427" y="6116"/>
                      <a:pt x="427" y="4161"/>
                    </a:cubicBezTo>
                    <a:cubicBezTo>
                      <a:pt x="427" y="2181"/>
                      <a:pt x="4111" y="427"/>
                      <a:pt x="7043" y="427"/>
                    </a:cubicBezTo>
                    <a:close/>
                    <a:moveTo>
                      <a:pt x="7043" y="1"/>
                    </a:moveTo>
                    <a:cubicBezTo>
                      <a:pt x="3860" y="1"/>
                      <a:pt x="0" y="1906"/>
                      <a:pt x="0" y="4161"/>
                    </a:cubicBezTo>
                    <a:cubicBezTo>
                      <a:pt x="0" y="6392"/>
                      <a:pt x="3860" y="8297"/>
                      <a:pt x="7043" y="8297"/>
                    </a:cubicBezTo>
                    <a:cubicBezTo>
                      <a:pt x="10201" y="8297"/>
                      <a:pt x="14061" y="6392"/>
                      <a:pt x="14061" y="4161"/>
                    </a:cubicBezTo>
                    <a:cubicBezTo>
                      <a:pt x="14061" y="1906"/>
                      <a:pt x="10201" y="1"/>
                      <a:pt x="7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5494171" y="3005376"/>
                <a:ext cx="304879" cy="175639"/>
              </a:xfrm>
              <a:custGeom>
                <a:avLst/>
                <a:gdLst/>
                <a:ahLst/>
                <a:cxnLst/>
                <a:rect l="l" t="t" r="r" b="b"/>
                <a:pathLst>
                  <a:path w="13661" h="7870" extrusionOk="0">
                    <a:moveTo>
                      <a:pt x="1" y="0"/>
                    </a:moveTo>
                    <a:lnTo>
                      <a:pt x="1" y="3935"/>
                    </a:lnTo>
                    <a:cubicBezTo>
                      <a:pt x="1" y="3985"/>
                      <a:pt x="1" y="4010"/>
                      <a:pt x="26" y="4060"/>
                    </a:cubicBezTo>
                    <a:cubicBezTo>
                      <a:pt x="176" y="6065"/>
                      <a:pt x="3785" y="7870"/>
                      <a:pt x="6843" y="7870"/>
                    </a:cubicBezTo>
                    <a:cubicBezTo>
                      <a:pt x="9876" y="7870"/>
                      <a:pt x="13510" y="6065"/>
                      <a:pt x="13660" y="4060"/>
                    </a:cubicBezTo>
                    <a:cubicBezTo>
                      <a:pt x="13660" y="4010"/>
                      <a:pt x="13660" y="3985"/>
                      <a:pt x="13660" y="3935"/>
                    </a:cubicBezTo>
                    <a:lnTo>
                      <a:pt x="13660" y="0"/>
                    </a:lnTo>
                    <a:cubicBezTo>
                      <a:pt x="13660" y="2055"/>
                      <a:pt x="9951" y="3935"/>
                      <a:pt x="6843" y="3935"/>
                    </a:cubicBezTo>
                    <a:cubicBezTo>
                      <a:pt x="3710" y="3935"/>
                      <a:pt x="1" y="205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5489708" y="3000333"/>
                <a:ext cx="313806" cy="185168"/>
              </a:xfrm>
              <a:custGeom>
                <a:avLst/>
                <a:gdLst/>
                <a:ahLst/>
                <a:cxnLst/>
                <a:rect l="l" t="t" r="r" b="b"/>
                <a:pathLst>
                  <a:path w="14061" h="8297" extrusionOk="0">
                    <a:moveTo>
                      <a:pt x="13660" y="1479"/>
                    </a:moveTo>
                    <a:lnTo>
                      <a:pt x="13660" y="4161"/>
                    </a:lnTo>
                    <a:cubicBezTo>
                      <a:pt x="13660" y="4161"/>
                      <a:pt x="13660" y="4186"/>
                      <a:pt x="13660" y="4186"/>
                    </a:cubicBezTo>
                    <a:cubicBezTo>
                      <a:pt x="13660" y="4211"/>
                      <a:pt x="13660" y="4236"/>
                      <a:pt x="13635" y="4261"/>
                    </a:cubicBezTo>
                    <a:cubicBezTo>
                      <a:pt x="13509" y="6066"/>
                      <a:pt x="10176" y="7895"/>
                      <a:pt x="7043" y="7895"/>
                    </a:cubicBezTo>
                    <a:cubicBezTo>
                      <a:pt x="3885" y="7895"/>
                      <a:pt x="552" y="6066"/>
                      <a:pt x="427" y="4286"/>
                    </a:cubicBezTo>
                    <a:cubicBezTo>
                      <a:pt x="427" y="4236"/>
                      <a:pt x="427" y="4186"/>
                      <a:pt x="427" y="4161"/>
                    </a:cubicBezTo>
                    <a:lnTo>
                      <a:pt x="427" y="1479"/>
                    </a:lnTo>
                    <a:cubicBezTo>
                      <a:pt x="1504" y="3133"/>
                      <a:pt x="4487" y="4362"/>
                      <a:pt x="7043" y="4362"/>
                    </a:cubicBezTo>
                    <a:cubicBezTo>
                      <a:pt x="9574" y="4362"/>
                      <a:pt x="12557" y="3133"/>
                      <a:pt x="13660" y="1479"/>
                    </a:cubicBezTo>
                    <a:close/>
                    <a:moveTo>
                      <a:pt x="201" y="1"/>
                    </a:moveTo>
                    <a:cubicBezTo>
                      <a:pt x="101" y="1"/>
                      <a:pt x="0" y="101"/>
                      <a:pt x="0" y="226"/>
                    </a:cubicBezTo>
                    <a:lnTo>
                      <a:pt x="0" y="4161"/>
                    </a:lnTo>
                    <a:cubicBezTo>
                      <a:pt x="0" y="4211"/>
                      <a:pt x="0" y="4261"/>
                      <a:pt x="0" y="4311"/>
                    </a:cubicBezTo>
                    <a:cubicBezTo>
                      <a:pt x="176" y="6517"/>
                      <a:pt x="3985" y="8296"/>
                      <a:pt x="7043" y="8296"/>
                    </a:cubicBezTo>
                    <a:cubicBezTo>
                      <a:pt x="10076" y="8296"/>
                      <a:pt x="13885" y="6517"/>
                      <a:pt x="14061" y="4311"/>
                    </a:cubicBezTo>
                    <a:cubicBezTo>
                      <a:pt x="14061" y="4261"/>
                      <a:pt x="14061" y="4211"/>
                      <a:pt x="14061" y="4161"/>
                    </a:cubicBezTo>
                    <a:cubicBezTo>
                      <a:pt x="14061" y="4136"/>
                      <a:pt x="14061" y="4136"/>
                      <a:pt x="14061" y="4111"/>
                    </a:cubicBezTo>
                    <a:lnTo>
                      <a:pt x="14061" y="226"/>
                    </a:lnTo>
                    <a:cubicBezTo>
                      <a:pt x="14061" y="101"/>
                      <a:pt x="13985" y="1"/>
                      <a:pt x="13860" y="1"/>
                    </a:cubicBezTo>
                    <a:cubicBezTo>
                      <a:pt x="13735" y="1"/>
                      <a:pt x="13660" y="101"/>
                      <a:pt x="13660" y="226"/>
                    </a:cubicBezTo>
                    <a:cubicBezTo>
                      <a:pt x="13660" y="2181"/>
                      <a:pt x="9950" y="3935"/>
                      <a:pt x="7043" y="3935"/>
                    </a:cubicBezTo>
                    <a:cubicBezTo>
                      <a:pt x="4111" y="3935"/>
                      <a:pt x="427" y="2181"/>
                      <a:pt x="427" y="226"/>
                    </a:cubicBezTo>
                    <a:cubicBezTo>
                      <a:pt x="427" y="101"/>
                      <a:pt x="326" y="1"/>
                      <a:pt x="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28"/>
            <p:cNvGrpSpPr/>
            <p:nvPr/>
          </p:nvGrpSpPr>
          <p:grpSpPr>
            <a:xfrm>
              <a:off x="7617452" y="1904773"/>
              <a:ext cx="954250" cy="792424"/>
              <a:chOff x="7469752" y="1904773"/>
              <a:chExt cx="954250" cy="792424"/>
            </a:xfrm>
          </p:grpSpPr>
          <p:sp>
            <p:nvSpPr>
              <p:cNvPr id="773" name="Google Shape;773;p28"/>
              <p:cNvSpPr/>
              <p:nvPr/>
            </p:nvSpPr>
            <p:spPr>
              <a:xfrm>
                <a:off x="7971492" y="2434297"/>
                <a:ext cx="448046" cy="258437"/>
              </a:xfrm>
              <a:custGeom>
                <a:avLst/>
                <a:gdLst/>
                <a:ahLst/>
                <a:cxnLst/>
                <a:rect l="l" t="t" r="r" b="b"/>
                <a:pathLst>
                  <a:path w="20076" h="11580" extrusionOk="0">
                    <a:moveTo>
                      <a:pt x="16993" y="0"/>
                    </a:moveTo>
                    <a:lnTo>
                      <a:pt x="0" y="9800"/>
                    </a:lnTo>
                    <a:lnTo>
                      <a:pt x="3083" y="11579"/>
                    </a:lnTo>
                    <a:lnTo>
                      <a:pt x="20075" y="1780"/>
                    </a:lnTo>
                    <a:lnTo>
                      <a:pt x="169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7966449" y="2429388"/>
                <a:ext cx="457553" cy="267810"/>
              </a:xfrm>
              <a:custGeom>
                <a:avLst/>
                <a:gdLst/>
                <a:ahLst/>
                <a:cxnLst/>
                <a:rect l="l" t="t" r="r" b="b"/>
                <a:pathLst>
                  <a:path w="20502" h="12000" extrusionOk="0">
                    <a:moveTo>
                      <a:pt x="17219" y="446"/>
                    </a:moveTo>
                    <a:lnTo>
                      <a:pt x="19875" y="2000"/>
                    </a:lnTo>
                    <a:lnTo>
                      <a:pt x="3309" y="11548"/>
                    </a:lnTo>
                    <a:lnTo>
                      <a:pt x="652" y="10020"/>
                    </a:lnTo>
                    <a:lnTo>
                      <a:pt x="17219" y="446"/>
                    </a:lnTo>
                    <a:close/>
                    <a:moveTo>
                      <a:pt x="17209" y="1"/>
                    </a:moveTo>
                    <a:cubicBezTo>
                      <a:pt x="17175" y="1"/>
                      <a:pt x="17143" y="7"/>
                      <a:pt x="17118" y="20"/>
                    </a:cubicBezTo>
                    <a:lnTo>
                      <a:pt x="126" y="9844"/>
                    </a:lnTo>
                    <a:cubicBezTo>
                      <a:pt x="101" y="9844"/>
                      <a:pt x="76" y="9894"/>
                      <a:pt x="51" y="9919"/>
                    </a:cubicBezTo>
                    <a:cubicBezTo>
                      <a:pt x="0" y="10020"/>
                      <a:pt x="26" y="10145"/>
                      <a:pt x="126" y="10195"/>
                    </a:cubicBezTo>
                    <a:lnTo>
                      <a:pt x="3209" y="11975"/>
                    </a:lnTo>
                    <a:cubicBezTo>
                      <a:pt x="3259" y="12000"/>
                      <a:pt x="3284" y="12000"/>
                      <a:pt x="3309" y="12000"/>
                    </a:cubicBezTo>
                    <a:cubicBezTo>
                      <a:pt x="3359" y="12000"/>
                      <a:pt x="3384" y="12000"/>
                      <a:pt x="3434" y="11975"/>
                    </a:cubicBezTo>
                    <a:lnTo>
                      <a:pt x="20402" y="2175"/>
                    </a:lnTo>
                    <a:cubicBezTo>
                      <a:pt x="20477" y="2150"/>
                      <a:pt x="20502" y="2075"/>
                      <a:pt x="20502" y="2000"/>
                    </a:cubicBezTo>
                    <a:cubicBezTo>
                      <a:pt x="20502" y="1924"/>
                      <a:pt x="20477" y="1849"/>
                      <a:pt x="20402" y="1824"/>
                    </a:cubicBezTo>
                    <a:lnTo>
                      <a:pt x="17319" y="20"/>
                    </a:lnTo>
                    <a:cubicBezTo>
                      <a:pt x="17281" y="7"/>
                      <a:pt x="17244" y="1"/>
                      <a:pt x="17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7902688" y="2394573"/>
                <a:ext cx="448046" cy="258437"/>
              </a:xfrm>
              <a:custGeom>
                <a:avLst/>
                <a:gdLst/>
                <a:ahLst/>
                <a:cxnLst/>
                <a:rect l="l" t="t" r="r" b="b"/>
                <a:pathLst>
                  <a:path w="20076" h="11580" extrusionOk="0">
                    <a:moveTo>
                      <a:pt x="16993" y="1"/>
                    </a:moveTo>
                    <a:lnTo>
                      <a:pt x="0" y="9800"/>
                    </a:lnTo>
                    <a:lnTo>
                      <a:pt x="3083" y="11580"/>
                    </a:lnTo>
                    <a:lnTo>
                      <a:pt x="20076" y="1780"/>
                    </a:lnTo>
                    <a:lnTo>
                      <a:pt x="169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7898202" y="2389685"/>
                <a:ext cx="457018" cy="267810"/>
              </a:xfrm>
              <a:custGeom>
                <a:avLst/>
                <a:gdLst/>
                <a:ahLst/>
                <a:cxnLst/>
                <a:rect l="l" t="t" r="r" b="b"/>
                <a:pathLst>
                  <a:path w="20478" h="12000" extrusionOk="0">
                    <a:moveTo>
                      <a:pt x="17194" y="445"/>
                    </a:moveTo>
                    <a:lnTo>
                      <a:pt x="19851" y="1999"/>
                    </a:lnTo>
                    <a:lnTo>
                      <a:pt x="3284" y="11548"/>
                    </a:lnTo>
                    <a:lnTo>
                      <a:pt x="627" y="10019"/>
                    </a:lnTo>
                    <a:lnTo>
                      <a:pt x="17194" y="445"/>
                    </a:lnTo>
                    <a:close/>
                    <a:moveTo>
                      <a:pt x="17181" y="0"/>
                    </a:moveTo>
                    <a:cubicBezTo>
                      <a:pt x="17144" y="0"/>
                      <a:pt x="17106" y="7"/>
                      <a:pt x="17069" y="19"/>
                    </a:cubicBezTo>
                    <a:lnTo>
                      <a:pt x="101" y="9844"/>
                    </a:lnTo>
                    <a:cubicBezTo>
                      <a:pt x="26" y="9869"/>
                      <a:pt x="1" y="9944"/>
                      <a:pt x="1" y="10019"/>
                    </a:cubicBezTo>
                    <a:cubicBezTo>
                      <a:pt x="1" y="10094"/>
                      <a:pt x="26" y="10170"/>
                      <a:pt x="101" y="10195"/>
                    </a:cubicBezTo>
                    <a:lnTo>
                      <a:pt x="3184" y="11974"/>
                    </a:lnTo>
                    <a:cubicBezTo>
                      <a:pt x="3209" y="11999"/>
                      <a:pt x="3259" y="11999"/>
                      <a:pt x="3284" y="11999"/>
                    </a:cubicBezTo>
                    <a:lnTo>
                      <a:pt x="3359" y="11999"/>
                    </a:lnTo>
                    <a:cubicBezTo>
                      <a:pt x="3384" y="11999"/>
                      <a:pt x="3384" y="11974"/>
                      <a:pt x="3409" y="11974"/>
                    </a:cubicBezTo>
                    <a:lnTo>
                      <a:pt x="20377" y="2175"/>
                    </a:lnTo>
                    <a:cubicBezTo>
                      <a:pt x="20427" y="2124"/>
                      <a:pt x="20477" y="2074"/>
                      <a:pt x="20477" y="1999"/>
                    </a:cubicBezTo>
                    <a:cubicBezTo>
                      <a:pt x="20477" y="1924"/>
                      <a:pt x="20427" y="1849"/>
                      <a:pt x="20377" y="1799"/>
                    </a:cubicBezTo>
                    <a:lnTo>
                      <a:pt x="17294" y="19"/>
                    </a:lnTo>
                    <a:cubicBezTo>
                      <a:pt x="17257" y="7"/>
                      <a:pt x="17219" y="0"/>
                      <a:pt x="17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7833883" y="2354312"/>
                <a:ext cx="448046" cy="258995"/>
              </a:xfrm>
              <a:custGeom>
                <a:avLst/>
                <a:gdLst/>
                <a:ahLst/>
                <a:cxnLst/>
                <a:rect l="l" t="t" r="r" b="b"/>
                <a:pathLst>
                  <a:path w="20076" h="11605" extrusionOk="0">
                    <a:moveTo>
                      <a:pt x="16943" y="0"/>
                    </a:moveTo>
                    <a:lnTo>
                      <a:pt x="16943" y="25"/>
                    </a:lnTo>
                    <a:lnTo>
                      <a:pt x="1" y="9825"/>
                    </a:lnTo>
                    <a:lnTo>
                      <a:pt x="3083" y="11604"/>
                    </a:lnTo>
                    <a:lnTo>
                      <a:pt x="20076" y="1805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7829420" y="2349826"/>
                <a:ext cx="456995" cy="267944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12006" extrusionOk="0">
                    <a:moveTo>
                      <a:pt x="17168" y="452"/>
                    </a:moveTo>
                    <a:lnTo>
                      <a:pt x="19850" y="2006"/>
                    </a:lnTo>
                    <a:lnTo>
                      <a:pt x="3283" y="11580"/>
                    </a:lnTo>
                    <a:lnTo>
                      <a:pt x="627" y="10026"/>
                    </a:lnTo>
                    <a:lnTo>
                      <a:pt x="17168" y="452"/>
                    </a:lnTo>
                    <a:close/>
                    <a:moveTo>
                      <a:pt x="17093" y="1"/>
                    </a:moveTo>
                    <a:cubicBezTo>
                      <a:pt x="17068" y="26"/>
                      <a:pt x="17043" y="26"/>
                      <a:pt x="17018" y="51"/>
                    </a:cubicBezTo>
                    <a:lnTo>
                      <a:pt x="100" y="9850"/>
                    </a:lnTo>
                    <a:cubicBezTo>
                      <a:pt x="25" y="9900"/>
                      <a:pt x="0" y="9951"/>
                      <a:pt x="0" y="10026"/>
                    </a:cubicBezTo>
                    <a:cubicBezTo>
                      <a:pt x="0" y="10101"/>
                      <a:pt x="25" y="10176"/>
                      <a:pt x="100" y="10226"/>
                    </a:cubicBezTo>
                    <a:lnTo>
                      <a:pt x="3183" y="11981"/>
                    </a:lnTo>
                    <a:cubicBezTo>
                      <a:pt x="3208" y="12006"/>
                      <a:pt x="3258" y="12006"/>
                      <a:pt x="3283" y="12006"/>
                    </a:cubicBezTo>
                    <a:cubicBezTo>
                      <a:pt x="3333" y="12006"/>
                      <a:pt x="3359" y="12006"/>
                      <a:pt x="3384" y="11981"/>
                    </a:cubicBezTo>
                    <a:lnTo>
                      <a:pt x="20376" y="2181"/>
                    </a:lnTo>
                    <a:cubicBezTo>
                      <a:pt x="20426" y="2131"/>
                      <a:pt x="20476" y="2081"/>
                      <a:pt x="20476" y="2006"/>
                    </a:cubicBezTo>
                    <a:cubicBezTo>
                      <a:pt x="20476" y="1930"/>
                      <a:pt x="20426" y="1855"/>
                      <a:pt x="20376" y="1805"/>
                    </a:cubicBezTo>
                    <a:lnTo>
                      <a:pt x="17268" y="26"/>
                    </a:lnTo>
                    <a:cubicBezTo>
                      <a:pt x="17218" y="1"/>
                      <a:pt x="17143" y="1"/>
                      <a:pt x="170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7661057" y="2274885"/>
                <a:ext cx="550974" cy="298697"/>
              </a:xfrm>
              <a:custGeom>
                <a:avLst/>
                <a:gdLst/>
                <a:ahLst/>
                <a:cxnLst/>
                <a:rect l="l" t="t" r="r" b="b"/>
                <a:pathLst>
                  <a:path w="24688" h="13384" extrusionOk="0">
                    <a:moveTo>
                      <a:pt x="18547" y="0"/>
                    </a:moveTo>
                    <a:lnTo>
                      <a:pt x="3108" y="8923"/>
                    </a:lnTo>
                    <a:cubicBezTo>
                      <a:pt x="2700" y="9157"/>
                      <a:pt x="2226" y="9264"/>
                      <a:pt x="1708" y="9264"/>
                    </a:cubicBezTo>
                    <a:cubicBezTo>
                      <a:pt x="1176" y="9264"/>
                      <a:pt x="598" y="9151"/>
                      <a:pt x="0" y="8948"/>
                    </a:cubicBezTo>
                    <a:lnTo>
                      <a:pt x="0" y="8948"/>
                    </a:lnTo>
                    <a:lnTo>
                      <a:pt x="7745" y="13384"/>
                    </a:lnTo>
                    <a:lnTo>
                      <a:pt x="24687" y="3584"/>
                    </a:lnTo>
                    <a:lnTo>
                      <a:pt x="24687" y="3559"/>
                    </a:lnTo>
                    <a:lnTo>
                      <a:pt x="185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7656013" y="2270533"/>
                <a:ext cx="561598" cy="308093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13805" extrusionOk="0">
                    <a:moveTo>
                      <a:pt x="18773" y="446"/>
                    </a:moveTo>
                    <a:lnTo>
                      <a:pt x="24512" y="3754"/>
                    </a:lnTo>
                    <a:lnTo>
                      <a:pt x="7971" y="13353"/>
                    </a:lnTo>
                    <a:lnTo>
                      <a:pt x="1555" y="9644"/>
                    </a:lnTo>
                    <a:lnTo>
                      <a:pt x="1555" y="9644"/>
                    </a:lnTo>
                    <a:cubicBezTo>
                      <a:pt x="1692" y="9658"/>
                      <a:pt x="1827" y="9665"/>
                      <a:pt x="1957" y="9665"/>
                    </a:cubicBezTo>
                    <a:cubicBezTo>
                      <a:pt x="2516" y="9665"/>
                      <a:pt x="3008" y="9537"/>
                      <a:pt x="3434" y="9293"/>
                    </a:cubicBezTo>
                    <a:lnTo>
                      <a:pt x="18773" y="446"/>
                    </a:lnTo>
                    <a:close/>
                    <a:moveTo>
                      <a:pt x="18773" y="1"/>
                    </a:moveTo>
                    <a:cubicBezTo>
                      <a:pt x="18735" y="1"/>
                      <a:pt x="18697" y="7"/>
                      <a:pt x="18672" y="20"/>
                    </a:cubicBezTo>
                    <a:lnTo>
                      <a:pt x="3234" y="8942"/>
                    </a:lnTo>
                    <a:cubicBezTo>
                      <a:pt x="2865" y="9146"/>
                      <a:pt x="2418" y="9252"/>
                      <a:pt x="1914" y="9252"/>
                    </a:cubicBezTo>
                    <a:cubicBezTo>
                      <a:pt x="1425" y="9252"/>
                      <a:pt x="881" y="9152"/>
                      <a:pt x="301" y="8942"/>
                    </a:cubicBezTo>
                    <a:cubicBezTo>
                      <a:pt x="275" y="8929"/>
                      <a:pt x="248" y="8922"/>
                      <a:pt x="222" y="8922"/>
                    </a:cubicBezTo>
                    <a:cubicBezTo>
                      <a:pt x="151" y="8922"/>
                      <a:pt x="87" y="8969"/>
                      <a:pt x="51" y="9042"/>
                    </a:cubicBezTo>
                    <a:cubicBezTo>
                      <a:pt x="1" y="9143"/>
                      <a:pt x="51" y="9268"/>
                      <a:pt x="126" y="9318"/>
                    </a:cubicBezTo>
                    <a:lnTo>
                      <a:pt x="7870" y="13779"/>
                    </a:lnTo>
                    <a:cubicBezTo>
                      <a:pt x="7895" y="13779"/>
                      <a:pt x="7946" y="13804"/>
                      <a:pt x="7971" y="13804"/>
                    </a:cubicBezTo>
                    <a:cubicBezTo>
                      <a:pt x="8021" y="13804"/>
                      <a:pt x="8046" y="13779"/>
                      <a:pt x="8071" y="13779"/>
                    </a:cubicBezTo>
                    <a:lnTo>
                      <a:pt x="25013" y="3955"/>
                    </a:lnTo>
                    <a:cubicBezTo>
                      <a:pt x="25063" y="3930"/>
                      <a:pt x="25088" y="3904"/>
                      <a:pt x="25088" y="3854"/>
                    </a:cubicBezTo>
                    <a:lnTo>
                      <a:pt x="25114" y="3854"/>
                    </a:lnTo>
                    <a:cubicBezTo>
                      <a:pt x="25164" y="3754"/>
                      <a:pt x="25114" y="3629"/>
                      <a:pt x="25038" y="3579"/>
                    </a:cubicBezTo>
                    <a:lnTo>
                      <a:pt x="18873" y="20"/>
                    </a:lnTo>
                    <a:cubicBezTo>
                      <a:pt x="18848" y="7"/>
                      <a:pt x="18810" y="1"/>
                      <a:pt x="18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7524006" y="1909192"/>
                <a:ext cx="605228" cy="564834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25309" extrusionOk="0">
                    <a:moveTo>
                      <a:pt x="16842" y="0"/>
                    </a:moveTo>
                    <a:cubicBezTo>
                      <a:pt x="16325" y="0"/>
                      <a:pt x="15850" y="109"/>
                      <a:pt x="15439" y="346"/>
                    </a:cubicBezTo>
                    <a:lnTo>
                      <a:pt x="1" y="9268"/>
                    </a:lnTo>
                    <a:cubicBezTo>
                      <a:pt x="411" y="9031"/>
                      <a:pt x="887" y="8922"/>
                      <a:pt x="1404" y="8922"/>
                    </a:cubicBezTo>
                    <a:cubicBezTo>
                      <a:pt x="3949" y="8922"/>
                      <a:pt x="7499" y="11565"/>
                      <a:pt x="9249" y="14607"/>
                    </a:cubicBezTo>
                    <a:cubicBezTo>
                      <a:pt x="11379" y="18266"/>
                      <a:pt x="11680" y="23905"/>
                      <a:pt x="9249" y="25309"/>
                    </a:cubicBezTo>
                    <a:lnTo>
                      <a:pt x="24688" y="16386"/>
                    </a:lnTo>
                    <a:cubicBezTo>
                      <a:pt x="27119" y="14983"/>
                      <a:pt x="26793" y="9369"/>
                      <a:pt x="24688" y="5709"/>
                    </a:cubicBezTo>
                    <a:cubicBezTo>
                      <a:pt x="22938" y="2647"/>
                      <a:pt x="19387" y="0"/>
                      <a:pt x="16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7518427" y="1904773"/>
                <a:ext cx="600185" cy="573738"/>
              </a:xfrm>
              <a:custGeom>
                <a:avLst/>
                <a:gdLst/>
                <a:ahLst/>
                <a:cxnLst/>
                <a:rect l="l" t="t" r="r" b="b"/>
                <a:pathLst>
                  <a:path w="26893" h="25708" extrusionOk="0">
                    <a:moveTo>
                      <a:pt x="17107" y="415"/>
                    </a:moveTo>
                    <a:cubicBezTo>
                      <a:pt x="19586" y="415"/>
                      <a:pt x="23085" y="3115"/>
                      <a:pt x="24762" y="6008"/>
                    </a:cubicBezTo>
                    <a:cubicBezTo>
                      <a:pt x="25765" y="7762"/>
                      <a:pt x="26391" y="10018"/>
                      <a:pt x="26441" y="12098"/>
                    </a:cubicBezTo>
                    <a:cubicBezTo>
                      <a:pt x="26466" y="14228"/>
                      <a:pt x="25890" y="15807"/>
                      <a:pt x="24837" y="16409"/>
                    </a:cubicBezTo>
                    <a:lnTo>
                      <a:pt x="10677" y="24579"/>
                    </a:lnTo>
                    <a:cubicBezTo>
                      <a:pt x="11178" y="23702"/>
                      <a:pt x="11454" y="22474"/>
                      <a:pt x="11429" y="20995"/>
                    </a:cubicBezTo>
                    <a:cubicBezTo>
                      <a:pt x="11379" y="18865"/>
                      <a:pt x="10727" y="16509"/>
                      <a:pt x="9674" y="14704"/>
                    </a:cubicBezTo>
                    <a:cubicBezTo>
                      <a:pt x="8647" y="12900"/>
                      <a:pt x="6918" y="11171"/>
                      <a:pt x="5113" y="10068"/>
                    </a:cubicBezTo>
                    <a:cubicBezTo>
                      <a:pt x="3860" y="9291"/>
                      <a:pt x="2657" y="8915"/>
                      <a:pt x="1654" y="8915"/>
                    </a:cubicBezTo>
                    <a:lnTo>
                      <a:pt x="1629" y="8915"/>
                    </a:lnTo>
                    <a:lnTo>
                      <a:pt x="15790" y="745"/>
                    </a:lnTo>
                    <a:cubicBezTo>
                      <a:pt x="16175" y="519"/>
                      <a:pt x="16621" y="415"/>
                      <a:pt x="17107" y="415"/>
                    </a:cubicBezTo>
                    <a:close/>
                    <a:moveTo>
                      <a:pt x="17069" y="0"/>
                    </a:moveTo>
                    <a:cubicBezTo>
                      <a:pt x="16519" y="0"/>
                      <a:pt x="16010" y="116"/>
                      <a:pt x="15564" y="369"/>
                    </a:cubicBezTo>
                    <a:lnTo>
                      <a:pt x="151" y="9291"/>
                    </a:lnTo>
                    <a:cubicBezTo>
                      <a:pt x="50" y="9341"/>
                      <a:pt x="0" y="9466"/>
                      <a:pt x="75" y="9567"/>
                    </a:cubicBezTo>
                    <a:cubicBezTo>
                      <a:pt x="109" y="9633"/>
                      <a:pt x="176" y="9667"/>
                      <a:pt x="246" y="9667"/>
                    </a:cubicBezTo>
                    <a:cubicBezTo>
                      <a:pt x="281" y="9667"/>
                      <a:pt x="318" y="9659"/>
                      <a:pt x="351" y="9642"/>
                    </a:cubicBezTo>
                    <a:cubicBezTo>
                      <a:pt x="716" y="9434"/>
                      <a:pt x="1152" y="9330"/>
                      <a:pt x="1643" y="9330"/>
                    </a:cubicBezTo>
                    <a:cubicBezTo>
                      <a:pt x="2570" y="9330"/>
                      <a:pt x="3691" y="9698"/>
                      <a:pt x="4887" y="10419"/>
                    </a:cubicBezTo>
                    <a:cubicBezTo>
                      <a:pt x="6667" y="11471"/>
                      <a:pt x="8321" y="13176"/>
                      <a:pt x="9324" y="14905"/>
                    </a:cubicBezTo>
                    <a:cubicBezTo>
                      <a:pt x="10326" y="16659"/>
                      <a:pt x="10953" y="18940"/>
                      <a:pt x="11003" y="20995"/>
                    </a:cubicBezTo>
                    <a:cubicBezTo>
                      <a:pt x="11053" y="23151"/>
                      <a:pt x="10451" y="24705"/>
                      <a:pt x="9399" y="25331"/>
                    </a:cubicBezTo>
                    <a:cubicBezTo>
                      <a:pt x="9298" y="25381"/>
                      <a:pt x="9273" y="25507"/>
                      <a:pt x="9324" y="25607"/>
                    </a:cubicBezTo>
                    <a:cubicBezTo>
                      <a:pt x="9374" y="25682"/>
                      <a:pt x="9424" y="25707"/>
                      <a:pt x="9499" y="25707"/>
                    </a:cubicBezTo>
                    <a:cubicBezTo>
                      <a:pt x="9549" y="25707"/>
                      <a:pt x="9574" y="25707"/>
                      <a:pt x="9599" y="25682"/>
                    </a:cubicBezTo>
                    <a:lnTo>
                      <a:pt x="25038" y="16760"/>
                    </a:lnTo>
                    <a:cubicBezTo>
                      <a:pt x="26241" y="16083"/>
                      <a:pt x="26893" y="14379"/>
                      <a:pt x="26842" y="12098"/>
                    </a:cubicBezTo>
                    <a:cubicBezTo>
                      <a:pt x="26817" y="9943"/>
                      <a:pt x="26166" y="7612"/>
                      <a:pt x="25113" y="5782"/>
                    </a:cubicBezTo>
                    <a:cubicBezTo>
                      <a:pt x="23347" y="2727"/>
                      <a:pt x="19737" y="0"/>
                      <a:pt x="17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7469752" y="2108308"/>
                <a:ext cx="314945" cy="373349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16729" extrusionOk="0">
                    <a:moveTo>
                      <a:pt x="3835" y="0"/>
                    </a:moveTo>
                    <a:cubicBezTo>
                      <a:pt x="3318" y="0"/>
                      <a:pt x="2842" y="109"/>
                      <a:pt x="2432" y="346"/>
                    </a:cubicBezTo>
                    <a:cubicBezTo>
                      <a:pt x="1" y="1750"/>
                      <a:pt x="301" y="7364"/>
                      <a:pt x="2432" y="11023"/>
                    </a:cubicBezTo>
                    <a:cubicBezTo>
                      <a:pt x="3810" y="13454"/>
                      <a:pt x="6342" y="15610"/>
                      <a:pt x="8572" y="16412"/>
                    </a:cubicBezTo>
                    <a:cubicBezTo>
                      <a:pt x="9170" y="16615"/>
                      <a:pt x="9748" y="16728"/>
                      <a:pt x="10280" y="16728"/>
                    </a:cubicBezTo>
                    <a:cubicBezTo>
                      <a:pt x="10798" y="16728"/>
                      <a:pt x="11272" y="16621"/>
                      <a:pt x="11680" y="16387"/>
                    </a:cubicBezTo>
                    <a:cubicBezTo>
                      <a:pt x="14111" y="14983"/>
                      <a:pt x="13810" y="9344"/>
                      <a:pt x="11680" y="5685"/>
                    </a:cubicBezTo>
                    <a:cubicBezTo>
                      <a:pt x="9930" y="2643"/>
                      <a:pt x="6380" y="0"/>
                      <a:pt x="38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7480376" y="2103621"/>
                <a:ext cx="293676" cy="382700"/>
              </a:xfrm>
              <a:custGeom>
                <a:avLst/>
                <a:gdLst/>
                <a:ahLst/>
                <a:cxnLst/>
                <a:rect l="l" t="t" r="r" b="b"/>
                <a:pathLst>
                  <a:path w="13159" h="17148" extrusionOk="0">
                    <a:moveTo>
                      <a:pt x="3359" y="406"/>
                    </a:moveTo>
                    <a:cubicBezTo>
                      <a:pt x="4287" y="406"/>
                      <a:pt x="5389" y="782"/>
                      <a:pt x="6592" y="1509"/>
                    </a:cubicBezTo>
                    <a:cubicBezTo>
                      <a:pt x="8372" y="2561"/>
                      <a:pt x="10026" y="4266"/>
                      <a:pt x="11029" y="5995"/>
                    </a:cubicBezTo>
                    <a:cubicBezTo>
                      <a:pt x="12031" y="7749"/>
                      <a:pt x="12658" y="10030"/>
                      <a:pt x="12708" y="12085"/>
                    </a:cubicBezTo>
                    <a:cubicBezTo>
                      <a:pt x="12758" y="14241"/>
                      <a:pt x="12156" y="15795"/>
                      <a:pt x="11104" y="16421"/>
                    </a:cubicBezTo>
                    <a:cubicBezTo>
                      <a:pt x="10735" y="16625"/>
                      <a:pt x="10288" y="16731"/>
                      <a:pt x="9784" y="16731"/>
                    </a:cubicBezTo>
                    <a:cubicBezTo>
                      <a:pt x="9295" y="16731"/>
                      <a:pt x="8751" y="16631"/>
                      <a:pt x="8171" y="16421"/>
                    </a:cubicBezTo>
                    <a:cubicBezTo>
                      <a:pt x="5966" y="15619"/>
                      <a:pt x="3485" y="13464"/>
                      <a:pt x="2131" y="11133"/>
                    </a:cubicBezTo>
                    <a:cubicBezTo>
                      <a:pt x="1129" y="9404"/>
                      <a:pt x="502" y="7123"/>
                      <a:pt x="452" y="5043"/>
                    </a:cubicBezTo>
                    <a:cubicBezTo>
                      <a:pt x="427" y="2912"/>
                      <a:pt x="1003" y="1333"/>
                      <a:pt x="2056" y="732"/>
                    </a:cubicBezTo>
                    <a:cubicBezTo>
                      <a:pt x="2432" y="531"/>
                      <a:pt x="2858" y="406"/>
                      <a:pt x="3359" y="406"/>
                    </a:cubicBezTo>
                    <a:close/>
                    <a:moveTo>
                      <a:pt x="3361" y="1"/>
                    </a:moveTo>
                    <a:cubicBezTo>
                      <a:pt x="2791" y="1"/>
                      <a:pt x="2282" y="127"/>
                      <a:pt x="1856" y="381"/>
                    </a:cubicBezTo>
                    <a:cubicBezTo>
                      <a:pt x="653" y="1058"/>
                      <a:pt x="1" y="2762"/>
                      <a:pt x="51" y="5043"/>
                    </a:cubicBezTo>
                    <a:cubicBezTo>
                      <a:pt x="76" y="7198"/>
                      <a:pt x="728" y="9554"/>
                      <a:pt x="1780" y="11358"/>
                    </a:cubicBezTo>
                    <a:cubicBezTo>
                      <a:pt x="3184" y="13790"/>
                      <a:pt x="5690" y="15970"/>
                      <a:pt x="8046" y="16797"/>
                    </a:cubicBezTo>
                    <a:cubicBezTo>
                      <a:pt x="8673" y="17023"/>
                      <a:pt x="9274" y="17148"/>
                      <a:pt x="9800" y="17148"/>
                    </a:cubicBezTo>
                    <a:cubicBezTo>
                      <a:pt x="10377" y="17148"/>
                      <a:pt x="10878" y="17023"/>
                      <a:pt x="11304" y="16772"/>
                    </a:cubicBezTo>
                    <a:cubicBezTo>
                      <a:pt x="12507" y="16095"/>
                      <a:pt x="13159" y="14366"/>
                      <a:pt x="13134" y="12085"/>
                    </a:cubicBezTo>
                    <a:cubicBezTo>
                      <a:pt x="13084" y="9955"/>
                      <a:pt x="12432" y="7599"/>
                      <a:pt x="11379" y="5794"/>
                    </a:cubicBezTo>
                    <a:cubicBezTo>
                      <a:pt x="10352" y="3990"/>
                      <a:pt x="8623" y="2261"/>
                      <a:pt x="6818" y="1158"/>
                    </a:cubicBezTo>
                    <a:cubicBezTo>
                      <a:pt x="5555" y="391"/>
                      <a:pt x="4364" y="1"/>
                      <a:pt x="3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7494926" y="2117703"/>
                <a:ext cx="264596" cy="354089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15866" extrusionOk="0">
                    <a:moveTo>
                      <a:pt x="2707" y="301"/>
                    </a:moveTo>
                    <a:cubicBezTo>
                      <a:pt x="4963" y="301"/>
                      <a:pt x="8271" y="2732"/>
                      <a:pt x="9925" y="5640"/>
                    </a:cubicBezTo>
                    <a:cubicBezTo>
                      <a:pt x="10903" y="7294"/>
                      <a:pt x="11504" y="9449"/>
                      <a:pt x="11529" y="11429"/>
                    </a:cubicBezTo>
                    <a:cubicBezTo>
                      <a:pt x="11580" y="13359"/>
                      <a:pt x="11078" y="14838"/>
                      <a:pt x="10201" y="15339"/>
                    </a:cubicBezTo>
                    <a:cubicBezTo>
                      <a:pt x="9925" y="15489"/>
                      <a:pt x="9575" y="15590"/>
                      <a:pt x="9148" y="15590"/>
                    </a:cubicBezTo>
                    <a:cubicBezTo>
                      <a:pt x="6893" y="15590"/>
                      <a:pt x="3585" y="13133"/>
                      <a:pt x="1930" y="10251"/>
                    </a:cubicBezTo>
                    <a:cubicBezTo>
                      <a:pt x="953" y="8572"/>
                      <a:pt x="351" y="6392"/>
                      <a:pt x="326" y="4412"/>
                    </a:cubicBezTo>
                    <a:cubicBezTo>
                      <a:pt x="276" y="2457"/>
                      <a:pt x="778" y="1053"/>
                      <a:pt x="1655" y="552"/>
                    </a:cubicBezTo>
                    <a:cubicBezTo>
                      <a:pt x="1955" y="376"/>
                      <a:pt x="2306" y="301"/>
                      <a:pt x="2707" y="301"/>
                    </a:cubicBezTo>
                    <a:close/>
                    <a:moveTo>
                      <a:pt x="2707" y="1"/>
                    </a:moveTo>
                    <a:cubicBezTo>
                      <a:pt x="2256" y="1"/>
                      <a:pt x="1855" y="101"/>
                      <a:pt x="1504" y="301"/>
                    </a:cubicBezTo>
                    <a:cubicBezTo>
                      <a:pt x="527" y="878"/>
                      <a:pt x="1" y="2356"/>
                      <a:pt x="26" y="4412"/>
                    </a:cubicBezTo>
                    <a:cubicBezTo>
                      <a:pt x="76" y="6442"/>
                      <a:pt x="677" y="8672"/>
                      <a:pt x="1680" y="10402"/>
                    </a:cubicBezTo>
                    <a:cubicBezTo>
                      <a:pt x="3384" y="13359"/>
                      <a:pt x="6818" y="15865"/>
                      <a:pt x="9148" y="15865"/>
                    </a:cubicBezTo>
                    <a:cubicBezTo>
                      <a:pt x="9625" y="15865"/>
                      <a:pt x="10001" y="15765"/>
                      <a:pt x="10351" y="15590"/>
                    </a:cubicBezTo>
                    <a:cubicBezTo>
                      <a:pt x="11329" y="15013"/>
                      <a:pt x="11855" y="13509"/>
                      <a:pt x="11830" y="11429"/>
                    </a:cubicBezTo>
                    <a:cubicBezTo>
                      <a:pt x="11780" y="9399"/>
                      <a:pt x="11179" y="7194"/>
                      <a:pt x="10176" y="5489"/>
                    </a:cubicBezTo>
                    <a:cubicBezTo>
                      <a:pt x="8472" y="2507"/>
                      <a:pt x="5038" y="1"/>
                      <a:pt x="2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7517869" y="2167359"/>
                <a:ext cx="207530" cy="255201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11435" extrusionOk="0">
                    <a:moveTo>
                      <a:pt x="2757" y="282"/>
                    </a:moveTo>
                    <a:cubicBezTo>
                      <a:pt x="3359" y="282"/>
                      <a:pt x="4110" y="532"/>
                      <a:pt x="4912" y="1009"/>
                    </a:cubicBezTo>
                    <a:cubicBezTo>
                      <a:pt x="6090" y="1710"/>
                      <a:pt x="7193" y="2838"/>
                      <a:pt x="7870" y="4016"/>
                    </a:cubicBezTo>
                    <a:cubicBezTo>
                      <a:pt x="8547" y="5169"/>
                      <a:pt x="8948" y="6698"/>
                      <a:pt x="8973" y="8076"/>
                    </a:cubicBezTo>
                    <a:cubicBezTo>
                      <a:pt x="8998" y="9480"/>
                      <a:pt x="8622" y="10533"/>
                      <a:pt x="7920" y="10934"/>
                    </a:cubicBezTo>
                    <a:cubicBezTo>
                      <a:pt x="7664" y="11080"/>
                      <a:pt x="7368" y="11147"/>
                      <a:pt x="7046" y="11147"/>
                    </a:cubicBezTo>
                    <a:cubicBezTo>
                      <a:pt x="5387" y="11147"/>
                      <a:pt x="3043" y="9356"/>
                      <a:pt x="1930" y="7425"/>
                    </a:cubicBezTo>
                    <a:cubicBezTo>
                      <a:pt x="602" y="5119"/>
                      <a:pt x="326" y="1410"/>
                      <a:pt x="1880" y="507"/>
                    </a:cubicBezTo>
                    <a:cubicBezTo>
                      <a:pt x="2130" y="357"/>
                      <a:pt x="2431" y="282"/>
                      <a:pt x="2757" y="282"/>
                    </a:cubicBezTo>
                    <a:close/>
                    <a:moveTo>
                      <a:pt x="2750" y="1"/>
                    </a:moveTo>
                    <a:cubicBezTo>
                      <a:pt x="2372" y="1"/>
                      <a:pt x="2035" y="85"/>
                      <a:pt x="1755" y="257"/>
                    </a:cubicBezTo>
                    <a:cubicBezTo>
                      <a:pt x="0" y="1234"/>
                      <a:pt x="276" y="5119"/>
                      <a:pt x="1679" y="7575"/>
                    </a:cubicBezTo>
                    <a:cubicBezTo>
                      <a:pt x="2857" y="9605"/>
                      <a:pt x="5288" y="11435"/>
                      <a:pt x="7043" y="11435"/>
                    </a:cubicBezTo>
                    <a:cubicBezTo>
                      <a:pt x="7419" y="11435"/>
                      <a:pt x="7770" y="11360"/>
                      <a:pt x="8070" y="11184"/>
                    </a:cubicBezTo>
                    <a:cubicBezTo>
                      <a:pt x="8847" y="10733"/>
                      <a:pt x="9298" y="9580"/>
                      <a:pt x="9273" y="8051"/>
                    </a:cubicBezTo>
                    <a:cubicBezTo>
                      <a:pt x="9248" y="6648"/>
                      <a:pt x="8822" y="5069"/>
                      <a:pt x="8120" y="3866"/>
                    </a:cubicBezTo>
                    <a:cubicBezTo>
                      <a:pt x="7419" y="2663"/>
                      <a:pt x="6266" y="1510"/>
                      <a:pt x="5063" y="758"/>
                    </a:cubicBezTo>
                    <a:cubicBezTo>
                      <a:pt x="4215" y="262"/>
                      <a:pt x="3418" y="1"/>
                      <a:pt x="27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7589463" y="2246765"/>
                <a:ext cx="75522" cy="96367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4318" extrusionOk="0">
                    <a:moveTo>
                      <a:pt x="978" y="283"/>
                    </a:moveTo>
                    <a:cubicBezTo>
                      <a:pt x="1153" y="283"/>
                      <a:pt x="1354" y="358"/>
                      <a:pt x="1579" y="483"/>
                    </a:cubicBezTo>
                    <a:lnTo>
                      <a:pt x="1679" y="533"/>
                    </a:lnTo>
                    <a:cubicBezTo>
                      <a:pt x="2431" y="984"/>
                      <a:pt x="3083" y="2112"/>
                      <a:pt x="3083" y="2990"/>
                    </a:cubicBezTo>
                    <a:lnTo>
                      <a:pt x="3083" y="3090"/>
                    </a:lnTo>
                    <a:cubicBezTo>
                      <a:pt x="3083" y="3516"/>
                      <a:pt x="2958" y="3817"/>
                      <a:pt x="2732" y="3942"/>
                    </a:cubicBezTo>
                    <a:cubicBezTo>
                      <a:pt x="2633" y="4001"/>
                      <a:pt x="2523" y="4029"/>
                      <a:pt x="2403" y="4029"/>
                    </a:cubicBezTo>
                    <a:cubicBezTo>
                      <a:pt x="2220" y="4029"/>
                      <a:pt x="2017" y="3963"/>
                      <a:pt x="1805" y="3842"/>
                    </a:cubicBezTo>
                    <a:lnTo>
                      <a:pt x="1729" y="3792"/>
                    </a:lnTo>
                    <a:cubicBezTo>
                      <a:pt x="953" y="3340"/>
                      <a:pt x="301" y="2213"/>
                      <a:pt x="301" y="1310"/>
                    </a:cubicBezTo>
                    <a:lnTo>
                      <a:pt x="301" y="1210"/>
                    </a:lnTo>
                    <a:cubicBezTo>
                      <a:pt x="301" y="809"/>
                      <a:pt x="426" y="508"/>
                      <a:pt x="652" y="383"/>
                    </a:cubicBezTo>
                    <a:cubicBezTo>
                      <a:pt x="752" y="308"/>
                      <a:pt x="877" y="283"/>
                      <a:pt x="978" y="283"/>
                    </a:cubicBezTo>
                    <a:close/>
                    <a:moveTo>
                      <a:pt x="1001" y="1"/>
                    </a:moveTo>
                    <a:cubicBezTo>
                      <a:pt x="828" y="1"/>
                      <a:pt x="668" y="45"/>
                      <a:pt x="526" y="132"/>
                    </a:cubicBezTo>
                    <a:cubicBezTo>
                      <a:pt x="176" y="308"/>
                      <a:pt x="0" y="709"/>
                      <a:pt x="0" y="1210"/>
                    </a:cubicBezTo>
                    <a:lnTo>
                      <a:pt x="0" y="1310"/>
                    </a:lnTo>
                    <a:cubicBezTo>
                      <a:pt x="0" y="2313"/>
                      <a:pt x="702" y="3541"/>
                      <a:pt x="1579" y="4042"/>
                    </a:cubicBezTo>
                    <a:lnTo>
                      <a:pt x="1654" y="4092"/>
                    </a:lnTo>
                    <a:cubicBezTo>
                      <a:pt x="1930" y="4243"/>
                      <a:pt x="2181" y="4318"/>
                      <a:pt x="2406" y="4318"/>
                    </a:cubicBezTo>
                    <a:cubicBezTo>
                      <a:pt x="2582" y="4318"/>
                      <a:pt x="2732" y="4268"/>
                      <a:pt x="2857" y="4193"/>
                    </a:cubicBezTo>
                    <a:cubicBezTo>
                      <a:pt x="3208" y="3992"/>
                      <a:pt x="3384" y="3616"/>
                      <a:pt x="3384" y="3090"/>
                    </a:cubicBezTo>
                    <a:lnTo>
                      <a:pt x="3384" y="2990"/>
                    </a:lnTo>
                    <a:cubicBezTo>
                      <a:pt x="3384" y="1987"/>
                      <a:pt x="2682" y="784"/>
                      <a:pt x="1805" y="283"/>
                    </a:cubicBezTo>
                    <a:lnTo>
                      <a:pt x="1729" y="233"/>
                    </a:lnTo>
                    <a:cubicBezTo>
                      <a:pt x="1474" y="77"/>
                      <a:pt x="1227" y="1"/>
                      <a:pt x="1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28"/>
            <p:cNvGrpSpPr/>
            <p:nvPr/>
          </p:nvGrpSpPr>
          <p:grpSpPr>
            <a:xfrm>
              <a:off x="6647560" y="2874485"/>
              <a:ext cx="707038" cy="328356"/>
              <a:chOff x="6499860" y="2874485"/>
              <a:chExt cx="707038" cy="328356"/>
            </a:xfrm>
          </p:grpSpPr>
          <p:sp>
            <p:nvSpPr>
              <p:cNvPr id="789" name="Google Shape;789;p28"/>
              <p:cNvSpPr/>
              <p:nvPr/>
            </p:nvSpPr>
            <p:spPr>
              <a:xfrm>
                <a:off x="6856716" y="2979086"/>
                <a:ext cx="75545" cy="65457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933" extrusionOk="0">
                    <a:moveTo>
                      <a:pt x="3384" y="0"/>
                    </a:moveTo>
                    <a:cubicBezTo>
                      <a:pt x="3384" y="1028"/>
                      <a:pt x="1530" y="1955"/>
                      <a:pt x="1" y="1955"/>
                    </a:cubicBezTo>
                    <a:lnTo>
                      <a:pt x="1" y="2933"/>
                    </a:lnTo>
                    <a:cubicBezTo>
                      <a:pt x="1530" y="2933"/>
                      <a:pt x="3384" y="2005"/>
                      <a:pt x="3384" y="978"/>
                    </a:cubicBezTo>
                    <a:lnTo>
                      <a:pt x="33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6856716" y="2935456"/>
                <a:ext cx="75545" cy="8728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911" extrusionOk="0">
                    <a:moveTo>
                      <a:pt x="1" y="0"/>
                    </a:moveTo>
                    <a:lnTo>
                      <a:pt x="1" y="3910"/>
                    </a:lnTo>
                    <a:cubicBezTo>
                      <a:pt x="1530" y="3910"/>
                      <a:pt x="3384" y="2983"/>
                      <a:pt x="3384" y="1955"/>
                    </a:cubicBezTo>
                    <a:cubicBezTo>
                      <a:pt x="3384" y="928"/>
                      <a:pt x="1530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6851694" y="2930412"/>
                <a:ext cx="85030" cy="96791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337" extrusionOk="0">
                    <a:moveTo>
                      <a:pt x="426" y="427"/>
                    </a:moveTo>
                    <a:cubicBezTo>
                      <a:pt x="1880" y="502"/>
                      <a:pt x="3384" y="1379"/>
                      <a:pt x="3384" y="2181"/>
                    </a:cubicBezTo>
                    <a:cubicBezTo>
                      <a:pt x="3384" y="2958"/>
                      <a:pt x="1880" y="3835"/>
                      <a:pt x="426" y="3911"/>
                    </a:cubicBezTo>
                    <a:lnTo>
                      <a:pt x="426" y="427"/>
                    </a:lnTo>
                    <a:close/>
                    <a:moveTo>
                      <a:pt x="226" y="1"/>
                    </a:moveTo>
                    <a:cubicBezTo>
                      <a:pt x="101" y="1"/>
                      <a:pt x="0" y="101"/>
                      <a:pt x="0" y="226"/>
                    </a:cubicBezTo>
                    <a:lnTo>
                      <a:pt x="0" y="4136"/>
                    </a:lnTo>
                    <a:cubicBezTo>
                      <a:pt x="0" y="4186"/>
                      <a:pt x="25" y="4236"/>
                      <a:pt x="76" y="4287"/>
                    </a:cubicBezTo>
                    <a:cubicBezTo>
                      <a:pt x="101" y="4312"/>
                      <a:pt x="151" y="4337"/>
                      <a:pt x="226" y="4337"/>
                    </a:cubicBezTo>
                    <a:cubicBezTo>
                      <a:pt x="1855" y="4337"/>
                      <a:pt x="3810" y="3384"/>
                      <a:pt x="3810" y="2181"/>
                    </a:cubicBezTo>
                    <a:cubicBezTo>
                      <a:pt x="3810" y="978"/>
                      <a:pt x="1855" y="1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6780658" y="2935456"/>
                <a:ext cx="76080" cy="87284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911" extrusionOk="0">
                    <a:moveTo>
                      <a:pt x="3409" y="0"/>
                    </a:moveTo>
                    <a:cubicBezTo>
                      <a:pt x="1855" y="0"/>
                      <a:pt x="0" y="928"/>
                      <a:pt x="0" y="1955"/>
                    </a:cubicBezTo>
                    <a:cubicBezTo>
                      <a:pt x="0" y="2983"/>
                      <a:pt x="1855" y="3910"/>
                      <a:pt x="3409" y="3910"/>
                    </a:cubicBezTo>
                    <a:lnTo>
                      <a:pt x="34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6776172" y="2930412"/>
                <a:ext cx="85052" cy="96791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4337" extrusionOk="0">
                    <a:moveTo>
                      <a:pt x="3384" y="427"/>
                    </a:moveTo>
                    <a:lnTo>
                      <a:pt x="3384" y="3911"/>
                    </a:lnTo>
                    <a:cubicBezTo>
                      <a:pt x="1931" y="3835"/>
                      <a:pt x="427" y="2958"/>
                      <a:pt x="427" y="2181"/>
                    </a:cubicBezTo>
                    <a:cubicBezTo>
                      <a:pt x="427" y="1780"/>
                      <a:pt x="778" y="1354"/>
                      <a:pt x="1429" y="1003"/>
                    </a:cubicBezTo>
                    <a:cubicBezTo>
                      <a:pt x="2006" y="677"/>
                      <a:pt x="2733" y="477"/>
                      <a:pt x="3384" y="427"/>
                    </a:cubicBezTo>
                    <a:close/>
                    <a:moveTo>
                      <a:pt x="3610" y="1"/>
                    </a:moveTo>
                    <a:cubicBezTo>
                      <a:pt x="2808" y="1"/>
                      <a:pt x="1931" y="251"/>
                      <a:pt x="1229" y="627"/>
                    </a:cubicBezTo>
                    <a:cubicBezTo>
                      <a:pt x="427" y="1053"/>
                      <a:pt x="1" y="1605"/>
                      <a:pt x="1" y="2181"/>
                    </a:cubicBezTo>
                    <a:cubicBezTo>
                      <a:pt x="1" y="3384"/>
                      <a:pt x="1981" y="4337"/>
                      <a:pt x="3610" y="4337"/>
                    </a:cubicBezTo>
                    <a:cubicBezTo>
                      <a:pt x="3660" y="4337"/>
                      <a:pt x="3710" y="4312"/>
                      <a:pt x="3735" y="4287"/>
                    </a:cubicBezTo>
                    <a:cubicBezTo>
                      <a:pt x="3785" y="4236"/>
                      <a:pt x="3810" y="4186"/>
                      <a:pt x="3810" y="4136"/>
                    </a:cubicBezTo>
                    <a:lnTo>
                      <a:pt x="3810" y="226"/>
                    </a:lnTo>
                    <a:cubicBezTo>
                      <a:pt x="3810" y="101"/>
                      <a:pt x="3710" y="1"/>
                      <a:pt x="36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6780658" y="2979086"/>
                <a:ext cx="76080" cy="65457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2933" extrusionOk="0">
                    <a:moveTo>
                      <a:pt x="0" y="0"/>
                    </a:moveTo>
                    <a:lnTo>
                      <a:pt x="0" y="978"/>
                    </a:lnTo>
                    <a:cubicBezTo>
                      <a:pt x="0" y="2005"/>
                      <a:pt x="1855" y="2933"/>
                      <a:pt x="3409" y="2933"/>
                    </a:cubicBezTo>
                    <a:lnTo>
                      <a:pt x="3409" y="1955"/>
                    </a:lnTo>
                    <a:cubicBezTo>
                      <a:pt x="1855" y="1955"/>
                      <a:pt x="0" y="1028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7126890" y="3033340"/>
                <a:ext cx="75522" cy="65457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2933" extrusionOk="0">
                    <a:moveTo>
                      <a:pt x="3384" y="0"/>
                    </a:moveTo>
                    <a:cubicBezTo>
                      <a:pt x="3384" y="1028"/>
                      <a:pt x="1554" y="1955"/>
                      <a:pt x="0" y="1955"/>
                    </a:cubicBezTo>
                    <a:lnTo>
                      <a:pt x="0" y="2933"/>
                    </a:lnTo>
                    <a:cubicBezTo>
                      <a:pt x="1554" y="2933"/>
                      <a:pt x="3384" y="2005"/>
                      <a:pt x="3384" y="978"/>
                    </a:cubicBezTo>
                    <a:lnTo>
                      <a:pt x="3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7126890" y="2989709"/>
                <a:ext cx="75522" cy="87284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3911" extrusionOk="0">
                    <a:moveTo>
                      <a:pt x="0" y="0"/>
                    </a:moveTo>
                    <a:lnTo>
                      <a:pt x="0" y="3910"/>
                    </a:lnTo>
                    <a:cubicBezTo>
                      <a:pt x="1554" y="3910"/>
                      <a:pt x="3384" y="2983"/>
                      <a:pt x="3384" y="1955"/>
                    </a:cubicBezTo>
                    <a:cubicBezTo>
                      <a:pt x="3384" y="928"/>
                      <a:pt x="155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7051368" y="2989709"/>
                <a:ext cx="75545" cy="8728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911" extrusionOk="0">
                    <a:moveTo>
                      <a:pt x="3384" y="0"/>
                    </a:moveTo>
                    <a:cubicBezTo>
                      <a:pt x="1830" y="0"/>
                      <a:pt x="1" y="928"/>
                      <a:pt x="1" y="1955"/>
                    </a:cubicBezTo>
                    <a:cubicBezTo>
                      <a:pt x="1" y="2983"/>
                      <a:pt x="1830" y="3910"/>
                      <a:pt x="3384" y="3910"/>
                    </a:cubicBezTo>
                    <a:lnTo>
                      <a:pt x="33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7046347" y="2985224"/>
                <a:ext cx="85030" cy="96791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337" extrusionOk="0">
                    <a:moveTo>
                      <a:pt x="3409" y="427"/>
                    </a:moveTo>
                    <a:lnTo>
                      <a:pt x="3409" y="3911"/>
                    </a:lnTo>
                    <a:cubicBezTo>
                      <a:pt x="1955" y="3836"/>
                      <a:pt x="426" y="2958"/>
                      <a:pt x="426" y="2156"/>
                    </a:cubicBezTo>
                    <a:cubicBezTo>
                      <a:pt x="426" y="1755"/>
                      <a:pt x="802" y="1329"/>
                      <a:pt x="1429" y="978"/>
                    </a:cubicBezTo>
                    <a:cubicBezTo>
                      <a:pt x="2005" y="653"/>
                      <a:pt x="2732" y="452"/>
                      <a:pt x="3409" y="427"/>
                    </a:cubicBezTo>
                    <a:close/>
                    <a:moveTo>
                      <a:pt x="3609" y="1"/>
                    </a:moveTo>
                    <a:cubicBezTo>
                      <a:pt x="2832" y="1"/>
                      <a:pt x="1930" y="226"/>
                      <a:pt x="1228" y="628"/>
                    </a:cubicBezTo>
                    <a:cubicBezTo>
                      <a:pt x="451" y="1054"/>
                      <a:pt x="0" y="1605"/>
                      <a:pt x="0" y="2156"/>
                    </a:cubicBezTo>
                    <a:cubicBezTo>
                      <a:pt x="0" y="3359"/>
                      <a:pt x="1980" y="4337"/>
                      <a:pt x="3609" y="4337"/>
                    </a:cubicBezTo>
                    <a:cubicBezTo>
                      <a:pt x="3659" y="4337"/>
                      <a:pt x="3709" y="4312"/>
                      <a:pt x="3760" y="4262"/>
                    </a:cubicBezTo>
                    <a:cubicBezTo>
                      <a:pt x="3785" y="4237"/>
                      <a:pt x="3810" y="4186"/>
                      <a:pt x="3810" y="4111"/>
                    </a:cubicBezTo>
                    <a:lnTo>
                      <a:pt x="3810" y="201"/>
                    </a:lnTo>
                    <a:cubicBezTo>
                      <a:pt x="3810" y="101"/>
                      <a:pt x="3735" y="1"/>
                      <a:pt x="3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7051368" y="3033340"/>
                <a:ext cx="75545" cy="65457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933" extrusionOk="0">
                    <a:moveTo>
                      <a:pt x="1" y="0"/>
                    </a:moveTo>
                    <a:lnTo>
                      <a:pt x="1" y="978"/>
                    </a:lnTo>
                    <a:cubicBezTo>
                      <a:pt x="1" y="2005"/>
                      <a:pt x="1830" y="2933"/>
                      <a:pt x="3384" y="2933"/>
                    </a:cubicBezTo>
                    <a:lnTo>
                      <a:pt x="3384" y="1955"/>
                    </a:lnTo>
                    <a:cubicBezTo>
                      <a:pt x="1830" y="1955"/>
                      <a:pt x="1" y="102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6638585" y="2999775"/>
                <a:ext cx="74964" cy="8029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598" extrusionOk="0">
                    <a:moveTo>
                      <a:pt x="0" y="1"/>
                    </a:moveTo>
                    <a:lnTo>
                      <a:pt x="0" y="1955"/>
                    </a:lnTo>
                    <a:cubicBezTo>
                      <a:pt x="0" y="2482"/>
                      <a:pt x="376" y="3108"/>
                      <a:pt x="827" y="3384"/>
                    </a:cubicBezTo>
                    <a:lnTo>
                      <a:pt x="878" y="3409"/>
                    </a:lnTo>
                    <a:cubicBezTo>
                      <a:pt x="1103" y="3534"/>
                      <a:pt x="1398" y="3597"/>
                      <a:pt x="1692" y="3597"/>
                    </a:cubicBezTo>
                    <a:cubicBezTo>
                      <a:pt x="1987" y="3597"/>
                      <a:pt x="2281" y="3534"/>
                      <a:pt x="2507" y="3409"/>
                    </a:cubicBezTo>
                    <a:lnTo>
                      <a:pt x="2557" y="3384"/>
                    </a:lnTo>
                    <a:cubicBezTo>
                      <a:pt x="3008" y="3108"/>
                      <a:pt x="3359" y="2482"/>
                      <a:pt x="3359" y="1955"/>
                    </a:cubicBezTo>
                    <a:lnTo>
                      <a:pt x="3359" y="26"/>
                    </a:lnTo>
                    <a:cubicBezTo>
                      <a:pt x="3334" y="527"/>
                      <a:pt x="2432" y="953"/>
                      <a:pt x="1680" y="953"/>
                    </a:cubicBezTo>
                    <a:cubicBezTo>
                      <a:pt x="928" y="953"/>
                      <a:pt x="0" y="50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6634100" y="2994731"/>
                <a:ext cx="84494" cy="90096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037" extrusionOk="0">
                    <a:moveTo>
                      <a:pt x="3359" y="928"/>
                    </a:moveTo>
                    <a:lnTo>
                      <a:pt x="3359" y="2181"/>
                    </a:lnTo>
                    <a:cubicBezTo>
                      <a:pt x="3359" y="2633"/>
                      <a:pt x="3034" y="3184"/>
                      <a:pt x="2658" y="3410"/>
                    </a:cubicBezTo>
                    <a:lnTo>
                      <a:pt x="2607" y="3435"/>
                    </a:lnTo>
                    <a:cubicBezTo>
                      <a:pt x="2407" y="3547"/>
                      <a:pt x="2144" y="3604"/>
                      <a:pt x="1884" y="3604"/>
                    </a:cubicBezTo>
                    <a:cubicBezTo>
                      <a:pt x="1624" y="3604"/>
                      <a:pt x="1367" y="3547"/>
                      <a:pt x="1179" y="3435"/>
                    </a:cubicBezTo>
                    <a:lnTo>
                      <a:pt x="1129" y="3410"/>
                    </a:lnTo>
                    <a:cubicBezTo>
                      <a:pt x="753" y="3184"/>
                      <a:pt x="427" y="2633"/>
                      <a:pt x="427" y="2181"/>
                    </a:cubicBezTo>
                    <a:lnTo>
                      <a:pt x="427" y="928"/>
                    </a:lnTo>
                    <a:cubicBezTo>
                      <a:pt x="803" y="1204"/>
                      <a:pt x="1354" y="1405"/>
                      <a:pt x="1881" y="1405"/>
                    </a:cubicBezTo>
                    <a:cubicBezTo>
                      <a:pt x="2407" y="1405"/>
                      <a:pt x="2983" y="1204"/>
                      <a:pt x="3359" y="928"/>
                    </a:cubicBezTo>
                    <a:close/>
                    <a:moveTo>
                      <a:pt x="201" y="1"/>
                    </a:moveTo>
                    <a:cubicBezTo>
                      <a:pt x="101" y="1"/>
                      <a:pt x="1" y="101"/>
                      <a:pt x="1" y="227"/>
                    </a:cubicBezTo>
                    <a:lnTo>
                      <a:pt x="1" y="2181"/>
                    </a:lnTo>
                    <a:cubicBezTo>
                      <a:pt x="1" y="2783"/>
                      <a:pt x="402" y="3485"/>
                      <a:pt x="928" y="3785"/>
                    </a:cubicBezTo>
                    <a:lnTo>
                      <a:pt x="978" y="3811"/>
                    </a:lnTo>
                    <a:cubicBezTo>
                      <a:pt x="1229" y="3961"/>
                      <a:pt x="1555" y="4036"/>
                      <a:pt x="1881" y="4036"/>
                    </a:cubicBezTo>
                    <a:cubicBezTo>
                      <a:pt x="2206" y="4036"/>
                      <a:pt x="2557" y="3961"/>
                      <a:pt x="2808" y="3811"/>
                    </a:cubicBezTo>
                    <a:lnTo>
                      <a:pt x="2858" y="3785"/>
                    </a:lnTo>
                    <a:cubicBezTo>
                      <a:pt x="3359" y="3485"/>
                      <a:pt x="3785" y="2783"/>
                      <a:pt x="3785" y="2181"/>
                    </a:cubicBezTo>
                    <a:lnTo>
                      <a:pt x="3785" y="252"/>
                    </a:lnTo>
                    <a:cubicBezTo>
                      <a:pt x="3785" y="151"/>
                      <a:pt x="3685" y="51"/>
                      <a:pt x="3585" y="51"/>
                    </a:cubicBezTo>
                    <a:cubicBezTo>
                      <a:pt x="3460" y="51"/>
                      <a:pt x="3359" y="126"/>
                      <a:pt x="3359" y="252"/>
                    </a:cubicBezTo>
                    <a:cubicBezTo>
                      <a:pt x="3334" y="552"/>
                      <a:pt x="2607" y="978"/>
                      <a:pt x="1881" y="978"/>
                    </a:cubicBezTo>
                    <a:cubicBezTo>
                      <a:pt x="1179" y="978"/>
                      <a:pt x="452" y="552"/>
                      <a:pt x="427" y="227"/>
                    </a:cubicBezTo>
                    <a:cubicBezTo>
                      <a:pt x="427" y="101"/>
                      <a:pt x="327" y="1"/>
                      <a:pt x="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6638585" y="2930144"/>
                <a:ext cx="74964" cy="9089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73" extrusionOk="0">
                    <a:moveTo>
                      <a:pt x="1692" y="0"/>
                    </a:moveTo>
                    <a:cubicBezTo>
                      <a:pt x="1398" y="0"/>
                      <a:pt x="1103" y="63"/>
                      <a:pt x="878" y="188"/>
                    </a:cubicBezTo>
                    <a:lnTo>
                      <a:pt x="827" y="213"/>
                    </a:lnTo>
                    <a:cubicBezTo>
                      <a:pt x="376" y="489"/>
                      <a:pt x="0" y="1116"/>
                      <a:pt x="0" y="1642"/>
                    </a:cubicBezTo>
                    <a:lnTo>
                      <a:pt x="0" y="3121"/>
                    </a:lnTo>
                    <a:cubicBezTo>
                      <a:pt x="0" y="3196"/>
                      <a:pt x="25" y="3271"/>
                      <a:pt x="76" y="3346"/>
                    </a:cubicBezTo>
                    <a:cubicBezTo>
                      <a:pt x="301" y="3747"/>
                      <a:pt x="1053" y="4073"/>
                      <a:pt x="1680" y="4073"/>
                    </a:cubicBezTo>
                    <a:cubicBezTo>
                      <a:pt x="2331" y="4073"/>
                      <a:pt x="3083" y="3747"/>
                      <a:pt x="3309" y="3346"/>
                    </a:cubicBezTo>
                    <a:cubicBezTo>
                      <a:pt x="3334" y="3296"/>
                      <a:pt x="3359" y="3221"/>
                      <a:pt x="3359" y="3146"/>
                    </a:cubicBezTo>
                    <a:lnTo>
                      <a:pt x="3359" y="1642"/>
                    </a:lnTo>
                    <a:cubicBezTo>
                      <a:pt x="3359" y="1116"/>
                      <a:pt x="3008" y="489"/>
                      <a:pt x="2557" y="213"/>
                    </a:cubicBezTo>
                    <a:lnTo>
                      <a:pt x="2507" y="188"/>
                    </a:lnTo>
                    <a:cubicBezTo>
                      <a:pt x="2281" y="63"/>
                      <a:pt x="1987" y="0"/>
                      <a:pt x="1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6634100" y="2925391"/>
                <a:ext cx="84494" cy="100697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512" extrusionOk="0">
                    <a:moveTo>
                      <a:pt x="1881" y="426"/>
                    </a:moveTo>
                    <a:cubicBezTo>
                      <a:pt x="2156" y="426"/>
                      <a:pt x="2407" y="476"/>
                      <a:pt x="2607" y="577"/>
                    </a:cubicBezTo>
                    <a:lnTo>
                      <a:pt x="2658" y="602"/>
                    </a:lnTo>
                    <a:cubicBezTo>
                      <a:pt x="3034" y="827"/>
                      <a:pt x="3359" y="1404"/>
                      <a:pt x="3359" y="1855"/>
                    </a:cubicBezTo>
                    <a:lnTo>
                      <a:pt x="3359" y="3359"/>
                    </a:lnTo>
                    <a:cubicBezTo>
                      <a:pt x="3359" y="3384"/>
                      <a:pt x="3334" y="3434"/>
                      <a:pt x="3309" y="3459"/>
                    </a:cubicBezTo>
                    <a:cubicBezTo>
                      <a:pt x="3134" y="3785"/>
                      <a:pt x="2457" y="4085"/>
                      <a:pt x="1881" y="4085"/>
                    </a:cubicBezTo>
                    <a:cubicBezTo>
                      <a:pt x="1304" y="4085"/>
                      <a:pt x="653" y="3785"/>
                      <a:pt x="452" y="3459"/>
                    </a:cubicBezTo>
                    <a:cubicBezTo>
                      <a:pt x="427" y="3409"/>
                      <a:pt x="427" y="3359"/>
                      <a:pt x="427" y="3334"/>
                    </a:cubicBezTo>
                    <a:lnTo>
                      <a:pt x="427" y="1855"/>
                    </a:lnTo>
                    <a:cubicBezTo>
                      <a:pt x="427" y="1404"/>
                      <a:pt x="753" y="827"/>
                      <a:pt x="1129" y="602"/>
                    </a:cubicBezTo>
                    <a:lnTo>
                      <a:pt x="1179" y="577"/>
                    </a:lnTo>
                    <a:cubicBezTo>
                      <a:pt x="1379" y="476"/>
                      <a:pt x="1630" y="426"/>
                      <a:pt x="1881" y="426"/>
                    </a:cubicBezTo>
                    <a:close/>
                    <a:moveTo>
                      <a:pt x="1884" y="0"/>
                    </a:moveTo>
                    <a:cubicBezTo>
                      <a:pt x="1555" y="0"/>
                      <a:pt x="1229" y="75"/>
                      <a:pt x="978" y="226"/>
                    </a:cubicBezTo>
                    <a:lnTo>
                      <a:pt x="928" y="251"/>
                    </a:lnTo>
                    <a:cubicBezTo>
                      <a:pt x="402" y="552"/>
                      <a:pt x="1" y="1253"/>
                      <a:pt x="1" y="1855"/>
                    </a:cubicBezTo>
                    <a:lnTo>
                      <a:pt x="1" y="3334"/>
                    </a:lnTo>
                    <a:cubicBezTo>
                      <a:pt x="1" y="3434"/>
                      <a:pt x="26" y="3559"/>
                      <a:pt x="101" y="3659"/>
                    </a:cubicBezTo>
                    <a:cubicBezTo>
                      <a:pt x="352" y="4136"/>
                      <a:pt x="1154" y="4512"/>
                      <a:pt x="1881" y="4512"/>
                    </a:cubicBezTo>
                    <a:cubicBezTo>
                      <a:pt x="2633" y="4512"/>
                      <a:pt x="3435" y="4136"/>
                      <a:pt x="3685" y="3659"/>
                    </a:cubicBezTo>
                    <a:cubicBezTo>
                      <a:pt x="3735" y="3584"/>
                      <a:pt x="3760" y="3484"/>
                      <a:pt x="3785" y="3359"/>
                    </a:cubicBezTo>
                    <a:lnTo>
                      <a:pt x="3785" y="1855"/>
                    </a:lnTo>
                    <a:cubicBezTo>
                      <a:pt x="3785" y="1253"/>
                      <a:pt x="3359" y="552"/>
                      <a:pt x="2858" y="251"/>
                    </a:cubicBezTo>
                    <a:lnTo>
                      <a:pt x="2808" y="226"/>
                    </a:lnTo>
                    <a:cubicBezTo>
                      <a:pt x="2545" y="75"/>
                      <a:pt x="2213" y="0"/>
                      <a:pt x="18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6697883" y="3075185"/>
                <a:ext cx="95095" cy="94091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4216" extrusionOk="0">
                    <a:moveTo>
                      <a:pt x="2589" y="1"/>
                    </a:moveTo>
                    <a:cubicBezTo>
                      <a:pt x="2191" y="1"/>
                      <a:pt x="1757" y="130"/>
                      <a:pt x="1479" y="356"/>
                    </a:cubicBezTo>
                    <a:lnTo>
                      <a:pt x="0" y="1584"/>
                    </a:lnTo>
                    <a:cubicBezTo>
                      <a:pt x="89" y="1523"/>
                      <a:pt x="203" y="1495"/>
                      <a:pt x="331" y="1495"/>
                    </a:cubicBezTo>
                    <a:cubicBezTo>
                      <a:pt x="781" y="1495"/>
                      <a:pt x="1409" y="1837"/>
                      <a:pt x="1780" y="2286"/>
                    </a:cubicBezTo>
                    <a:cubicBezTo>
                      <a:pt x="2256" y="2887"/>
                      <a:pt x="2506" y="3890"/>
                      <a:pt x="2105" y="4191"/>
                    </a:cubicBezTo>
                    <a:lnTo>
                      <a:pt x="2105" y="4216"/>
                    </a:lnTo>
                    <a:lnTo>
                      <a:pt x="3609" y="2937"/>
                    </a:lnTo>
                    <a:cubicBezTo>
                      <a:pt x="4010" y="2612"/>
                      <a:pt x="4261" y="1935"/>
                      <a:pt x="4186" y="1409"/>
                    </a:cubicBezTo>
                    <a:lnTo>
                      <a:pt x="4186" y="1358"/>
                    </a:lnTo>
                    <a:cubicBezTo>
                      <a:pt x="4085" y="857"/>
                      <a:pt x="3609" y="281"/>
                      <a:pt x="3133" y="105"/>
                    </a:cubicBezTo>
                    <a:lnTo>
                      <a:pt x="3083" y="80"/>
                    </a:lnTo>
                    <a:cubicBezTo>
                      <a:pt x="2936" y="26"/>
                      <a:pt x="2766" y="1"/>
                      <a:pt x="25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6692281" y="3070677"/>
                <a:ext cx="105740" cy="10308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19" extrusionOk="0">
                    <a:moveTo>
                      <a:pt x="2819" y="414"/>
                    </a:moveTo>
                    <a:cubicBezTo>
                      <a:pt x="2976" y="414"/>
                      <a:pt x="3127" y="436"/>
                      <a:pt x="3259" y="483"/>
                    </a:cubicBezTo>
                    <a:lnTo>
                      <a:pt x="3309" y="508"/>
                    </a:lnTo>
                    <a:cubicBezTo>
                      <a:pt x="3735" y="658"/>
                      <a:pt x="4136" y="1159"/>
                      <a:pt x="4211" y="1611"/>
                    </a:cubicBezTo>
                    <a:lnTo>
                      <a:pt x="4236" y="1661"/>
                    </a:lnTo>
                    <a:cubicBezTo>
                      <a:pt x="4311" y="2087"/>
                      <a:pt x="4086" y="2713"/>
                      <a:pt x="3735" y="2989"/>
                    </a:cubicBezTo>
                    <a:lnTo>
                      <a:pt x="2757" y="3791"/>
                    </a:lnTo>
                    <a:cubicBezTo>
                      <a:pt x="2757" y="3716"/>
                      <a:pt x="2757" y="3616"/>
                      <a:pt x="2732" y="3515"/>
                    </a:cubicBezTo>
                    <a:cubicBezTo>
                      <a:pt x="2657" y="3114"/>
                      <a:pt x="2457" y="2663"/>
                      <a:pt x="2181" y="2362"/>
                    </a:cubicBezTo>
                    <a:cubicBezTo>
                      <a:pt x="1855" y="1961"/>
                      <a:pt x="1354" y="1636"/>
                      <a:pt x="878" y="1535"/>
                    </a:cubicBezTo>
                    <a:lnTo>
                      <a:pt x="1855" y="733"/>
                    </a:lnTo>
                    <a:cubicBezTo>
                      <a:pt x="2097" y="526"/>
                      <a:pt x="2471" y="414"/>
                      <a:pt x="2819" y="414"/>
                    </a:cubicBezTo>
                    <a:close/>
                    <a:moveTo>
                      <a:pt x="2820" y="1"/>
                    </a:moveTo>
                    <a:cubicBezTo>
                      <a:pt x="2377" y="1"/>
                      <a:pt x="1903" y="152"/>
                      <a:pt x="1579" y="408"/>
                    </a:cubicBezTo>
                    <a:lnTo>
                      <a:pt x="101" y="1636"/>
                    </a:lnTo>
                    <a:cubicBezTo>
                      <a:pt x="26" y="1711"/>
                      <a:pt x="0" y="1836"/>
                      <a:pt x="76" y="1911"/>
                    </a:cubicBezTo>
                    <a:cubicBezTo>
                      <a:pt x="121" y="1972"/>
                      <a:pt x="185" y="2005"/>
                      <a:pt x="245" y="2005"/>
                    </a:cubicBezTo>
                    <a:cubicBezTo>
                      <a:pt x="284" y="2005"/>
                      <a:pt x="322" y="1991"/>
                      <a:pt x="351" y="1961"/>
                    </a:cubicBezTo>
                    <a:cubicBezTo>
                      <a:pt x="405" y="1928"/>
                      <a:pt x="476" y="1911"/>
                      <a:pt x="561" y="1911"/>
                    </a:cubicBezTo>
                    <a:cubicBezTo>
                      <a:pt x="915" y="1911"/>
                      <a:pt x="1491" y="2193"/>
                      <a:pt x="1855" y="2638"/>
                    </a:cubicBezTo>
                    <a:cubicBezTo>
                      <a:pt x="2081" y="2889"/>
                      <a:pt x="2256" y="3240"/>
                      <a:pt x="2306" y="3591"/>
                    </a:cubicBezTo>
                    <a:cubicBezTo>
                      <a:pt x="2381" y="3891"/>
                      <a:pt x="2331" y="4142"/>
                      <a:pt x="2231" y="4242"/>
                    </a:cubicBezTo>
                    <a:cubicBezTo>
                      <a:pt x="2156" y="4317"/>
                      <a:pt x="2131" y="4418"/>
                      <a:pt x="2156" y="4493"/>
                    </a:cubicBezTo>
                    <a:cubicBezTo>
                      <a:pt x="2206" y="4568"/>
                      <a:pt x="2256" y="4593"/>
                      <a:pt x="2306" y="4618"/>
                    </a:cubicBezTo>
                    <a:lnTo>
                      <a:pt x="2356" y="4618"/>
                    </a:lnTo>
                    <a:cubicBezTo>
                      <a:pt x="2406" y="4618"/>
                      <a:pt x="2457" y="4593"/>
                      <a:pt x="2482" y="4568"/>
                    </a:cubicBezTo>
                    <a:lnTo>
                      <a:pt x="4010" y="3315"/>
                    </a:lnTo>
                    <a:cubicBezTo>
                      <a:pt x="4462" y="2939"/>
                      <a:pt x="4737" y="2162"/>
                      <a:pt x="4637" y="1585"/>
                    </a:cubicBezTo>
                    <a:lnTo>
                      <a:pt x="4637" y="1535"/>
                    </a:lnTo>
                    <a:cubicBezTo>
                      <a:pt x="4537" y="934"/>
                      <a:pt x="4010" y="332"/>
                      <a:pt x="3459" y="107"/>
                    </a:cubicBezTo>
                    <a:lnTo>
                      <a:pt x="3409" y="107"/>
                    </a:lnTo>
                    <a:cubicBezTo>
                      <a:pt x="3232" y="34"/>
                      <a:pt x="3030" y="1"/>
                      <a:pt x="28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6657042" y="3108639"/>
                <a:ext cx="94559" cy="8927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000" extrusionOk="0">
                    <a:moveTo>
                      <a:pt x="2134" y="0"/>
                    </a:moveTo>
                    <a:cubicBezTo>
                      <a:pt x="2089" y="0"/>
                      <a:pt x="2047" y="3"/>
                      <a:pt x="2006" y="10"/>
                    </a:cubicBezTo>
                    <a:cubicBezTo>
                      <a:pt x="1955" y="35"/>
                      <a:pt x="1880" y="60"/>
                      <a:pt x="1830" y="85"/>
                    </a:cubicBezTo>
                    <a:lnTo>
                      <a:pt x="652" y="1062"/>
                    </a:lnTo>
                    <a:cubicBezTo>
                      <a:pt x="251" y="1388"/>
                      <a:pt x="0" y="2090"/>
                      <a:pt x="76" y="2591"/>
                    </a:cubicBezTo>
                    <a:lnTo>
                      <a:pt x="101" y="2641"/>
                    </a:lnTo>
                    <a:cubicBezTo>
                      <a:pt x="176" y="3168"/>
                      <a:pt x="652" y="3719"/>
                      <a:pt x="1128" y="3895"/>
                    </a:cubicBezTo>
                    <a:lnTo>
                      <a:pt x="1178" y="3920"/>
                    </a:lnTo>
                    <a:cubicBezTo>
                      <a:pt x="1333" y="3974"/>
                      <a:pt x="1506" y="3999"/>
                      <a:pt x="1683" y="3999"/>
                    </a:cubicBezTo>
                    <a:cubicBezTo>
                      <a:pt x="2083" y="3999"/>
                      <a:pt x="2505" y="3870"/>
                      <a:pt x="2782" y="3644"/>
                    </a:cubicBezTo>
                    <a:lnTo>
                      <a:pt x="3935" y="2717"/>
                    </a:lnTo>
                    <a:cubicBezTo>
                      <a:pt x="3985" y="2641"/>
                      <a:pt x="4036" y="2591"/>
                      <a:pt x="4086" y="2491"/>
                    </a:cubicBezTo>
                    <a:cubicBezTo>
                      <a:pt x="4236" y="2065"/>
                      <a:pt x="4011" y="1288"/>
                      <a:pt x="3610" y="787"/>
                    </a:cubicBezTo>
                    <a:cubicBezTo>
                      <a:pt x="3243" y="352"/>
                      <a:pt x="2605" y="0"/>
                      <a:pt x="2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6651998" y="3104019"/>
                <a:ext cx="104624" cy="98822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4428" extrusionOk="0">
                    <a:moveTo>
                      <a:pt x="2362" y="412"/>
                    </a:moveTo>
                    <a:cubicBezTo>
                      <a:pt x="2745" y="412"/>
                      <a:pt x="3333" y="724"/>
                      <a:pt x="3660" y="1144"/>
                    </a:cubicBezTo>
                    <a:cubicBezTo>
                      <a:pt x="4036" y="1570"/>
                      <a:pt x="4237" y="2272"/>
                      <a:pt x="4111" y="2623"/>
                    </a:cubicBezTo>
                    <a:cubicBezTo>
                      <a:pt x="4086" y="2673"/>
                      <a:pt x="4061" y="2723"/>
                      <a:pt x="4036" y="2748"/>
                    </a:cubicBezTo>
                    <a:cubicBezTo>
                      <a:pt x="4011" y="2748"/>
                      <a:pt x="4011" y="2748"/>
                      <a:pt x="4011" y="2773"/>
                    </a:cubicBezTo>
                    <a:lnTo>
                      <a:pt x="2883" y="3701"/>
                    </a:lnTo>
                    <a:cubicBezTo>
                      <a:pt x="2643" y="3889"/>
                      <a:pt x="2275" y="4007"/>
                      <a:pt x="1930" y="4007"/>
                    </a:cubicBezTo>
                    <a:cubicBezTo>
                      <a:pt x="1770" y="4007"/>
                      <a:pt x="1615" y="3982"/>
                      <a:pt x="1480" y="3926"/>
                    </a:cubicBezTo>
                    <a:lnTo>
                      <a:pt x="1430" y="3926"/>
                    </a:lnTo>
                    <a:cubicBezTo>
                      <a:pt x="1003" y="3751"/>
                      <a:pt x="602" y="3249"/>
                      <a:pt x="527" y="2823"/>
                    </a:cubicBezTo>
                    <a:lnTo>
                      <a:pt x="502" y="2773"/>
                    </a:lnTo>
                    <a:cubicBezTo>
                      <a:pt x="427" y="2322"/>
                      <a:pt x="653" y="1721"/>
                      <a:pt x="1003" y="1445"/>
                    </a:cubicBezTo>
                    <a:lnTo>
                      <a:pt x="2156" y="467"/>
                    </a:lnTo>
                    <a:cubicBezTo>
                      <a:pt x="2206" y="442"/>
                      <a:pt x="2232" y="442"/>
                      <a:pt x="2282" y="417"/>
                    </a:cubicBezTo>
                    <a:cubicBezTo>
                      <a:pt x="2307" y="414"/>
                      <a:pt x="2334" y="412"/>
                      <a:pt x="2362" y="412"/>
                    </a:cubicBezTo>
                    <a:close/>
                    <a:moveTo>
                      <a:pt x="2387" y="0"/>
                    </a:moveTo>
                    <a:cubicBezTo>
                      <a:pt x="2324" y="0"/>
                      <a:pt x="2264" y="5"/>
                      <a:pt x="2206" y="16"/>
                    </a:cubicBezTo>
                    <a:cubicBezTo>
                      <a:pt x="2106" y="41"/>
                      <a:pt x="2006" y="66"/>
                      <a:pt x="1906" y="142"/>
                    </a:cubicBezTo>
                    <a:lnTo>
                      <a:pt x="753" y="1119"/>
                    </a:lnTo>
                    <a:cubicBezTo>
                      <a:pt x="277" y="1495"/>
                      <a:pt x="1" y="2247"/>
                      <a:pt x="101" y="2848"/>
                    </a:cubicBezTo>
                    <a:lnTo>
                      <a:pt x="101" y="2899"/>
                    </a:lnTo>
                    <a:cubicBezTo>
                      <a:pt x="201" y="3475"/>
                      <a:pt x="728" y="4102"/>
                      <a:pt x="1279" y="4302"/>
                    </a:cubicBezTo>
                    <a:lnTo>
                      <a:pt x="1329" y="4327"/>
                    </a:lnTo>
                    <a:cubicBezTo>
                      <a:pt x="1505" y="4402"/>
                      <a:pt x="1705" y="4427"/>
                      <a:pt x="1931" y="4427"/>
                    </a:cubicBezTo>
                    <a:cubicBezTo>
                      <a:pt x="2357" y="4427"/>
                      <a:pt x="2833" y="4277"/>
                      <a:pt x="3159" y="4026"/>
                    </a:cubicBezTo>
                    <a:lnTo>
                      <a:pt x="4287" y="3074"/>
                    </a:lnTo>
                    <a:cubicBezTo>
                      <a:pt x="4287" y="3074"/>
                      <a:pt x="4312" y="3074"/>
                      <a:pt x="4312" y="3049"/>
                    </a:cubicBezTo>
                    <a:cubicBezTo>
                      <a:pt x="4387" y="2974"/>
                      <a:pt x="4462" y="2899"/>
                      <a:pt x="4487" y="2773"/>
                    </a:cubicBezTo>
                    <a:cubicBezTo>
                      <a:pt x="4688" y="2297"/>
                      <a:pt x="4462" y="1420"/>
                      <a:pt x="3986" y="868"/>
                    </a:cubicBezTo>
                    <a:cubicBezTo>
                      <a:pt x="3584" y="355"/>
                      <a:pt x="2903" y="0"/>
                      <a:pt x="2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6504904" y="3059630"/>
                <a:ext cx="74964" cy="80276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597" extrusionOk="0">
                    <a:moveTo>
                      <a:pt x="0" y="0"/>
                    </a:moveTo>
                    <a:lnTo>
                      <a:pt x="0" y="1955"/>
                    </a:lnTo>
                    <a:cubicBezTo>
                      <a:pt x="0" y="2482"/>
                      <a:pt x="351" y="3108"/>
                      <a:pt x="802" y="3359"/>
                    </a:cubicBezTo>
                    <a:lnTo>
                      <a:pt x="853" y="3409"/>
                    </a:lnTo>
                    <a:cubicBezTo>
                      <a:pt x="1078" y="3534"/>
                      <a:pt x="1373" y="3597"/>
                      <a:pt x="1667" y="3597"/>
                    </a:cubicBezTo>
                    <a:cubicBezTo>
                      <a:pt x="1962" y="3597"/>
                      <a:pt x="2256" y="3534"/>
                      <a:pt x="2482" y="3409"/>
                    </a:cubicBezTo>
                    <a:lnTo>
                      <a:pt x="2532" y="3359"/>
                    </a:lnTo>
                    <a:cubicBezTo>
                      <a:pt x="2983" y="3108"/>
                      <a:pt x="3359" y="2482"/>
                      <a:pt x="3359" y="1955"/>
                    </a:cubicBezTo>
                    <a:lnTo>
                      <a:pt x="3359" y="25"/>
                    </a:lnTo>
                    <a:cubicBezTo>
                      <a:pt x="3309" y="527"/>
                      <a:pt x="2432" y="953"/>
                      <a:pt x="1680" y="953"/>
                    </a:cubicBezTo>
                    <a:cubicBezTo>
                      <a:pt x="903" y="953"/>
                      <a:pt x="0" y="50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6499860" y="3054586"/>
                <a:ext cx="84494" cy="90073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036" extrusionOk="0">
                    <a:moveTo>
                      <a:pt x="427" y="903"/>
                    </a:moveTo>
                    <a:cubicBezTo>
                      <a:pt x="803" y="1204"/>
                      <a:pt x="1379" y="1404"/>
                      <a:pt x="1906" y="1404"/>
                    </a:cubicBezTo>
                    <a:cubicBezTo>
                      <a:pt x="2407" y="1404"/>
                      <a:pt x="2983" y="1204"/>
                      <a:pt x="3359" y="928"/>
                    </a:cubicBezTo>
                    <a:lnTo>
                      <a:pt x="3359" y="2181"/>
                    </a:lnTo>
                    <a:cubicBezTo>
                      <a:pt x="3359" y="2632"/>
                      <a:pt x="3033" y="3184"/>
                      <a:pt x="2658" y="3409"/>
                    </a:cubicBezTo>
                    <a:lnTo>
                      <a:pt x="2607" y="3434"/>
                    </a:lnTo>
                    <a:cubicBezTo>
                      <a:pt x="2419" y="3547"/>
                      <a:pt x="2163" y="3603"/>
                      <a:pt x="1902" y="3603"/>
                    </a:cubicBezTo>
                    <a:cubicBezTo>
                      <a:pt x="1642" y="3603"/>
                      <a:pt x="1379" y="3547"/>
                      <a:pt x="1179" y="3434"/>
                    </a:cubicBezTo>
                    <a:lnTo>
                      <a:pt x="1129" y="3409"/>
                    </a:lnTo>
                    <a:cubicBezTo>
                      <a:pt x="753" y="3184"/>
                      <a:pt x="427" y="2632"/>
                      <a:pt x="427" y="2181"/>
                    </a:cubicBezTo>
                    <a:lnTo>
                      <a:pt x="427" y="903"/>
                    </a:lnTo>
                    <a:close/>
                    <a:moveTo>
                      <a:pt x="226" y="1"/>
                    </a:moveTo>
                    <a:cubicBezTo>
                      <a:pt x="101" y="1"/>
                      <a:pt x="1" y="101"/>
                      <a:pt x="1" y="226"/>
                    </a:cubicBezTo>
                    <a:lnTo>
                      <a:pt x="1" y="2181"/>
                    </a:lnTo>
                    <a:cubicBezTo>
                      <a:pt x="1" y="2783"/>
                      <a:pt x="402" y="3484"/>
                      <a:pt x="928" y="3785"/>
                    </a:cubicBezTo>
                    <a:lnTo>
                      <a:pt x="978" y="3810"/>
                    </a:lnTo>
                    <a:cubicBezTo>
                      <a:pt x="1229" y="3961"/>
                      <a:pt x="1555" y="4036"/>
                      <a:pt x="1906" y="4036"/>
                    </a:cubicBezTo>
                    <a:cubicBezTo>
                      <a:pt x="2231" y="4036"/>
                      <a:pt x="2557" y="3961"/>
                      <a:pt x="2808" y="3810"/>
                    </a:cubicBezTo>
                    <a:lnTo>
                      <a:pt x="2858" y="3785"/>
                    </a:lnTo>
                    <a:cubicBezTo>
                      <a:pt x="3384" y="3484"/>
                      <a:pt x="3785" y="2783"/>
                      <a:pt x="3785" y="2181"/>
                    </a:cubicBezTo>
                    <a:lnTo>
                      <a:pt x="3785" y="251"/>
                    </a:lnTo>
                    <a:cubicBezTo>
                      <a:pt x="3785" y="151"/>
                      <a:pt x="3685" y="51"/>
                      <a:pt x="3585" y="51"/>
                    </a:cubicBezTo>
                    <a:cubicBezTo>
                      <a:pt x="3460" y="51"/>
                      <a:pt x="3384" y="126"/>
                      <a:pt x="3359" y="226"/>
                    </a:cubicBezTo>
                    <a:cubicBezTo>
                      <a:pt x="3334" y="552"/>
                      <a:pt x="2607" y="978"/>
                      <a:pt x="1906" y="978"/>
                    </a:cubicBezTo>
                    <a:cubicBezTo>
                      <a:pt x="1179" y="978"/>
                      <a:pt x="452" y="552"/>
                      <a:pt x="427" y="226"/>
                    </a:cubicBezTo>
                    <a:cubicBezTo>
                      <a:pt x="427" y="101"/>
                      <a:pt x="327" y="1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6504904" y="2989977"/>
                <a:ext cx="74964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74" extrusionOk="0">
                    <a:moveTo>
                      <a:pt x="1667" y="1"/>
                    </a:moveTo>
                    <a:cubicBezTo>
                      <a:pt x="1373" y="1"/>
                      <a:pt x="1078" y="64"/>
                      <a:pt x="853" y="189"/>
                    </a:cubicBezTo>
                    <a:lnTo>
                      <a:pt x="802" y="214"/>
                    </a:lnTo>
                    <a:cubicBezTo>
                      <a:pt x="351" y="465"/>
                      <a:pt x="0" y="1116"/>
                      <a:pt x="0" y="1643"/>
                    </a:cubicBezTo>
                    <a:lnTo>
                      <a:pt x="0" y="3121"/>
                    </a:lnTo>
                    <a:cubicBezTo>
                      <a:pt x="0" y="3196"/>
                      <a:pt x="25" y="3272"/>
                      <a:pt x="51" y="3347"/>
                    </a:cubicBezTo>
                    <a:cubicBezTo>
                      <a:pt x="276" y="3748"/>
                      <a:pt x="1028" y="4074"/>
                      <a:pt x="1680" y="4074"/>
                    </a:cubicBezTo>
                    <a:cubicBezTo>
                      <a:pt x="2306" y="4074"/>
                      <a:pt x="3058" y="3748"/>
                      <a:pt x="3284" y="3347"/>
                    </a:cubicBezTo>
                    <a:cubicBezTo>
                      <a:pt x="3309" y="3297"/>
                      <a:pt x="3334" y="3222"/>
                      <a:pt x="3359" y="3146"/>
                    </a:cubicBezTo>
                    <a:lnTo>
                      <a:pt x="3359" y="1643"/>
                    </a:lnTo>
                    <a:cubicBezTo>
                      <a:pt x="3359" y="1116"/>
                      <a:pt x="2983" y="465"/>
                      <a:pt x="2532" y="214"/>
                    </a:cubicBezTo>
                    <a:lnTo>
                      <a:pt x="2482" y="189"/>
                    </a:lnTo>
                    <a:cubicBezTo>
                      <a:pt x="2256" y="64"/>
                      <a:pt x="1962" y="1"/>
                      <a:pt x="1667" y="1"/>
                    </a:cubicBezTo>
                    <a:close/>
                  </a:path>
                </a:pathLst>
              </a:custGeom>
              <a:solidFill>
                <a:srgbClr val="F9F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6499860" y="2985224"/>
                <a:ext cx="84494" cy="100719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513" extrusionOk="0">
                    <a:moveTo>
                      <a:pt x="1906" y="427"/>
                    </a:moveTo>
                    <a:cubicBezTo>
                      <a:pt x="2156" y="427"/>
                      <a:pt x="2407" y="477"/>
                      <a:pt x="2607" y="577"/>
                    </a:cubicBezTo>
                    <a:lnTo>
                      <a:pt x="2658" y="602"/>
                    </a:lnTo>
                    <a:cubicBezTo>
                      <a:pt x="3033" y="828"/>
                      <a:pt x="3359" y="1404"/>
                      <a:pt x="3359" y="1856"/>
                    </a:cubicBezTo>
                    <a:lnTo>
                      <a:pt x="3359" y="3359"/>
                    </a:lnTo>
                    <a:cubicBezTo>
                      <a:pt x="3359" y="3384"/>
                      <a:pt x="3359" y="3435"/>
                      <a:pt x="3334" y="3460"/>
                    </a:cubicBezTo>
                    <a:cubicBezTo>
                      <a:pt x="3134" y="3785"/>
                      <a:pt x="2482" y="4086"/>
                      <a:pt x="1906" y="4086"/>
                    </a:cubicBezTo>
                    <a:cubicBezTo>
                      <a:pt x="1329" y="4086"/>
                      <a:pt x="652" y="3785"/>
                      <a:pt x="477" y="3460"/>
                    </a:cubicBezTo>
                    <a:cubicBezTo>
                      <a:pt x="452" y="3409"/>
                      <a:pt x="427" y="3359"/>
                      <a:pt x="427" y="3334"/>
                    </a:cubicBezTo>
                    <a:lnTo>
                      <a:pt x="427" y="1856"/>
                    </a:lnTo>
                    <a:cubicBezTo>
                      <a:pt x="427" y="1404"/>
                      <a:pt x="753" y="828"/>
                      <a:pt x="1129" y="602"/>
                    </a:cubicBezTo>
                    <a:lnTo>
                      <a:pt x="1179" y="577"/>
                    </a:lnTo>
                    <a:cubicBezTo>
                      <a:pt x="1379" y="477"/>
                      <a:pt x="1630" y="427"/>
                      <a:pt x="1906" y="427"/>
                    </a:cubicBezTo>
                    <a:close/>
                    <a:moveTo>
                      <a:pt x="1902" y="1"/>
                    </a:moveTo>
                    <a:cubicBezTo>
                      <a:pt x="1574" y="1"/>
                      <a:pt x="1241" y="76"/>
                      <a:pt x="978" y="226"/>
                    </a:cubicBezTo>
                    <a:lnTo>
                      <a:pt x="928" y="252"/>
                    </a:lnTo>
                    <a:cubicBezTo>
                      <a:pt x="402" y="552"/>
                      <a:pt x="1" y="1254"/>
                      <a:pt x="1" y="1856"/>
                    </a:cubicBezTo>
                    <a:lnTo>
                      <a:pt x="1" y="3334"/>
                    </a:lnTo>
                    <a:cubicBezTo>
                      <a:pt x="1" y="3435"/>
                      <a:pt x="51" y="3560"/>
                      <a:pt x="101" y="3660"/>
                    </a:cubicBezTo>
                    <a:cubicBezTo>
                      <a:pt x="352" y="4136"/>
                      <a:pt x="1154" y="4512"/>
                      <a:pt x="1906" y="4512"/>
                    </a:cubicBezTo>
                    <a:cubicBezTo>
                      <a:pt x="2632" y="4512"/>
                      <a:pt x="3434" y="4136"/>
                      <a:pt x="3685" y="3660"/>
                    </a:cubicBezTo>
                    <a:cubicBezTo>
                      <a:pt x="3735" y="3585"/>
                      <a:pt x="3785" y="3485"/>
                      <a:pt x="3785" y="3359"/>
                    </a:cubicBezTo>
                    <a:lnTo>
                      <a:pt x="3785" y="1856"/>
                    </a:lnTo>
                    <a:cubicBezTo>
                      <a:pt x="3785" y="1254"/>
                      <a:pt x="3384" y="552"/>
                      <a:pt x="2858" y="252"/>
                    </a:cubicBezTo>
                    <a:lnTo>
                      <a:pt x="2808" y="226"/>
                    </a:lnTo>
                    <a:cubicBezTo>
                      <a:pt x="2557" y="76"/>
                      <a:pt x="2231" y="1"/>
                      <a:pt x="19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6776172" y="2974043"/>
                <a:ext cx="85052" cy="74987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3360" extrusionOk="0">
                    <a:moveTo>
                      <a:pt x="427" y="1154"/>
                    </a:moveTo>
                    <a:cubicBezTo>
                      <a:pt x="1054" y="1855"/>
                      <a:pt x="2282" y="2332"/>
                      <a:pt x="3384" y="2382"/>
                    </a:cubicBezTo>
                    <a:lnTo>
                      <a:pt x="3384" y="2933"/>
                    </a:lnTo>
                    <a:cubicBezTo>
                      <a:pt x="1931" y="2858"/>
                      <a:pt x="427" y="1981"/>
                      <a:pt x="427" y="1204"/>
                    </a:cubicBezTo>
                    <a:lnTo>
                      <a:pt x="427" y="1154"/>
                    </a:lnTo>
                    <a:close/>
                    <a:moveTo>
                      <a:pt x="201" y="1"/>
                    </a:moveTo>
                    <a:cubicBezTo>
                      <a:pt x="101" y="1"/>
                      <a:pt x="1" y="101"/>
                      <a:pt x="1" y="226"/>
                    </a:cubicBezTo>
                    <a:lnTo>
                      <a:pt x="1" y="1204"/>
                    </a:lnTo>
                    <a:cubicBezTo>
                      <a:pt x="1" y="2407"/>
                      <a:pt x="1981" y="3359"/>
                      <a:pt x="3610" y="3359"/>
                    </a:cubicBezTo>
                    <a:cubicBezTo>
                      <a:pt x="3660" y="3359"/>
                      <a:pt x="3710" y="3334"/>
                      <a:pt x="3735" y="3309"/>
                    </a:cubicBezTo>
                    <a:cubicBezTo>
                      <a:pt x="3785" y="3259"/>
                      <a:pt x="3810" y="3209"/>
                      <a:pt x="3810" y="3159"/>
                    </a:cubicBezTo>
                    <a:lnTo>
                      <a:pt x="3810" y="2181"/>
                    </a:lnTo>
                    <a:cubicBezTo>
                      <a:pt x="3810" y="2056"/>
                      <a:pt x="3710" y="1956"/>
                      <a:pt x="3610" y="1956"/>
                    </a:cubicBezTo>
                    <a:cubicBezTo>
                      <a:pt x="2081" y="1956"/>
                      <a:pt x="427" y="1053"/>
                      <a:pt x="427" y="226"/>
                    </a:cubicBezTo>
                    <a:cubicBezTo>
                      <a:pt x="427" y="101"/>
                      <a:pt x="327" y="1"/>
                      <a:pt x="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6851694" y="2974043"/>
                <a:ext cx="85030" cy="7498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360" extrusionOk="0">
                    <a:moveTo>
                      <a:pt x="3384" y="1154"/>
                    </a:moveTo>
                    <a:lnTo>
                      <a:pt x="3384" y="1204"/>
                    </a:lnTo>
                    <a:cubicBezTo>
                      <a:pt x="3384" y="1981"/>
                      <a:pt x="1880" y="2858"/>
                      <a:pt x="426" y="2933"/>
                    </a:cubicBezTo>
                    <a:lnTo>
                      <a:pt x="426" y="2382"/>
                    </a:lnTo>
                    <a:cubicBezTo>
                      <a:pt x="1554" y="2332"/>
                      <a:pt x="2757" y="1855"/>
                      <a:pt x="3384" y="1154"/>
                    </a:cubicBezTo>
                    <a:close/>
                    <a:moveTo>
                      <a:pt x="3609" y="1"/>
                    </a:moveTo>
                    <a:cubicBezTo>
                      <a:pt x="3484" y="1"/>
                      <a:pt x="3384" y="101"/>
                      <a:pt x="3384" y="226"/>
                    </a:cubicBezTo>
                    <a:cubicBezTo>
                      <a:pt x="3384" y="1053"/>
                      <a:pt x="1730" y="1956"/>
                      <a:pt x="226" y="1956"/>
                    </a:cubicBezTo>
                    <a:cubicBezTo>
                      <a:pt x="101" y="1956"/>
                      <a:pt x="0" y="2056"/>
                      <a:pt x="0" y="2181"/>
                    </a:cubicBezTo>
                    <a:lnTo>
                      <a:pt x="0" y="3159"/>
                    </a:lnTo>
                    <a:cubicBezTo>
                      <a:pt x="0" y="3259"/>
                      <a:pt x="101" y="3359"/>
                      <a:pt x="226" y="3359"/>
                    </a:cubicBezTo>
                    <a:cubicBezTo>
                      <a:pt x="1855" y="3359"/>
                      <a:pt x="3810" y="2407"/>
                      <a:pt x="3810" y="1204"/>
                    </a:cubicBezTo>
                    <a:lnTo>
                      <a:pt x="3810" y="226"/>
                    </a:lnTo>
                    <a:cubicBezTo>
                      <a:pt x="3810" y="101"/>
                      <a:pt x="3710" y="1"/>
                      <a:pt x="3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7122404" y="2985224"/>
                <a:ext cx="84494" cy="96791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337" extrusionOk="0">
                    <a:moveTo>
                      <a:pt x="402" y="427"/>
                    </a:moveTo>
                    <a:cubicBezTo>
                      <a:pt x="1855" y="502"/>
                      <a:pt x="3384" y="1379"/>
                      <a:pt x="3384" y="2156"/>
                    </a:cubicBezTo>
                    <a:cubicBezTo>
                      <a:pt x="3384" y="2958"/>
                      <a:pt x="1855" y="3836"/>
                      <a:pt x="402" y="3911"/>
                    </a:cubicBezTo>
                    <a:lnTo>
                      <a:pt x="402" y="427"/>
                    </a:lnTo>
                    <a:close/>
                    <a:moveTo>
                      <a:pt x="201" y="1"/>
                    </a:moveTo>
                    <a:cubicBezTo>
                      <a:pt x="76" y="1"/>
                      <a:pt x="1" y="101"/>
                      <a:pt x="1" y="201"/>
                    </a:cubicBezTo>
                    <a:lnTo>
                      <a:pt x="1" y="4111"/>
                    </a:lnTo>
                    <a:cubicBezTo>
                      <a:pt x="1" y="4186"/>
                      <a:pt x="26" y="4237"/>
                      <a:pt x="51" y="4262"/>
                    </a:cubicBezTo>
                    <a:cubicBezTo>
                      <a:pt x="101" y="4312"/>
                      <a:pt x="151" y="4337"/>
                      <a:pt x="201" y="4337"/>
                    </a:cubicBezTo>
                    <a:cubicBezTo>
                      <a:pt x="1830" y="4337"/>
                      <a:pt x="3785" y="3359"/>
                      <a:pt x="3785" y="2156"/>
                    </a:cubicBezTo>
                    <a:cubicBezTo>
                      <a:pt x="3785" y="953"/>
                      <a:pt x="1830" y="1"/>
                      <a:pt x="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7046347" y="3028854"/>
                <a:ext cx="85030" cy="74987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3360" extrusionOk="0">
                    <a:moveTo>
                      <a:pt x="426" y="1154"/>
                    </a:moveTo>
                    <a:cubicBezTo>
                      <a:pt x="1053" y="1830"/>
                      <a:pt x="2281" y="2307"/>
                      <a:pt x="3409" y="2357"/>
                    </a:cubicBezTo>
                    <a:lnTo>
                      <a:pt x="3409" y="2933"/>
                    </a:lnTo>
                    <a:cubicBezTo>
                      <a:pt x="1955" y="2858"/>
                      <a:pt x="426" y="1981"/>
                      <a:pt x="426" y="1179"/>
                    </a:cubicBezTo>
                    <a:lnTo>
                      <a:pt x="426" y="1154"/>
                    </a:lnTo>
                    <a:close/>
                    <a:moveTo>
                      <a:pt x="226" y="1"/>
                    </a:moveTo>
                    <a:cubicBezTo>
                      <a:pt x="100" y="1"/>
                      <a:pt x="0" y="101"/>
                      <a:pt x="0" y="201"/>
                    </a:cubicBezTo>
                    <a:lnTo>
                      <a:pt x="0" y="1179"/>
                    </a:lnTo>
                    <a:cubicBezTo>
                      <a:pt x="0" y="2382"/>
                      <a:pt x="1980" y="3359"/>
                      <a:pt x="3609" y="3359"/>
                    </a:cubicBezTo>
                    <a:cubicBezTo>
                      <a:pt x="3659" y="3359"/>
                      <a:pt x="3709" y="3334"/>
                      <a:pt x="3760" y="3284"/>
                    </a:cubicBezTo>
                    <a:cubicBezTo>
                      <a:pt x="3785" y="3259"/>
                      <a:pt x="3810" y="3209"/>
                      <a:pt x="3810" y="3134"/>
                    </a:cubicBezTo>
                    <a:lnTo>
                      <a:pt x="3810" y="2156"/>
                    </a:lnTo>
                    <a:cubicBezTo>
                      <a:pt x="3810" y="2056"/>
                      <a:pt x="3735" y="1956"/>
                      <a:pt x="3609" y="1956"/>
                    </a:cubicBezTo>
                    <a:cubicBezTo>
                      <a:pt x="2105" y="1956"/>
                      <a:pt x="426" y="1053"/>
                      <a:pt x="426" y="201"/>
                    </a:cubicBezTo>
                    <a:cubicBezTo>
                      <a:pt x="426" y="101"/>
                      <a:pt x="326" y="1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7122404" y="3028854"/>
                <a:ext cx="84494" cy="74987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3360" extrusionOk="0">
                    <a:moveTo>
                      <a:pt x="3384" y="1154"/>
                    </a:moveTo>
                    <a:lnTo>
                      <a:pt x="3384" y="1179"/>
                    </a:lnTo>
                    <a:cubicBezTo>
                      <a:pt x="3384" y="1981"/>
                      <a:pt x="1855" y="2858"/>
                      <a:pt x="402" y="2933"/>
                    </a:cubicBezTo>
                    <a:lnTo>
                      <a:pt x="402" y="2382"/>
                    </a:lnTo>
                    <a:cubicBezTo>
                      <a:pt x="1530" y="2307"/>
                      <a:pt x="2758" y="1830"/>
                      <a:pt x="3384" y="1154"/>
                    </a:cubicBezTo>
                    <a:close/>
                    <a:moveTo>
                      <a:pt x="3585" y="1"/>
                    </a:moveTo>
                    <a:cubicBezTo>
                      <a:pt x="3484" y="1"/>
                      <a:pt x="3384" y="101"/>
                      <a:pt x="3384" y="201"/>
                    </a:cubicBezTo>
                    <a:cubicBezTo>
                      <a:pt x="3384" y="1053"/>
                      <a:pt x="1705" y="1956"/>
                      <a:pt x="201" y="1956"/>
                    </a:cubicBezTo>
                    <a:cubicBezTo>
                      <a:pt x="76" y="1956"/>
                      <a:pt x="1" y="2056"/>
                      <a:pt x="1" y="2156"/>
                    </a:cubicBezTo>
                    <a:lnTo>
                      <a:pt x="1" y="3134"/>
                    </a:lnTo>
                    <a:cubicBezTo>
                      <a:pt x="1" y="3259"/>
                      <a:pt x="76" y="3359"/>
                      <a:pt x="201" y="3359"/>
                    </a:cubicBezTo>
                    <a:cubicBezTo>
                      <a:pt x="1830" y="3359"/>
                      <a:pt x="3785" y="2382"/>
                      <a:pt x="3785" y="1179"/>
                    </a:cubicBezTo>
                    <a:lnTo>
                      <a:pt x="3785" y="201"/>
                    </a:lnTo>
                    <a:cubicBezTo>
                      <a:pt x="3785" y="101"/>
                      <a:pt x="3710" y="1"/>
                      <a:pt x="35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7" name="Google Shape;817;p28"/>
              <p:cNvGrpSpPr/>
              <p:nvPr/>
            </p:nvGrpSpPr>
            <p:grpSpPr>
              <a:xfrm>
                <a:off x="6970825" y="2874485"/>
                <a:ext cx="117479" cy="87284"/>
                <a:chOff x="6970825" y="2874485"/>
                <a:chExt cx="117479" cy="87284"/>
              </a:xfrm>
            </p:grpSpPr>
            <p:sp>
              <p:nvSpPr>
                <p:cNvPr id="818" name="Google Shape;818;p28"/>
                <p:cNvSpPr/>
                <p:nvPr/>
              </p:nvSpPr>
              <p:spPr>
                <a:xfrm>
                  <a:off x="7029564" y="2910282"/>
                  <a:ext cx="53718" cy="4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06" extrusionOk="0">
                      <a:moveTo>
                        <a:pt x="2406" y="1"/>
                      </a:moveTo>
                      <a:cubicBezTo>
                        <a:pt x="2406" y="727"/>
                        <a:pt x="1103" y="1404"/>
                        <a:pt x="0" y="1404"/>
                      </a:cubicBezTo>
                      <a:lnTo>
                        <a:pt x="0" y="2106"/>
                      </a:lnTo>
                      <a:cubicBezTo>
                        <a:pt x="1103" y="2106"/>
                        <a:pt x="2406" y="1429"/>
                        <a:pt x="2406" y="702"/>
                      </a:cubicBezTo>
                      <a:lnTo>
                        <a:pt x="240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7029564" y="2879529"/>
                  <a:ext cx="53718" cy="62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783" extrusionOk="0">
                      <a:moveTo>
                        <a:pt x="0" y="0"/>
                      </a:moveTo>
                      <a:lnTo>
                        <a:pt x="0" y="2782"/>
                      </a:lnTo>
                      <a:cubicBezTo>
                        <a:pt x="1103" y="2782"/>
                        <a:pt x="2406" y="2130"/>
                        <a:pt x="2406" y="1379"/>
                      </a:cubicBezTo>
                      <a:cubicBezTo>
                        <a:pt x="2406" y="652"/>
                        <a:pt x="1103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7025078" y="2874485"/>
                  <a:ext cx="63225" cy="71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3" h="3209" extrusionOk="0">
                      <a:moveTo>
                        <a:pt x="402" y="427"/>
                      </a:moveTo>
                      <a:cubicBezTo>
                        <a:pt x="1404" y="502"/>
                        <a:pt x="2407" y="1078"/>
                        <a:pt x="2407" y="1605"/>
                      </a:cubicBezTo>
                      <a:cubicBezTo>
                        <a:pt x="2407" y="2131"/>
                        <a:pt x="1404" y="2707"/>
                        <a:pt x="402" y="2782"/>
                      </a:cubicBezTo>
                      <a:lnTo>
                        <a:pt x="402" y="427"/>
                      </a:lnTo>
                      <a:close/>
                      <a:moveTo>
                        <a:pt x="201" y="0"/>
                      </a:moveTo>
                      <a:cubicBezTo>
                        <a:pt x="76" y="0"/>
                        <a:pt x="1" y="101"/>
                        <a:pt x="1" y="226"/>
                      </a:cubicBezTo>
                      <a:lnTo>
                        <a:pt x="1" y="3008"/>
                      </a:lnTo>
                      <a:cubicBezTo>
                        <a:pt x="1" y="3058"/>
                        <a:pt x="26" y="3108"/>
                        <a:pt x="51" y="3158"/>
                      </a:cubicBezTo>
                      <a:cubicBezTo>
                        <a:pt x="101" y="3183"/>
                        <a:pt x="151" y="3209"/>
                        <a:pt x="201" y="3209"/>
                      </a:cubicBezTo>
                      <a:cubicBezTo>
                        <a:pt x="1379" y="3209"/>
                        <a:pt x="2833" y="2507"/>
                        <a:pt x="2833" y="1605"/>
                      </a:cubicBezTo>
                      <a:cubicBezTo>
                        <a:pt x="2833" y="727"/>
                        <a:pt x="1379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6975868" y="2879529"/>
                  <a:ext cx="53718" cy="62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783" extrusionOk="0">
                      <a:moveTo>
                        <a:pt x="2406" y="0"/>
                      </a:moveTo>
                      <a:cubicBezTo>
                        <a:pt x="1304" y="0"/>
                        <a:pt x="0" y="652"/>
                        <a:pt x="0" y="1379"/>
                      </a:cubicBezTo>
                      <a:cubicBezTo>
                        <a:pt x="0" y="2105"/>
                        <a:pt x="1304" y="2782"/>
                        <a:pt x="2406" y="2782"/>
                      </a:cubicBezTo>
                      <a:lnTo>
                        <a:pt x="240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8"/>
                <p:cNvSpPr/>
                <p:nvPr/>
              </p:nvSpPr>
              <p:spPr>
                <a:xfrm>
                  <a:off x="6970825" y="2874485"/>
                  <a:ext cx="63225" cy="71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3" h="3209" extrusionOk="0">
                      <a:moveTo>
                        <a:pt x="2432" y="427"/>
                      </a:moveTo>
                      <a:lnTo>
                        <a:pt x="2432" y="2782"/>
                      </a:lnTo>
                      <a:cubicBezTo>
                        <a:pt x="1429" y="2707"/>
                        <a:pt x="427" y="2131"/>
                        <a:pt x="427" y="1605"/>
                      </a:cubicBezTo>
                      <a:cubicBezTo>
                        <a:pt x="427" y="1354"/>
                        <a:pt x="677" y="1053"/>
                        <a:pt x="1103" y="828"/>
                      </a:cubicBezTo>
                      <a:cubicBezTo>
                        <a:pt x="1504" y="602"/>
                        <a:pt x="1981" y="477"/>
                        <a:pt x="2432" y="427"/>
                      </a:cubicBezTo>
                      <a:close/>
                      <a:moveTo>
                        <a:pt x="2632" y="0"/>
                      </a:moveTo>
                      <a:cubicBezTo>
                        <a:pt x="2056" y="0"/>
                        <a:pt x="1429" y="176"/>
                        <a:pt x="903" y="452"/>
                      </a:cubicBezTo>
                      <a:cubicBezTo>
                        <a:pt x="327" y="777"/>
                        <a:pt x="1" y="1178"/>
                        <a:pt x="1" y="1605"/>
                      </a:cubicBezTo>
                      <a:cubicBezTo>
                        <a:pt x="1" y="2507"/>
                        <a:pt x="1454" y="3209"/>
                        <a:pt x="2632" y="3209"/>
                      </a:cubicBezTo>
                      <a:cubicBezTo>
                        <a:pt x="2682" y="3209"/>
                        <a:pt x="2733" y="3183"/>
                        <a:pt x="2783" y="3158"/>
                      </a:cubicBezTo>
                      <a:cubicBezTo>
                        <a:pt x="2808" y="3108"/>
                        <a:pt x="2833" y="3058"/>
                        <a:pt x="2833" y="3008"/>
                      </a:cubicBezTo>
                      <a:lnTo>
                        <a:pt x="2833" y="226"/>
                      </a:lnTo>
                      <a:cubicBezTo>
                        <a:pt x="2833" y="101"/>
                        <a:pt x="2758" y="0"/>
                        <a:pt x="26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8"/>
                <p:cNvSpPr/>
                <p:nvPr/>
              </p:nvSpPr>
              <p:spPr>
                <a:xfrm>
                  <a:off x="6975868" y="2910282"/>
                  <a:ext cx="53718" cy="4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06" extrusionOk="0">
                      <a:moveTo>
                        <a:pt x="0" y="1"/>
                      </a:moveTo>
                      <a:lnTo>
                        <a:pt x="0" y="702"/>
                      </a:lnTo>
                      <a:cubicBezTo>
                        <a:pt x="0" y="1429"/>
                        <a:pt x="1304" y="2106"/>
                        <a:pt x="2406" y="2106"/>
                      </a:cubicBezTo>
                      <a:lnTo>
                        <a:pt x="2406" y="1404"/>
                      </a:lnTo>
                      <a:cubicBezTo>
                        <a:pt x="1304" y="1404"/>
                        <a:pt x="0" y="72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8"/>
                <p:cNvSpPr/>
                <p:nvPr/>
              </p:nvSpPr>
              <p:spPr>
                <a:xfrm>
                  <a:off x="7025078" y="2905819"/>
                  <a:ext cx="632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3" h="2507" extrusionOk="0">
                      <a:moveTo>
                        <a:pt x="2382" y="1028"/>
                      </a:moveTo>
                      <a:lnTo>
                        <a:pt x="2382" y="1028"/>
                      </a:lnTo>
                      <a:cubicBezTo>
                        <a:pt x="2231" y="1529"/>
                        <a:pt x="1329" y="2005"/>
                        <a:pt x="402" y="2080"/>
                      </a:cubicBezTo>
                      <a:lnTo>
                        <a:pt x="402" y="1805"/>
                      </a:lnTo>
                      <a:cubicBezTo>
                        <a:pt x="1129" y="1754"/>
                        <a:pt x="1906" y="1454"/>
                        <a:pt x="2382" y="1028"/>
                      </a:cubicBezTo>
                      <a:close/>
                      <a:moveTo>
                        <a:pt x="2607" y="0"/>
                      </a:moveTo>
                      <a:cubicBezTo>
                        <a:pt x="2507" y="0"/>
                        <a:pt x="2407" y="100"/>
                        <a:pt x="2407" y="201"/>
                      </a:cubicBezTo>
                      <a:cubicBezTo>
                        <a:pt x="2407" y="777"/>
                        <a:pt x="1254" y="1404"/>
                        <a:pt x="201" y="1404"/>
                      </a:cubicBezTo>
                      <a:cubicBezTo>
                        <a:pt x="76" y="1404"/>
                        <a:pt x="1" y="1479"/>
                        <a:pt x="1" y="1604"/>
                      </a:cubicBezTo>
                      <a:lnTo>
                        <a:pt x="1" y="2306"/>
                      </a:lnTo>
                      <a:cubicBezTo>
                        <a:pt x="1" y="2406"/>
                        <a:pt x="76" y="2506"/>
                        <a:pt x="201" y="2506"/>
                      </a:cubicBezTo>
                      <a:cubicBezTo>
                        <a:pt x="1379" y="2506"/>
                        <a:pt x="2833" y="1805"/>
                        <a:pt x="2833" y="902"/>
                      </a:cubicBezTo>
                      <a:lnTo>
                        <a:pt x="2833" y="201"/>
                      </a:lnTo>
                      <a:cubicBezTo>
                        <a:pt x="2833" y="100"/>
                        <a:pt x="2733" y="0"/>
                        <a:pt x="26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28"/>
                <p:cNvSpPr/>
                <p:nvPr/>
              </p:nvSpPr>
              <p:spPr>
                <a:xfrm>
                  <a:off x="6970825" y="2905819"/>
                  <a:ext cx="632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3" h="2507" extrusionOk="0">
                      <a:moveTo>
                        <a:pt x="452" y="1028"/>
                      </a:moveTo>
                      <a:cubicBezTo>
                        <a:pt x="928" y="1454"/>
                        <a:pt x="1705" y="1754"/>
                        <a:pt x="2432" y="1805"/>
                      </a:cubicBezTo>
                      <a:lnTo>
                        <a:pt x="2432" y="2080"/>
                      </a:lnTo>
                      <a:cubicBezTo>
                        <a:pt x="1504" y="2005"/>
                        <a:pt x="602" y="1529"/>
                        <a:pt x="452" y="1028"/>
                      </a:cubicBezTo>
                      <a:close/>
                      <a:moveTo>
                        <a:pt x="226" y="0"/>
                      </a:moveTo>
                      <a:cubicBezTo>
                        <a:pt x="101" y="0"/>
                        <a:pt x="1" y="100"/>
                        <a:pt x="1" y="201"/>
                      </a:cubicBezTo>
                      <a:lnTo>
                        <a:pt x="1" y="902"/>
                      </a:lnTo>
                      <a:cubicBezTo>
                        <a:pt x="1" y="1805"/>
                        <a:pt x="1454" y="2506"/>
                        <a:pt x="2632" y="2506"/>
                      </a:cubicBezTo>
                      <a:cubicBezTo>
                        <a:pt x="2682" y="2506"/>
                        <a:pt x="2733" y="2481"/>
                        <a:pt x="2783" y="2456"/>
                      </a:cubicBezTo>
                      <a:cubicBezTo>
                        <a:pt x="2808" y="2406"/>
                        <a:pt x="2833" y="2356"/>
                        <a:pt x="2833" y="2306"/>
                      </a:cubicBezTo>
                      <a:lnTo>
                        <a:pt x="2833" y="1604"/>
                      </a:lnTo>
                      <a:cubicBezTo>
                        <a:pt x="2833" y="1479"/>
                        <a:pt x="2758" y="1404"/>
                        <a:pt x="2632" y="1404"/>
                      </a:cubicBezTo>
                      <a:cubicBezTo>
                        <a:pt x="1580" y="1404"/>
                        <a:pt x="427" y="777"/>
                        <a:pt x="427" y="201"/>
                      </a:cubicBezTo>
                      <a:cubicBezTo>
                        <a:pt x="427" y="100"/>
                        <a:pt x="327" y="0"/>
                        <a:pt x="22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6" name="Google Shape;826;p28"/>
            <p:cNvGrpSpPr/>
            <p:nvPr/>
          </p:nvGrpSpPr>
          <p:grpSpPr>
            <a:xfrm>
              <a:off x="5940009" y="3391868"/>
              <a:ext cx="344024" cy="545372"/>
              <a:chOff x="5792309" y="3391868"/>
              <a:chExt cx="344024" cy="545372"/>
            </a:xfrm>
          </p:grpSpPr>
          <p:sp>
            <p:nvSpPr>
              <p:cNvPr id="827" name="Google Shape;827;p28"/>
              <p:cNvSpPr/>
              <p:nvPr/>
            </p:nvSpPr>
            <p:spPr>
              <a:xfrm>
                <a:off x="5796773" y="3527223"/>
                <a:ext cx="335075" cy="405554"/>
              </a:xfrm>
              <a:custGeom>
                <a:avLst/>
                <a:gdLst/>
                <a:ahLst/>
                <a:cxnLst/>
                <a:rect l="l" t="t" r="r" b="b"/>
                <a:pathLst>
                  <a:path w="15014" h="18172" extrusionOk="0">
                    <a:moveTo>
                      <a:pt x="2507" y="1"/>
                    </a:moveTo>
                    <a:cubicBezTo>
                      <a:pt x="1079" y="1229"/>
                      <a:pt x="1" y="3334"/>
                      <a:pt x="1" y="5089"/>
                    </a:cubicBezTo>
                    <a:lnTo>
                      <a:pt x="1" y="13835"/>
                    </a:lnTo>
                    <a:cubicBezTo>
                      <a:pt x="1" y="16091"/>
                      <a:pt x="4086" y="18171"/>
                      <a:pt x="7495" y="18171"/>
                    </a:cubicBezTo>
                    <a:cubicBezTo>
                      <a:pt x="10928" y="18171"/>
                      <a:pt x="15014" y="16091"/>
                      <a:pt x="15014" y="13835"/>
                    </a:cubicBezTo>
                    <a:lnTo>
                      <a:pt x="15014" y="5089"/>
                    </a:lnTo>
                    <a:cubicBezTo>
                      <a:pt x="15014" y="3334"/>
                      <a:pt x="13936" y="1229"/>
                      <a:pt x="12507" y="1"/>
                    </a:cubicBezTo>
                    <a:cubicBezTo>
                      <a:pt x="12382" y="1479"/>
                      <a:pt x="9750" y="2808"/>
                      <a:pt x="7495" y="2808"/>
                    </a:cubicBezTo>
                    <a:cubicBezTo>
                      <a:pt x="5264" y="2808"/>
                      <a:pt x="2633" y="1479"/>
                      <a:pt x="2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5792309" y="3522715"/>
                <a:ext cx="344024" cy="414525"/>
              </a:xfrm>
              <a:custGeom>
                <a:avLst/>
                <a:gdLst/>
                <a:ahLst/>
                <a:cxnLst/>
                <a:rect l="l" t="t" r="r" b="b"/>
                <a:pathLst>
                  <a:path w="15415" h="18574" extrusionOk="0">
                    <a:moveTo>
                      <a:pt x="12833" y="604"/>
                    </a:moveTo>
                    <a:cubicBezTo>
                      <a:pt x="14111" y="1832"/>
                      <a:pt x="14988" y="3737"/>
                      <a:pt x="14988" y="5291"/>
                    </a:cubicBezTo>
                    <a:lnTo>
                      <a:pt x="14988" y="14037"/>
                    </a:lnTo>
                    <a:cubicBezTo>
                      <a:pt x="14988" y="16218"/>
                      <a:pt x="10928" y="18148"/>
                      <a:pt x="7695" y="18148"/>
                    </a:cubicBezTo>
                    <a:cubicBezTo>
                      <a:pt x="4487" y="18148"/>
                      <a:pt x="401" y="16218"/>
                      <a:pt x="401" y="14037"/>
                    </a:cubicBezTo>
                    <a:lnTo>
                      <a:pt x="401" y="5291"/>
                    </a:lnTo>
                    <a:cubicBezTo>
                      <a:pt x="401" y="3737"/>
                      <a:pt x="1304" y="1832"/>
                      <a:pt x="2582" y="604"/>
                    </a:cubicBezTo>
                    <a:cubicBezTo>
                      <a:pt x="3058" y="2082"/>
                      <a:pt x="5614" y="3210"/>
                      <a:pt x="7695" y="3210"/>
                    </a:cubicBezTo>
                    <a:cubicBezTo>
                      <a:pt x="9775" y="3210"/>
                      <a:pt x="12331" y="2082"/>
                      <a:pt x="12833" y="604"/>
                    </a:cubicBezTo>
                    <a:close/>
                    <a:moveTo>
                      <a:pt x="2698" y="0"/>
                    </a:moveTo>
                    <a:cubicBezTo>
                      <a:pt x="2653" y="0"/>
                      <a:pt x="2613" y="21"/>
                      <a:pt x="2582" y="52"/>
                    </a:cubicBezTo>
                    <a:cubicBezTo>
                      <a:pt x="1053" y="1331"/>
                      <a:pt x="0" y="3486"/>
                      <a:pt x="0" y="5291"/>
                    </a:cubicBezTo>
                    <a:lnTo>
                      <a:pt x="0" y="14037"/>
                    </a:lnTo>
                    <a:cubicBezTo>
                      <a:pt x="0" y="16469"/>
                      <a:pt x="4236" y="18574"/>
                      <a:pt x="7695" y="18574"/>
                    </a:cubicBezTo>
                    <a:cubicBezTo>
                      <a:pt x="11178" y="18574"/>
                      <a:pt x="15414" y="16469"/>
                      <a:pt x="15414" y="14037"/>
                    </a:cubicBezTo>
                    <a:lnTo>
                      <a:pt x="15414" y="5291"/>
                    </a:lnTo>
                    <a:cubicBezTo>
                      <a:pt x="15414" y="3486"/>
                      <a:pt x="14361" y="1331"/>
                      <a:pt x="12833" y="52"/>
                    </a:cubicBezTo>
                    <a:cubicBezTo>
                      <a:pt x="12794" y="22"/>
                      <a:pt x="12749" y="8"/>
                      <a:pt x="12704" y="8"/>
                    </a:cubicBezTo>
                    <a:cubicBezTo>
                      <a:pt x="12601" y="8"/>
                      <a:pt x="12499" y="81"/>
                      <a:pt x="12482" y="203"/>
                    </a:cubicBezTo>
                    <a:cubicBezTo>
                      <a:pt x="12381" y="1481"/>
                      <a:pt x="9975" y="2784"/>
                      <a:pt x="7695" y="2784"/>
                    </a:cubicBezTo>
                    <a:cubicBezTo>
                      <a:pt x="5439" y="2784"/>
                      <a:pt x="3008" y="1481"/>
                      <a:pt x="2908" y="203"/>
                    </a:cubicBezTo>
                    <a:cubicBezTo>
                      <a:pt x="2908" y="103"/>
                      <a:pt x="2858" y="52"/>
                      <a:pt x="2782" y="27"/>
                    </a:cubicBezTo>
                    <a:cubicBezTo>
                      <a:pt x="2754" y="8"/>
                      <a:pt x="2725" y="0"/>
                      <a:pt x="26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5829222" y="3680476"/>
                <a:ext cx="269618" cy="139864"/>
              </a:xfrm>
              <a:custGeom>
                <a:avLst/>
                <a:gdLst/>
                <a:ahLst/>
                <a:cxnLst/>
                <a:rect l="l" t="t" r="r" b="b"/>
                <a:pathLst>
                  <a:path w="12081" h="6267" extrusionOk="0">
                    <a:moveTo>
                      <a:pt x="1" y="1"/>
                    </a:moveTo>
                    <a:lnTo>
                      <a:pt x="1" y="4237"/>
                    </a:lnTo>
                    <a:cubicBezTo>
                      <a:pt x="1454" y="5440"/>
                      <a:pt x="3935" y="6267"/>
                      <a:pt x="6041" y="6267"/>
                    </a:cubicBezTo>
                    <a:cubicBezTo>
                      <a:pt x="8171" y="6267"/>
                      <a:pt x="10627" y="5440"/>
                      <a:pt x="12081" y="4237"/>
                    </a:cubicBezTo>
                    <a:lnTo>
                      <a:pt x="12081" y="1"/>
                    </a:lnTo>
                    <a:cubicBezTo>
                      <a:pt x="10527" y="1154"/>
                      <a:pt x="8171" y="1906"/>
                      <a:pt x="6041" y="1906"/>
                    </a:cubicBezTo>
                    <a:cubicBezTo>
                      <a:pt x="3935" y="1906"/>
                      <a:pt x="1554" y="1154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5824759" y="3670969"/>
                <a:ext cx="279125" cy="153857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6894" extrusionOk="0">
                    <a:moveTo>
                      <a:pt x="12080" y="828"/>
                    </a:moveTo>
                    <a:lnTo>
                      <a:pt x="12080" y="4262"/>
                    </a:lnTo>
                    <a:lnTo>
                      <a:pt x="12080" y="4562"/>
                    </a:lnTo>
                    <a:cubicBezTo>
                      <a:pt x="10652" y="5715"/>
                      <a:pt x="8296" y="6492"/>
                      <a:pt x="6241" y="6492"/>
                    </a:cubicBezTo>
                    <a:cubicBezTo>
                      <a:pt x="4211" y="6492"/>
                      <a:pt x="1855" y="5715"/>
                      <a:pt x="426" y="4562"/>
                    </a:cubicBezTo>
                    <a:lnTo>
                      <a:pt x="426" y="4262"/>
                    </a:lnTo>
                    <a:lnTo>
                      <a:pt x="426" y="828"/>
                    </a:lnTo>
                    <a:cubicBezTo>
                      <a:pt x="2005" y="1881"/>
                      <a:pt x="4236" y="2557"/>
                      <a:pt x="6241" y="2557"/>
                    </a:cubicBezTo>
                    <a:cubicBezTo>
                      <a:pt x="8271" y="2557"/>
                      <a:pt x="10501" y="1881"/>
                      <a:pt x="12080" y="828"/>
                    </a:cubicBezTo>
                    <a:close/>
                    <a:moveTo>
                      <a:pt x="0" y="1"/>
                    </a:moveTo>
                    <a:lnTo>
                      <a:pt x="0" y="4262"/>
                    </a:lnTo>
                    <a:lnTo>
                      <a:pt x="0" y="4763"/>
                    </a:lnTo>
                    <a:cubicBezTo>
                      <a:pt x="1479" y="6016"/>
                      <a:pt x="4010" y="6893"/>
                      <a:pt x="6241" y="6893"/>
                    </a:cubicBezTo>
                    <a:cubicBezTo>
                      <a:pt x="8496" y="6893"/>
                      <a:pt x="11028" y="6016"/>
                      <a:pt x="12506" y="4763"/>
                    </a:cubicBezTo>
                    <a:lnTo>
                      <a:pt x="12506" y="4262"/>
                    </a:lnTo>
                    <a:lnTo>
                      <a:pt x="12506" y="1"/>
                    </a:lnTo>
                    <a:cubicBezTo>
                      <a:pt x="11028" y="1254"/>
                      <a:pt x="8496" y="2131"/>
                      <a:pt x="6241" y="2131"/>
                    </a:cubicBezTo>
                    <a:cubicBezTo>
                      <a:pt x="4010" y="2131"/>
                      <a:pt x="1479" y="125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5852723" y="3396354"/>
                <a:ext cx="223197" cy="12866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5765" extrusionOk="0">
                    <a:moveTo>
                      <a:pt x="4988" y="0"/>
                    </a:moveTo>
                    <a:cubicBezTo>
                      <a:pt x="2707" y="0"/>
                      <a:pt x="0" y="1379"/>
                      <a:pt x="0" y="2882"/>
                    </a:cubicBezTo>
                    <a:cubicBezTo>
                      <a:pt x="0" y="4411"/>
                      <a:pt x="2707" y="5765"/>
                      <a:pt x="4988" y="5765"/>
                    </a:cubicBezTo>
                    <a:cubicBezTo>
                      <a:pt x="7293" y="5765"/>
                      <a:pt x="10000" y="4411"/>
                      <a:pt x="10000" y="2882"/>
                    </a:cubicBezTo>
                    <a:cubicBezTo>
                      <a:pt x="10000" y="1379"/>
                      <a:pt x="7293" y="0"/>
                      <a:pt x="49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5848237" y="3391868"/>
                <a:ext cx="232147" cy="138190"/>
              </a:xfrm>
              <a:custGeom>
                <a:avLst/>
                <a:gdLst/>
                <a:ahLst/>
                <a:cxnLst/>
                <a:rect l="l" t="t" r="r" b="b"/>
                <a:pathLst>
                  <a:path w="10402" h="6192" extrusionOk="0">
                    <a:moveTo>
                      <a:pt x="5189" y="402"/>
                    </a:moveTo>
                    <a:cubicBezTo>
                      <a:pt x="7520" y="402"/>
                      <a:pt x="10001" y="1780"/>
                      <a:pt x="10001" y="3083"/>
                    </a:cubicBezTo>
                    <a:cubicBezTo>
                      <a:pt x="10001" y="4387"/>
                      <a:pt x="7520" y="5765"/>
                      <a:pt x="5189" y="5765"/>
                    </a:cubicBezTo>
                    <a:cubicBezTo>
                      <a:pt x="2858" y="5765"/>
                      <a:pt x="402" y="4387"/>
                      <a:pt x="402" y="3083"/>
                    </a:cubicBezTo>
                    <a:cubicBezTo>
                      <a:pt x="402" y="1780"/>
                      <a:pt x="2883" y="402"/>
                      <a:pt x="5189" y="402"/>
                    </a:cubicBezTo>
                    <a:close/>
                    <a:moveTo>
                      <a:pt x="5189" y="1"/>
                    </a:moveTo>
                    <a:cubicBezTo>
                      <a:pt x="2858" y="1"/>
                      <a:pt x="1" y="1429"/>
                      <a:pt x="1" y="3083"/>
                    </a:cubicBezTo>
                    <a:cubicBezTo>
                      <a:pt x="1" y="4763"/>
                      <a:pt x="2858" y="6191"/>
                      <a:pt x="5189" y="6191"/>
                    </a:cubicBezTo>
                    <a:cubicBezTo>
                      <a:pt x="7545" y="6191"/>
                      <a:pt x="10402" y="4763"/>
                      <a:pt x="10402" y="3083"/>
                    </a:cubicBezTo>
                    <a:cubicBezTo>
                      <a:pt x="10402" y="1429"/>
                      <a:pt x="7545" y="1"/>
                      <a:pt x="51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5852723" y="3460673"/>
                <a:ext cx="223197" cy="129218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5790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2933"/>
                      <a:pt x="0" y="2958"/>
                      <a:pt x="0" y="2983"/>
                    </a:cubicBezTo>
                    <a:cubicBezTo>
                      <a:pt x="126" y="4461"/>
                      <a:pt x="2757" y="5790"/>
                      <a:pt x="4988" y="5790"/>
                    </a:cubicBezTo>
                    <a:cubicBezTo>
                      <a:pt x="7243" y="5790"/>
                      <a:pt x="9875" y="4461"/>
                      <a:pt x="10000" y="2983"/>
                    </a:cubicBezTo>
                    <a:cubicBezTo>
                      <a:pt x="10000" y="2958"/>
                      <a:pt x="10000" y="2933"/>
                      <a:pt x="10000" y="2883"/>
                    </a:cubicBezTo>
                    <a:lnTo>
                      <a:pt x="10000" y="0"/>
                    </a:lnTo>
                    <a:cubicBezTo>
                      <a:pt x="10000" y="1529"/>
                      <a:pt x="7293" y="2883"/>
                      <a:pt x="4988" y="2883"/>
                    </a:cubicBezTo>
                    <a:cubicBezTo>
                      <a:pt x="2707" y="2883"/>
                      <a:pt x="0" y="1529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5848237" y="3456187"/>
                <a:ext cx="232147" cy="138190"/>
              </a:xfrm>
              <a:custGeom>
                <a:avLst/>
                <a:gdLst/>
                <a:ahLst/>
                <a:cxnLst/>
                <a:rect l="l" t="t" r="r" b="b"/>
                <a:pathLst>
                  <a:path w="10402" h="6192" extrusionOk="0">
                    <a:moveTo>
                      <a:pt x="10001" y="1304"/>
                    </a:moveTo>
                    <a:lnTo>
                      <a:pt x="10001" y="3084"/>
                    </a:lnTo>
                    <a:cubicBezTo>
                      <a:pt x="10001" y="3109"/>
                      <a:pt x="10001" y="3109"/>
                      <a:pt x="10001" y="3109"/>
                    </a:cubicBezTo>
                    <a:cubicBezTo>
                      <a:pt x="10001" y="3134"/>
                      <a:pt x="9976" y="3159"/>
                      <a:pt x="9976" y="3184"/>
                    </a:cubicBezTo>
                    <a:cubicBezTo>
                      <a:pt x="9875" y="4462"/>
                      <a:pt x="7469" y="5765"/>
                      <a:pt x="5189" y="5765"/>
                    </a:cubicBezTo>
                    <a:cubicBezTo>
                      <a:pt x="2933" y="5765"/>
                      <a:pt x="502" y="4462"/>
                      <a:pt x="402" y="3184"/>
                    </a:cubicBezTo>
                    <a:cubicBezTo>
                      <a:pt x="402" y="3159"/>
                      <a:pt x="402" y="3109"/>
                      <a:pt x="402" y="3084"/>
                    </a:cubicBezTo>
                    <a:lnTo>
                      <a:pt x="402" y="1304"/>
                    </a:lnTo>
                    <a:cubicBezTo>
                      <a:pt x="1279" y="2457"/>
                      <a:pt x="3384" y="3309"/>
                      <a:pt x="5189" y="3309"/>
                    </a:cubicBezTo>
                    <a:cubicBezTo>
                      <a:pt x="6993" y="3309"/>
                      <a:pt x="9098" y="2457"/>
                      <a:pt x="10001" y="1304"/>
                    </a:cubicBezTo>
                    <a:close/>
                    <a:moveTo>
                      <a:pt x="201" y="1"/>
                    </a:moveTo>
                    <a:cubicBezTo>
                      <a:pt x="76" y="1"/>
                      <a:pt x="1" y="101"/>
                      <a:pt x="1" y="201"/>
                    </a:cubicBezTo>
                    <a:lnTo>
                      <a:pt x="1" y="3084"/>
                    </a:lnTo>
                    <a:cubicBezTo>
                      <a:pt x="1" y="3134"/>
                      <a:pt x="1" y="3159"/>
                      <a:pt x="1" y="3209"/>
                    </a:cubicBezTo>
                    <a:cubicBezTo>
                      <a:pt x="126" y="4863"/>
                      <a:pt x="2933" y="6191"/>
                      <a:pt x="5189" y="6191"/>
                    </a:cubicBezTo>
                    <a:cubicBezTo>
                      <a:pt x="7444" y="6191"/>
                      <a:pt x="10276" y="4863"/>
                      <a:pt x="10402" y="3209"/>
                    </a:cubicBezTo>
                    <a:cubicBezTo>
                      <a:pt x="10402" y="3184"/>
                      <a:pt x="10402" y="3134"/>
                      <a:pt x="10402" y="3084"/>
                    </a:cubicBezTo>
                    <a:cubicBezTo>
                      <a:pt x="10402" y="3084"/>
                      <a:pt x="10402" y="3058"/>
                      <a:pt x="10402" y="3058"/>
                    </a:cubicBezTo>
                    <a:lnTo>
                      <a:pt x="10402" y="201"/>
                    </a:lnTo>
                    <a:cubicBezTo>
                      <a:pt x="10402" y="101"/>
                      <a:pt x="10301" y="1"/>
                      <a:pt x="10201" y="1"/>
                    </a:cubicBezTo>
                    <a:cubicBezTo>
                      <a:pt x="10076" y="1"/>
                      <a:pt x="10001" y="101"/>
                      <a:pt x="10001" y="201"/>
                    </a:cubicBezTo>
                    <a:cubicBezTo>
                      <a:pt x="10001" y="1505"/>
                      <a:pt x="7520" y="2883"/>
                      <a:pt x="5189" y="2883"/>
                    </a:cubicBezTo>
                    <a:cubicBezTo>
                      <a:pt x="2858" y="2883"/>
                      <a:pt x="402" y="1505"/>
                      <a:pt x="402" y="201"/>
                    </a:cubicBezTo>
                    <a:cubicBezTo>
                      <a:pt x="402" y="101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28"/>
            <p:cNvGrpSpPr/>
            <p:nvPr/>
          </p:nvGrpSpPr>
          <p:grpSpPr>
            <a:xfrm>
              <a:off x="6973662" y="3110692"/>
              <a:ext cx="874821" cy="561996"/>
              <a:chOff x="6825962" y="3110692"/>
              <a:chExt cx="874821" cy="561996"/>
            </a:xfrm>
          </p:grpSpPr>
          <p:sp>
            <p:nvSpPr>
              <p:cNvPr id="836" name="Google Shape;836;p28"/>
              <p:cNvSpPr/>
              <p:nvPr/>
            </p:nvSpPr>
            <p:spPr>
              <a:xfrm>
                <a:off x="6831564" y="3572527"/>
                <a:ext cx="154950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6943" h="4287" extrusionOk="0">
                    <a:moveTo>
                      <a:pt x="6692" y="1"/>
                    </a:moveTo>
                    <a:lnTo>
                      <a:pt x="0" y="3861"/>
                    </a:lnTo>
                    <a:lnTo>
                      <a:pt x="226" y="4287"/>
                    </a:lnTo>
                    <a:lnTo>
                      <a:pt x="6942" y="402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rgbClr val="E9E5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6825962" y="3567818"/>
                <a:ext cx="165596" cy="104870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4699" extrusionOk="0">
                    <a:moveTo>
                      <a:pt x="6868" y="488"/>
                    </a:moveTo>
                    <a:lnTo>
                      <a:pt x="6918" y="538"/>
                    </a:lnTo>
                    <a:lnTo>
                      <a:pt x="552" y="4197"/>
                    </a:lnTo>
                    <a:lnTo>
                      <a:pt x="527" y="4147"/>
                    </a:lnTo>
                    <a:lnTo>
                      <a:pt x="6868" y="488"/>
                    </a:lnTo>
                    <a:close/>
                    <a:moveTo>
                      <a:pt x="6958" y="1"/>
                    </a:moveTo>
                    <a:cubicBezTo>
                      <a:pt x="6913" y="1"/>
                      <a:pt x="6878" y="19"/>
                      <a:pt x="6843" y="36"/>
                    </a:cubicBezTo>
                    <a:lnTo>
                      <a:pt x="151" y="3896"/>
                    </a:lnTo>
                    <a:cubicBezTo>
                      <a:pt x="51" y="3946"/>
                      <a:pt x="0" y="4097"/>
                      <a:pt x="51" y="4197"/>
                    </a:cubicBezTo>
                    <a:lnTo>
                      <a:pt x="301" y="4598"/>
                    </a:lnTo>
                    <a:cubicBezTo>
                      <a:pt x="326" y="4648"/>
                      <a:pt x="376" y="4673"/>
                      <a:pt x="427" y="4698"/>
                    </a:cubicBezTo>
                    <a:lnTo>
                      <a:pt x="477" y="4698"/>
                    </a:lnTo>
                    <a:cubicBezTo>
                      <a:pt x="527" y="4698"/>
                      <a:pt x="552" y="4698"/>
                      <a:pt x="577" y="4673"/>
                    </a:cubicBezTo>
                    <a:lnTo>
                      <a:pt x="7294" y="813"/>
                    </a:lnTo>
                    <a:cubicBezTo>
                      <a:pt x="7394" y="738"/>
                      <a:pt x="7419" y="613"/>
                      <a:pt x="7369" y="513"/>
                    </a:cubicBezTo>
                    <a:lnTo>
                      <a:pt x="7143" y="112"/>
                    </a:lnTo>
                    <a:cubicBezTo>
                      <a:pt x="7118" y="61"/>
                      <a:pt x="7068" y="36"/>
                      <a:pt x="7018" y="11"/>
                    </a:cubicBezTo>
                    <a:cubicBezTo>
                      <a:pt x="6996" y="4"/>
                      <a:pt x="6976" y="1"/>
                      <a:pt x="69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7273984" y="3193266"/>
                <a:ext cx="241654" cy="300594"/>
              </a:xfrm>
              <a:custGeom>
                <a:avLst/>
                <a:gdLst/>
                <a:ahLst/>
                <a:cxnLst/>
                <a:rect l="l" t="t" r="r" b="b"/>
                <a:pathLst>
                  <a:path w="10828" h="13469" extrusionOk="0">
                    <a:moveTo>
                      <a:pt x="2555" y="0"/>
                    </a:moveTo>
                    <a:cubicBezTo>
                      <a:pt x="2140" y="0"/>
                      <a:pt x="1759" y="88"/>
                      <a:pt x="1429" y="278"/>
                    </a:cubicBezTo>
                    <a:cubicBezTo>
                      <a:pt x="427" y="854"/>
                      <a:pt x="1" y="2283"/>
                      <a:pt x="51" y="3937"/>
                    </a:cubicBezTo>
                    <a:lnTo>
                      <a:pt x="2657" y="2433"/>
                    </a:lnTo>
                    <a:cubicBezTo>
                      <a:pt x="2877" y="2307"/>
                      <a:pt x="3132" y="2248"/>
                      <a:pt x="3409" y="2248"/>
                    </a:cubicBezTo>
                    <a:cubicBezTo>
                      <a:pt x="4776" y="2248"/>
                      <a:pt x="6687" y="3665"/>
                      <a:pt x="7645" y="5291"/>
                    </a:cubicBezTo>
                    <a:cubicBezTo>
                      <a:pt x="8773" y="7271"/>
                      <a:pt x="8948" y="10278"/>
                      <a:pt x="7620" y="11030"/>
                    </a:cubicBezTo>
                    <a:lnTo>
                      <a:pt x="5013" y="12559"/>
                    </a:lnTo>
                    <a:cubicBezTo>
                      <a:pt x="5961" y="13124"/>
                      <a:pt x="6919" y="13468"/>
                      <a:pt x="7742" y="13468"/>
                    </a:cubicBezTo>
                    <a:cubicBezTo>
                      <a:pt x="8160" y="13468"/>
                      <a:pt x="8544" y="13380"/>
                      <a:pt x="8873" y="13185"/>
                    </a:cubicBezTo>
                    <a:cubicBezTo>
                      <a:pt x="8898" y="13185"/>
                      <a:pt x="8923" y="13160"/>
                      <a:pt x="8973" y="13135"/>
                    </a:cubicBezTo>
                    <a:cubicBezTo>
                      <a:pt x="10828" y="11932"/>
                      <a:pt x="10552" y="7496"/>
                      <a:pt x="8873" y="4589"/>
                    </a:cubicBezTo>
                    <a:cubicBezTo>
                      <a:pt x="7456" y="2130"/>
                      <a:pt x="4601" y="0"/>
                      <a:pt x="25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7269521" y="3188557"/>
                <a:ext cx="252835" cy="310169"/>
              </a:xfrm>
              <a:custGeom>
                <a:avLst/>
                <a:gdLst/>
                <a:ahLst/>
                <a:cxnLst/>
                <a:rect l="l" t="t" r="r" b="b"/>
                <a:pathLst>
                  <a:path w="11329" h="13898" extrusionOk="0">
                    <a:moveTo>
                      <a:pt x="2744" y="420"/>
                    </a:moveTo>
                    <a:cubicBezTo>
                      <a:pt x="3484" y="420"/>
                      <a:pt x="4384" y="715"/>
                      <a:pt x="5339" y="1291"/>
                    </a:cubicBezTo>
                    <a:cubicBezTo>
                      <a:pt x="6767" y="2143"/>
                      <a:pt x="8096" y="3497"/>
                      <a:pt x="8898" y="4900"/>
                    </a:cubicBezTo>
                    <a:cubicBezTo>
                      <a:pt x="10476" y="7632"/>
                      <a:pt x="10852" y="11993"/>
                      <a:pt x="9048" y="13171"/>
                    </a:cubicBezTo>
                    <a:cubicBezTo>
                      <a:pt x="9023" y="13196"/>
                      <a:pt x="8998" y="13196"/>
                      <a:pt x="8973" y="13221"/>
                    </a:cubicBezTo>
                    <a:cubicBezTo>
                      <a:pt x="8677" y="13387"/>
                      <a:pt x="8328" y="13468"/>
                      <a:pt x="7938" y="13468"/>
                    </a:cubicBezTo>
                    <a:cubicBezTo>
                      <a:pt x="7268" y="13468"/>
                      <a:pt x="6479" y="13229"/>
                      <a:pt x="5639" y="12770"/>
                    </a:cubicBezTo>
                    <a:lnTo>
                      <a:pt x="7945" y="11441"/>
                    </a:lnTo>
                    <a:cubicBezTo>
                      <a:pt x="9374" y="10614"/>
                      <a:pt x="9173" y="7431"/>
                      <a:pt x="8020" y="5401"/>
                    </a:cubicBezTo>
                    <a:cubicBezTo>
                      <a:pt x="7045" y="3742"/>
                      <a:pt x="5057" y="2236"/>
                      <a:pt x="3591" y="2236"/>
                    </a:cubicBezTo>
                    <a:cubicBezTo>
                      <a:pt x="3286" y="2236"/>
                      <a:pt x="3003" y="2301"/>
                      <a:pt x="2757" y="2444"/>
                    </a:cubicBezTo>
                    <a:lnTo>
                      <a:pt x="451" y="3772"/>
                    </a:lnTo>
                    <a:cubicBezTo>
                      <a:pt x="476" y="2243"/>
                      <a:pt x="953" y="1116"/>
                      <a:pt x="1730" y="664"/>
                    </a:cubicBezTo>
                    <a:cubicBezTo>
                      <a:pt x="2014" y="501"/>
                      <a:pt x="2357" y="420"/>
                      <a:pt x="2744" y="420"/>
                    </a:cubicBezTo>
                    <a:close/>
                    <a:moveTo>
                      <a:pt x="2757" y="0"/>
                    </a:moveTo>
                    <a:cubicBezTo>
                      <a:pt x="2291" y="0"/>
                      <a:pt x="1875" y="104"/>
                      <a:pt x="1529" y="314"/>
                    </a:cubicBezTo>
                    <a:cubicBezTo>
                      <a:pt x="527" y="865"/>
                      <a:pt x="0" y="2268"/>
                      <a:pt x="50" y="4148"/>
                    </a:cubicBezTo>
                    <a:cubicBezTo>
                      <a:pt x="50" y="4223"/>
                      <a:pt x="75" y="4299"/>
                      <a:pt x="151" y="4324"/>
                    </a:cubicBezTo>
                    <a:cubicBezTo>
                      <a:pt x="176" y="4349"/>
                      <a:pt x="213" y="4361"/>
                      <a:pt x="251" y="4361"/>
                    </a:cubicBezTo>
                    <a:cubicBezTo>
                      <a:pt x="288" y="4361"/>
                      <a:pt x="326" y="4349"/>
                      <a:pt x="351" y="4324"/>
                    </a:cubicBezTo>
                    <a:lnTo>
                      <a:pt x="2958" y="2820"/>
                    </a:lnTo>
                    <a:cubicBezTo>
                      <a:pt x="3144" y="2712"/>
                      <a:pt x="3364" y="2662"/>
                      <a:pt x="3608" y="2662"/>
                    </a:cubicBezTo>
                    <a:cubicBezTo>
                      <a:pt x="4844" y="2662"/>
                      <a:pt x="6681" y="3952"/>
                      <a:pt x="7644" y="5627"/>
                    </a:cubicBezTo>
                    <a:cubicBezTo>
                      <a:pt x="8797" y="7632"/>
                      <a:pt x="8847" y="10414"/>
                      <a:pt x="7720" y="11065"/>
                    </a:cubicBezTo>
                    <a:lnTo>
                      <a:pt x="5113" y="12569"/>
                    </a:lnTo>
                    <a:cubicBezTo>
                      <a:pt x="5063" y="12619"/>
                      <a:pt x="5013" y="12695"/>
                      <a:pt x="5013" y="12745"/>
                    </a:cubicBezTo>
                    <a:cubicBezTo>
                      <a:pt x="5013" y="12820"/>
                      <a:pt x="5038" y="12895"/>
                      <a:pt x="5113" y="12945"/>
                    </a:cubicBezTo>
                    <a:cubicBezTo>
                      <a:pt x="6141" y="13572"/>
                      <a:pt x="7118" y="13898"/>
                      <a:pt x="7945" y="13898"/>
                    </a:cubicBezTo>
                    <a:cubicBezTo>
                      <a:pt x="8421" y="13898"/>
                      <a:pt x="8822" y="13797"/>
                      <a:pt x="9173" y="13572"/>
                    </a:cubicBezTo>
                    <a:cubicBezTo>
                      <a:pt x="9223" y="13572"/>
                      <a:pt x="9248" y="13547"/>
                      <a:pt x="9273" y="13522"/>
                    </a:cubicBezTo>
                    <a:cubicBezTo>
                      <a:pt x="11329" y="12193"/>
                      <a:pt x="10928" y="7607"/>
                      <a:pt x="9248" y="4700"/>
                    </a:cubicBezTo>
                    <a:cubicBezTo>
                      <a:pt x="8421" y="3221"/>
                      <a:pt x="7018" y="1817"/>
                      <a:pt x="5564" y="940"/>
                    </a:cubicBezTo>
                    <a:cubicBezTo>
                      <a:pt x="4543" y="318"/>
                      <a:pt x="3573" y="0"/>
                      <a:pt x="2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7032354" y="3403295"/>
                <a:ext cx="159994" cy="200523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8985" extrusionOk="0">
                    <a:moveTo>
                      <a:pt x="1848" y="1"/>
                    </a:moveTo>
                    <a:cubicBezTo>
                      <a:pt x="1555" y="1"/>
                      <a:pt x="1287" y="57"/>
                      <a:pt x="1053" y="190"/>
                    </a:cubicBezTo>
                    <a:cubicBezTo>
                      <a:pt x="226" y="667"/>
                      <a:pt x="1" y="2070"/>
                      <a:pt x="226" y="3524"/>
                    </a:cubicBezTo>
                    <a:lnTo>
                      <a:pt x="2306" y="2346"/>
                    </a:lnTo>
                    <a:cubicBezTo>
                      <a:pt x="2416" y="2282"/>
                      <a:pt x="2543" y="2253"/>
                      <a:pt x="2681" y="2253"/>
                    </a:cubicBezTo>
                    <a:cubicBezTo>
                      <a:pt x="3362" y="2253"/>
                      <a:pt x="4308" y="2962"/>
                      <a:pt x="4788" y="3774"/>
                    </a:cubicBezTo>
                    <a:cubicBezTo>
                      <a:pt x="5364" y="4752"/>
                      <a:pt x="5439" y="6256"/>
                      <a:pt x="4788" y="6657"/>
                    </a:cubicBezTo>
                    <a:lnTo>
                      <a:pt x="4788" y="6631"/>
                    </a:lnTo>
                    <a:lnTo>
                      <a:pt x="2707" y="7834"/>
                    </a:lnTo>
                    <a:cubicBezTo>
                      <a:pt x="3549" y="8530"/>
                      <a:pt x="4484" y="8985"/>
                      <a:pt x="5249" y="8985"/>
                    </a:cubicBezTo>
                    <a:cubicBezTo>
                      <a:pt x="5532" y="8985"/>
                      <a:pt x="5792" y="8922"/>
                      <a:pt x="6016" y="8787"/>
                    </a:cubicBezTo>
                    <a:cubicBezTo>
                      <a:pt x="6367" y="8611"/>
                      <a:pt x="6617" y="8235"/>
                      <a:pt x="6768" y="7784"/>
                    </a:cubicBezTo>
                    <a:cubicBezTo>
                      <a:pt x="7169" y="6531"/>
                      <a:pt x="6868" y="4501"/>
                      <a:pt x="6041" y="3048"/>
                    </a:cubicBezTo>
                    <a:cubicBezTo>
                      <a:pt x="5189" y="1619"/>
                      <a:pt x="3610" y="316"/>
                      <a:pt x="2306" y="40"/>
                    </a:cubicBezTo>
                    <a:cubicBezTo>
                      <a:pt x="2148" y="15"/>
                      <a:pt x="1995" y="1"/>
                      <a:pt x="18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7027890" y="3398586"/>
                <a:ext cx="169501" cy="2097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9399" extrusionOk="0">
                    <a:moveTo>
                      <a:pt x="2023" y="424"/>
                    </a:moveTo>
                    <a:cubicBezTo>
                      <a:pt x="2161" y="424"/>
                      <a:pt x="2305" y="441"/>
                      <a:pt x="2456" y="477"/>
                    </a:cubicBezTo>
                    <a:cubicBezTo>
                      <a:pt x="3709" y="727"/>
                      <a:pt x="5238" y="1980"/>
                      <a:pt x="6040" y="3384"/>
                    </a:cubicBezTo>
                    <a:cubicBezTo>
                      <a:pt x="6842" y="4762"/>
                      <a:pt x="7168" y="6742"/>
                      <a:pt x="6767" y="7945"/>
                    </a:cubicBezTo>
                    <a:cubicBezTo>
                      <a:pt x="6617" y="8371"/>
                      <a:pt x="6391" y="8672"/>
                      <a:pt x="6115" y="8822"/>
                    </a:cubicBezTo>
                    <a:cubicBezTo>
                      <a:pt x="5936" y="8930"/>
                      <a:pt x="5717" y="8982"/>
                      <a:pt x="5470" y="8982"/>
                    </a:cubicBezTo>
                    <a:cubicBezTo>
                      <a:pt x="4856" y="8982"/>
                      <a:pt x="4070" y="8660"/>
                      <a:pt x="3283" y="8071"/>
                    </a:cubicBezTo>
                    <a:lnTo>
                      <a:pt x="5063" y="7043"/>
                    </a:lnTo>
                    <a:lnTo>
                      <a:pt x="5088" y="7043"/>
                    </a:lnTo>
                    <a:cubicBezTo>
                      <a:pt x="5890" y="6592"/>
                      <a:pt x="5765" y="4938"/>
                      <a:pt x="5163" y="3885"/>
                    </a:cubicBezTo>
                    <a:cubicBezTo>
                      <a:pt x="4666" y="3015"/>
                      <a:pt x="3673" y="2248"/>
                      <a:pt x="2890" y="2248"/>
                    </a:cubicBezTo>
                    <a:cubicBezTo>
                      <a:pt x="2726" y="2248"/>
                      <a:pt x="2571" y="2282"/>
                      <a:pt x="2431" y="2356"/>
                    </a:cubicBezTo>
                    <a:lnTo>
                      <a:pt x="2406" y="2356"/>
                    </a:lnTo>
                    <a:lnTo>
                      <a:pt x="602" y="3409"/>
                    </a:lnTo>
                    <a:cubicBezTo>
                      <a:pt x="426" y="2030"/>
                      <a:pt x="727" y="953"/>
                      <a:pt x="1354" y="577"/>
                    </a:cubicBezTo>
                    <a:cubicBezTo>
                      <a:pt x="1548" y="480"/>
                      <a:pt x="1773" y="424"/>
                      <a:pt x="2023" y="424"/>
                    </a:cubicBezTo>
                    <a:close/>
                    <a:moveTo>
                      <a:pt x="2024" y="0"/>
                    </a:moveTo>
                    <a:cubicBezTo>
                      <a:pt x="1699" y="0"/>
                      <a:pt x="1404" y="67"/>
                      <a:pt x="1153" y="201"/>
                    </a:cubicBezTo>
                    <a:cubicBezTo>
                      <a:pt x="125" y="802"/>
                      <a:pt x="0" y="2431"/>
                      <a:pt x="226" y="3785"/>
                    </a:cubicBezTo>
                    <a:cubicBezTo>
                      <a:pt x="226" y="3835"/>
                      <a:pt x="276" y="3910"/>
                      <a:pt x="351" y="3935"/>
                    </a:cubicBezTo>
                    <a:cubicBezTo>
                      <a:pt x="376" y="3948"/>
                      <a:pt x="407" y="3954"/>
                      <a:pt x="439" y="3954"/>
                    </a:cubicBezTo>
                    <a:cubicBezTo>
                      <a:pt x="470" y="3954"/>
                      <a:pt x="501" y="3948"/>
                      <a:pt x="526" y="3935"/>
                    </a:cubicBezTo>
                    <a:lnTo>
                      <a:pt x="2582" y="2732"/>
                    </a:lnTo>
                    <a:lnTo>
                      <a:pt x="2607" y="2732"/>
                    </a:lnTo>
                    <a:cubicBezTo>
                      <a:pt x="2685" y="2685"/>
                      <a:pt x="2779" y="2663"/>
                      <a:pt x="2884" y="2663"/>
                    </a:cubicBezTo>
                    <a:cubicBezTo>
                      <a:pt x="3453" y="2663"/>
                      <a:pt x="4347" y="3303"/>
                      <a:pt x="4812" y="4086"/>
                    </a:cubicBezTo>
                    <a:cubicBezTo>
                      <a:pt x="5338" y="5013"/>
                      <a:pt x="5389" y="6341"/>
                      <a:pt x="4912" y="6667"/>
                    </a:cubicBezTo>
                    <a:lnTo>
                      <a:pt x="4887" y="6667"/>
                    </a:lnTo>
                    <a:lnTo>
                      <a:pt x="2807" y="7870"/>
                    </a:lnTo>
                    <a:cubicBezTo>
                      <a:pt x="2757" y="7895"/>
                      <a:pt x="2732" y="7945"/>
                      <a:pt x="2707" y="7995"/>
                    </a:cubicBezTo>
                    <a:cubicBezTo>
                      <a:pt x="2707" y="8045"/>
                      <a:pt x="2707" y="8121"/>
                      <a:pt x="2732" y="8146"/>
                    </a:cubicBezTo>
                    <a:cubicBezTo>
                      <a:pt x="2757" y="8171"/>
                      <a:pt x="2757" y="8196"/>
                      <a:pt x="2782" y="8221"/>
                    </a:cubicBezTo>
                    <a:cubicBezTo>
                      <a:pt x="3559" y="8848"/>
                      <a:pt x="4587" y="9399"/>
                      <a:pt x="5489" y="9399"/>
                    </a:cubicBezTo>
                    <a:cubicBezTo>
                      <a:pt x="5790" y="9399"/>
                      <a:pt x="6065" y="9349"/>
                      <a:pt x="6341" y="9198"/>
                    </a:cubicBezTo>
                    <a:cubicBezTo>
                      <a:pt x="6692" y="8973"/>
                      <a:pt x="6993" y="8597"/>
                      <a:pt x="7168" y="8071"/>
                    </a:cubicBezTo>
                    <a:cubicBezTo>
                      <a:pt x="7594" y="6742"/>
                      <a:pt x="7293" y="4687"/>
                      <a:pt x="6416" y="3158"/>
                    </a:cubicBezTo>
                    <a:cubicBezTo>
                      <a:pt x="5539" y="1654"/>
                      <a:pt x="3910" y="351"/>
                      <a:pt x="2531" y="50"/>
                    </a:cubicBezTo>
                    <a:cubicBezTo>
                      <a:pt x="2356" y="17"/>
                      <a:pt x="2186" y="0"/>
                      <a:pt x="2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7503876" y="3131045"/>
                <a:ext cx="163900" cy="200612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8989" extrusionOk="0">
                    <a:moveTo>
                      <a:pt x="1797" y="0"/>
                    </a:moveTo>
                    <a:cubicBezTo>
                      <a:pt x="1523" y="0"/>
                      <a:pt x="1271" y="58"/>
                      <a:pt x="1053" y="184"/>
                    </a:cubicBezTo>
                    <a:cubicBezTo>
                      <a:pt x="226" y="685"/>
                      <a:pt x="1" y="2089"/>
                      <a:pt x="226" y="3542"/>
                    </a:cubicBezTo>
                    <a:lnTo>
                      <a:pt x="2306" y="2364"/>
                    </a:lnTo>
                    <a:lnTo>
                      <a:pt x="2306" y="2339"/>
                    </a:lnTo>
                    <a:cubicBezTo>
                      <a:pt x="2414" y="2277"/>
                      <a:pt x="2538" y="2248"/>
                      <a:pt x="2673" y="2248"/>
                    </a:cubicBezTo>
                    <a:cubicBezTo>
                      <a:pt x="3354" y="2248"/>
                      <a:pt x="4306" y="2977"/>
                      <a:pt x="4788" y="3793"/>
                    </a:cubicBezTo>
                    <a:cubicBezTo>
                      <a:pt x="5364" y="4770"/>
                      <a:pt x="5439" y="6274"/>
                      <a:pt x="4788" y="6650"/>
                    </a:cubicBezTo>
                    <a:lnTo>
                      <a:pt x="2707" y="7853"/>
                    </a:lnTo>
                    <a:cubicBezTo>
                      <a:pt x="3557" y="8536"/>
                      <a:pt x="4502" y="8988"/>
                      <a:pt x="5281" y="8988"/>
                    </a:cubicBezTo>
                    <a:cubicBezTo>
                      <a:pt x="5559" y="8988"/>
                      <a:pt x="5816" y="8931"/>
                      <a:pt x="6041" y="8805"/>
                    </a:cubicBezTo>
                    <a:cubicBezTo>
                      <a:pt x="7344" y="8053"/>
                      <a:pt x="7169" y="5046"/>
                      <a:pt x="6041" y="3066"/>
                    </a:cubicBezTo>
                    <a:cubicBezTo>
                      <a:pt x="5080" y="1438"/>
                      <a:pt x="3163" y="0"/>
                      <a:pt x="17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7499412" y="3126693"/>
                <a:ext cx="173407" cy="209829"/>
              </a:xfrm>
              <a:custGeom>
                <a:avLst/>
                <a:gdLst/>
                <a:ahLst/>
                <a:cxnLst/>
                <a:rect l="l" t="t" r="r" b="b"/>
                <a:pathLst>
                  <a:path w="7770" h="9402" extrusionOk="0">
                    <a:moveTo>
                      <a:pt x="2038" y="410"/>
                    </a:moveTo>
                    <a:cubicBezTo>
                      <a:pt x="2511" y="410"/>
                      <a:pt x="3089" y="605"/>
                      <a:pt x="3709" y="980"/>
                    </a:cubicBezTo>
                    <a:cubicBezTo>
                      <a:pt x="4637" y="1557"/>
                      <a:pt x="5514" y="2434"/>
                      <a:pt x="6040" y="3361"/>
                    </a:cubicBezTo>
                    <a:cubicBezTo>
                      <a:pt x="7218" y="5366"/>
                      <a:pt x="7243" y="8173"/>
                      <a:pt x="6115" y="8825"/>
                    </a:cubicBezTo>
                    <a:cubicBezTo>
                      <a:pt x="5936" y="8933"/>
                      <a:pt x="5717" y="8985"/>
                      <a:pt x="5470" y="8985"/>
                    </a:cubicBezTo>
                    <a:cubicBezTo>
                      <a:pt x="4856" y="8985"/>
                      <a:pt x="4070" y="8663"/>
                      <a:pt x="3283" y="8073"/>
                    </a:cubicBezTo>
                    <a:lnTo>
                      <a:pt x="5088" y="7045"/>
                    </a:lnTo>
                    <a:cubicBezTo>
                      <a:pt x="5113" y="7020"/>
                      <a:pt x="5113" y="7020"/>
                      <a:pt x="5113" y="7020"/>
                    </a:cubicBezTo>
                    <a:cubicBezTo>
                      <a:pt x="5890" y="6544"/>
                      <a:pt x="5764" y="4915"/>
                      <a:pt x="5163" y="3888"/>
                    </a:cubicBezTo>
                    <a:cubicBezTo>
                      <a:pt x="4670" y="3005"/>
                      <a:pt x="3656" y="2240"/>
                      <a:pt x="2879" y="2240"/>
                    </a:cubicBezTo>
                    <a:cubicBezTo>
                      <a:pt x="2707" y="2240"/>
                      <a:pt x="2547" y="2277"/>
                      <a:pt x="2406" y="2359"/>
                    </a:cubicBezTo>
                    <a:cubicBezTo>
                      <a:pt x="2406" y="2359"/>
                      <a:pt x="2381" y="2384"/>
                      <a:pt x="2381" y="2384"/>
                    </a:cubicBezTo>
                    <a:lnTo>
                      <a:pt x="602" y="3411"/>
                    </a:lnTo>
                    <a:cubicBezTo>
                      <a:pt x="426" y="2033"/>
                      <a:pt x="727" y="930"/>
                      <a:pt x="1379" y="579"/>
                    </a:cubicBezTo>
                    <a:cubicBezTo>
                      <a:pt x="1562" y="466"/>
                      <a:pt x="1785" y="410"/>
                      <a:pt x="2038" y="410"/>
                    </a:cubicBezTo>
                    <a:close/>
                    <a:moveTo>
                      <a:pt x="1999" y="1"/>
                    </a:moveTo>
                    <a:cubicBezTo>
                      <a:pt x="1683" y="1"/>
                      <a:pt x="1397" y="68"/>
                      <a:pt x="1153" y="203"/>
                    </a:cubicBezTo>
                    <a:cubicBezTo>
                      <a:pt x="150" y="805"/>
                      <a:pt x="0" y="2434"/>
                      <a:pt x="226" y="3787"/>
                    </a:cubicBezTo>
                    <a:cubicBezTo>
                      <a:pt x="226" y="3837"/>
                      <a:pt x="276" y="3913"/>
                      <a:pt x="351" y="3938"/>
                    </a:cubicBezTo>
                    <a:cubicBezTo>
                      <a:pt x="372" y="3948"/>
                      <a:pt x="397" y="3954"/>
                      <a:pt x="423" y="3954"/>
                    </a:cubicBezTo>
                    <a:cubicBezTo>
                      <a:pt x="459" y="3954"/>
                      <a:pt x="497" y="3942"/>
                      <a:pt x="526" y="3913"/>
                    </a:cubicBezTo>
                    <a:lnTo>
                      <a:pt x="2607" y="2735"/>
                    </a:lnTo>
                    <a:cubicBezTo>
                      <a:pt x="2607" y="2735"/>
                      <a:pt x="2632" y="2710"/>
                      <a:pt x="2632" y="2710"/>
                    </a:cubicBezTo>
                    <a:cubicBezTo>
                      <a:pt x="2705" y="2675"/>
                      <a:pt x="2790" y="2658"/>
                      <a:pt x="2883" y="2658"/>
                    </a:cubicBezTo>
                    <a:cubicBezTo>
                      <a:pt x="3460" y="2658"/>
                      <a:pt x="4359" y="3290"/>
                      <a:pt x="4812" y="4088"/>
                    </a:cubicBezTo>
                    <a:cubicBezTo>
                      <a:pt x="5363" y="5015"/>
                      <a:pt x="5389" y="6369"/>
                      <a:pt x="4887" y="6670"/>
                    </a:cubicBezTo>
                    <a:cubicBezTo>
                      <a:pt x="4887" y="6670"/>
                      <a:pt x="4862" y="6670"/>
                      <a:pt x="4862" y="6695"/>
                    </a:cubicBezTo>
                    <a:lnTo>
                      <a:pt x="2807" y="7873"/>
                    </a:lnTo>
                    <a:cubicBezTo>
                      <a:pt x="2757" y="7898"/>
                      <a:pt x="2707" y="7973"/>
                      <a:pt x="2707" y="8023"/>
                    </a:cubicBezTo>
                    <a:cubicBezTo>
                      <a:pt x="2707" y="8098"/>
                      <a:pt x="2732" y="8173"/>
                      <a:pt x="2782" y="8198"/>
                    </a:cubicBezTo>
                    <a:cubicBezTo>
                      <a:pt x="3559" y="8850"/>
                      <a:pt x="4587" y="9401"/>
                      <a:pt x="5489" y="9401"/>
                    </a:cubicBezTo>
                    <a:cubicBezTo>
                      <a:pt x="5790" y="9401"/>
                      <a:pt x="6065" y="9326"/>
                      <a:pt x="6341" y="9176"/>
                    </a:cubicBezTo>
                    <a:cubicBezTo>
                      <a:pt x="7770" y="8349"/>
                      <a:pt x="7569" y="5191"/>
                      <a:pt x="6416" y="3161"/>
                    </a:cubicBezTo>
                    <a:cubicBezTo>
                      <a:pt x="5840" y="2183"/>
                      <a:pt x="4912" y="1231"/>
                      <a:pt x="3910" y="629"/>
                    </a:cubicBezTo>
                    <a:cubicBezTo>
                      <a:pt x="3220" y="212"/>
                      <a:pt x="2562" y="1"/>
                      <a:pt x="19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7028448" y="3453576"/>
                <a:ext cx="125313" cy="129620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808" extrusionOk="0">
                    <a:moveTo>
                      <a:pt x="2856" y="0"/>
                    </a:moveTo>
                    <a:cubicBezTo>
                      <a:pt x="2718" y="0"/>
                      <a:pt x="2591" y="29"/>
                      <a:pt x="2481" y="93"/>
                    </a:cubicBezTo>
                    <a:lnTo>
                      <a:pt x="401" y="1271"/>
                    </a:lnTo>
                    <a:lnTo>
                      <a:pt x="0" y="1521"/>
                    </a:lnTo>
                    <a:cubicBezTo>
                      <a:pt x="110" y="1458"/>
                      <a:pt x="237" y="1429"/>
                      <a:pt x="375" y="1429"/>
                    </a:cubicBezTo>
                    <a:cubicBezTo>
                      <a:pt x="1055" y="1429"/>
                      <a:pt x="2002" y="2137"/>
                      <a:pt x="2481" y="2950"/>
                    </a:cubicBezTo>
                    <a:cubicBezTo>
                      <a:pt x="3033" y="3927"/>
                      <a:pt x="3133" y="5406"/>
                      <a:pt x="2506" y="5807"/>
                    </a:cubicBezTo>
                    <a:lnTo>
                      <a:pt x="2882" y="5581"/>
                    </a:lnTo>
                    <a:lnTo>
                      <a:pt x="4963" y="4378"/>
                    </a:lnTo>
                    <a:lnTo>
                      <a:pt x="4963" y="4404"/>
                    </a:lnTo>
                    <a:cubicBezTo>
                      <a:pt x="5614" y="4028"/>
                      <a:pt x="5539" y="2499"/>
                      <a:pt x="4963" y="1521"/>
                    </a:cubicBezTo>
                    <a:cubicBezTo>
                      <a:pt x="4483" y="709"/>
                      <a:pt x="3537" y="0"/>
                      <a:pt x="2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7023404" y="3448755"/>
                <a:ext cx="135936" cy="138904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6224" extrusionOk="0">
                    <a:moveTo>
                      <a:pt x="3085" y="415"/>
                    </a:moveTo>
                    <a:cubicBezTo>
                      <a:pt x="3654" y="415"/>
                      <a:pt x="4548" y="1055"/>
                      <a:pt x="5013" y="1838"/>
                    </a:cubicBezTo>
                    <a:cubicBezTo>
                      <a:pt x="5539" y="2765"/>
                      <a:pt x="5590" y="4093"/>
                      <a:pt x="5113" y="4419"/>
                    </a:cubicBezTo>
                    <a:lnTo>
                      <a:pt x="5088" y="4419"/>
                    </a:lnTo>
                    <a:lnTo>
                      <a:pt x="3309" y="5447"/>
                    </a:lnTo>
                    <a:cubicBezTo>
                      <a:pt x="3459" y="4745"/>
                      <a:pt x="3284" y="3767"/>
                      <a:pt x="2883" y="3066"/>
                    </a:cubicBezTo>
                    <a:cubicBezTo>
                      <a:pt x="2582" y="2564"/>
                      <a:pt x="2106" y="2063"/>
                      <a:pt x="1605" y="1762"/>
                    </a:cubicBezTo>
                    <a:cubicBezTo>
                      <a:pt x="1404" y="1637"/>
                      <a:pt x="1204" y="1562"/>
                      <a:pt x="1028" y="1512"/>
                    </a:cubicBezTo>
                    <a:lnTo>
                      <a:pt x="2783" y="484"/>
                    </a:lnTo>
                    <a:lnTo>
                      <a:pt x="2808" y="484"/>
                    </a:lnTo>
                    <a:cubicBezTo>
                      <a:pt x="2886" y="437"/>
                      <a:pt x="2980" y="415"/>
                      <a:pt x="3085" y="415"/>
                    </a:cubicBezTo>
                    <a:close/>
                    <a:moveTo>
                      <a:pt x="3091" y="0"/>
                    </a:moveTo>
                    <a:cubicBezTo>
                      <a:pt x="2927" y="0"/>
                      <a:pt x="2772" y="34"/>
                      <a:pt x="2632" y="108"/>
                    </a:cubicBezTo>
                    <a:lnTo>
                      <a:pt x="2607" y="108"/>
                    </a:lnTo>
                    <a:lnTo>
                      <a:pt x="101" y="1562"/>
                    </a:lnTo>
                    <a:cubicBezTo>
                      <a:pt x="76" y="1587"/>
                      <a:pt x="26" y="1637"/>
                      <a:pt x="26" y="1687"/>
                    </a:cubicBezTo>
                    <a:cubicBezTo>
                      <a:pt x="1" y="1737"/>
                      <a:pt x="1" y="1787"/>
                      <a:pt x="51" y="1838"/>
                    </a:cubicBezTo>
                    <a:cubicBezTo>
                      <a:pt x="84" y="1904"/>
                      <a:pt x="151" y="1938"/>
                      <a:pt x="222" y="1938"/>
                    </a:cubicBezTo>
                    <a:cubicBezTo>
                      <a:pt x="257" y="1938"/>
                      <a:pt x="293" y="1929"/>
                      <a:pt x="326" y="1913"/>
                    </a:cubicBezTo>
                    <a:cubicBezTo>
                      <a:pt x="398" y="1873"/>
                      <a:pt x="488" y="1853"/>
                      <a:pt x="591" y="1853"/>
                    </a:cubicBezTo>
                    <a:cubicBezTo>
                      <a:pt x="810" y="1853"/>
                      <a:pt x="1089" y="1943"/>
                      <a:pt x="1379" y="2113"/>
                    </a:cubicBezTo>
                    <a:cubicBezTo>
                      <a:pt x="1830" y="2389"/>
                      <a:pt x="2256" y="2815"/>
                      <a:pt x="2532" y="3266"/>
                    </a:cubicBezTo>
                    <a:cubicBezTo>
                      <a:pt x="3058" y="4193"/>
                      <a:pt x="3108" y="5522"/>
                      <a:pt x="2607" y="5848"/>
                    </a:cubicBezTo>
                    <a:cubicBezTo>
                      <a:pt x="2532" y="5898"/>
                      <a:pt x="2482" y="6023"/>
                      <a:pt x="2557" y="6123"/>
                    </a:cubicBezTo>
                    <a:cubicBezTo>
                      <a:pt x="2582" y="6198"/>
                      <a:pt x="2657" y="6224"/>
                      <a:pt x="2732" y="6224"/>
                    </a:cubicBezTo>
                    <a:cubicBezTo>
                      <a:pt x="2758" y="6224"/>
                      <a:pt x="2808" y="6224"/>
                      <a:pt x="2833" y="6198"/>
                    </a:cubicBezTo>
                    <a:lnTo>
                      <a:pt x="5264" y="4795"/>
                    </a:lnTo>
                    <a:lnTo>
                      <a:pt x="5289" y="4795"/>
                    </a:lnTo>
                    <a:cubicBezTo>
                      <a:pt x="6091" y="4344"/>
                      <a:pt x="5966" y="2690"/>
                      <a:pt x="5364" y="1637"/>
                    </a:cubicBezTo>
                    <a:cubicBezTo>
                      <a:pt x="4867" y="767"/>
                      <a:pt x="3874" y="0"/>
                      <a:pt x="30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7465847" y="3181215"/>
                <a:ext cx="159436" cy="150264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6733" extrusionOk="0">
                    <a:moveTo>
                      <a:pt x="4377" y="0"/>
                    </a:moveTo>
                    <a:cubicBezTo>
                      <a:pt x="4242" y="0"/>
                      <a:pt x="4118" y="29"/>
                      <a:pt x="4010" y="91"/>
                    </a:cubicBezTo>
                    <a:lnTo>
                      <a:pt x="4010" y="116"/>
                    </a:lnTo>
                    <a:lnTo>
                      <a:pt x="1930" y="1294"/>
                    </a:lnTo>
                    <a:lnTo>
                      <a:pt x="0" y="2422"/>
                    </a:lnTo>
                    <a:cubicBezTo>
                      <a:pt x="602" y="3024"/>
                      <a:pt x="1128" y="3700"/>
                      <a:pt x="1529" y="4402"/>
                    </a:cubicBezTo>
                    <a:cubicBezTo>
                      <a:pt x="1930" y="5104"/>
                      <a:pt x="2256" y="5906"/>
                      <a:pt x="2482" y="6733"/>
                    </a:cubicBezTo>
                    <a:lnTo>
                      <a:pt x="4411" y="5605"/>
                    </a:lnTo>
                    <a:lnTo>
                      <a:pt x="6492" y="4402"/>
                    </a:lnTo>
                    <a:cubicBezTo>
                      <a:pt x="7143" y="4026"/>
                      <a:pt x="7068" y="2522"/>
                      <a:pt x="6492" y="1545"/>
                    </a:cubicBezTo>
                    <a:cubicBezTo>
                      <a:pt x="6010" y="729"/>
                      <a:pt x="5058" y="0"/>
                      <a:pt x="43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7460803" y="3176662"/>
                <a:ext cx="17005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138" extrusionOk="0">
                    <a:moveTo>
                      <a:pt x="4605" y="419"/>
                    </a:moveTo>
                    <a:cubicBezTo>
                      <a:pt x="5171" y="419"/>
                      <a:pt x="6089" y="1051"/>
                      <a:pt x="6542" y="1849"/>
                    </a:cubicBezTo>
                    <a:cubicBezTo>
                      <a:pt x="7093" y="2776"/>
                      <a:pt x="7119" y="4130"/>
                      <a:pt x="6617" y="4431"/>
                    </a:cubicBezTo>
                    <a:cubicBezTo>
                      <a:pt x="6617" y="4431"/>
                      <a:pt x="6592" y="4431"/>
                      <a:pt x="6592" y="4456"/>
                    </a:cubicBezTo>
                    <a:lnTo>
                      <a:pt x="2833" y="6611"/>
                    </a:lnTo>
                    <a:cubicBezTo>
                      <a:pt x="2607" y="5859"/>
                      <a:pt x="2281" y="5132"/>
                      <a:pt x="1931" y="4506"/>
                    </a:cubicBezTo>
                    <a:cubicBezTo>
                      <a:pt x="1555" y="3879"/>
                      <a:pt x="1103" y="3253"/>
                      <a:pt x="552" y="2676"/>
                    </a:cubicBezTo>
                    <a:lnTo>
                      <a:pt x="4337" y="496"/>
                    </a:lnTo>
                    <a:cubicBezTo>
                      <a:pt x="4337" y="496"/>
                      <a:pt x="4362" y="471"/>
                      <a:pt x="4362" y="471"/>
                    </a:cubicBezTo>
                    <a:cubicBezTo>
                      <a:pt x="4431" y="436"/>
                      <a:pt x="4514" y="419"/>
                      <a:pt x="4605" y="419"/>
                    </a:cubicBezTo>
                    <a:close/>
                    <a:moveTo>
                      <a:pt x="4609" y="1"/>
                    </a:moveTo>
                    <a:cubicBezTo>
                      <a:pt x="4437" y="1"/>
                      <a:pt x="4277" y="38"/>
                      <a:pt x="4136" y="120"/>
                    </a:cubicBezTo>
                    <a:cubicBezTo>
                      <a:pt x="4111" y="120"/>
                      <a:pt x="4111" y="145"/>
                      <a:pt x="4111" y="145"/>
                    </a:cubicBezTo>
                    <a:lnTo>
                      <a:pt x="126" y="2451"/>
                    </a:lnTo>
                    <a:cubicBezTo>
                      <a:pt x="76" y="2476"/>
                      <a:pt x="26" y="2526"/>
                      <a:pt x="26" y="2601"/>
                    </a:cubicBezTo>
                    <a:cubicBezTo>
                      <a:pt x="1" y="2651"/>
                      <a:pt x="26" y="2726"/>
                      <a:pt x="76" y="2776"/>
                    </a:cubicBezTo>
                    <a:cubicBezTo>
                      <a:pt x="677" y="3378"/>
                      <a:pt x="1179" y="4030"/>
                      <a:pt x="1580" y="4706"/>
                    </a:cubicBezTo>
                    <a:cubicBezTo>
                      <a:pt x="1956" y="5383"/>
                      <a:pt x="2281" y="6160"/>
                      <a:pt x="2507" y="6987"/>
                    </a:cubicBezTo>
                    <a:cubicBezTo>
                      <a:pt x="2532" y="7037"/>
                      <a:pt x="2582" y="7087"/>
                      <a:pt x="2632" y="7112"/>
                    </a:cubicBezTo>
                    <a:cubicBezTo>
                      <a:pt x="2657" y="7137"/>
                      <a:pt x="2682" y="7137"/>
                      <a:pt x="2708" y="7137"/>
                    </a:cubicBezTo>
                    <a:cubicBezTo>
                      <a:pt x="2758" y="7137"/>
                      <a:pt x="2783" y="7137"/>
                      <a:pt x="2808" y="7112"/>
                    </a:cubicBezTo>
                    <a:lnTo>
                      <a:pt x="6818" y="4806"/>
                    </a:lnTo>
                    <a:cubicBezTo>
                      <a:pt x="6843" y="4781"/>
                      <a:pt x="6843" y="4781"/>
                      <a:pt x="6843" y="4781"/>
                    </a:cubicBezTo>
                    <a:cubicBezTo>
                      <a:pt x="7620" y="4305"/>
                      <a:pt x="7494" y="2676"/>
                      <a:pt x="6893" y="1649"/>
                    </a:cubicBezTo>
                    <a:cubicBezTo>
                      <a:pt x="6400" y="766"/>
                      <a:pt x="5386" y="1"/>
                      <a:pt x="4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7017245" y="3485445"/>
                <a:ext cx="81146" cy="10029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4494" extrusionOk="0">
                    <a:moveTo>
                      <a:pt x="877" y="1"/>
                    </a:moveTo>
                    <a:cubicBezTo>
                      <a:pt x="739" y="1"/>
                      <a:pt x="612" y="30"/>
                      <a:pt x="502" y="93"/>
                    </a:cubicBezTo>
                    <a:cubicBezTo>
                      <a:pt x="126" y="294"/>
                      <a:pt x="1" y="870"/>
                      <a:pt x="51" y="1497"/>
                    </a:cubicBezTo>
                    <a:lnTo>
                      <a:pt x="978" y="945"/>
                    </a:lnTo>
                    <a:cubicBezTo>
                      <a:pt x="1279" y="1046"/>
                      <a:pt x="1856" y="1447"/>
                      <a:pt x="2181" y="1998"/>
                    </a:cubicBezTo>
                    <a:cubicBezTo>
                      <a:pt x="2482" y="2524"/>
                      <a:pt x="2557" y="3226"/>
                      <a:pt x="2482" y="3527"/>
                    </a:cubicBezTo>
                    <a:cubicBezTo>
                      <a:pt x="2457" y="3552"/>
                      <a:pt x="2006" y="3803"/>
                      <a:pt x="1530" y="4078"/>
                    </a:cubicBezTo>
                    <a:cubicBezTo>
                      <a:pt x="1897" y="4341"/>
                      <a:pt x="2277" y="4493"/>
                      <a:pt x="2600" y="4493"/>
                    </a:cubicBezTo>
                    <a:cubicBezTo>
                      <a:pt x="2740" y="4493"/>
                      <a:pt x="2870" y="4465"/>
                      <a:pt x="2983" y="4404"/>
                    </a:cubicBezTo>
                    <a:cubicBezTo>
                      <a:pt x="2983" y="4379"/>
                      <a:pt x="3008" y="4379"/>
                      <a:pt x="3008" y="4379"/>
                    </a:cubicBezTo>
                    <a:cubicBezTo>
                      <a:pt x="3635" y="3978"/>
                      <a:pt x="3535" y="2499"/>
                      <a:pt x="2983" y="1522"/>
                    </a:cubicBezTo>
                    <a:cubicBezTo>
                      <a:pt x="2504" y="709"/>
                      <a:pt x="1557" y="1"/>
                      <a:pt x="8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6974194" y="3506535"/>
                <a:ext cx="100139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3942" extrusionOk="0">
                    <a:moveTo>
                      <a:pt x="2907" y="0"/>
                    </a:moveTo>
                    <a:lnTo>
                      <a:pt x="1980" y="552"/>
                    </a:lnTo>
                    <a:lnTo>
                      <a:pt x="902" y="1178"/>
                    </a:lnTo>
                    <a:cubicBezTo>
                      <a:pt x="226" y="1554"/>
                      <a:pt x="0" y="2406"/>
                      <a:pt x="376" y="3083"/>
                    </a:cubicBezTo>
                    <a:lnTo>
                      <a:pt x="426" y="3158"/>
                    </a:lnTo>
                    <a:lnTo>
                      <a:pt x="476" y="3259"/>
                    </a:lnTo>
                    <a:cubicBezTo>
                      <a:pt x="729" y="3696"/>
                      <a:pt x="1208" y="3942"/>
                      <a:pt x="1692" y="3942"/>
                    </a:cubicBezTo>
                    <a:cubicBezTo>
                      <a:pt x="1929" y="3942"/>
                      <a:pt x="2167" y="3883"/>
                      <a:pt x="2381" y="3760"/>
                    </a:cubicBezTo>
                    <a:cubicBezTo>
                      <a:pt x="2381" y="3760"/>
                      <a:pt x="2932" y="3434"/>
                      <a:pt x="3459" y="3133"/>
                    </a:cubicBezTo>
                    <a:cubicBezTo>
                      <a:pt x="3935" y="2858"/>
                      <a:pt x="4386" y="2607"/>
                      <a:pt x="4411" y="2582"/>
                    </a:cubicBezTo>
                    <a:cubicBezTo>
                      <a:pt x="4486" y="2281"/>
                      <a:pt x="4411" y="1579"/>
                      <a:pt x="4110" y="1053"/>
                    </a:cubicBezTo>
                    <a:cubicBezTo>
                      <a:pt x="3785" y="502"/>
                      <a:pt x="3208" y="101"/>
                      <a:pt x="2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7055854" y="3243435"/>
                <a:ext cx="417851" cy="355964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5950" extrusionOk="0">
                    <a:moveTo>
                      <a:pt x="13183" y="0"/>
                    </a:moveTo>
                    <a:cubicBezTo>
                      <a:pt x="12906" y="0"/>
                      <a:pt x="12651" y="59"/>
                      <a:pt x="12431" y="185"/>
                    </a:cubicBezTo>
                    <a:lnTo>
                      <a:pt x="9825" y="1689"/>
                    </a:lnTo>
                    <a:lnTo>
                      <a:pt x="0" y="7353"/>
                    </a:lnTo>
                    <a:cubicBezTo>
                      <a:pt x="234" y="7220"/>
                      <a:pt x="502" y="7164"/>
                      <a:pt x="795" y="7164"/>
                    </a:cubicBezTo>
                    <a:cubicBezTo>
                      <a:pt x="942" y="7164"/>
                      <a:pt x="1095" y="7178"/>
                      <a:pt x="1253" y="7203"/>
                    </a:cubicBezTo>
                    <a:lnTo>
                      <a:pt x="8672" y="2917"/>
                    </a:lnTo>
                    <a:cubicBezTo>
                      <a:pt x="9975" y="3193"/>
                      <a:pt x="11579" y="4471"/>
                      <a:pt x="12406" y="5925"/>
                    </a:cubicBezTo>
                    <a:cubicBezTo>
                      <a:pt x="13258" y="7378"/>
                      <a:pt x="13559" y="9408"/>
                      <a:pt x="13158" y="10662"/>
                    </a:cubicBezTo>
                    <a:lnTo>
                      <a:pt x="5715" y="14947"/>
                    </a:lnTo>
                    <a:cubicBezTo>
                      <a:pt x="5580" y="15352"/>
                      <a:pt x="5364" y="15697"/>
                      <a:pt x="5067" y="15890"/>
                    </a:cubicBezTo>
                    <a:lnTo>
                      <a:pt x="5067" y="15890"/>
                    </a:lnTo>
                    <a:lnTo>
                      <a:pt x="14787" y="10311"/>
                    </a:lnTo>
                    <a:lnTo>
                      <a:pt x="17394" y="8782"/>
                    </a:lnTo>
                    <a:cubicBezTo>
                      <a:pt x="18722" y="8030"/>
                      <a:pt x="18547" y="5023"/>
                      <a:pt x="17419" y="3043"/>
                    </a:cubicBezTo>
                    <a:cubicBezTo>
                      <a:pt x="16461" y="1417"/>
                      <a:pt x="14550" y="0"/>
                      <a:pt x="13183" y="0"/>
                    </a:cubicBezTo>
                    <a:close/>
                    <a:moveTo>
                      <a:pt x="5067" y="15890"/>
                    </a:moveTo>
                    <a:lnTo>
                      <a:pt x="4963" y="15950"/>
                    </a:lnTo>
                    <a:cubicBezTo>
                      <a:pt x="4999" y="15932"/>
                      <a:pt x="5033" y="15912"/>
                      <a:pt x="5067" y="158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7051926" y="3239731"/>
                <a:ext cx="425684" cy="363597"/>
              </a:xfrm>
              <a:custGeom>
                <a:avLst/>
                <a:gdLst/>
                <a:ahLst/>
                <a:cxnLst/>
                <a:rect l="l" t="t" r="r" b="b"/>
                <a:pathLst>
                  <a:path w="19074" h="16292" extrusionOk="0">
                    <a:moveTo>
                      <a:pt x="13374" y="305"/>
                    </a:moveTo>
                    <a:cubicBezTo>
                      <a:pt x="14694" y="305"/>
                      <a:pt x="16562" y="1754"/>
                      <a:pt x="17445" y="3309"/>
                    </a:cubicBezTo>
                    <a:cubicBezTo>
                      <a:pt x="18497" y="5138"/>
                      <a:pt x="18748" y="8096"/>
                      <a:pt x="17495" y="8823"/>
                    </a:cubicBezTo>
                    <a:lnTo>
                      <a:pt x="14888" y="10326"/>
                    </a:lnTo>
                    <a:lnTo>
                      <a:pt x="5891" y="15514"/>
                    </a:lnTo>
                    <a:cubicBezTo>
                      <a:pt x="5941" y="15439"/>
                      <a:pt x="5966" y="15339"/>
                      <a:pt x="6016" y="15239"/>
                    </a:cubicBezTo>
                    <a:lnTo>
                      <a:pt x="13409" y="10978"/>
                    </a:lnTo>
                    <a:cubicBezTo>
                      <a:pt x="13434" y="10953"/>
                      <a:pt x="13460" y="10928"/>
                      <a:pt x="13485" y="10878"/>
                    </a:cubicBezTo>
                    <a:cubicBezTo>
                      <a:pt x="13911" y="9574"/>
                      <a:pt x="13585" y="7494"/>
                      <a:pt x="12733" y="6016"/>
                    </a:cubicBezTo>
                    <a:cubicBezTo>
                      <a:pt x="11881" y="4537"/>
                      <a:pt x="10226" y="3209"/>
                      <a:pt x="8898" y="2933"/>
                    </a:cubicBezTo>
                    <a:cubicBezTo>
                      <a:pt x="8848" y="2933"/>
                      <a:pt x="8823" y="2933"/>
                      <a:pt x="8773" y="2958"/>
                    </a:cubicBezTo>
                    <a:lnTo>
                      <a:pt x="1379" y="7219"/>
                    </a:lnTo>
                    <a:cubicBezTo>
                      <a:pt x="1279" y="7194"/>
                      <a:pt x="1179" y="7194"/>
                      <a:pt x="1079" y="7168"/>
                    </a:cubicBezTo>
                    <a:lnTo>
                      <a:pt x="12683" y="477"/>
                    </a:lnTo>
                    <a:cubicBezTo>
                      <a:pt x="12885" y="359"/>
                      <a:pt x="13119" y="305"/>
                      <a:pt x="13374" y="305"/>
                    </a:cubicBezTo>
                    <a:close/>
                    <a:moveTo>
                      <a:pt x="13349" y="0"/>
                    </a:moveTo>
                    <a:cubicBezTo>
                      <a:pt x="13050" y="0"/>
                      <a:pt x="12773" y="63"/>
                      <a:pt x="12532" y="201"/>
                    </a:cubicBezTo>
                    <a:lnTo>
                      <a:pt x="101" y="7369"/>
                    </a:lnTo>
                    <a:cubicBezTo>
                      <a:pt x="26" y="7419"/>
                      <a:pt x="1" y="7519"/>
                      <a:pt x="51" y="7595"/>
                    </a:cubicBezTo>
                    <a:cubicBezTo>
                      <a:pt x="83" y="7643"/>
                      <a:pt x="126" y="7671"/>
                      <a:pt x="173" y="7671"/>
                    </a:cubicBezTo>
                    <a:cubicBezTo>
                      <a:pt x="198" y="7671"/>
                      <a:pt x="225" y="7662"/>
                      <a:pt x="251" y="7645"/>
                    </a:cubicBezTo>
                    <a:cubicBezTo>
                      <a:pt x="436" y="7537"/>
                      <a:pt x="659" y="7486"/>
                      <a:pt x="902" y="7486"/>
                    </a:cubicBezTo>
                    <a:cubicBezTo>
                      <a:pt x="1055" y="7486"/>
                      <a:pt x="1215" y="7506"/>
                      <a:pt x="1379" y="7544"/>
                    </a:cubicBezTo>
                    <a:cubicBezTo>
                      <a:pt x="1429" y="7544"/>
                      <a:pt x="1454" y="7544"/>
                      <a:pt x="1505" y="7519"/>
                    </a:cubicBezTo>
                    <a:lnTo>
                      <a:pt x="8873" y="3259"/>
                    </a:lnTo>
                    <a:cubicBezTo>
                      <a:pt x="10126" y="3534"/>
                      <a:pt x="11655" y="4787"/>
                      <a:pt x="12457" y="6166"/>
                    </a:cubicBezTo>
                    <a:cubicBezTo>
                      <a:pt x="13259" y="7569"/>
                      <a:pt x="13560" y="9499"/>
                      <a:pt x="13184" y="10727"/>
                    </a:cubicBezTo>
                    <a:lnTo>
                      <a:pt x="5815" y="14988"/>
                    </a:lnTo>
                    <a:cubicBezTo>
                      <a:pt x="5765" y="15013"/>
                      <a:pt x="5740" y="15038"/>
                      <a:pt x="5740" y="15063"/>
                    </a:cubicBezTo>
                    <a:cubicBezTo>
                      <a:pt x="5590" y="15514"/>
                      <a:pt x="5364" y="15815"/>
                      <a:pt x="5064" y="15991"/>
                    </a:cubicBezTo>
                    <a:cubicBezTo>
                      <a:pt x="4988" y="16041"/>
                      <a:pt x="4963" y="16141"/>
                      <a:pt x="5013" y="16216"/>
                    </a:cubicBezTo>
                    <a:cubicBezTo>
                      <a:pt x="5038" y="16266"/>
                      <a:pt x="5089" y="16291"/>
                      <a:pt x="5139" y="16291"/>
                    </a:cubicBezTo>
                    <a:cubicBezTo>
                      <a:pt x="5189" y="16291"/>
                      <a:pt x="5214" y="16266"/>
                      <a:pt x="5239" y="16266"/>
                    </a:cubicBezTo>
                    <a:lnTo>
                      <a:pt x="17670" y="9098"/>
                    </a:lnTo>
                    <a:cubicBezTo>
                      <a:pt x="19074" y="8271"/>
                      <a:pt x="18873" y="5138"/>
                      <a:pt x="17720" y="3133"/>
                    </a:cubicBezTo>
                    <a:cubicBezTo>
                      <a:pt x="16765" y="1472"/>
                      <a:pt x="14795" y="0"/>
                      <a:pt x="133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7527376" y="3115334"/>
                <a:ext cx="167828" cy="212239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510" extrusionOk="0">
                    <a:moveTo>
                      <a:pt x="28" y="872"/>
                    </a:moveTo>
                    <a:cubicBezTo>
                      <a:pt x="19" y="877"/>
                      <a:pt x="9" y="882"/>
                      <a:pt x="0" y="888"/>
                    </a:cubicBezTo>
                    <a:lnTo>
                      <a:pt x="28" y="872"/>
                    </a:lnTo>
                    <a:close/>
                    <a:moveTo>
                      <a:pt x="2004" y="1"/>
                    </a:moveTo>
                    <a:cubicBezTo>
                      <a:pt x="1727" y="1"/>
                      <a:pt x="1473" y="59"/>
                      <a:pt x="1253" y="186"/>
                    </a:cubicBezTo>
                    <a:lnTo>
                      <a:pt x="28" y="872"/>
                    </a:lnTo>
                    <a:lnTo>
                      <a:pt x="28" y="872"/>
                    </a:lnTo>
                    <a:cubicBezTo>
                      <a:pt x="239" y="757"/>
                      <a:pt x="481" y="704"/>
                      <a:pt x="744" y="704"/>
                    </a:cubicBezTo>
                    <a:cubicBezTo>
                      <a:pt x="2110" y="704"/>
                      <a:pt x="4027" y="2142"/>
                      <a:pt x="4988" y="3770"/>
                    </a:cubicBezTo>
                    <a:cubicBezTo>
                      <a:pt x="6116" y="5750"/>
                      <a:pt x="6291" y="8757"/>
                      <a:pt x="4988" y="9509"/>
                    </a:cubicBezTo>
                    <a:lnTo>
                      <a:pt x="6216" y="8808"/>
                    </a:lnTo>
                    <a:cubicBezTo>
                      <a:pt x="7519" y="8056"/>
                      <a:pt x="7369" y="5023"/>
                      <a:pt x="6216" y="3068"/>
                    </a:cubicBezTo>
                    <a:cubicBezTo>
                      <a:pt x="5278" y="1422"/>
                      <a:pt x="3370" y="1"/>
                      <a:pt x="20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7522332" y="3110692"/>
                <a:ext cx="178451" cy="221903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9943" extrusionOk="0">
                    <a:moveTo>
                      <a:pt x="2247" y="416"/>
                    </a:moveTo>
                    <a:cubicBezTo>
                      <a:pt x="2428" y="416"/>
                      <a:pt x="2624" y="442"/>
                      <a:pt x="2833" y="494"/>
                    </a:cubicBezTo>
                    <a:cubicBezTo>
                      <a:pt x="4061" y="820"/>
                      <a:pt x="5489" y="2048"/>
                      <a:pt x="6266" y="3376"/>
                    </a:cubicBezTo>
                    <a:cubicBezTo>
                      <a:pt x="7419" y="5382"/>
                      <a:pt x="7469" y="8189"/>
                      <a:pt x="6342" y="8815"/>
                    </a:cubicBezTo>
                    <a:lnTo>
                      <a:pt x="6041" y="8991"/>
                    </a:lnTo>
                    <a:cubicBezTo>
                      <a:pt x="6592" y="7662"/>
                      <a:pt x="6291" y="5432"/>
                      <a:pt x="5389" y="3878"/>
                    </a:cubicBezTo>
                    <a:cubicBezTo>
                      <a:pt x="4813" y="2900"/>
                      <a:pt x="3885" y="1948"/>
                      <a:pt x="2883" y="1346"/>
                    </a:cubicBezTo>
                    <a:cubicBezTo>
                      <a:pt x="2331" y="996"/>
                      <a:pt x="1780" y="795"/>
                      <a:pt x="1304" y="745"/>
                    </a:cubicBezTo>
                    <a:lnTo>
                      <a:pt x="1580" y="569"/>
                    </a:lnTo>
                    <a:cubicBezTo>
                      <a:pt x="1770" y="467"/>
                      <a:pt x="1994" y="416"/>
                      <a:pt x="2247" y="416"/>
                    </a:cubicBezTo>
                    <a:close/>
                    <a:moveTo>
                      <a:pt x="2233" y="0"/>
                    </a:moveTo>
                    <a:cubicBezTo>
                      <a:pt x="1909" y="0"/>
                      <a:pt x="1618" y="69"/>
                      <a:pt x="1379" y="219"/>
                    </a:cubicBezTo>
                    <a:lnTo>
                      <a:pt x="126" y="920"/>
                    </a:lnTo>
                    <a:cubicBezTo>
                      <a:pt x="26" y="996"/>
                      <a:pt x="1" y="1121"/>
                      <a:pt x="51" y="1221"/>
                    </a:cubicBezTo>
                    <a:cubicBezTo>
                      <a:pt x="84" y="1288"/>
                      <a:pt x="151" y="1321"/>
                      <a:pt x="222" y="1321"/>
                    </a:cubicBezTo>
                    <a:cubicBezTo>
                      <a:pt x="257" y="1321"/>
                      <a:pt x="293" y="1313"/>
                      <a:pt x="326" y="1296"/>
                    </a:cubicBezTo>
                    <a:lnTo>
                      <a:pt x="352" y="1296"/>
                    </a:lnTo>
                    <a:cubicBezTo>
                      <a:pt x="535" y="1183"/>
                      <a:pt x="758" y="1127"/>
                      <a:pt x="1011" y="1127"/>
                    </a:cubicBezTo>
                    <a:cubicBezTo>
                      <a:pt x="1484" y="1127"/>
                      <a:pt x="2062" y="1322"/>
                      <a:pt x="2682" y="1697"/>
                    </a:cubicBezTo>
                    <a:cubicBezTo>
                      <a:pt x="3610" y="2274"/>
                      <a:pt x="4487" y="3151"/>
                      <a:pt x="5013" y="4078"/>
                    </a:cubicBezTo>
                    <a:cubicBezTo>
                      <a:pt x="6191" y="6083"/>
                      <a:pt x="6216" y="8890"/>
                      <a:pt x="5088" y="9542"/>
                    </a:cubicBezTo>
                    <a:cubicBezTo>
                      <a:pt x="4988" y="9592"/>
                      <a:pt x="4963" y="9717"/>
                      <a:pt x="5013" y="9818"/>
                    </a:cubicBezTo>
                    <a:cubicBezTo>
                      <a:pt x="5063" y="9893"/>
                      <a:pt x="5139" y="9943"/>
                      <a:pt x="5214" y="9943"/>
                    </a:cubicBezTo>
                    <a:cubicBezTo>
                      <a:pt x="5239" y="9943"/>
                      <a:pt x="5264" y="9918"/>
                      <a:pt x="5314" y="9893"/>
                    </a:cubicBezTo>
                    <a:lnTo>
                      <a:pt x="6542" y="9191"/>
                    </a:lnTo>
                    <a:cubicBezTo>
                      <a:pt x="7996" y="8364"/>
                      <a:pt x="7795" y="5181"/>
                      <a:pt x="6642" y="3151"/>
                    </a:cubicBezTo>
                    <a:cubicBezTo>
                      <a:pt x="5815" y="1747"/>
                      <a:pt x="4261" y="444"/>
                      <a:pt x="2933" y="93"/>
                    </a:cubicBezTo>
                    <a:cubicBezTo>
                      <a:pt x="2689" y="32"/>
                      <a:pt x="2454" y="0"/>
                      <a:pt x="22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7305876" y="3177108"/>
                <a:ext cx="231589" cy="309321"/>
              </a:xfrm>
              <a:custGeom>
                <a:avLst/>
                <a:gdLst/>
                <a:ahLst/>
                <a:cxnLst/>
                <a:rect l="l" t="t" r="r" b="b"/>
                <a:pathLst>
                  <a:path w="10377" h="13860" extrusionOk="0">
                    <a:moveTo>
                      <a:pt x="2359" y="0"/>
                    </a:moveTo>
                    <a:cubicBezTo>
                      <a:pt x="1943" y="0"/>
                      <a:pt x="1560" y="87"/>
                      <a:pt x="1228" y="275"/>
                    </a:cubicBezTo>
                    <a:lnTo>
                      <a:pt x="0" y="1002"/>
                    </a:lnTo>
                    <a:cubicBezTo>
                      <a:pt x="330" y="812"/>
                      <a:pt x="711" y="724"/>
                      <a:pt x="1126" y="724"/>
                    </a:cubicBezTo>
                    <a:cubicBezTo>
                      <a:pt x="3172" y="724"/>
                      <a:pt x="6027" y="2854"/>
                      <a:pt x="7444" y="5313"/>
                    </a:cubicBezTo>
                    <a:cubicBezTo>
                      <a:pt x="9123" y="8220"/>
                      <a:pt x="9399" y="12656"/>
                      <a:pt x="7544" y="13859"/>
                    </a:cubicBezTo>
                    <a:lnTo>
                      <a:pt x="8697" y="13208"/>
                    </a:lnTo>
                    <a:cubicBezTo>
                      <a:pt x="10176" y="12330"/>
                      <a:pt x="10376" y="9498"/>
                      <a:pt x="9650" y="6917"/>
                    </a:cubicBezTo>
                    <a:cubicBezTo>
                      <a:pt x="9424" y="6090"/>
                      <a:pt x="9098" y="5288"/>
                      <a:pt x="8697" y="4586"/>
                    </a:cubicBezTo>
                    <a:cubicBezTo>
                      <a:pt x="8296" y="3884"/>
                      <a:pt x="7770" y="3208"/>
                      <a:pt x="7168" y="2606"/>
                    </a:cubicBezTo>
                    <a:cubicBezTo>
                      <a:pt x="5703" y="1082"/>
                      <a:pt x="3827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7300274" y="3172176"/>
                <a:ext cx="241096" cy="31871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14281" extrusionOk="0">
                    <a:moveTo>
                      <a:pt x="2634" y="435"/>
                    </a:moveTo>
                    <a:cubicBezTo>
                      <a:pt x="4073" y="435"/>
                      <a:pt x="5905" y="1574"/>
                      <a:pt x="7269" y="2977"/>
                    </a:cubicBezTo>
                    <a:cubicBezTo>
                      <a:pt x="7870" y="3579"/>
                      <a:pt x="8372" y="4231"/>
                      <a:pt x="8773" y="4907"/>
                    </a:cubicBezTo>
                    <a:cubicBezTo>
                      <a:pt x="9149" y="5584"/>
                      <a:pt x="9474" y="6361"/>
                      <a:pt x="9700" y="7188"/>
                    </a:cubicBezTo>
                    <a:cubicBezTo>
                      <a:pt x="10377" y="9544"/>
                      <a:pt x="10276" y="12376"/>
                      <a:pt x="8848" y="13228"/>
                    </a:cubicBezTo>
                    <a:lnTo>
                      <a:pt x="8823" y="13228"/>
                    </a:lnTo>
                    <a:lnTo>
                      <a:pt x="8748" y="13278"/>
                    </a:lnTo>
                    <a:cubicBezTo>
                      <a:pt x="9775" y="11373"/>
                      <a:pt x="9274" y="7814"/>
                      <a:pt x="7870" y="5434"/>
                    </a:cubicBezTo>
                    <a:cubicBezTo>
                      <a:pt x="7043" y="3955"/>
                      <a:pt x="5640" y="2551"/>
                      <a:pt x="4186" y="1674"/>
                    </a:cubicBezTo>
                    <a:cubicBezTo>
                      <a:pt x="3209" y="1073"/>
                      <a:pt x="2281" y="772"/>
                      <a:pt x="1504" y="747"/>
                    </a:cubicBezTo>
                    <a:lnTo>
                      <a:pt x="1555" y="697"/>
                    </a:lnTo>
                    <a:lnTo>
                      <a:pt x="1580" y="697"/>
                    </a:lnTo>
                    <a:cubicBezTo>
                      <a:pt x="1892" y="517"/>
                      <a:pt x="2249" y="435"/>
                      <a:pt x="2634" y="435"/>
                    </a:cubicBezTo>
                    <a:close/>
                    <a:moveTo>
                      <a:pt x="2625" y="1"/>
                    </a:moveTo>
                    <a:cubicBezTo>
                      <a:pt x="2187" y="1"/>
                      <a:pt x="1774" y="92"/>
                      <a:pt x="1404" y="296"/>
                    </a:cubicBezTo>
                    <a:cubicBezTo>
                      <a:pt x="1404" y="321"/>
                      <a:pt x="1404" y="321"/>
                      <a:pt x="1379" y="321"/>
                    </a:cubicBezTo>
                    <a:lnTo>
                      <a:pt x="151" y="1048"/>
                    </a:lnTo>
                    <a:cubicBezTo>
                      <a:pt x="51" y="1098"/>
                      <a:pt x="1" y="1198"/>
                      <a:pt x="51" y="1298"/>
                    </a:cubicBezTo>
                    <a:cubicBezTo>
                      <a:pt x="76" y="1348"/>
                      <a:pt x="126" y="1398"/>
                      <a:pt x="176" y="1423"/>
                    </a:cubicBezTo>
                    <a:cubicBezTo>
                      <a:pt x="191" y="1431"/>
                      <a:pt x="208" y="1434"/>
                      <a:pt x="225" y="1434"/>
                    </a:cubicBezTo>
                    <a:cubicBezTo>
                      <a:pt x="268" y="1434"/>
                      <a:pt x="316" y="1416"/>
                      <a:pt x="352" y="1398"/>
                    </a:cubicBezTo>
                    <a:cubicBezTo>
                      <a:pt x="636" y="1235"/>
                      <a:pt x="979" y="1154"/>
                      <a:pt x="1366" y="1154"/>
                    </a:cubicBezTo>
                    <a:cubicBezTo>
                      <a:pt x="2106" y="1154"/>
                      <a:pt x="3006" y="1449"/>
                      <a:pt x="3961" y="2025"/>
                    </a:cubicBezTo>
                    <a:cubicBezTo>
                      <a:pt x="5389" y="2877"/>
                      <a:pt x="6718" y="4231"/>
                      <a:pt x="7520" y="5634"/>
                    </a:cubicBezTo>
                    <a:cubicBezTo>
                      <a:pt x="9098" y="8366"/>
                      <a:pt x="9474" y="12727"/>
                      <a:pt x="7670" y="13905"/>
                    </a:cubicBezTo>
                    <a:cubicBezTo>
                      <a:pt x="7570" y="13980"/>
                      <a:pt x="7545" y="14105"/>
                      <a:pt x="7595" y="14206"/>
                    </a:cubicBezTo>
                    <a:cubicBezTo>
                      <a:pt x="7645" y="14256"/>
                      <a:pt x="7720" y="14281"/>
                      <a:pt x="7795" y="14281"/>
                    </a:cubicBezTo>
                    <a:cubicBezTo>
                      <a:pt x="7820" y="14281"/>
                      <a:pt x="7845" y="14281"/>
                      <a:pt x="7895" y="14256"/>
                    </a:cubicBezTo>
                    <a:lnTo>
                      <a:pt x="9023" y="13604"/>
                    </a:lnTo>
                    <a:lnTo>
                      <a:pt x="9048" y="13604"/>
                    </a:lnTo>
                    <a:cubicBezTo>
                      <a:pt x="10753" y="12601"/>
                      <a:pt x="10803" y="9519"/>
                      <a:pt x="10101" y="7063"/>
                    </a:cubicBezTo>
                    <a:cubicBezTo>
                      <a:pt x="9875" y="6236"/>
                      <a:pt x="9525" y="5408"/>
                      <a:pt x="9124" y="4707"/>
                    </a:cubicBezTo>
                    <a:cubicBezTo>
                      <a:pt x="8723" y="4005"/>
                      <a:pt x="8196" y="3328"/>
                      <a:pt x="7570" y="2677"/>
                    </a:cubicBezTo>
                    <a:cubicBezTo>
                      <a:pt x="6190" y="1238"/>
                      <a:pt x="4237" y="1"/>
                      <a:pt x="2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7084933" y="3304049"/>
                <a:ext cx="278009" cy="274661"/>
              </a:xfrm>
              <a:custGeom>
                <a:avLst/>
                <a:gdLst/>
                <a:ahLst/>
                <a:cxnLst/>
                <a:rect l="l" t="t" r="r" b="b"/>
                <a:pathLst>
                  <a:path w="12457" h="12307" extrusionOk="0">
                    <a:moveTo>
                      <a:pt x="7444" y="1"/>
                    </a:moveTo>
                    <a:lnTo>
                      <a:pt x="1" y="4286"/>
                    </a:lnTo>
                    <a:cubicBezTo>
                      <a:pt x="1329" y="4587"/>
                      <a:pt x="2958" y="5916"/>
                      <a:pt x="3810" y="7419"/>
                    </a:cubicBezTo>
                    <a:cubicBezTo>
                      <a:pt x="4687" y="8923"/>
                      <a:pt x="5013" y="11003"/>
                      <a:pt x="4637" y="12307"/>
                    </a:cubicBezTo>
                    <a:lnTo>
                      <a:pt x="12056" y="7996"/>
                    </a:lnTo>
                    <a:cubicBezTo>
                      <a:pt x="12457" y="6718"/>
                      <a:pt x="12106" y="4637"/>
                      <a:pt x="11254" y="3134"/>
                    </a:cubicBezTo>
                    <a:cubicBezTo>
                      <a:pt x="10377" y="1630"/>
                      <a:pt x="8747" y="301"/>
                      <a:pt x="7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7206876" y="3508209"/>
                <a:ext cx="14551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307" extrusionOk="0">
                    <a:moveTo>
                      <a:pt x="501" y="1"/>
                    </a:moveTo>
                    <a:lnTo>
                      <a:pt x="50" y="76"/>
                    </a:lnTo>
                    <a:cubicBezTo>
                      <a:pt x="176" y="853"/>
                      <a:pt x="151" y="1605"/>
                      <a:pt x="0" y="2181"/>
                    </a:cubicBezTo>
                    <a:lnTo>
                      <a:pt x="451" y="2306"/>
                    </a:lnTo>
                    <a:cubicBezTo>
                      <a:pt x="627" y="1680"/>
                      <a:pt x="652" y="853"/>
                      <a:pt x="5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7234281" y="3516042"/>
                <a:ext cx="13993" cy="27986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254" extrusionOk="0">
                    <a:moveTo>
                      <a:pt x="151" y="1"/>
                    </a:moveTo>
                    <a:cubicBezTo>
                      <a:pt x="151" y="427"/>
                      <a:pt x="101" y="803"/>
                      <a:pt x="0" y="1128"/>
                    </a:cubicBezTo>
                    <a:lnTo>
                      <a:pt x="476" y="1254"/>
                    </a:lnTo>
                    <a:cubicBezTo>
                      <a:pt x="577" y="878"/>
                      <a:pt x="627" y="452"/>
                      <a:pt x="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7262245" y="3476339"/>
                <a:ext cx="14573" cy="51464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306" extrusionOk="0">
                    <a:moveTo>
                      <a:pt x="527" y="0"/>
                    </a:moveTo>
                    <a:lnTo>
                      <a:pt x="51" y="75"/>
                    </a:lnTo>
                    <a:cubicBezTo>
                      <a:pt x="176" y="852"/>
                      <a:pt x="151" y="1604"/>
                      <a:pt x="0" y="2181"/>
                    </a:cubicBezTo>
                    <a:lnTo>
                      <a:pt x="452" y="2306"/>
                    </a:lnTo>
                    <a:cubicBezTo>
                      <a:pt x="627" y="1679"/>
                      <a:pt x="652" y="852"/>
                      <a:pt x="5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7290209" y="3484151"/>
                <a:ext cx="13457" cy="28008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55" extrusionOk="0">
                    <a:moveTo>
                      <a:pt x="126" y="1"/>
                    </a:moveTo>
                    <a:cubicBezTo>
                      <a:pt x="126" y="427"/>
                      <a:pt x="76" y="778"/>
                      <a:pt x="1" y="1104"/>
                    </a:cubicBezTo>
                    <a:lnTo>
                      <a:pt x="452" y="1254"/>
                    </a:lnTo>
                    <a:cubicBezTo>
                      <a:pt x="552" y="878"/>
                      <a:pt x="602" y="452"/>
                      <a:pt x="6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7317615" y="3443890"/>
                <a:ext cx="14573" cy="52044"/>
              </a:xfrm>
              <a:custGeom>
                <a:avLst/>
                <a:gdLst/>
                <a:ahLst/>
                <a:cxnLst/>
                <a:rect l="l" t="t" r="r" b="b"/>
                <a:pathLst>
                  <a:path w="653" h="2332" extrusionOk="0">
                    <a:moveTo>
                      <a:pt x="527" y="0"/>
                    </a:moveTo>
                    <a:lnTo>
                      <a:pt x="51" y="76"/>
                    </a:lnTo>
                    <a:cubicBezTo>
                      <a:pt x="176" y="878"/>
                      <a:pt x="176" y="1630"/>
                      <a:pt x="1" y="2206"/>
                    </a:cubicBezTo>
                    <a:lnTo>
                      <a:pt x="452" y="2331"/>
                    </a:lnTo>
                    <a:cubicBezTo>
                      <a:pt x="627" y="1705"/>
                      <a:pt x="652" y="878"/>
                      <a:pt x="5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7372984" y="3411998"/>
                <a:ext cx="15131" cy="5204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332" extrusionOk="0">
                    <a:moveTo>
                      <a:pt x="527" y="1"/>
                    </a:moveTo>
                    <a:lnTo>
                      <a:pt x="51" y="76"/>
                    </a:lnTo>
                    <a:cubicBezTo>
                      <a:pt x="201" y="878"/>
                      <a:pt x="176" y="1630"/>
                      <a:pt x="1" y="2206"/>
                    </a:cubicBezTo>
                    <a:lnTo>
                      <a:pt x="452" y="2332"/>
                    </a:lnTo>
                    <a:cubicBezTo>
                      <a:pt x="652" y="1680"/>
                      <a:pt x="678" y="853"/>
                      <a:pt x="5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7400970" y="3420390"/>
                <a:ext cx="13435" cy="27428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29" extrusionOk="0">
                    <a:moveTo>
                      <a:pt x="125" y="1"/>
                    </a:moveTo>
                    <a:cubicBezTo>
                      <a:pt x="125" y="402"/>
                      <a:pt x="100" y="778"/>
                      <a:pt x="0" y="1104"/>
                    </a:cubicBezTo>
                    <a:lnTo>
                      <a:pt x="451" y="1229"/>
                    </a:lnTo>
                    <a:cubicBezTo>
                      <a:pt x="551" y="878"/>
                      <a:pt x="602" y="452"/>
                      <a:pt x="6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7012223" y="3480736"/>
                <a:ext cx="91189" cy="109713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4916" extrusionOk="0">
                    <a:moveTo>
                      <a:pt x="1092" y="420"/>
                    </a:moveTo>
                    <a:cubicBezTo>
                      <a:pt x="1311" y="420"/>
                      <a:pt x="1590" y="510"/>
                      <a:pt x="1880" y="680"/>
                    </a:cubicBezTo>
                    <a:cubicBezTo>
                      <a:pt x="2331" y="956"/>
                      <a:pt x="2757" y="1382"/>
                      <a:pt x="3033" y="1833"/>
                    </a:cubicBezTo>
                    <a:cubicBezTo>
                      <a:pt x="3559" y="2760"/>
                      <a:pt x="3609" y="4089"/>
                      <a:pt x="3108" y="4415"/>
                    </a:cubicBezTo>
                    <a:cubicBezTo>
                      <a:pt x="3025" y="4461"/>
                      <a:pt x="2929" y="4483"/>
                      <a:pt x="2822" y="4483"/>
                    </a:cubicBezTo>
                    <a:cubicBezTo>
                      <a:pt x="2637" y="4483"/>
                      <a:pt x="2419" y="4416"/>
                      <a:pt x="2181" y="4289"/>
                    </a:cubicBezTo>
                    <a:lnTo>
                      <a:pt x="2807" y="3938"/>
                    </a:lnTo>
                    <a:cubicBezTo>
                      <a:pt x="2858" y="3913"/>
                      <a:pt x="2908" y="3863"/>
                      <a:pt x="2908" y="3788"/>
                    </a:cubicBezTo>
                    <a:cubicBezTo>
                      <a:pt x="2983" y="3462"/>
                      <a:pt x="2933" y="2710"/>
                      <a:pt x="2582" y="2109"/>
                    </a:cubicBezTo>
                    <a:cubicBezTo>
                      <a:pt x="2231" y="1482"/>
                      <a:pt x="1604" y="1056"/>
                      <a:pt x="1279" y="956"/>
                    </a:cubicBezTo>
                    <a:cubicBezTo>
                      <a:pt x="1264" y="949"/>
                      <a:pt x="1247" y="946"/>
                      <a:pt x="1229" y="946"/>
                    </a:cubicBezTo>
                    <a:cubicBezTo>
                      <a:pt x="1187" y="946"/>
                      <a:pt x="1139" y="963"/>
                      <a:pt x="1103" y="981"/>
                    </a:cubicBezTo>
                    <a:lnTo>
                      <a:pt x="477" y="1357"/>
                    </a:lnTo>
                    <a:cubicBezTo>
                      <a:pt x="477" y="931"/>
                      <a:pt x="602" y="605"/>
                      <a:pt x="827" y="480"/>
                    </a:cubicBezTo>
                    <a:cubicBezTo>
                      <a:pt x="899" y="440"/>
                      <a:pt x="989" y="420"/>
                      <a:pt x="1092" y="420"/>
                    </a:cubicBezTo>
                    <a:close/>
                    <a:moveTo>
                      <a:pt x="1117" y="1"/>
                    </a:moveTo>
                    <a:cubicBezTo>
                      <a:pt x="935" y="1"/>
                      <a:pt x="770" y="43"/>
                      <a:pt x="627" y="129"/>
                    </a:cubicBezTo>
                    <a:cubicBezTo>
                      <a:pt x="201" y="354"/>
                      <a:pt x="0" y="956"/>
                      <a:pt x="76" y="1708"/>
                    </a:cubicBezTo>
                    <a:cubicBezTo>
                      <a:pt x="76" y="1783"/>
                      <a:pt x="101" y="1858"/>
                      <a:pt x="176" y="1883"/>
                    </a:cubicBezTo>
                    <a:cubicBezTo>
                      <a:pt x="197" y="1904"/>
                      <a:pt x="227" y="1912"/>
                      <a:pt x="259" y="1912"/>
                    </a:cubicBezTo>
                    <a:cubicBezTo>
                      <a:pt x="302" y="1912"/>
                      <a:pt x="347" y="1898"/>
                      <a:pt x="376" y="1883"/>
                    </a:cubicBezTo>
                    <a:lnTo>
                      <a:pt x="1228" y="1382"/>
                    </a:lnTo>
                    <a:cubicBezTo>
                      <a:pt x="1504" y="1507"/>
                      <a:pt x="1955" y="1858"/>
                      <a:pt x="2206" y="2309"/>
                    </a:cubicBezTo>
                    <a:cubicBezTo>
                      <a:pt x="2482" y="2735"/>
                      <a:pt x="2557" y="3312"/>
                      <a:pt x="2507" y="3613"/>
                    </a:cubicBezTo>
                    <a:cubicBezTo>
                      <a:pt x="2431" y="3663"/>
                      <a:pt x="2306" y="3738"/>
                      <a:pt x="2156" y="3838"/>
                    </a:cubicBezTo>
                    <a:lnTo>
                      <a:pt x="1655" y="4114"/>
                    </a:lnTo>
                    <a:cubicBezTo>
                      <a:pt x="1604" y="4139"/>
                      <a:pt x="1554" y="4214"/>
                      <a:pt x="1554" y="4289"/>
                    </a:cubicBezTo>
                    <a:cubicBezTo>
                      <a:pt x="1554" y="4364"/>
                      <a:pt x="1579" y="4415"/>
                      <a:pt x="1655" y="4465"/>
                    </a:cubicBezTo>
                    <a:cubicBezTo>
                      <a:pt x="2056" y="4765"/>
                      <a:pt x="2482" y="4916"/>
                      <a:pt x="2832" y="4916"/>
                    </a:cubicBezTo>
                    <a:cubicBezTo>
                      <a:pt x="3008" y="4916"/>
                      <a:pt x="3158" y="4866"/>
                      <a:pt x="3309" y="4791"/>
                    </a:cubicBezTo>
                    <a:cubicBezTo>
                      <a:pt x="3309" y="4791"/>
                      <a:pt x="3334" y="4765"/>
                      <a:pt x="3334" y="4765"/>
                    </a:cubicBezTo>
                    <a:cubicBezTo>
                      <a:pt x="4086" y="4289"/>
                      <a:pt x="3985" y="2660"/>
                      <a:pt x="3384" y="1633"/>
                    </a:cubicBezTo>
                    <a:cubicBezTo>
                      <a:pt x="3083" y="1131"/>
                      <a:pt x="2607" y="630"/>
                      <a:pt x="2106" y="329"/>
                    </a:cubicBezTo>
                    <a:cubicBezTo>
                      <a:pt x="1749" y="112"/>
                      <a:pt x="1411" y="1"/>
                      <a:pt x="11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6968593" y="3501826"/>
                <a:ext cx="110204" cy="9757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372" extrusionOk="0">
                    <a:moveTo>
                      <a:pt x="3183" y="437"/>
                    </a:moveTo>
                    <a:cubicBezTo>
                      <a:pt x="3459" y="562"/>
                      <a:pt x="3910" y="913"/>
                      <a:pt x="4161" y="1364"/>
                    </a:cubicBezTo>
                    <a:cubicBezTo>
                      <a:pt x="4437" y="1790"/>
                      <a:pt x="4512" y="2367"/>
                      <a:pt x="4462" y="2668"/>
                    </a:cubicBezTo>
                    <a:cubicBezTo>
                      <a:pt x="4386" y="2718"/>
                      <a:pt x="4261" y="2793"/>
                      <a:pt x="4111" y="2893"/>
                    </a:cubicBezTo>
                    <a:lnTo>
                      <a:pt x="2532" y="3795"/>
                    </a:lnTo>
                    <a:cubicBezTo>
                      <a:pt x="2345" y="3901"/>
                      <a:pt x="2142" y="3951"/>
                      <a:pt x="1942" y="3951"/>
                    </a:cubicBezTo>
                    <a:cubicBezTo>
                      <a:pt x="1526" y="3951"/>
                      <a:pt x="1123" y="3734"/>
                      <a:pt x="903" y="3344"/>
                    </a:cubicBezTo>
                    <a:lnTo>
                      <a:pt x="802" y="3194"/>
                    </a:lnTo>
                    <a:cubicBezTo>
                      <a:pt x="477" y="2617"/>
                      <a:pt x="677" y="1891"/>
                      <a:pt x="1254" y="1565"/>
                    </a:cubicBezTo>
                    <a:lnTo>
                      <a:pt x="2331" y="938"/>
                    </a:lnTo>
                    <a:lnTo>
                      <a:pt x="3183" y="437"/>
                    </a:lnTo>
                    <a:close/>
                    <a:moveTo>
                      <a:pt x="3184" y="1"/>
                    </a:moveTo>
                    <a:cubicBezTo>
                      <a:pt x="3142" y="1"/>
                      <a:pt x="3094" y="18"/>
                      <a:pt x="3058" y="36"/>
                    </a:cubicBezTo>
                    <a:lnTo>
                      <a:pt x="2131" y="587"/>
                    </a:lnTo>
                    <a:lnTo>
                      <a:pt x="1028" y="1189"/>
                    </a:lnTo>
                    <a:cubicBezTo>
                      <a:pt x="276" y="1640"/>
                      <a:pt x="0" y="2617"/>
                      <a:pt x="452" y="3394"/>
                    </a:cubicBezTo>
                    <a:lnTo>
                      <a:pt x="552" y="3570"/>
                    </a:lnTo>
                    <a:cubicBezTo>
                      <a:pt x="853" y="4071"/>
                      <a:pt x="1379" y="4372"/>
                      <a:pt x="1930" y="4372"/>
                    </a:cubicBezTo>
                    <a:cubicBezTo>
                      <a:pt x="2206" y="4372"/>
                      <a:pt x="2482" y="4297"/>
                      <a:pt x="2732" y="4146"/>
                    </a:cubicBezTo>
                    <a:lnTo>
                      <a:pt x="4762" y="2993"/>
                    </a:lnTo>
                    <a:cubicBezTo>
                      <a:pt x="4813" y="2968"/>
                      <a:pt x="4863" y="2918"/>
                      <a:pt x="4863" y="2843"/>
                    </a:cubicBezTo>
                    <a:cubicBezTo>
                      <a:pt x="4938" y="2517"/>
                      <a:pt x="4888" y="1765"/>
                      <a:pt x="4537" y="1164"/>
                    </a:cubicBezTo>
                    <a:cubicBezTo>
                      <a:pt x="4186" y="537"/>
                      <a:pt x="3559" y="111"/>
                      <a:pt x="3234" y="11"/>
                    </a:cubicBezTo>
                    <a:cubicBezTo>
                      <a:pt x="3219" y="4"/>
                      <a:pt x="3202" y="1"/>
                      <a:pt x="31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28"/>
            <p:cNvGrpSpPr/>
            <p:nvPr/>
          </p:nvGrpSpPr>
          <p:grpSpPr>
            <a:xfrm>
              <a:off x="7291931" y="2325768"/>
              <a:ext cx="912853" cy="776957"/>
              <a:chOff x="7144231" y="2325768"/>
              <a:chExt cx="912853" cy="776957"/>
            </a:xfrm>
          </p:grpSpPr>
          <p:sp>
            <p:nvSpPr>
              <p:cNvPr id="867" name="Google Shape;867;p28"/>
              <p:cNvSpPr/>
              <p:nvPr/>
            </p:nvSpPr>
            <p:spPr>
              <a:xfrm>
                <a:off x="7639789" y="2971253"/>
                <a:ext cx="148255" cy="116363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5214" extrusionOk="0">
                    <a:moveTo>
                      <a:pt x="1" y="0"/>
                    </a:moveTo>
                    <a:lnTo>
                      <a:pt x="1" y="1980"/>
                    </a:lnTo>
                    <a:cubicBezTo>
                      <a:pt x="1" y="2983"/>
                      <a:pt x="728" y="4261"/>
                      <a:pt x="1605" y="4762"/>
                    </a:cubicBezTo>
                    <a:lnTo>
                      <a:pt x="1705" y="4837"/>
                    </a:lnTo>
                    <a:cubicBezTo>
                      <a:pt x="2131" y="5063"/>
                      <a:pt x="2708" y="5213"/>
                      <a:pt x="3309" y="5213"/>
                    </a:cubicBezTo>
                    <a:cubicBezTo>
                      <a:pt x="3911" y="5213"/>
                      <a:pt x="4512" y="5063"/>
                      <a:pt x="4913" y="4837"/>
                    </a:cubicBezTo>
                    <a:lnTo>
                      <a:pt x="5038" y="4762"/>
                    </a:lnTo>
                    <a:cubicBezTo>
                      <a:pt x="5891" y="4261"/>
                      <a:pt x="6642" y="3008"/>
                      <a:pt x="6642" y="1980"/>
                    </a:cubicBezTo>
                    <a:lnTo>
                      <a:pt x="6642" y="0"/>
                    </a:lnTo>
                    <a:lnTo>
                      <a:pt x="3309" y="19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7413825" y="2840920"/>
                <a:ext cx="136494" cy="116363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5214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0" y="1981"/>
                    </a:lnTo>
                    <a:cubicBezTo>
                      <a:pt x="0" y="2983"/>
                      <a:pt x="727" y="4261"/>
                      <a:pt x="1604" y="4763"/>
                    </a:cubicBezTo>
                    <a:lnTo>
                      <a:pt x="1705" y="4838"/>
                    </a:lnTo>
                    <a:cubicBezTo>
                      <a:pt x="2131" y="5063"/>
                      <a:pt x="2707" y="5214"/>
                      <a:pt x="3309" y="5214"/>
                    </a:cubicBezTo>
                    <a:cubicBezTo>
                      <a:pt x="3935" y="5214"/>
                      <a:pt x="4512" y="5063"/>
                      <a:pt x="4913" y="4838"/>
                    </a:cubicBezTo>
                    <a:lnTo>
                      <a:pt x="5038" y="4763"/>
                    </a:lnTo>
                    <a:cubicBezTo>
                      <a:pt x="5339" y="4587"/>
                      <a:pt x="5640" y="4312"/>
                      <a:pt x="5890" y="3961"/>
                    </a:cubicBezTo>
                    <a:cubicBezTo>
                      <a:pt x="6016" y="3810"/>
                      <a:pt x="6066" y="3660"/>
                      <a:pt x="6116" y="35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7713637" y="2786108"/>
                <a:ext cx="338981" cy="228241"/>
              </a:xfrm>
              <a:custGeom>
                <a:avLst/>
                <a:gdLst/>
                <a:ahLst/>
                <a:cxnLst/>
                <a:rect l="l" t="t" r="r" b="b"/>
                <a:pathLst>
                  <a:path w="15189" h="10227" extrusionOk="0">
                    <a:moveTo>
                      <a:pt x="15188" y="1"/>
                    </a:moveTo>
                    <a:lnTo>
                      <a:pt x="3810" y="6567"/>
                    </a:lnTo>
                    <a:lnTo>
                      <a:pt x="0" y="8747"/>
                    </a:lnTo>
                    <a:lnTo>
                      <a:pt x="0" y="10226"/>
                    </a:lnTo>
                    <a:lnTo>
                      <a:pt x="3810" y="8021"/>
                    </a:lnTo>
                    <a:lnTo>
                      <a:pt x="15188" y="1454"/>
                    </a:lnTo>
                    <a:lnTo>
                      <a:pt x="15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7709151" y="2781221"/>
                <a:ext cx="347930" cy="237592"/>
              </a:xfrm>
              <a:custGeom>
                <a:avLst/>
                <a:gdLst/>
                <a:ahLst/>
                <a:cxnLst/>
                <a:rect l="l" t="t" r="r" b="b"/>
                <a:pathLst>
                  <a:path w="15590" h="10646" extrusionOk="0">
                    <a:moveTo>
                      <a:pt x="15189" y="570"/>
                    </a:moveTo>
                    <a:lnTo>
                      <a:pt x="15189" y="1548"/>
                    </a:lnTo>
                    <a:lnTo>
                      <a:pt x="427" y="10069"/>
                    </a:lnTo>
                    <a:lnTo>
                      <a:pt x="427" y="9092"/>
                    </a:lnTo>
                    <a:lnTo>
                      <a:pt x="15189" y="570"/>
                    </a:lnTo>
                    <a:close/>
                    <a:moveTo>
                      <a:pt x="15389" y="0"/>
                    </a:moveTo>
                    <a:cubicBezTo>
                      <a:pt x="15352" y="0"/>
                      <a:pt x="15314" y="7"/>
                      <a:pt x="15289" y="19"/>
                    </a:cubicBezTo>
                    <a:lnTo>
                      <a:pt x="101" y="8791"/>
                    </a:lnTo>
                    <a:cubicBezTo>
                      <a:pt x="51" y="8841"/>
                      <a:pt x="1" y="8916"/>
                      <a:pt x="1" y="8966"/>
                    </a:cubicBezTo>
                    <a:lnTo>
                      <a:pt x="1" y="10445"/>
                    </a:lnTo>
                    <a:cubicBezTo>
                      <a:pt x="1" y="10520"/>
                      <a:pt x="26" y="10596"/>
                      <a:pt x="101" y="10621"/>
                    </a:cubicBezTo>
                    <a:cubicBezTo>
                      <a:pt x="126" y="10646"/>
                      <a:pt x="176" y="10646"/>
                      <a:pt x="201" y="10646"/>
                    </a:cubicBezTo>
                    <a:cubicBezTo>
                      <a:pt x="251" y="10646"/>
                      <a:pt x="276" y="10646"/>
                      <a:pt x="301" y="10621"/>
                    </a:cubicBezTo>
                    <a:lnTo>
                      <a:pt x="15489" y="1849"/>
                    </a:lnTo>
                    <a:cubicBezTo>
                      <a:pt x="15565" y="1824"/>
                      <a:pt x="15590" y="1748"/>
                      <a:pt x="15590" y="1673"/>
                    </a:cubicBezTo>
                    <a:lnTo>
                      <a:pt x="15590" y="220"/>
                    </a:lnTo>
                    <a:cubicBezTo>
                      <a:pt x="15590" y="144"/>
                      <a:pt x="15565" y="69"/>
                      <a:pt x="15489" y="19"/>
                    </a:cubicBezTo>
                    <a:cubicBezTo>
                      <a:pt x="15464" y="7"/>
                      <a:pt x="15427" y="0"/>
                      <a:pt x="15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7798644" y="2745848"/>
                <a:ext cx="27986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532" extrusionOk="0">
                    <a:moveTo>
                      <a:pt x="1" y="0"/>
                    </a:moveTo>
                    <a:lnTo>
                      <a:pt x="1" y="1454"/>
                    </a:lnTo>
                    <a:cubicBezTo>
                      <a:pt x="452" y="1780"/>
                      <a:pt x="828" y="2130"/>
                      <a:pt x="1053" y="2531"/>
                    </a:cubicBezTo>
                    <a:cubicBezTo>
                      <a:pt x="1179" y="2281"/>
                      <a:pt x="1254" y="2055"/>
                      <a:pt x="1254" y="1805"/>
                    </a:cubicBezTo>
                    <a:cubicBezTo>
                      <a:pt x="1254" y="1128"/>
                      <a:pt x="753" y="5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7624144" y="2960764"/>
                <a:ext cx="179009" cy="141962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6361" extrusionOk="0">
                    <a:moveTo>
                      <a:pt x="7594" y="571"/>
                    </a:moveTo>
                    <a:lnTo>
                      <a:pt x="7594" y="2450"/>
                    </a:lnTo>
                    <a:cubicBezTo>
                      <a:pt x="7594" y="3553"/>
                      <a:pt x="6817" y="4932"/>
                      <a:pt x="5865" y="5483"/>
                    </a:cubicBezTo>
                    <a:lnTo>
                      <a:pt x="5765" y="5533"/>
                    </a:lnTo>
                    <a:cubicBezTo>
                      <a:pt x="5288" y="5809"/>
                      <a:pt x="4649" y="5947"/>
                      <a:pt x="4013" y="5947"/>
                    </a:cubicBezTo>
                    <a:cubicBezTo>
                      <a:pt x="3377" y="5947"/>
                      <a:pt x="2744" y="5809"/>
                      <a:pt x="2281" y="5533"/>
                    </a:cubicBezTo>
                    <a:lnTo>
                      <a:pt x="2155" y="5483"/>
                    </a:lnTo>
                    <a:cubicBezTo>
                      <a:pt x="1228" y="4932"/>
                      <a:pt x="426" y="3553"/>
                      <a:pt x="426" y="2450"/>
                    </a:cubicBezTo>
                    <a:lnTo>
                      <a:pt x="426" y="571"/>
                    </a:lnTo>
                    <a:lnTo>
                      <a:pt x="3910" y="2576"/>
                    </a:lnTo>
                    <a:cubicBezTo>
                      <a:pt x="3947" y="2601"/>
                      <a:pt x="3985" y="2613"/>
                      <a:pt x="4020" y="2613"/>
                    </a:cubicBezTo>
                    <a:cubicBezTo>
                      <a:pt x="4054" y="2613"/>
                      <a:pt x="4085" y="2601"/>
                      <a:pt x="4110" y="2576"/>
                    </a:cubicBezTo>
                    <a:lnTo>
                      <a:pt x="7594" y="571"/>
                    </a:lnTo>
                    <a:close/>
                    <a:moveTo>
                      <a:pt x="213" y="0"/>
                    </a:moveTo>
                    <a:cubicBezTo>
                      <a:pt x="175" y="0"/>
                      <a:pt x="138" y="7"/>
                      <a:pt x="100" y="19"/>
                    </a:cubicBezTo>
                    <a:cubicBezTo>
                      <a:pt x="50" y="69"/>
                      <a:pt x="0" y="119"/>
                      <a:pt x="0" y="195"/>
                    </a:cubicBezTo>
                    <a:lnTo>
                      <a:pt x="0" y="2450"/>
                    </a:lnTo>
                    <a:cubicBezTo>
                      <a:pt x="0" y="3703"/>
                      <a:pt x="877" y="5207"/>
                      <a:pt x="1955" y="5834"/>
                    </a:cubicBezTo>
                    <a:lnTo>
                      <a:pt x="2055" y="5884"/>
                    </a:lnTo>
                    <a:cubicBezTo>
                      <a:pt x="2607" y="6210"/>
                      <a:pt x="3308" y="6360"/>
                      <a:pt x="4010" y="6360"/>
                    </a:cubicBezTo>
                    <a:cubicBezTo>
                      <a:pt x="4712" y="6360"/>
                      <a:pt x="5414" y="6210"/>
                      <a:pt x="5965" y="5909"/>
                    </a:cubicBezTo>
                    <a:lnTo>
                      <a:pt x="6065" y="5834"/>
                    </a:lnTo>
                    <a:cubicBezTo>
                      <a:pt x="7143" y="5207"/>
                      <a:pt x="8020" y="3703"/>
                      <a:pt x="8020" y="2450"/>
                    </a:cubicBezTo>
                    <a:lnTo>
                      <a:pt x="8020" y="195"/>
                    </a:lnTo>
                    <a:cubicBezTo>
                      <a:pt x="8020" y="119"/>
                      <a:pt x="7970" y="69"/>
                      <a:pt x="7920" y="19"/>
                    </a:cubicBezTo>
                    <a:cubicBezTo>
                      <a:pt x="7882" y="7"/>
                      <a:pt x="7845" y="0"/>
                      <a:pt x="7810" y="0"/>
                    </a:cubicBezTo>
                    <a:cubicBezTo>
                      <a:pt x="7776" y="0"/>
                      <a:pt x="7744" y="7"/>
                      <a:pt x="7719" y="19"/>
                    </a:cubicBezTo>
                    <a:lnTo>
                      <a:pt x="4010" y="2150"/>
                    </a:lnTo>
                    <a:lnTo>
                      <a:pt x="326" y="19"/>
                    </a:lnTo>
                    <a:cubicBezTo>
                      <a:pt x="288" y="7"/>
                      <a:pt x="251" y="0"/>
                      <a:pt x="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7629166" y="2597616"/>
                <a:ext cx="169501" cy="253393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354" extrusionOk="0">
                    <a:moveTo>
                      <a:pt x="1" y="0"/>
                    </a:moveTo>
                    <a:lnTo>
                      <a:pt x="1" y="6642"/>
                    </a:lnTo>
                    <a:lnTo>
                      <a:pt x="1" y="8096"/>
                    </a:lnTo>
                    <a:lnTo>
                      <a:pt x="1" y="10226"/>
                    </a:lnTo>
                    <a:cubicBezTo>
                      <a:pt x="1003" y="10903"/>
                      <a:pt x="2457" y="11354"/>
                      <a:pt x="3785" y="11354"/>
                    </a:cubicBezTo>
                    <a:cubicBezTo>
                      <a:pt x="5113" y="11354"/>
                      <a:pt x="6567" y="10903"/>
                      <a:pt x="7595" y="10226"/>
                    </a:cubicBezTo>
                    <a:lnTo>
                      <a:pt x="7595" y="8096"/>
                    </a:lnTo>
                    <a:lnTo>
                      <a:pt x="7595" y="6642"/>
                    </a:lnTo>
                    <a:lnTo>
                      <a:pt x="7595" y="1855"/>
                    </a:lnTo>
                    <a:lnTo>
                      <a:pt x="7595" y="0"/>
                    </a:lnTo>
                    <a:cubicBezTo>
                      <a:pt x="6567" y="677"/>
                      <a:pt x="5113" y="1128"/>
                      <a:pt x="3785" y="1128"/>
                    </a:cubicBezTo>
                    <a:cubicBezTo>
                      <a:pt x="2457" y="1128"/>
                      <a:pt x="1003" y="67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7624144" y="2593063"/>
                <a:ext cx="179009" cy="262989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1784" extrusionOk="0">
                    <a:moveTo>
                      <a:pt x="7594" y="580"/>
                    </a:moveTo>
                    <a:lnTo>
                      <a:pt x="7594" y="10330"/>
                    </a:lnTo>
                    <a:cubicBezTo>
                      <a:pt x="6617" y="10956"/>
                      <a:pt x="5213" y="11357"/>
                      <a:pt x="4035" y="11357"/>
                    </a:cubicBezTo>
                    <a:lnTo>
                      <a:pt x="4010" y="11357"/>
                    </a:lnTo>
                    <a:cubicBezTo>
                      <a:pt x="2807" y="11357"/>
                      <a:pt x="1429" y="10956"/>
                      <a:pt x="426" y="10330"/>
                    </a:cubicBezTo>
                    <a:lnTo>
                      <a:pt x="426" y="580"/>
                    </a:lnTo>
                    <a:cubicBezTo>
                      <a:pt x="1479" y="1182"/>
                      <a:pt x="2807" y="1558"/>
                      <a:pt x="4010" y="1558"/>
                    </a:cubicBezTo>
                    <a:cubicBezTo>
                      <a:pt x="5213" y="1558"/>
                      <a:pt x="6567" y="1182"/>
                      <a:pt x="7594" y="580"/>
                    </a:cubicBezTo>
                    <a:close/>
                    <a:moveTo>
                      <a:pt x="208" y="0"/>
                    </a:moveTo>
                    <a:cubicBezTo>
                      <a:pt x="177" y="0"/>
                      <a:pt x="147" y="8"/>
                      <a:pt x="125" y="29"/>
                    </a:cubicBezTo>
                    <a:cubicBezTo>
                      <a:pt x="50" y="54"/>
                      <a:pt x="0" y="129"/>
                      <a:pt x="0" y="204"/>
                    </a:cubicBezTo>
                    <a:lnTo>
                      <a:pt x="0" y="10430"/>
                    </a:lnTo>
                    <a:cubicBezTo>
                      <a:pt x="0" y="10505"/>
                      <a:pt x="50" y="10580"/>
                      <a:pt x="100" y="10605"/>
                    </a:cubicBezTo>
                    <a:cubicBezTo>
                      <a:pt x="1178" y="11332"/>
                      <a:pt x="2682" y="11783"/>
                      <a:pt x="4010" y="11783"/>
                    </a:cubicBezTo>
                    <a:lnTo>
                      <a:pt x="4035" y="11783"/>
                    </a:lnTo>
                    <a:cubicBezTo>
                      <a:pt x="5363" y="11783"/>
                      <a:pt x="6842" y="11332"/>
                      <a:pt x="7920" y="10605"/>
                    </a:cubicBezTo>
                    <a:cubicBezTo>
                      <a:pt x="7995" y="10580"/>
                      <a:pt x="8020" y="10505"/>
                      <a:pt x="8020" y="10430"/>
                    </a:cubicBezTo>
                    <a:lnTo>
                      <a:pt x="8020" y="204"/>
                    </a:lnTo>
                    <a:cubicBezTo>
                      <a:pt x="8020" y="129"/>
                      <a:pt x="7970" y="54"/>
                      <a:pt x="7920" y="29"/>
                    </a:cubicBezTo>
                    <a:cubicBezTo>
                      <a:pt x="7888" y="8"/>
                      <a:pt x="7856" y="0"/>
                      <a:pt x="7825" y="0"/>
                    </a:cubicBezTo>
                    <a:cubicBezTo>
                      <a:pt x="7781" y="0"/>
                      <a:pt x="7738" y="15"/>
                      <a:pt x="7694" y="29"/>
                    </a:cubicBezTo>
                    <a:cubicBezTo>
                      <a:pt x="6692" y="706"/>
                      <a:pt x="5263" y="1132"/>
                      <a:pt x="4010" y="1132"/>
                    </a:cubicBezTo>
                    <a:cubicBezTo>
                      <a:pt x="2782" y="1132"/>
                      <a:pt x="1328" y="706"/>
                      <a:pt x="326" y="29"/>
                    </a:cubicBezTo>
                    <a:cubicBezTo>
                      <a:pt x="297" y="15"/>
                      <a:pt x="251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7148694" y="2655775"/>
                <a:ext cx="564968" cy="358575"/>
              </a:xfrm>
              <a:custGeom>
                <a:avLst/>
                <a:gdLst/>
                <a:ahLst/>
                <a:cxnLst/>
                <a:rect l="l" t="t" r="r" b="b"/>
                <a:pathLst>
                  <a:path w="25315" h="16067" extrusionOk="0">
                    <a:moveTo>
                      <a:pt x="1" y="1"/>
                    </a:moveTo>
                    <a:lnTo>
                      <a:pt x="1" y="5841"/>
                    </a:lnTo>
                    <a:lnTo>
                      <a:pt x="1279" y="6567"/>
                    </a:lnTo>
                    <a:lnTo>
                      <a:pt x="1279" y="2181"/>
                    </a:lnTo>
                    <a:lnTo>
                      <a:pt x="5063" y="4362"/>
                    </a:lnTo>
                    <a:lnTo>
                      <a:pt x="11404" y="8021"/>
                    </a:lnTo>
                    <a:lnTo>
                      <a:pt x="18447" y="12106"/>
                    </a:lnTo>
                    <a:lnTo>
                      <a:pt x="21530" y="13861"/>
                    </a:lnTo>
                    <a:lnTo>
                      <a:pt x="25314" y="16066"/>
                    </a:lnTo>
                    <a:lnTo>
                      <a:pt x="25314" y="14587"/>
                    </a:lnTo>
                    <a:lnTo>
                      <a:pt x="21530" y="12407"/>
                    </a:lnTo>
                    <a:lnTo>
                      <a:pt x="18923" y="10903"/>
                    </a:lnTo>
                    <a:lnTo>
                      <a:pt x="11404" y="65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7144231" y="2650887"/>
                <a:ext cx="574452" cy="367926"/>
              </a:xfrm>
              <a:custGeom>
                <a:avLst/>
                <a:gdLst/>
                <a:ahLst/>
                <a:cxnLst/>
                <a:rect l="l" t="t" r="r" b="b"/>
                <a:pathLst>
                  <a:path w="25740" h="16486" extrusionOk="0">
                    <a:moveTo>
                      <a:pt x="426" y="571"/>
                    </a:moveTo>
                    <a:lnTo>
                      <a:pt x="25314" y="14932"/>
                    </a:lnTo>
                    <a:lnTo>
                      <a:pt x="25314" y="15909"/>
                    </a:lnTo>
                    <a:lnTo>
                      <a:pt x="1579" y="2225"/>
                    </a:lnTo>
                    <a:cubicBezTo>
                      <a:pt x="1554" y="2200"/>
                      <a:pt x="1504" y="2200"/>
                      <a:pt x="1479" y="2200"/>
                    </a:cubicBezTo>
                    <a:cubicBezTo>
                      <a:pt x="1454" y="2200"/>
                      <a:pt x="1404" y="2200"/>
                      <a:pt x="1379" y="2225"/>
                    </a:cubicBezTo>
                    <a:cubicBezTo>
                      <a:pt x="1303" y="2250"/>
                      <a:pt x="1278" y="2325"/>
                      <a:pt x="1278" y="2400"/>
                    </a:cubicBezTo>
                    <a:lnTo>
                      <a:pt x="1278" y="6410"/>
                    </a:lnTo>
                    <a:lnTo>
                      <a:pt x="426" y="5934"/>
                    </a:lnTo>
                    <a:lnTo>
                      <a:pt x="426" y="571"/>
                    </a:lnTo>
                    <a:close/>
                    <a:moveTo>
                      <a:pt x="213" y="1"/>
                    </a:moveTo>
                    <a:cubicBezTo>
                      <a:pt x="176" y="1"/>
                      <a:pt x="138" y="7"/>
                      <a:pt x="100" y="19"/>
                    </a:cubicBezTo>
                    <a:cubicBezTo>
                      <a:pt x="50" y="70"/>
                      <a:pt x="0" y="145"/>
                      <a:pt x="0" y="220"/>
                    </a:cubicBezTo>
                    <a:lnTo>
                      <a:pt x="0" y="6060"/>
                    </a:lnTo>
                    <a:cubicBezTo>
                      <a:pt x="0" y="6135"/>
                      <a:pt x="50" y="6185"/>
                      <a:pt x="100" y="6235"/>
                    </a:cubicBezTo>
                    <a:lnTo>
                      <a:pt x="1379" y="6962"/>
                    </a:lnTo>
                    <a:cubicBezTo>
                      <a:pt x="1404" y="6987"/>
                      <a:pt x="1435" y="6999"/>
                      <a:pt x="1469" y="6999"/>
                    </a:cubicBezTo>
                    <a:cubicBezTo>
                      <a:pt x="1504" y="6999"/>
                      <a:pt x="1542" y="6987"/>
                      <a:pt x="1579" y="6962"/>
                    </a:cubicBezTo>
                    <a:cubicBezTo>
                      <a:pt x="1654" y="6937"/>
                      <a:pt x="1679" y="6862"/>
                      <a:pt x="1679" y="6786"/>
                    </a:cubicBezTo>
                    <a:lnTo>
                      <a:pt x="1679" y="2751"/>
                    </a:lnTo>
                    <a:lnTo>
                      <a:pt x="25414" y="16461"/>
                    </a:lnTo>
                    <a:cubicBezTo>
                      <a:pt x="25439" y="16486"/>
                      <a:pt x="25489" y="16486"/>
                      <a:pt x="25514" y="16486"/>
                    </a:cubicBezTo>
                    <a:cubicBezTo>
                      <a:pt x="25564" y="16486"/>
                      <a:pt x="25589" y="16486"/>
                      <a:pt x="25614" y="16461"/>
                    </a:cubicBezTo>
                    <a:cubicBezTo>
                      <a:pt x="25690" y="16436"/>
                      <a:pt x="25740" y="16360"/>
                      <a:pt x="25740" y="16285"/>
                    </a:cubicBezTo>
                    <a:lnTo>
                      <a:pt x="25740" y="14832"/>
                    </a:lnTo>
                    <a:cubicBezTo>
                      <a:pt x="25740" y="14756"/>
                      <a:pt x="25690" y="14681"/>
                      <a:pt x="25614" y="14631"/>
                    </a:cubicBezTo>
                    <a:lnTo>
                      <a:pt x="326" y="19"/>
                    </a:lnTo>
                    <a:cubicBezTo>
                      <a:pt x="288" y="7"/>
                      <a:pt x="251" y="1"/>
                      <a:pt x="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7600644" y="2745848"/>
                <a:ext cx="28544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532" extrusionOk="0">
                    <a:moveTo>
                      <a:pt x="1279" y="0"/>
                    </a:moveTo>
                    <a:cubicBezTo>
                      <a:pt x="502" y="501"/>
                      <a:pt x="0" y="1153"/>
                      <a:pt x="0" y="1805"/>
                    </a:cubicBezTo>
                    <a:cubicBezTo>
                      <a:pt x="0" y="2055"/>
                      <a:pt x="76" y="2281"/>
                      <a:pt x="201" y="2531"/>
                    </a:cubicBezTo>
                    <a:cubicBezTo>
                      <a:pt x="426" y="2130"/>
                      <a:pt x="802" y="1780"/>
                      <a:pt x="1279" y="1454"/>
                    </a:cubicBezTo>
                    <a:lnTo>
                      <a:pt x="1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7600644" y="2460007"/>
                <a:ext cx="225987" cy="130357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5841" extrusionOk="0">
                    <a:moveTo>
                      <a:pt x="5063" y="1"/>
                    </a:moveTo>
                    <a:cubicBezTo>
                      <a:pt x="2757" y="1"/>
                      <a:pt x="0" y="1379"/>
                      <a:pt x="0" y="2908"/>
                    </a:cubicBezTo>
                    <a:lnTo>
                      <a:pt x="0" y="2933"/>
                    </a:lnTo>
                    <a:cubicBezTo>
                      <a:pt x="25" y="4462"/>
                      <a:pt x="2757" y="5841"/>
                      <a:pt x="5063" y="5841"/>
                    </a:cubicBezTo>
                    <a:cubicBezTo>
                      <a:pt x="7369" y="5841"/>
                      <a:pt x="10126" y="4462"/>
                      <a:pt x="10126" y="2908"/>
                    </a:cubicBezTo>
                    <a:cubicBezTo>
                      <a:pt x="10126" y="1379"/>
                      <a:pt x="7369" y="1"/>
                      <a:pt x="5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7597296" y="2456101"/>
                <a:ext cx="232705" cy="13761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6166" extrusionOk="0">
                    <a:moveTo>
                      <a:pt x="5213" y="326"/>
                    </a:moveTo>
                    <a:cubicBezTo>
                      <a:pt x="7369" y="326"/>
                      <a:pt x="10125" y="1630"/>
                      <a:pt x="10125" y="3083"/>
                    </a:cubicBezTo>
                    <a:cubicBezTo>
                      <a:pt x="10125" y="4562"/>
                      <a:pt x="7369" y="5865"/>
                      <a:pt x="5213" y="5865"/>
                    </a:cubicBezTo>
                    <a:cubicBezTo>
                      <a:pt x="2857" y="5865"/>
                      <a:pt x="326" y="4437"/>
                      <a:pt x="301" y="3083"/>
                    </a:cubicBezTo>
                    <a:cubicBezTo>
                      <a:pt x="326" y="1630"/>
                      <a:pt x="3058" y="326"/>
                      <a:pt x="5213" y="326"/>
                    </a:cubicBezTo>
                    <a:close/>
                    <a:moveTo>
                      <a:pt x="5213" y="1"/>
                    </a:moveTo>
                    <a:cubicBezTo>
                      <a:pt x="2882" y="1"/>
                      <a:pt x="0" y="1429"/>
                      <a:pt x="0" y="3108"/>
                    </a:cubicBezTo>
                    <a:cubicBezTo>
                      <a:pt x="25" y="4762"/>
                      <a:pt x="2882" y="6166"/>
                      <a:pt x="5213" y="6166"/>
                    </a:cubicBezTo>
                    <a:cubicBezTo>
                      <a:pt x="7569" y="6166"/>
                      <a:pt x="10426" y="4762"/>
                      <a:pt x="10426" y="3083"/>
                    </a:cubicBezTo>
                    <a:cubicBezTo>
                      <a:pt x="10426" y="1429"/>
                      <a:pt x="7569" y="26"/>
                      <a:pt x="5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7600644" y="2524906"/>
                <a:ext cx="225987" cy="97907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4387" extrusionOk="0">
                    <a:moveTo>
                      <a:pt x="10126" y="0"/>
                    </a:moveTo>
                    <a:cubicBezTo>
                      <a:pt x="10126" y="1554"/>
                      <a:pt x="7369" y="2933"/>
                      <a:pt x="5063" y="2933"/>
                    </a:cubicBezTo>
                    <a:cubicBezTo>
                      <a:pt x="2757" y="2933"/>
                      <a:pt x="25" y="1554"/>
                      <a:pt x="0" y="25"/>
                    </a:cubicBezTo>
                    <a:lnTo>
                      <a:pt x="0" y="1479"/>
                    </a:lnTo>
                    <a:cubicBezTo>
                      <a:pt x="0" y="2131"/>
                      <a:pt x="502" y="2757"/>
                      <a:pt x="1279" y="3258"/>
                    </a:cubicBezTo>
                    <a:cubicBezTo>
                      <a:pt x="2281" y="3935"/>
                      <a:pt x="3735" y="4386"/>
                      <a:pt x="5063" y="4386"/>
                    </a:cubicBezTo>
                    <a:cubicBezTo>
                      <a:pt x="6391" y="4386"/>
                      <a:pt x="7845" y="3935"/>
                      <a:pt x="8873" y="3258"/>
                    </a:cubicBezTo>
                    <a:cubicBezTo>
                      <a:pt x="9625" y="2757"/>
                      <a:pt x="10126" y="2131"/>
                      <a:pt x="10126" y="1479"/>
                    </a:cubicBezTo>
                    <a:lnTo>
                      <a:pt x="101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7597296" y="2521536"/>
                <a:ext cx="232705" cy="105182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4713" extrusionOk="0">
                    <a:moveTo>
                      <a:pt x="10125" y="1104"/>
                    </a:moveTo>
                    <a:lnTo>
                      <a:pt x="10125" y="1630"/>
                    </a:lnTo>
                    <a:cubicBezTo>
                      <a:pt x="10125" y="2181"/>
                      <a:pt x="9699" y="2783"/>
                      <a:pt x="8922" y="3284"/>
                    </a:cubicBezTo>
                    <a:cubicBezTo>
                      <a:pt x="7920" y="3961"/>
                      <a:pt x="6466" y="4387"/>
                      <a:pt x="5213" y="4387"/>
                    </a:cubicBezTo>
                    <a:cubicBezTo>
                      <a:pt x="3960" y="4387"/>
                      <a:pt x="2506" y="3961"/>
                      <a:pt x="1504" y="3284"/>
                    </a:cubicBezTo>
                    <a:cubicBezTo>
                      <a:pt x="727" y="2783"/>
                      <a:pt x="301" y="2181"/>
                      <a:pt x="301" y="1630"/>
                    </a:cubicBezTo>
                    <a:lnTo>
                      <a:pt x="301" y="1104"/>
                    </a:lnTo>
                    <a:cubicBezTo>
                      <a:pt x="1128" y="2332"/>
                      <a:pt x="3333" y="3234"/>
                      <a:pt x="5213" y="3234"/>
                    </a:cubicBezTo>
                    <a:cubicBezTo>
                      <a:pt x="7093" y="3234"/>
                      <a:pt x="9323" y="2332"/>
                      <a:pt x="10125" y="1104"/>
                    </a:cubicBezTo>
                    <a:close/>
                    <a:moveTo>
                      <a:pt x="10276" y="1"/>
                    </a:moveTo>
                    <a:cubicBezTo>
                      <a:pt x="10201" y="1"/>
                      <a:pt x="10125" y="76"/>
                      <a:pt x="10125" y="151"/>
                    </a:cubicBezTo>
                    <a:cubicBezTo>
                      <a:pt x="10125" y="1630"/>
                      <a:pt x="7369" y="2933"/>
                      <a:pt x="5213" y="2933"/>
                    </a:cubicBezTo>
                    <a:cubicBezTo>
                      <a:pt x="2857" y="2933"/>
                      <a:pt x="326" y="1505"/>
                      <a:pt x="301" y="176"/>
                    </a:cubicBezTo>
                    <a:cubicBezTo>
                      <a:pt x="301" y="101"/>
                      <a:pt x="251" y="26"/>
                      <a:pt x="150" y="26"/>
                    </a:cubicBezTo>
                    <a:cubicBezTo>
                      <a:pt x="75" y="26"/>
                      <a:pt x="0" y="101"/>
                      <a:pt x="0" y="176"/>
                    </a:cubicBezTo>
                    <a:lnTo>
                      <a:pt x="0" y="1630"/>
                    </a:lnTo>
                    <a:cubicBezTo>
                      <a:pt x="0" y="2282"/>
                      <a:pt x="476" y="2983"/>
                      <a:pt x="1328" y="3535"/>
                    </a:cubicBezTo>
                    <a:cubicBezTo>
                      <a:pt x="2406" y="4262"/>
                      <a:pt x="3885" y="4713"/>
                      <a:pt x="5213" y="4713"/>
                    </a:cubicBezTo>
                    <a:cubicBezTo>
                      <a:pt x="6541" y="4713"/>
                      <a:pt x="8020" y="4262"/>
                      <a:pt x="9098" y="3535"/>
                    </a:cubicBezTo>
                    <a:cubicBezTo>
                      <a:pt x="9950" y="2983"/>
                      <a:pt x="10426" y="2282"/>
                      <a:pt x="10426" y="1630"/>
                    </a:cubicBezTo>
                    <a:lnTo>
                      <a:pt x="10426" y="151"/>
                    </a:lnTo>
                    <a:cubicBezTo>
                      <a:pt x="10426" y="76"/>
                      <a:pt x="10376" y="1"/>
                      <a:pt x="10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7148694" y="2508681"/>
                <a:ext cx="903926" cy="473220"/>
              </a:xfrm>
              <a:custGeom>
                <a:avLst/>
                <a:gdLst/>
                <a:ahLst/>
                <a:cxnLst/>
                <a:rect l="l" t="t" r="r" b="b"/>
                <a:pathLst>
                  <a:path w="40503" h="21204" extrusionOk="0">
                    <a:moveTo>
                      <a:pt x="11404" y="0"/>
                    </a:moveTo>
                    <a:lnTo>
                      <a:pt x="1" y="6592"/>
                    </a:lnTo>
                    <a:lnTo>
                      <a:pt x="11404" y="13158"/>
                    </a:lnTo>
                    <a:lnTo>
                      <a:pt x="18923" y="17494"/>
                    </a:lnTo>
                    <a:lnTo>
                      <a:pt x="21530" y="18998"/>
                    </a:lnTo>
                    <a:lnTo>
                      <a:pt x="25314" y="21204"/>
                    </a:lnTo>
                    <a:lnTo>
                      <a:pt x="29124" y="18998"/>
                    </a:lnTo>
                    <a:lnTo>
                      <a:pt x="40502" y="12432"/>
                    </a:lnTo>
                    <a:lnTo>
                      <a:pt x="29124" y="5840"/>
                    </a:lnTo>
                    <a:lnTo>
                      <a:pt x="29124" y="10627"/>
                    </a:lnTo>
                    <a:cubicBezTo>
                      <a:pt x="29876" y="11128"/>
                      <a:pt x="30377" y="11755"/>
                      <a:pt x="30377" y="12432"/>
                    </a:cubicBezTo>
                    <a:cubicBezTo>
                      <a:pt x="30377" y="12682"/>
                      <a:pt x="30302" y="12908"/>
                      <a:pt x="30176" y="13158"/>
                    </a:cubicBezTo>
                    <a:cubicBezTo>
                      <a:pt x="29951" y="13534"/>
                      <a:pt x="29600" y="13910"/>
                      <a:pt x="29124" y="14211"/>
                    </a:cubicBezTo>
                    <a:cubicBezTo>
                      <a:pt x="28096" y="14888"/>
                      <a:pt x="26642" y="15339"/>
                      <a:pt x="25314" y="15339"/>
                    </a:cubicBezTo>
                    <a:cubicBezTo>
                      <a:pt x="23986" y="15339"/>
                      <a:pt x="22532" y="14888"/>
                      <a:pt x="21530" y="14211"/>
                    </a:cubicBezTo>
                    <a:cubicBezTo>
                      <a:pt x="21053" y="13910"/>
                      <a:pt x="20677" y="13534"/>
                      <a:pt x="20452" y="13158"/>
                    </a:cubicBezTo>
                    <a:cubicBezTo>
                      <a:pt x="20327" y="12908"/>
                      <a:pt x="20251" y="12682"/>
                      <a:pt x="20251" y="12432"/>
                    </a:cubicBezTo>
                    <a:cubicBezTo>
                      <a:pt x="20251" y="11780"/>
                      <a:pt x="20753" y="11128"/>
                      <a:pt x="21530" y="10627"/>
                    </a:cubicBezTo>
                    <a:lnTo>
                      <a:pt x="21530" y="3985"/>
                    </a:lnTo>
                    <a:cubicBezTo>
                      <a:pt x="20753" y="3484"/>
                      <a:pt x="20251" y="2858"/>
                      <a:pt x="20251" y="2206"/>
                    </a:cubicBezTo>
                    <a:lnTo>
                      <a:pt x="20251" y="727"/>
                    </a:lnTo>
                    <a:lnTo>
                      <a:pt x="18998" y="0"/>
                    </a:lnTo>
                    <a:lnTo>
                      <a:pt x="18998" y="4787"/>
                    </a:lnTo>
                    <a:cubicBezTo>
                      <a:pt x="19750" y="5289"/>
                      <a:pt x="20251" y="5915"/>
                      <a:pt x="20251" y="6592"/>
                    </a:cubicBezTo>
                    <a:cubicBezTo>
                      <a:pt x="20251" y="6843"/>
                      <a:pt x="20176" y="7068"/>
                      <a:pt x="20051" y="7319"/>
                    </a:cubicBezTo>
                    <a:cubicBezTo>
                      <a:pt x="19850" y="7695"/>
                      <a:pt x="19474" y="8071"/>
                      <a:pt x="18998" y="8371"/>
                    </a:cubicBezTo>
                    <a:cubicBezTo>
                      <a:pt x="17996" y="9048"/>
                      <a:pt x="16517" y="9499"/>
                      <a:pt x="15189" y="9499"/>
                    </a:cubicBezTo>
                    <a:cubicBezTo>
                      <a:pt x="13885" y="9499"/>
                      <a:pt x="12407" y="9048"/>
                      <a:pt x="11404" y="8371"/>
                    </a:cubicBezTo>
                    <a:cubicBezTo>
                      <a:pt x="10928" y="8071"/>
                      <a:pt x="10552" y="7695"/>
                      <a:pt x="10352" y="7319"/>
                    </a:cubicBezTo>
                    <a:cubicBezTo>
                      <a:pt x="10201" y="7068"/>
                      <a:pt x="10126" y="6818"/>
                      <a:pt x="10126" y="6592"/>
                    </a:cubicBezTo>
                    <a:cubicBezTo>
                      <a:pt x="10126" y="5915"/>
                      <a:pt x="10652" y="5289"/>
                      <a:pt x="11404" y="4787"/>
                    </a:cubicBezTo>
                    <a:lnTo>
                      <a:pt x="114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7144231" y="2504352"/>
                <a:ext cx="912853" cy="482036"/>
              </a:xfrm>
              <a:custGeom>
                <a:avLst/>
                <a:gdLst/>
                <a:ahLst/>
                <a:cxnLst/>
                <a:rect l="l" t="t" r="r" b="b"/>
                <a:pathLst>
                  <a:path w="40903" h="21599" extrusionOk="0">
                    <a:moveTo>
                      <a:pt x="19399" y="570"/>
                    </a:moveTo>
                    <a:lnTo>
                      <a:pt x="20251" y="1047"/>
                    </a:lnTo>
                    <a:lnTo>
                      <a:pt x="20251" y="2400"/>
                    </a:lnTo>
                    <a:cubicBezTo>
                      <a:pt x="20251" y="3052"/>
                      <a:pt x="20702" y="3728"/>
                      <a:pt x="21504" y="4305"/>
                    </a:cubicBezTo>
                    <a:lnTo>
                      <a:pt x="21504" y="10721"/>
                    </a:lnTo>
                    <a:cubicBezTo>
                      <a:pt x="20702" y="11297"/>
                      <a:pt x="20251" y="11949"/>
                      <a:pt x="20251" y="12626"/>
                    </a:cubicBezTo>
                    <a:cubicBezTo>
                      <a:pt x="20251" y="12901"/>
                      <a:pt x="20326" y="13177"/>
                      <a:pt x="20476" y="13453"/>
                    </a:cubicBezTo>
                    <a:cubicBezTo>
                      <a:pt x="20702" y="13854"/>
                      <a:pt x="21103" y="14255"/>
                      <a:pt x="21604" y="14580"/>
                    </a:cubicBezTo>
                    <a:cubicBezTo>
                      <a:pt x="22682" y="15307"/>
                      <a:pt x="24186" y="15758"/>
                      <a:pt x="25514" y="15758"/>
                    </a:cubicBezTo>
                    <a:lnTo>
                      <a:pt x="25539" y="15758"/>
                    </a:lnTo>
                    <a:cubicBezTo>
                      <a:pt x="26867" y="15758"/>
                      <a:pt x="28346" y="15307"/>
                      <a:pt x="29424" y="14580"/>
                    </a:cubicBezTo>
                    <a:cubicBezTo>
                      <a:pt x="29950" y="14230"/>
                      <a:pt x="30326" y="13854"/>
                      <a:pt x="30552" y="13453"/>
                    </a:cubicBezTo>
                    <a:cubicBezTo>
                      <a:pt x="30702" y="13177"/>
                      <a:pt x="30802" y="12901"/>
                      <a:pt x="30802" y="12626"/>
                    </a:cubicBezTo>
                    <a:cubicBezTo>
                      <a:pt x="30802" y="11949"/>
                      <a:pt x="30351" y="11297"/>
                      <a:pt x="29524" y="10721"/>
                    </a:cubicBezTo>
                    <a:lnTo>
                      <a:pt x="29524" y="6410"/>
                    </a:lnTo>
                    <a:lnTo>
                      <a:pt x="40276" y="12626"/>
                    </a:lnTo>
                    <a:lnTo>
                      <a:pt x="25514" y="21147"/>
                    </a:lnTo>
                    <a:lnTo>
                      <a:pt x="627" y="6786"/>
                    </a:lnTo>
                    <a:lnTo>
                      <a:pt x="11379" y="570"/>
                    </a:lnTo>
                    <a:lnTo>
                      <a:pt x="11379" y="4881"/>
                    </a:lnTo>
                    <a:cubicBezTo>
                      <a:pt x="10577" y="5433"/>
                      <a:pt x="10126" y="6109"/>
                      <a:pt x="10126" y="6786"/>
                    </a:cubicBezTo>
                    <a:cubicBezTo>
                      <a:pt x="10126" y="7062"/>
                      <a:pt x="10201" y="7337"/>
                      <a:pt x="10351" y="7613"/>
                    </a:cubicBezTo>
                    <a:cubicBezTo>
                      <a:pt x="10577" y="8014"/>
                      <a:pt x="10953" y="8390"/>
                      <a:pt x="11479" y="8741"/>
                    </a:cubicBezTo>
                    <a:cubicBezTo>
                      <a:pt x="12557" y="9468"/>
                      <a:pt x="14060" y="9894"/>
                      <a:pt x="15389" y="9894"/>
                    </a:cubicBezTo>
                    <a:cubicBezTo>
                      <a:pt x="16742" y="9894"/>
                      <a:pt x="18246" y="9468"/>
                      <a:pt x="19299" y="8741"/>
                    </a:cubicBezTo>
                    <a:cubicBezTo>
                      <a:pt x="19825" y="8390"/>
                      <a:pt x="20201" y="8014"/>
                      <a:pt x="20451" y="7613"/>
                    </a:cubicBezTo>
                    <a:cubicBezTo>
                      <a:pt x="20602" y="7337"/>
                      <a:pt x="20677" y="7062"/>
                      <a:pt x="20677" y="6786"/>
                    </a:cubicBezTo>
                    <a:cubicBezTo>
                      <a:pt x="20677" y="6109"/>
                      <a:pt x="20226" y="5433"/>
                      <a:pt x="19399" y="4881"/>
                    </a:cubicBezTo>
                    <a:lnTo>
                      <a:pt x="19399" y="570"/>
                    </a:lnTo>
                    <a:close/>
                    <a:moveTo>
                      <a:pt x="11595" y="0"/>
                    </a:moveTo>
                    <a:cubicBezTo>
                      <a:pt x="11560" y="0"/>
                      <a:pt x="11529" y="6"/>
                      <a:pt x="11504" y="19"/>
                    </a:cubicBezTo>
                    <a:lnTo>
                      <a:pt x="100" y="6585"/>
                    </a:lnTo>
                    <a:cubicBezTo>
                      <a:pt x="50" y="6636"/>
                      <a:pt x="0" y="6711"/>
                      <a:pt x="0" y="6786"/>
                    </a:cubicBezTo>
                    <a:cubicBezTo>
                      <a:pt x="0" y="6836"/>
                      <a:pt x="50" y="6911"/>
                      <a:pt x="100" y="6961"/>
                    </a:cubicBezTo>
                    <a:lnTo>
                      <a:pt x="25414" y="21573"/>
                    </a:lnTo>
                    <a:cubicBezTo>
                      <a:pt x="25439" y="21573"/>
                      <a:pt x="25489" y="21598"/>
                      <a:pt x="25514" y="21598"/>
                    </a:cubicBezTo>
                    <a:cubicBezTo>
                      <a:pt x="25564" y="21598"/>
                      <a:pt x="25589" y="21573"/>
                      <a:pt x="25614" y="21573"/>
                    </a:cubicBezTo>
                    <a:lnTo>
                      <a:pt x="40802" y="12801"/>
                    </a:lnTo>
                    <a:cubicBezTo>
                      <a:pt x="40878" y="12751"/>
                      <a:pt x="40903" y="12701"/>
                      <a:pt x="40903" y="12626"/>
                    </a:cubicBezTo>
                    <a:cubicBezTo>
                      <a:pt x="40903" y="12550"/>
                      <a:pt x="40878" y="12475"/>
                      <a:pt x="40802" y="12425"/>
                    </a:cubicBezTo>
                    <a:lnTo>
                      <a:pt x="29424" y="5859"/>
                    </a:lnTo>
                    <a:cubicBezTo>
                      <a:pt x="29386" y="5846"/>
                      <a:pt x="29349" y="5840"/>
                      <a:pt x="29314" y="5840"/>
                    </a:cubicBezTo>
                    <a:cubicBezTo>
                      <a:pt x="29280" y="5840"/>
                      <a:pt x="29248" y="5846"/>
                      <a:pt x="29223" y="5859"/>
                    </a:cubicBezTo>
                    <a:cubicBezTo>
                      <a:pt x="29148" y="5909"/>
                      <a:pt x="29098" y="5959"/>
                      <a:pt x="29098" y="6034"/>
                    </a:cubicBezTo>
                    <a:lnTo>
                      <a:pt x="29098" y="10821"/>
                    </a:lnTo>
                    <a:cubicBezTo>
                      <a:pt x="29098" y="10896"/>
                      <a:pt x="29148" y="10971"/>
                      <a:pt x="29198" y="10996"/>
                    </a:cubicBezTo>
                    <a:cubicBezTo>
                      <a:pt x="29950" y="11498"/>
                      <a:pt x="30376" y="12074"/>
                      <a:pt x="30376" y="12626"/>
                    </a:cubicBezTo>
                    <a:cubicBezTo>
                      <a:pt x="30376" y="12826"/>
                      <a:pt x="30301" y="13027"/>
                      <a:pt x="30201" y="13252"/>
                    </a:cubicBezTo>
                    <a:cubicBezTo>
                      <a:pt x="30000" y="13578"/>
                      <a:pt x="29649" y="13929"/>
                      <a:pt x="29198" y="14230"/>
                    </a:cubicBezTo>
                    <a:cubicBezTo>
                      <a:pt x="28222" y="14888"/>
                      <a:pt x="26843" y="15333"/>
                      <a:pt x="25614" y="15333"/>
                    </a:cubicBezTo>
                    <a:cubicBezTo>
                      <a:pt x="25581" y="15333"/>
                      <a:pt x="25547" y="15333"/>
                      <a:pt x="25514" y="15332"/>
                    </a:cubicBezTo>
                    <a:cubicBezTo>
                      <a:pt x="24286" y="15332"/>
                      <a:pt x="22832" y="14906"/>
                      <a:pt x="21830" y="14230"/>
                    </a:cubicBezTo>
                    <a:cubicBezTo>
                      <a:pt x="21379" y="13929"/>
                      <a:pt x="21028" y="13603"/>
                      <a:pt x="20852" y="13252"/>
                    </a:cubicBezTo>
                    <a:cubicBezTo>
                      <a:pt x="20727" y="13027"/>
                      <a:pt x="20677" y="12826"/>
                      <a:pt x="20677" y="12626"/>
                    </a:cubicBezTo>
                    <a:cubicBezTo>
                      <a:pt x="20677" y="12074"/>
                      <a:pt x="21078" y="11498"/>
                      <a:pt x="21830" y="10996"/>
                    </a:cubicBezTo>
                    <a:cubicBezTo>
                      <a:pt x="21905" y="10971"/>
                      <a:pt x="21930" y="10896"/>
                      <a:pt x="21930" y="10821"/>
                    </a:cubicBezTo>
                    <a:lnTo>
                      <a:pt x="21930" y="4179"/>
                    </a:lnTo>
                    <a:cubicBezTo>
                      <a:pt x="21930" y="4104"/>
                      <a:pt x="21905" y="4054"/>
                      <a:pt x="21830" y="4004"/>
                    </a:cubicBezTo>
                    <a:cubicBezTo>
                      <a:pt x="21078" y="3503"/>
                      <a:pt x="20677" y="2926"/>
                      <a:pt x="20677" y="2400"/>
                    </a:cubicBezTo>
                    <a:lnTo>
                      <a:pt x="20677" y="921"/>
                    </a:lnTo>
                    <a:cubicBezTo>
                      <a:pt x="20677" y="871"/>
                      <a:pt x="20652" y="821"/>
                      <a:pt x="20627" y="796"/>
                    </a:cubicBezTo>
                    <a:lnTo>
                      <a:pt x="20602" y="796"/>
                    </a:lnTo>
                    <a:cubicBezTo>
                      <a:pt x="20602" y="796"/>
                      <a:pt x="20602" y="771"/>
                      <a:pt x="20602" y="771"/>
                    </a:cubicBezTo>
                    <a:cubicBezTo>
                      <a:pt x="20577" y="771"/>
                      <a:pt x="20577" y="746"/>
                      <a:pt x="20552" y="746"/>
                    </a:cubicBezTo>
                    <a:lnTo>
                      <a:pt x="19299" y="19"/>
                    </a:lnTo>
                    <a:cubicBezTo>
                      <a:pt x="19261" y="6"/>
                      <a:pt x="19223" y="0"/>
                      <a:pt x="19189" y="0"/>
                    </a:cubicBezTo>
                    <a:cubicBezTo>
                      <a:pt x="19154" y="0"/>
                      <a:pt x="19123" y="6"/>
                      <a:pt x="19098" y="19"/>
                    </a:cubicBezTo>
                    <a:cubicBezTo>
                      <a:pt x="19023" y="69"/>
                      <a:pt x="18973" y="119"/>
                      <a:pt x="18973" y="194"/>
                    </a:cubicBezTo>
                    <a:lnTo>
                      <a:pt x="18973" y="4981"/>
                    </a:lnTo>
                    <a:cubicBezTo>
                      <a:pt x="18973" y="5057"/>
                      <a:pt x="19023" y="5107"/>
                      <a:pt x="19073" y="5157"/>
                    </a:cubicBezTo>
                    <a:cubicBezTo>
                      <a:pt x="19825" y="5658"/>
                      <a:pt x="20251" y="6235"/>
                      <a:pt x="20251" y="6786"/>
                    </a:cubicBezTo>
                    <a:cubicBezTo>
                      <a:pt x="20251" y="6986"/>
                      <a:pt x="20201" y="7187"/>
                      <a:pt x="20075" y="7413"/>
                    </a:cubicBezTo>
                    <a:cubicBezTo>
                      <a:pt x="19875" y="7738"/>
                      <a:pt x="19549" y="8089"/>
                      <a:pt x="19073" y="8390"/>
                    </a:cubicBezTo>
                    <a:cubicBezTo>
                      <a:pt x="18070" y="9067"/>
                      <a:pt x="16642" y="9493"/>
                      <a:pt x="15389" y="9493"/>
                    </a:cubicBezTo>
                    <a:cubicBezTo>
                      <a:pt x="14161" y="9493"/>
                      <a:pt x="12707" y="9067"/>
                      <a:pt x="11705" y="8390"/>
                    </a:cubicBezTo>
                    <a:cubicBezTo>
                      <a:pt x="11253" y="8089"/>
                      <a:pt x="10902" y="7738"/>
                      <a:pt x="10727" y="7413"/>
                    </a:cubicBezTo>
                    <a:cubicBezTo>
                      <a:pt x="10602" y="7187"/>
                      <a:pt x="10552" y="6986"/>
                      <a:pt x="10552" y="6786"/>
                    </a:cubicBezTo>
                    <a:cubicBezTo>
                      <a:pt x="10552" y="6235"/>
                      <a:pt x="10953" y="5658"/>
                      <a:pt x="11705" y="5157"/>
                    </a:cubicBezTo>
                    <a:cubicBezTo>
                      <a:pt x="11780" y="5107"/>
                      <a:pt x="11805" y="5057"/>
                      <a:pt x="11805" y="4981"/>
                    </a:cubicBezTo>
                    <a:lnTo>
                      <a:pt x="11805" y="194"/>
                    </a:lnTo>
                    <a:cubicBezTo>
                      <a:pt x="11805" y="119"/>
                      <a:pt x="11755" y="69"/>
                      <a:pt x="11705" y="19"/>
                    </a:cubicBezTo>
                    <a:cubicBezTo>
                      <a:pt x="11667" y="6"/>
                      <a:pt x="11629" y="0"/>
                      <a:pt x="11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7572680" y="2615514"/>
                <a:ext cx="27986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2532" extrusionOk="0">
                    <a:moveTo>
                      <a:pt x="0" y="0"/>
                    </a:moveTo>
                    <a:lnTo>
                      <a:pt x="0" y="1454"/>
                    </a:lnTo>
                    <a:cubicBezTo>
                      <a:pt x="476" y="1780"/>
                      <a:pt x="852" y="2131"/>
                      <a:pt x="1053" y="2532"/>
                    </a:cubicBezTo>
                    <a:cubicBezTo>
                      <a:pt x="1178" y="2281"/>
                      <a:pt x="1253" y="2056"/>
                      <a:pt x="1253" y="1805"/>
                    </a:cubicBezTo>
                    <a:cubicBezTo>
                      <a:pt x="1253" y="1128"/>
                      <a:pt x="752" y="502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7403202" y="2467282"/>
                <a:ext cx="169501" cy="25341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355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0" y="6642"/>
                    </a:lnTo>
                    <a:lnTo>
                      <a:pt x="0" y="8096"/>
                    </a:lnTo>
                    <a:lnTo>
                      <a:pt x="0" y="10226"/>
                    </a:lnTo>
                    <a:cubicBezTo>
                      <a:pt x="1003" y="10903"/>
                      <a:pt x="2481" y="11354"/>
                      <a:pt x="3785" y="11354"/>
                    </a:cubicBezTo>
                    <a:cubicBezTo>
                      <a:pt x="5113" y="11354"/>
                      <a:pt x="6567" y="10903"/>
                      <a:pt x="7594" y="10226"/>
                    </a:cubicBezTo>
                    <a:lnTo>
                      <a:pt x="7594" y="8096"/>
                    </a:lnTo>
                    <a:lnTo>
                      <a:pt x="7594" y="6642"/>
                    </a:lnTo>
                    <a:lnTo>
                      <a:pt x="7594" y="1855"/>
                    </a:lnTo>
                    <a:lnTo>
                      <a:pt x="7594" y="1"/>
                    </a:lnTo>
                    <a:cubicBezTo>
                      <a:pt x="6567" y="677"/>
                      <a:pt x="5113" y="1129"/>
                      <a:pt x="3785" y="1129"/>
                    </a:cubicBezTo>
                    <a:cubicBezTo>
                      <a:pt x="2456" y="1129"/>
                      <a:pt x="1003" y="67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7398158" y="2462529"/>
                <a:ext cx="179009" cy="262632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1768" extrusionOk="0">
                    <a:moveTo>
                      <a:pt x="7595" y="590"/>
                    </a:moveTo>
                    <a:lnTo>
                      <a:pt x="7595" y="10339"/>
                    </a:lnTo>
                    <a:cubicBezTo>
                      <a:pt x="6617" y="10966"/>
                      <a:pt x="5214" y="11367"/>
                      <a:pt x="4011" y="11367"/>
                    </a:cubicBezTo>
                    <a:cubicBezTo>
                      <a:pt x="2808" y="11367"/>
                      <a:pt x="1429" y="10966"/>
                      <a:pt x="427" y="10339"/>
                    </a:cubicBezTo>
                    <a:lnTo>
                      <a:pt x="427" y="590"/>
                    </a:lnTo>
                    <a:cubicBezTo>
                      <a:pt x="1479" y="1191"/>
                      <a:pt x="2808" y="1542"/>
                      <a:pt x="4011" y="1542"/>
                    </a:cubicBezTo>
                    <a:cubicBezTo>
                      <a:pt x="5214" y="1542"/>
                      <a:pt x="6567" y="1191"/>
                      <a:pt x="7595" y="590"/>
                    </a:cubicBezTo>
                    <a:close/>
                    <a:moveTo>
                      <a:pt x="226" y="1"/>
                    </a:moveTo>
                    <a:cubicBezTo>
                      <a:pt x="189" y="1"/>
                      <a:pt x="151" y="13"/>
                      <a:pt x="126" y="38"/>
                    </a:cubicBezTo>
                    <a:cubicBezTo>
                      <a:pt x="51" y="63"/>
                      <a:pt x="1" y="139"/>
                      <a:pt x="1" y="214"/>
                    </a:cubicBezTo>
                    <a:lnTo>
                      <a:pt x="1" y="10439"/>
                    </a:lnTo>
                    <a:cubicBezTo>
                      <a:pt x="1" y="10515"/>
                      <a:pt x="51" y="10565"/>
                      <a:pt x="101" y="10615"/>
                    </a:cubicBezTo>
                    <a:cubicBezTo>
                      <a:pt x="1179" y="11342"/>
                      <a:pt x="2682" y="11768"/>
                      <a:pt x="4011" y="11768"/>
                    </a:cubicBezTo>
                    <a:cubicBezTo>
                      <a:pt x="5364" y="11768"/>
                      <a:pt x="6868" y="11342"/>
                      <a:pt x="7921" y="10615"/>
                    </a:cubicBezTo>
                    <a:cubicBezTo>
                      <a:pt x="7996" y="10565"/>
                      <a:pt x="8021" y="10515"/>
                      <a:pt x="8021" y="10439"/>
                    </a:cubicBezTo>
                    <a:lnTo>
                      <a:pt x="8021" y="214"/>
                    </a:lnTo>
                    <a:cubicBezTo>
                      <a:pt x="8021" y="139"/>
                      <a:pt x="7971" y="63"/>
                      <a:pt x="7921" y="38"/>
                    </a:cubicBezTo>
                    <a:cubicBezTo>
                      <a:pt x="7883" y="13"/>
                      <a:pt x="7845" y="1"/>
                      <a:pt x="7808" y="1"/>
                    </a:cubicBezTo>
                    <a:cubicBezTo>
                      <a:pt x="7770" y="1"/>
                      <a:pt x="7733" y="13"/>
                      <a:pt x="7695" y="38"/>
                    </a:cubicBezTo>
                    <a:cubicBezTo>
                      <a:pt x="6692" y="715"/>
                      <a:pt x="5264" y="1141"/>
                      <a:pt x="4011" y="1141"/>
                    </a:cubicBezTo>
                    <a:cubicBezTo>
                      <a:pt x="2783" y="1141"/>
                      <a:pt x="1329" y="715"/>
                      <a:pt x="327" y="38"/>
                    </a:cubicBezTo>
                    <a:cubicBezTo>
                      <a:pt x="301" y="13"/>
                      <a:pt x="264" y="1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7398158" y="2830029"/>
                <a:ext cx="167828" cy="142363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6379" extrusionOk="0">
                    <a:moveTo>
                      <a:pt x="427" y="589"/>
                    </a:moveTo>
                    <a:lnTo>
                      <a:pt x="6993" y="4373"/>
                    </a:lnTo>
                    <a:cubicBezTo>
                      <a:pt x="6667" y="4850"/>
                      <a:pt x="6291" y="5251"/>
                      <a:pt x="5865" y="5476"/>
                    </a:cubicBezTo>
                    <a:lnTo>
                      <a:pt x="5765" y="5551"/>
                    </a:lnTo>
                    <a:cubicBezTo>
                      <a:pt x="5289" y="5827"/>
                      <a:pt x="4650" y="5965"/>
                      <a:pt x="4014" y="5965"/>
                    </a:cubicBezTo>
                    <a:cubicBezTo>
                      <a:pt x="3378" y="5965"/>
                      <a:pt x="2745" y="5827"/>
                      <a:pt x="2281" y="5551"/>
                    </a:cubicBezTo>
                    <a:lnTo>
                      <a:pt x="2181" y="5476"/>
                    </a:lnTo>
                    <a:cubicBezTo>
                      <a:pt x="1229" y="4950"/>
                      <a:pt x="427" y="3571"/>
                      <a:pt x="427" y="2469"/>
                    </a:cubicBezTo>
                    <a:lnTo>
                      <a:pt x="427" y="589"/>
                    </a:lnTo>
                    <a:close/>
                    <a:moveTo>
                      <a:pt x="217" y="0"/>
                    </a:moveTo>
                    <a:cubicBezTo>
                      <a:pt x="182" y="0"/>
                      <a:pt x="151" y="13"/>
                      <a:pt x="126" y="38"/>
                    </a:cubicBezTo>
                    <a:cubicBezTo>
                      <a:pt x="51" y="63"/>
                      <a:pt x="1" y="138"/>
                      <a:pt x="1" y="213"/>
                    </a:cubicBezTo>
                    <a:lnTo>
                      <a:pt x="1" y="2469"/>
                    </a:lnTo>
                    <a:cubicBezTo>
                      <a:pt x="1" y="3722"/>
                      <a:pt x="878" y="5226"/>
                      <a:pt x="1956" y="5852"/>
                    </a:cubicBezTo>
                    <a:lnTo>
                      <a:pt x="2056" y="5902"/>
                    </a:lnTo>
                    <a:cubicBezTo>
                      <a:pt x="2607" y="6228"/>
                      <a:pt x="3309" y="6378"/>
                      <a:pt x="4011" y="6378"/>
                    </a:cubicBezTo>
                    <a:cubicBezTo>
                      <a:pt x="4712" y="6378"/>
                      <a:pt x="5439" y="6228"/>
                      <a:pt x="5966" y="5902"/>
                    </a:cubicBezTo>
                    <a:lnTo>
                      <a:pt x="6066" y="5852"/>
                    </a:lnTo>
                    <a:cubicBezTo>
                      <a:pt x="6592" y="5551"/>
                      <a:pt x="7093" y="5025"/>
                      <a:pt x="7444" y="4399"/>
                    </a:cubicBezTo>
                    <a:cubicBezTo>
                      <a:pt x="7520" y="4298"/>
                      <a:pt x="7469" y="4173"/>
                      <a:pt x="7369" y="4098"/>
                    </a:cubicBezTo>
                    <a:lnTo>
                      <a:pt x="327" y="38"/>
                    </a:lnTo>
                    <a:cubicBezTo>
                      <a:pt x="289" y="13"/>
                      <a:pt x="251" y="0"/>
                      <a:pt x="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7374680" y="2615514"/>
                <a:ext cx="28544" cy="56508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532" extrusionOk="0">
                    <a:moveTo>
                      <a:pt x="1278" y="0"/>
                    </a:moveTo>
                    <a:cubicBezTo>
                      <a:pt x="526" y="502"/>
                      <a:pt x="0" y="1128"/>
                      <a:pt x="0" y="1805"/>
                    </a:cubicBezTo>
                    <a:cubicBezTo>
                      <a:pt x="0" y="2031"/>
                      <a:pt x="75" y="2281"/>
                      <a:pt x="226" y="2532"/>
                    </a:cubicBezTo>
                    <a:cubicBezTo>
                      <a:pt x="426" y="2131"/>
                      <a:pt x="802" y="1780"/>
                      <a:pt x="1278" y="1454"/>
                    </a:cubicBezTo>
                    <a:lnTo>
                      <a:pt x="12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7374680" y="2329696"/>
                <a:ext cx="225987" cy="13033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5840" extrusionOk="0">
                    <a:moveTo>
                      <a:pt x="5063" y="0"/>
                    </a:moveTo>
                    <a:cubicBezTo>
                      <a:pt x="2757" y="0"/>
                      <a:pt x="0" y="1379"/>
                      <a:pt x="0" y="2908"/>
                    </a:cubicBezTo>
                    <a:cubicBezTo>
                      <a:pt x="0" y="4436"/>
                      <a:pt x="2757" y="5840"/>
                      <a:pt x="5063" y="5840"/>
                    </a:cubicBezTo>
                    <a:cubicBezTo>
                      <a:pt x="7394" y="5840"/>
                      <a:pt x="10125" y="4436"/>
                      <a:pt x="10125" y="2908"/>
                    </a:cubicBezTo>
                    <a:cubicBezTo>
                      <a:pt x="10125" y="1379"/>
                      <a:pt x="7394" y="0"/>
                      <a:pt x="5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7371310" y="2325768"/>
                <a:ext cx="232705" cy="137632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6167" extrusionOk="0">
                    <a:moveTo>
                      <a:pt x="5214" y="327"/>
                    </a:moveTo>
                    <a:cubicBezTo>
                      <a:pt x="7394" y="327"/>
                      <a:pt x="10126" y="1630"/>
                      <a:pt x="10126" y="3084"/>
                    </a:cubicBezTo>
                    <a:cubicBezTo>
                      <a:pt x="10126" y="4562"/>
                      <a:pt x="7394" y="5841"/>
                      <a:pt x="5214" y="5841"/>
                    </a:cubicBezTo>
                    <a:cubicBezTo>
                      <a:pt x="3058" y="5841"/>
                      <a:pt x="326" y="4562"/>
                      <a:pt x="326" y="3084"/>
                    </a:cubicBezTo>
                    <a:cubicBezTo>
                      <a:pt x="326" y="1630"/>
                      <a:pt x="3058" y="327"/>
                      <a:pt x="5214" y="327"/>
                    </a:cubicBezTo>
                    <a:close/>
                    <a:moveTo>
                      <a:pt x="5214" y="1"/>
                    </a:moveTo>
                    <a:cubicBezTo>
                      <a:pt x="2883" y="1"/>
                      <a:pt x="1" y="1429"/>
                      <a:pt x="1" y="3084"/>
                    </a:cubicBezTo>
                    <a:cubicBezTo>
                      <a:pt x="1" y="4738"/>
                      <a:pt x="2883" y="6166"/>
                      <a:pt x="5214" y="6166"/>
                    </a:cubicBezTo>
                    <a:cubicBezTo>
                      <a:pt x="7570" y="6166"/>
                      <a:pt x="10427" y="4738"/>
                      <a:pt x="10427" y="3084"/>
                    </a:cubicBezTo>
                    <a:cubicBezTo>
                      <a:pt x="10427" y="1429"/>
                      <a:pt x="7570" y="1"/>
                      <a:pt x="5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7374680" y="2394573"/>
                <a:ext cx="225987" cy="97907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4387" extrusionOk="0">
                    <a:moveTo>
                      <a:pt x="0" y="1"/>
                    </a:moveTo>
                    <a:lnTo>
                      <a:pt x="0" y="1454"/>
                    </a:lnTo>
                    <a:cubicBezTo>
                      <a:pt x="0" y="2131"/>
                      <a:pt x="501" y="2758"/>
                      <a:pt x="1278" y="3259"/>
                    </a:cubicBezTo>
                    <a:cubicBezTo>
                      <a:pt x="2281" y="3935"/>
                      <a:pt x="3734" y="4387"/>
                      <a:pt x="5063" y="4387"/>
                    </a:cubicBezTo>
                    <a:cubicBezTo>
                      <a:pt x="6391" y="4387"/>
                      <a:pt x="7845" y="3935"/>
                      <a:pt x="8872" y="3259"/>
                    </a:cubicBezTo>
                    <a:cubicBezTo>
                      <a:pt x="9624" y="2758"/>
                      <a:pt x="10125" y="2131"/>
                      <a:pt x="10125" y="1454"/>
                    </a:cubicBezTo>
                    <a:lnTo>
                      <a:pt x="10125" y="1"/>
                    </a:lnTo>
                    <a:cubicBezTo>
                      <a:pt x="10125" y="1529"/>
                      <a:pt x="7394" y="2933"/>
                      <a:pt x="5063" y="2933"/>
                    </a:cubicBezTo>
                    <a:cubicBezTo>
                      <a:pt x="2757" y="2933"/>
                      <a:pt x="0" y="1529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7371310" y="2391225"/>
                <a:ext cx="232705" cy="104602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4687" extrusionOk="0">
                    <a:moveTo>
                      <a:pt x="10126" y="1103"/>
                    </a:moveTo>
                    <a:lnTo>
                      <a:pt x="10126" y="1604"/>
                    </a:lnTo>
                    <a:cubicBezTo>
                      <a:pt x="10126" y="2181"/>
                      <a:pt x="9700" y="2757"/>
                      <a:pt x="8923" y="3283"/>
                    </a:cubicBezTo>
                    <a:cubicBezTo>
                      <a:pt x="7921" y="3960"/>
                      <a:pt x="6467" y="4386"/>
                      <a:pt x="5214" y="4386"/>
                    </a:cubicBezTo>
                    <a:cubicBezTo>
                      <a:pt x="3961" y="4386"/>
                      <a:pt x="2507" y="3960"/>
                      <a:pt x="1504" y="3283"/>
                    </a:cubicBezTo>
                    <a:cubicBezTo>
                      <a:pt x="753" y="2757"/>
                      <a:pt x="326" y="2181"/>
                      <a:pt x="326" y="1604"/>
                    </a:cubicBezTo>
                    <a:lnTo>
                      <a:pt x="326" y="1103"/>
                    </a:lnTo>
                    <a:cubicBezTo>
                      <a:pt x="1129" y="2331"/>
                      <a:pt x="3334" y="3233"/>
                      <a:pt x="5214" y="3233"/>
                    </a:cubicBezTo>
                    <a:cubicBezTo>
                      <a:pt x="7093" y="3233"/>
                      <a:pt x="9324" y="2331"/>
                      <a:pt x="10126" y="1103"/>
                    </a:cubicBezTo>
                    <a:close/>
                    <a:moveTo>
                      <a:pt x="151" y="0"/>
                    </a:moveTo>
                    <a:cubicBezTo>
                      <a:pt x="76" y="0"/>
                      <a:pt x="1" y="75"/>
                      <a:pt x="1" y="151"/>
                    </a:cubicBezTo>
                    <a:lnTo>
                      <a:pt x="1" y="1604"/>
                    </a:lnTo>
                    <a:cubicBezTo>
                      <a:pt x="1" y="2281"/>
                      <a:pt x="477" y="2958"/>
                      <a:pt x="1329" y="3534"/>
                    </a:cubicBezTo>
                    <a:cubicBezTo>
                      <a:pt x="2407" y="4261"/>
                      <a:pt x="3885" y="4687"/>
                      <a:pt x="5214" y="4687"/>
                    </a:cubicBezTo>
                    <a:cubicBezTo>
                      <a:pt x="6542" y="4687"/>
                      <a:pt x="8046" y="4261"/>
                      <a:pt x="9098" y="3534"/>
                    </a:cubicBezTo>
                    <a:cubicBezTo>
                      <a:pt x="9976" y="2958"/>
                      <a:pt x="10427" y="2281"/>
                      <a:pt x="10427" y="1604"/>
                    </a:cubicBezTo>
                    <a:lnTo>
                      <a:pt x="10427" y="151"/>
                    </a:lnTo>
                    <a:cubicBezTo>
                      <a:pt x="10427" y="75"/>
                      <a:pt x="10377" y="0"/>
                      <a:pt x="10276" y="0"/>
                    </a:cubicBezTo>
                    <a:cubicBezTo>
                      <a:pt x="10201" y="0"/>
                      <a:pt x="10126" y="75"/>
                      <a:pt x="10126" y="151"/>
                    </a:cubicBezTo>
                    <a:cubicBezTo>
                      <a:pt x="10126" y="1629"/>
                      <a:pt x="7394" y="2908"/>
                      <a:pt x="5214" y="2908"/>
                    </a:cubicBezTo>
                    <a:cubicBezTo>
                      <a:pt x="3058" y="2908"/>
                      <a:pt x="326" y="1629"/>
                      <a:pt x="326" y="151"/>
                    </a:cubicBezTo>
                    <a:cubicBezTo>
                      <a:pt x="326" y="75"/>
                      <a:pt x="251" y="0"/>
                      <a:pt x="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7177216" y="2704449"/>
                <a:ext cx="84494" cy="97907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387" extrusionOk="0">
                    <a:moveTo>
                      <a:pt x="1" y="0"/>
                    </a:moveTo>
                    <a:lnTo>
                      <a:pt x="1" y="4386"/>
                    </a:lnTo>
                    <a:lnTo>
                      <a:pt x="3785" y="21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7172752" y="2699695"/>
                <a:ext cx="93979" cy="107124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800" extrusionOk="0">
                    <a:moveTo>
                      <a:pt x="401" y="564"/>
                    </a:moveTo>
                    <a:lnTo>
                      <a:pt x="3584" y="2394"/>
                    </a:lnTo>
                    <a:lnTo>
                      <a:pt x="401" y="4223"/>
                    </a:lnTo>
                    <a:lnTo>
                      <a:pt x="401" y="564"/>
                    </a:lnTo>
                    <a:close/>
                    <a:moveTo>
                      <a:pt x="201" y="0"/>
                    </a:moveTo>
                    <a:cubicBezTo>
                      <a:pt x="163" y="0"/>
                      <a:pt x="126" y="13"/>
                      <a:pt x="101" y="38"/>
                    </a:cubicBezTo>
                    <a:cubicBezTo>
                      <a:pt x="25" y="63"/>
                      <a:pt x="0" y="138"/>
                      <a:pt x="0" y="213"/>
                    </a:cubicBezTo>
                    <a:lnTo>
                      <a:pt x="0" y="4599"/>
                    </a:lnTo>
                    <a:cubicBezTo>
                      <a:pt x="0" y="4675"/>
                      <a:pt x="25" y="4750"/>
                      <a:pt x="101" y="4775"/>
                    </a:cubicBezTo>
                    <a:cubicBezTo>
                      <a:pt x="126" y="4800"/>
                      <a:pt x="151" y="4800"/>
                      <a:pt x="201" y="4800"/>
                    </a:cubicBezTo>
                    <a:cubicBezTo>
                      <a:pt x="226" y="4800"/>
                      <a:pt x="276" y="4800"/>
                      <a:pt x="301" y="4775"/>
                    </a:cubicBezTo>
                    <a:lnTo>
                      <a:pt x="4111" y="2594"/>
                    </a:lnTo>
                    <a:cubicBezTo>
                      <a:pt x="4161" y="2544"/>
                      <a:pt x="4211" y="2469"/>
                      <a:pt x="4211" y="2394"/>
                    </a:cubicBezTo>
                    <a:cubicBezTo>
                      <a:pt x="4211" y="2319"/>
                      <a:pt x="4161" y="2269"/>
                      <a:pt x="4111" y="2218"/>
                    </a:cubicBezTo>
                    <a:lnTo>
                      <a:pt x="301" y="38"/>
                    </a:lnTo>
                    <a:cubicBezTo>
                      <a:pt x="276" y="13"/>
                      <a:pt x="238" y="0"/>
                      <a:pt x="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7413825" y="2530485"/>
                <a:ext cx="148255" cy="76661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3435" extrusionOk="0">
                    <a:moveTo>
                      <a:pt x="3309" y="1"/>
                    </a:moveTo>
                    <a:cubicBezTo>
                      <a:pt x="1680" y="1"/>
                      <a:pt x="0" y="1003"/>
                      <a:pt x="0" y="1705"/>
                    </a:cubicBezTo>
                    <a:cubicBezTo>
                      <a:pt x="0" y="2432"/>
                      <a:pt x="1680" y="3434"/>
                      <a:pt x="3309" y="3434"/>
                    </a:cubicBezTo>
                    <a:cubicBezTo>
                      <a:pt x="4963" y="3434"/>
                      <a:pt x="6642" y="2432"/>
                      <a:pt x="6642" y="1705"/>
                    </a:cubicBezTo>
                    <a:cubicBezTo>
                      <a:pt x="6642" y="1379"/>
                      <a:pt x="6266" y="953"/>
                      <a:pt x="5640" y="602"/>
                    </a:cubicBezTo>
                    <a:cubicBezTo>
                      <a:pt x="4963" y="226"/>
                      <a:pt x="4086" y="1"/>
                      <a:pt x="3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7413825" y="2569094"/>
                <a:ext cx="148255" cy="146559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567" extrusionOk="0">
                    <a:moveTo>
                      <a:pt x="0" y="0"/>
                    </a:moveTo>
                    <a:lnTo>
                      <a:pt x="0" y="5715"/>
                    </a:lnTo>
                    <a:cubicBezTo>
                      <a:pt x="953" y="6216"/>
                      <a:pt x="2181" y="6567"/>
                      <a:pt x="3309" y="6567"/>
                    </a:cubicBezTo>
                    <a:cubicBezTo>
                      <a:pt x="4437" y="6567"/>
                      <a:pt x="5665" y="6216"/>
                      <a:pt x="6642" y="5715"/>
                    </a:cubicBezTo>
                    <a:lnTo>
                      <a:pt x="6642" y="0"/>
                    </a:lnTo>
                    <a:cubicBezTo>
                      <a:pt x="6617" y="702"/>
                      <a:pt x="4963" y="1704"/>
                      <a:pt x="3309" y="1704"/>
                    </a:cubicBezTo>
                    <a:cubicBezTo>
                      <a:pt x="1680" y="1704"/>
                      <a:pt x="0" y="70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7639789" y="2660819"/>
                <a:ext cx="148255" cy="76661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3435" extrusionOk="0">
                    <a:moveTo>
                      <a:pt x="3309" y="1"/>
                    </a:moveTo>
                    <a:cubicBezTo>
                      <a:pt x="1655" y="1"/>
                      <a:pt x="1" y="1003"/>
                      <a:pt x="1" y="1730"/>
                    </a:cubicBezTo>
                    <a:cubicBezTo>
                      <a:pt x="1" y="2432"/>
                      <a:pt x="1655" y="3434"/>
                      <a:pt x="3309" y="3434"/>
                    </a:cubicBezTo>
                    <a:cubicBezTo>
                      <a:pt x="4963" y="3434"/>
                      <a:pt x="6642" y="2432"/>
                      <a:pt x="6642" y="1730"/>
                    </a:cubicBezTo>
                    <a:cubicBezTo>
                      <a:pt x="6642" y="1379"/>
                      <a:pt x="6267" y="953"/>
                      <a:pt x="5640" y="602"/>
                    </a:cubicBezTo>
                    <a:cubicBezTo>
                      <a:pt x="4938" y="226"/>
                      <a:pt x="4086" y="1"/>
                      <a:pt x="3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7639789" y="2699405"/>
                <a:ext cx="148255" cy="146581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568" extrusionOk="0">
                    <a:moveTo>
                      <a:pt x="1" y="1"/>
                    </a:moveTo>
                    <a:lnTo>
                      <a:pt x="1" y="5715"/>
                    </a:lnTo>
                    <a:cubicBezTo>
                      <a:pt x="953" y="6241"/>
                      <a:pt x="2181" y="6567"/>
                      <a:pt x="3309" y="6567"/>
                    </a:cubicBezTo>
                    <a:cubicBezTo>
                      <a:pt x="4437" y="6567"/>
                      <a:pt x="5665" y="6241"/>
                      <a:pt x="6642" y="5715"/>
                    </a:cubicBezTo>
                    <a:lnTo>
                      <a:pt x="6642" y="1"/>
                    </a:lnTo>
                    <a:cubicBezTo>
                      <a:pt x="6617" y="728"/>
                      <a:pt x="4963" y="1705"/>
                      <a:pt x="3309" y="1705"/>
                    </a:cubicBezTo>
                    <a:cubicBezTo>
                      <a:pt x="1655" y="1705"/>
                      <a:pt x="1" y="703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7793623" y="2741094"/>
                <a:ext cx="38051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945" extrusionOk="0">
                    <a:moveTo>
                      <a:pt x="426" y="639"/>
                    </a:moveTo>
                    <a:cubicBezTo>
                      <a:pt x="978" y="1065"/>
                      <a:pt x="1278" y="1541"/>
                      <a:pt x="1278" y="2018"/>
                    </a:cubicBezTo>
                    <a:cubicBezTo>
                      <a:pt x="1278" y="2118"/>
                      <a:pt x="1253" y="2193"/>
                      <a:pt x="1228" y="2293"/>
                    </a:cubicBezTo>
                    <a:cubicBezTo>
                      <a:pt x="1028" y="2043"/>
                      <a:pt x="752" y="1792"/>
                      <a:pt x="426" y="1566"/>
                    </a:cubicBezTo>
                    <a:lnTo>
                      <a:pt x="426" y="639"/>
                    </a:lnTo>
                    <a:close/>
                    <a:moveTo>
                      <a:pt x="226" y="0"/>
                    </a:moveTo>
                    <a:cubicBezTo>
                      <a:pt x="188" y="0"/>
                      <a:pt x="150" y="13"/>
                      <a:pt x="125" y="38"/>
                    </a:cubicBezTo>
                    <a:cubicBezTo>
                      <a:pt x="50" y="63"/>
                      <a:pt x="0" y="138"/>
                      <a:pt x="0" y="213"/>
                    </a:cubicBezTo>
                    <a:lnTo>
                      <a:pt x="0" y="1667"/>
                    </a:lnTo>
                    <a:cubicBezTo>
                      <a:pt x="0" y="1742"/>
                      <a:pt x="50" y="1817"/>
                      <a:pt x="100" y="1842"/>
                    </a:cubicBezTo>
                    <a:cubicBezTo>
                      <a:pt x="551" y="2168"/>
                      <a:pt x="902" y="2494"/>
                      <a:pt x="1103" y="2845"/>
                    </a:cubicBezTo>
                    <a:cubicBezTo>
                      <a:pt x="1128" y="2920"/>
                      <a:pt x="1203" y="2945"/>
                      <a:pt x="1278" y="2945"/>
                    </a:cubicBezTo>
                    <a:cubicBezTo>
                      <a:pt x="1353" y="2945"/>
                      <a:pt x="1429" y="2920"/>
                      <a:pt x="1454" y="2845"/>
                    </a:cubicBezTo>
                    <a:cubicBezTo>
                      <a:pt x="1604" y="2569"/>
                      <a:pt x="1704" y="2293"/>
                      <a:pt x="1704" y="2018"/>
                    </a:cubicBezTo>
                    <a:cubicBezTo>
                      <a:pt x="1704" y="1316"/>
                      <a:pt x="1203" y="639"/>
                      <a:pt x="326" y="38"/>
                    </a:cubicBezTo>
                    <a:cubicBezTo>
                      <a:pt x="301" y="13"/>
                      <a:pt x="263" y="0"/>
                      <a:pt x="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7596158" y="2741273"/>
                <a:ext cx="37516" cy="65546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2937" extrusionOk="0">
                    <a:moveTo>
                      <a:pt x="1254" y="631"/>
                    </a:moveTo>
                    <a:lnTo>
                      <a:pt x="1254" y="1558"/>
                    </a:lnTo>
                    <a:cubicBezTo>
                      <a:pt x="928" y="1784"/>
                      <a:pt x="653" y="2035"/>
                      <a:pt x="452" y="2285"/>
                    </a:cubicBezTo>
                    <a:cubicBezTo>
                      <a:pt x="427" y="2210"/>
                      <a:pt x="427" y="2110"/>
                      <a:pt x="427" y="2010"/>
                    </a:cubicBezTo>
                    <a:cubicBezTo>
                      <a:pt x="427" y="1558"/>
                      <a:pt x="703" y="1057"/>
                      <a:pt x="1254" y="631"/>
                    </a:cubicBezTo>
                    <a:close/>
                    <a:moveTo>
                      <a:pt x="1485" y="1"/>
                    </a:moveTo>
                    <a:cubicBezTo>
                      <a:pt x="1441" y="1"/>
                      <a:pt x="1398" y="15"/>
                      <a:pt x="1354" y="30"/>
                    </a:cubicBezTo>
                    <a:cubicBezTo>
                      <a:pt x="477" y="631"/>
                      <a:pt x="1" y="1308"/>
                      <a:pt x="1" y="2010"/>
                    </a:cubicBezTo>
                    <a:cubicBezTo>
                      <a:pt x="1" y="2285"/>
                      <a:pt x="76" y="2561"/>
                      <a:pt x="226" y="2837"/>
                    </a:cubicBezTo>
                    <a:cubicBezTo>
                      <a:pt x="277" y="2912"/>
                      <a:pt x="327" y="2937"/>
                      <a:pt x="402" y="2937"/>
                    </a:cubicBezTo>
                    <a:cubicBezTo>
                      <a:pt x="477" y="2937"/>
                      <a:pt x="552" y="2912"/>
                      <a:pt x="602" y="2837"/>
                    </a:cubicBezTo>
                    <a:cubicBezTo>
                      <a:pt x="778" y="2486"/>
                      <a:pt x="1129" y="2160"/>
                      <a:pt x="1580" y="1834"/>
                    </a:cubicBezTo>
                    <a:cubicBezTo>
                      <a:pt x="1655" y="1809"/>
                      <a:pt x="1680" y="1734"/>
                      <a:pt x="1680" y="1659"/>
                    </a:cubicBezTo>
                    <a:lnTo>
                      <a:pt x="1680" y="205"/>
                    </a:lnTo>
                    <a:cubicBezTo>
                      <a:pt x="1680" y="130"/>
                      <a:pt x="1630" y="55"/>
                      <a:pt x="1580" y="30"/>
                    </a:cubicBezTo>
                    <a:cubicBezTo>
                      <a:pt x="1548" y="8"/>
                      <a:pt x="1516" y="1"/>
                      <a:pt x="1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7567637" y="2610761"/>
                <a:ext cx="38051" cy="65747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946" extrusionOk="0">
                    <a:moveTo>
                      <a:pt x="427" y="614"/>
                    </a:moveTo>
                    <a:cubicBezTo>
                      <a:pt x="978" y="1066"/>
                      <a:pt x="1279" y="1542"/>
                      <a:pt x="1279" y="2018"/>
                    </a:cubicBezTo>
                    <a:cubicBezTo>
                      <a:pt x="1279" y="2093"/>
                      <a:pt x="1254" y="2193"/>
                      <a:pt x="1229" y="2294"/>
                    </a:cubicBezTo>
                    <a:cubicBezTo>
                      <a:pt x="1028" y="2043"/>
                      <a:pt x="753" y="1792"/>
                      <a:pt x="427" y="1567"/>
                    </a:cubicBezTo>
                    <a:lnTo>
                      <a:pt x="427" y="614"/>
                    </a:lnTo>
                    <a:close/>
                    <a:moveTo>
                      <a:pt x="236" y="0"/>
                    </a:moveTo>
                    <a:cubicBezTo>
                      <a:pt x="201" y="0"/>
                      <a:pt x="164" y="13"/>
                      <a:pt x="126" y="38"/>
                    </a:cubicBezTo>
                    <a:cubicBezTo>
                      <a:pt x="51" y="63"/>
                      <a:pt x="1" y="138"/>
                      <a:pt x="1" y="213"/>
                    </a:cubicBezTo>
                    <a:lnTo>
                      <a:pt x="1" y="1667"/>
                    </a:lnTo>
                    <a:cubicBezTo>
                      <a:pt x="1" y="1742"/>
                      <a:pt x="51" y="1817"/>
                      <a:pt x="101" y="1843"/>
                    </a:cubicBezTo>
                    <a:cubicBezTo>
                      <a:pt x="577" y="2143"/>
                      <a:pt x="903" y="2494"/>
                      <a:pt x="1103" y="2845"/>
                    </a:cubicBezTo>
                    <a:cubicBezTo>
                      <a:pt x="1103" y="2845"/>
                      <a:pt x="1103" y="2870"/>
                      <a:pt x="1129" y="2870"/>
                    </a:cubicBezTo>
                    <a:cubicBezTo>
                      <a:pt x="1154" y="2920"/>
                      <a:pt x="1229" y="2945"/>
                      <a:pt x="1279" y="2945"/>
                    </a:cubicBezTo>
                    <a:lnTo>
                      <a:pt x="1304" y="2945"/>
                    </a:lnTo>
                    <a:cubicBezTo>
                      <a:pt x="1379" y="2945"/>
                      <a:pt x="1429" y="2895"/>
                      <a:pt x="1454" y="2845"/>
                    </a:cubicBezTo>
                    <a:cubicBezTo>
                      <a:pt x="1630" y="2569"/>
                      <a:pt x="1705" y="2294"/>
                      <a:pt x="1705" y="2018"/>
                    </a:cubicBezTo>
                    <a:cubicBezTo>
                      <a:pt x="1705" y="1316"/>
                      <a:pt x="1204" y="614"/>
                      <a:pt x="327" y="38"/>
                    </a:cubicBezTo>
                    <a:cubicBezTo>
                      <a:pt x="301" y="13"/>
                      <a:pt x="270" y="0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7370194" y="2610761"/>
                <a:ext cx="37493" cy="657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946" extrusionOk="0">
                    <a:moveTo>
                      <a:pt x="1254" y="614"/>
                    </a:moveTo>
                    <a:lnTo>
                      <a:pt x="1254" y="1567"/>
                    </a:lnTo>
                    <a:cubicBezTo>
                      <a:pt x="928" y="1792"/>
                      <a:pt x="652" y="2043"/>
                      <a:pt x="452" y="2294"/>
                    </a:cubicBezTo>
                    <a:cubicBezTo>
                      <a:pt x="427" y="2193"/>
                      <a:pt x="427" y="2093"/>
                      <a:pt x="427" y="2018"/>
                    </a:cubicBezTo>
                    <a:cubicBezTo>
                      <a:pt x="427" y="1542"/>
                      <a:pt x="727" y="1066"/>
                      <a:pt x="1254" y="614"/>
                    </a:cubicBezTo>
                    <a:close/>
                    <a:moveTo>
                      <a:pt x="1467" y="0"/>
                    </a:moveTo>
                    <a:cubicBezTo>
                      <a:pt x="1429" y="0"/>
                      <a:pt x="1392" y="13"/>
                      <a:pt x="1354" y="38"/>
                    </a:cubicBezTo>
                    <a:cubicBezTo>
                      <a:pt x="477" y="614"/>
                      <a:pt x="1" y="1316"/>
                      <a:pt x="1" y="2018"/>
                    </a:cubicBezTo>
                    <a:cubicBezTo>
                      <a:pt x="1" y="2294"/>
                      <a:pt x="76" y="2569"/>
                      <a:pt x="226" y="2845"/>
                    </a:cubicBezTo>
                    <a:cubicBezTo>
                      <a:pt x="276" y="2895"/>
                      <a:pt x="351" y="2945"/>
                      <a:pt x="427" y="2945"/>
                    </a:cubicBezTo>
                    <a:cubicBezTo>
                      <a:pt x="502" y="2945"/>
                      <a:pt x="552" y="2895"/>
                      <a:pt x="602" y="2845"/>
                    </a:cubicBezTo>
                    <a:cubicBezTo>
                      <a:pt x="777" y="2494"/>
                      <a:pt x="1128" y="2143"/>
                      <a:pt x="1580" y="1843"/>
                    </a:cubicBezTo>
                    <a:cubicBezTo>
                      <a:pt x="1655" y="1817"/>
                      <a:pt x="1680" y="1742"/>
                      <a:pt x="1680" y="1667"/>
                    </a:cubicBezTo>
                    <a:lnTo>
                      <a:pt x="1680" y="213"/>
                    </a:lnTo>
                    <a:cubicBezTo>
                      <a:pt x="1680" y="138"/>
                      <a:pt x="1630" y="63"/>
                      <a:pt x="1580" y="38"/>
                    </a:cubicBezTo>
                    <a:cubicBezTo>
                      <a:pt x="1542" y="13"/>
                      <a:pt x="1504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8"/>
          <p:cNvSpPr txBox="1">
            <a:spLocks noGrp="1"/>
          </p:cNvSpPr>
          <p:nvPr>
            <p:ph type="subTitle" idx="1"/>
          </p:nvPr>
        </p:nvSpPr>
        <p:spPr>
          <a:xfrm>
            <a:off x="754144" y="2571750"/>
            <a:ext cx="2337848" cy="331800"/>
          </a:xfrm>
          <a:prstGeom prst="rect">
            <a:avLst/>
          </a:prstGeom>
          <a:ln w="3175">
            <a:noFill/>
          </a:ln>
          <a:scene3d>
            <a:camera prst="isometricRightUp"/>
            <a:lightRig rig="threePt" dir="t"/>
          </a:scene3d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n w="3175">
                  <a:solidFill>
                    <a:srgbClr val="D85C70"/>
                  </a:solidFill>
                </a:ln>
                <a:solidFill>
                  <a:srgbClr val="D85C70"/>
                </a:solidFill>
              </a:rPr>
              <a:t>UIC MSBA TEAM</a:t>
            </a:r>
            <a:endParaRPr sz="1400" b="1" dirty="0">
              <a:ln w="3175">
                <a:solidFill>
                  <a:srgbClr val="D85C70"/>
                </a:solidFill>
              </a:ln>
              <a:solidFill>
                <a:srgbClr val="D85C70"/>
              </a:solidFill>
            </a:endParaRPr>
          </a:p>
        </p:txBody>
      </p:sp>
      <p:pic>
        <p:nvPicPr>
          <p:cNvPr id="2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C639CA89-27E9-2222-7DB6-8291601F8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68" y="183007"/>
            <a:ext cx="855688" cy="4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B682-22A1-DEAC-590F-794E2945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032822-9EAC-FC34-DE76-C91A7CC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ECA271-8E06-7B3F-E366-1129F673F8E4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3D0AB3-A321-2CCB-7DFD-878003CEB7AF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1183CFDE-9569-D874-BBCE-A010554B98AA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0D3DDA2E-01A2-0516-1E76-F6B7D9D9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0AAE0-7CE4-8DD6-05F0-17DBB3B2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04739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9F1196-8FB7-34E3-62AF-0B34E42E4D8D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001EBDE7-976A-8332-B562-53B058DED7D5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513E4BD9-8D88-6F6A-7C70-BFCC7BFFF8D8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1351DCF2-89BF-955A-B39F-FD9625B9DADD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BFCE45ED-3A94-E9F1-9DDC-11C86BB97BFA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EECC792C-67F3-EAAA-666E-E4E3108A4554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4149135D-643D-2BFC-C9E1-E27BC8A293FF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CACC41BF-A429-D670-F511-EA0DA3198554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62EFE77C-6CFE-FC39-AA28-C4EF85159FCA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FEC05B48-83E4-B7A8-B28E-CFD0E9E66778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4101AC90-8E3A-1213-34EA-040B4C1C0C07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BA1D9761-7636-57E4-9AED-09EABEB272A6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35D82BF5-4512-52E9-825E-1982FA98759D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C5660BC8-0998-9132-53AD-83D557FD7B58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0BFF2326-526E-5944-E2EF-2AC886255F64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2D9A9F7F-3563-F92C-1A27-8EF77C24448C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3E5C7505-5920-BDAF-BB82-BF9BA6198907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CEE2679F-DC02-6CDD-1298-E4A004425CE6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2C7D6945-A1DC-5528-73A1-E7D4C549D9EE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B684893F-B1F0-3C94-7D69-0E09853660BC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DB4ADC35-6117-3F14-3E96-B30EE3124B46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F041B64C-DE6C-6E34-14A5-EAC22EAD063F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286EA9CE-0797-D04E-EB5A-A6502309F97F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C4631620-807A-A20A-C671-D74A654C9D9C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C6B5554A-3C8D-15F6-81F5-A61BE9EDEC13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839D2E08-9B2D-67CF-35A2-D4C69BB79B71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3E36E064-1991-399B-152D-5965A8A5EA8C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9910E3A6-15DD-E95C-3367-C156C93D2AE6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CA5F5904-9CE4-AE6B-F742-7BCB35EC0A50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3B93138C-AB0D-68F9-603F-72C9B4CE497F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6717B6C6-F9DD-7DD9-157C-7C22309C6F27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A9E27977-4D83-A1C9-87F6-CB6DF3DA169D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54FFCA3D-4AAD-3702-5F25-46F9AEA8A9C0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7C2A190A-A886-9DCD-F15F-97387487FA73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7F4F1C0E-0B77-01BB-6AFD-6C6FA54E1B8C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D1469F80-EF37-7FF1-02CA-60491376DB7E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F87A14E6-648C-816A-D9E4-010779D445BF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5735E081-A7B9-EDD2-5DFF-1BE364D1C760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330F8F1B-72B1-65B3-3F22-CAE8986E8B0D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F5711A28-5AF9-CD9A-E209-9CD554F780AE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D66AF771-5CB7-5097-408C-C39EE6569501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1C0BC3FF-2947-7C87-61FF-29484287FED3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E9D4B67C-34ED-FCCF-F583-6D10BD54E6DC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9074EBFD-214F-EFFB-C2C2-4CDC2A0BBBA6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F74EF8E6-9ACB-3B31-022D-59FF4EFA0C2F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0F402A5F-8564-B6A8-3916-AC31D1D77AE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D4C7D743-CFD9-D4C8-F41F-389C5F97FCF1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75170258-6E73-4B96-94DF-6838ED6C97D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916125FF-503F-5C9B-30FB-7BC57B70EBA1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99B7DF28-3B6B-F075-9E41-2ED4A2878B4A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6ED8874A-8683-A431-369A-D8B639A37122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E349D78D-A080-A26B-7A64-5FBB66C74368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05A9FB78-6774-6E92-14C3-0CE5E22EF0AB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08BC06C9-F7A2-9A99-C010-0C0695486A55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AA048CCB-2748-E3F5-B4CC-80143574CAC5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4F10B1DA-0C44-2E36-6DD0-0143AD686075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A996F5E2-29D8-E172-20B2-3598560D06D6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D85EB705-3A55-2868-ABDE-825FC0631BD7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D9DAB022-CD19-E06A-ECAF-567057D2D7B6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33D06A20-6638-422C-4CBE-FEA7DF9313D2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B4EE736D-8E68-CE0E-A3FB-73C2E80130A0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9B1FCFA6-C805-5132-B354-79E8BC50076B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CF0D5338-7800-A3D8-40F0-3A22229B1374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4B823561-35A2-4E28-9EDB-3B8109C3B040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B6075BAC-D026-4100-65C9-43DE5CD4C2CF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4DC9E249-14AC-45AD-A73B-363CE184BFF7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857A5ECF-7CD7-9342-C7F2-D9286B262544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A2A0B130-BDC1-5C48-76A2-42145371BEAB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0CF4EE17-F832-9630-6C3F-554FFA232E8E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281DB1EF-E4EB-E579-9716-F2B6ACD3C63C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510F7129-2E9B-DE33-314E-A7D70484F448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DE67B51B-7013-FBF9-A191-7E744C03A416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50E24E33-BBFB-85FD-5C79-39A63F90C552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370A22E6-133D-4C9D-9291-C0BCE55FD5DD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7E1B06EB-121B-2048-0B78-B7C6BDA25035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93DCE741-B8A8-03B8-8DD3-1305A02A858A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3BB8A907-D7C0-E802-C934-84922CF27127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8F4FA242-D679-3E49-28B9-FDF12DB62FF3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6234C6EE-8721-5521-6EB5-169B77CA620A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02A30D09-04F0-E3D9-255B-F1CE59729FA4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5D8FC7E2-4D95-D8CD-A4CF-0491F9DF3125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E4484C4A-6923-BD26-DCC7-24D183758874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0A033665-717C-E0A4-AB43-82F12FD55C97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0C07730F-938C-452A-91C3-D7315DA19E8B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FE0E5749-25B6-9483-662C-184ECF2B05F3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68A4B4C5-DEF1-6F25-B347-22F61CC25CFE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98CB3432-B0C1-0F38-6673-AE50C582A561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1E4AB4C9-C8DB-B5C3-DCB3-5F1370D1BD27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D92A7136-0C3E-5F60-0E2A-82E1AC790B03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8CA01DF8-B0B6-E78C-2A6D-79BFE3EB51AA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50DA3A5B-7612-BF16-9890-27153F13C4FC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DADA81A0-4EC8-EEBD-158E-9B52D71F42CE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3805D771-3D18-9DD6-B2DE-CE375E8322A1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8DB50C53-EF7E-C7F0-9C30-265FCEBD60EE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18340CBB-4A17-FA74-5463-2086D5933441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EA7965FE-A21C-63ED-C902-EE024DB0C0C8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A3034AF9-4386-4D61-8E78-2EC972C8569F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AAB9E03E-6E18-2752-70BA-D21E8F0361FB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A50C2A4B-A1AF-5196-2C30-2F5BE3563670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79990E57-0280-D040-C786-E521DFCE8D08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C349BE06-3153-2E39-751B-9078B71B0BF8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C541140C-FB28-7561-9714-DB63208C3069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D536E7C7-A173-2EDD-405E-854176B356F1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218A8E95-F64F-039A-7927-E6AAE9FCA812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57AF9F35-3A56-E9ED-B34A-2CE15150C98E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6DD8670E-CF50-1962-358D-E5672BDACEDA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81F4C304-AB24-C1B0-2599-731F4EB483F2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62CFB131-893C-82F9-85FE-970BE00AC76E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F8A137EC-FDF1-B2F4-4F6D-F21DB75902E9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665C9456-E4A5-4D37-F69D-29B0CE71D397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143CA12E-7B8E-71A1-FEBF-B6AA889304A9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DDAD908C-D877-B947-4C0B-9343B8DD403E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7AC23E92-1F7A-E7AB-25C0-866E2FAB3484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4D663484-4D37-4507-56F9-A9CBD9E8CDFE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D23DE6A3-9A1A-9787-B494-AA65DD4D810D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5337FCF9-8F98-A6AC-5274-7BFFDD4C75CF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847CEE38-5C98-FD45-3B4A-5C528F650848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AAD2CFED-0F5A-DC8A-11C6-B4486A712EF1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2F90EC4B-66F4-31A1-1304-130231144461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16880E2F-3943-AE2E-18AC-D58304D7DEEA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520CD611-E2A3-4470-C501-F24E0ABECDC7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265B4163-FE75-378D-3698-AB80DF148DC8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73F37E6C-FB1E-88E5-91C4-FF3E330E6887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E885AE42-B7D9-E93D-0D0A-810B333DC25A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C2C7A492-2F2C-BCFF-C077-F9EA155120E1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195B0BCB-5487-AEF4-A4D2-5685D903C655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668892F9-E722-F921-E74A-FF7D50A97DDE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6ABE76DB-664A-1CC6-4CDD-CA0D49C32225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E3A27263-4DDC-61DF-D7B7-259E64FDA2B8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B2086496-3DCD-1612-53AF-3F236F542D3A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8786BD2A-842B-3DEF-67AC-3F1623EFBCC8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5A61C9E7-0DA4-2437-7CE7-19BF6F231075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73B3D72D-3398-468F-812A-B619DAB45C0A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179F29B9-F434-9067-16B7-8D89B87C2FD0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9D1E14BF-BE16-A10A-74EF-A95232895874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8ED68EB8-49DE-DFE1-BCAA-8BAFB81678CC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49CD7EE7-48B5-A363-3D24-9171B535786C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CAC5A722-D294-D1F0-F1CC-5142BB17AF7D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6AE1F1DD-960A-E838-3B6B-20CE293AE9E6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69E6E0AA-BC07-B303-4714-686827B29B26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FF77C261-5D95-9F42-D5D9-FD5A0137CF26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936D72EF-22AC-3D80-139F-9EBD663F440E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7363DB9F-5725-7D65-976D-3679B06A25B0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3CBFA82D-0367-1320-9C13-261D369DD226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94FB1477-4A4B-083E-BFB1-071D0BF3CF63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37E6F9CA-7B9B-2DED-A7EE-23F1D8E72520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B0207C9C-03B3-9DAB-376C-720119058485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2F8F93AA-D820-42A3-59A0-85AC86782F36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A396B9AB-DD7C-28DF-809B-6B726C39BB18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420AC9E0-2AE3-4D98-74BF-947C890895B7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5EDE3D66-BF99-F82D-B323-A711A772011D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885C8966-455B-895A-FF89-A42BA403507A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EEEEFA85-98E6-4416-48C4-6E190627470B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E9501948-7F30-CA26-04F4-8B9850653E0B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3C508C5B-6909-61DF-6804-EB7F3282F87E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39BEF2DF-0973-3F72-AB60-286C90CE396F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0C8BF29B-E2C1-9996-713F-2EF3A1E2E123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D890A00C-8EEA-23B4-96D5-697C6995EC40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12037EB3-78D5-DADF-B5FA-AEDB8B90A4E3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1E6E731E-108B-66C9-62C7-F576D11BC6AA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B2CB1D0D-732A-FA6B-12F9-8B04BBD108A8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CED6785E-9520-818D-622D-C548E98212C8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785084BE-F28A-B01E-8589-99AFF4F489B6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6935933A-65FF-626E-C86E-150200B78A6B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6B28C3A9-C5EC-A09C-CD44-5C71E56778DF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3C661483-BBBC-9636-33F6-30FCEB81D023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89196832-AB49-BE2B-DB9F-4E8F18ED49A5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918BFCA1-2938-B9C7-AE8A-8DFB75F2AF03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97EEC7AC-7DE6-4C0B-CA9F-99887BAFAE3E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8121586A-59E8-1166-98B2-E1C0EE1AD29B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FAB377AE-12C4-7C01-A58B-AAD1B003A35A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91B38C8A-20D9-9DBD-0D8F-78CE6249AE79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47DE4D10-0EF1-F831-8447-C7FA8E89F836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3D3BEE6A-1B22-D616-47B6-7D47E06C8C9C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2AF49B4A-48B2-C355-D529-DDFE75B5BE50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16DDB2CB-6EDE-AF96-97E6-C1C6C7359521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5A4B757D-052B-03AE-FCF2-4819C325D35B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46C1BD2F-C23B-6E9A-47EC-B0FA1693C90D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9444897F-2EC3-C29D-E7FF-81B85CEB57EC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EB66BA48-DFE0-2FA2-EA9A-2A2F01946830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4A93B05E-2CA5-D768-3BD8-D3871B8D0688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A798B7D9-4A72-CFE2-0F16-E7569929BA2B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24716F2A-ED44-F75F-F342-792988B04322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05B83583-F124-BD66-7F6D-E070E8D452EA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74A9A9FB-221E-A3E0-9ECB-5EE32FCB975C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FB15702E-6DDF-FBFF-6745-DF30053E8F7A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0F390D16-925B-68FC-3917-C29C9E2BE032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64119D10-A8E4-D9C8-B4A7-B898AD64C180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788EC3A1-F2DB-FEF0-4DBF-5C2134DEA671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3D7A7FF6-9363-B259-5246-586A34B2AAC0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1B95BE6C-1815-AF41-A952-6590137F8DE7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AB1BA1D0-0230-792B-ECB7-1C6D0A5F564B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AF70F002-8A51-C72D-0B84-6764DC2E3B56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212D07F2-5B3D-6584-9FC1-20B7549ADF7F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7E830D6D-0D6F-E2C2-ECB0-682C7444E14F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5A9BC5A1-310B-286F-D840-7BB5099DC750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BD121A09-2CC4-DB4B-2E16-C47955291A17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2F0CD93E-7B7E-5EEC-E638-40D59AD3A882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AD80AA4B-FBAF-0421-BCB8-E0816A7AC8C9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118F2977-5EE6-79D0-4CCF-B49CA6F24882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10B878D1-17AE-F95D-F374-F282FFDB8487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0E5AD63E-7E90-B980-A7D9-6B41AEC4E94D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B07BEED0-D37B-1846-1B32-1B5F8FB9834A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1C8E57E3-1715-4B55-A3E3-6D8E9BB038D4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7364D9A8-CE58-8C2A-EF7B-1171AAC6FE31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D0F1D19D-EB83-8CFF-D868-7F64E4A4908E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BC56179F-3A01-578B-42A8-7DB5BD749346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BF34B00C-98FD-97E1-B6B4-FAF2EE3FF6BB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517CBDC8-53ED-D5BD-654D-A3FC5209EB65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AAA1630B-9CF3-DB32-5120-01D4741E6BF6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D8E56568-E3EA-62CC-AF83-64F7F6F770C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EFD421B4-9EB4-6397-CBF2-7CC34CA92B5E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33E902AF-FC91-64DF-89FC-AE42DD042453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F6745FB2-D58B-CEEA-0589-7BA1418D4069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C6C3B312-C456-067C-0EC3-F1CFD416288C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282ABEB9-D6B7-4A16-FFA4-3E12CCC8F84E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E718C8FA-69F4-7337-CD8D-DDA61164A557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FD21BBAE-4323-CE0D-58E0-3DA4177300DC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08674F02-ED0E-A188-FF44-B49B18EF5A6E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1E5AD5EB-85A3-DD72-7D32-599EE0BD5692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F09A95B8-9DCB-3AF9-A2EB-EB06E46F9221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58458B70-6EF3-4288-7706-A7E7950016E3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5591DFFE-2471-4970-E7EA-ADA1BAA4A568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41D99AAA-8996-3514-F04C-B2E59FB0716E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A53FD348-01D3-A972-99D3-BA3E485D8032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E615B016-AEFC-AF98-7D34-0BA0155CBA89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5AA97915-55D6-9AB2-7C75-02D5BE8E0093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7BA87A5F-E14D-BF77-831E-698E19752C6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B3E27A8B-8A0B-3111-A5CD-72DA239B1EAB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89B6DED4-8896-EC5D-2E61-D1092B88791E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F5F6FD05-8777-9A47-D507-7537DD362881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586E1726-D731-FE89-A40A-7F55231715C0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C451E356-2086-41D6-9304-44DA02547F82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EF855AF0-DF06-37AD-509F-F99A89D834A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DC207027-3268-117E-D870-E92ECB2C6BC7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AC2C6688-CC89-8DD8-CFAF-40615B0103C9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60B67126-B872-7A96-6DFF-EFD80DF51D4F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B56B8805-FFA4-8C03-B55A-7BAFA86216AC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28407D4C-E39B-CF6B-B040-3E520C190418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6289ADAB-AF86-1028-FC02-ECD8D8297952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2E6490A2-C396-CF5B-1B1B-CC6F2D53FA9E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957567AD-76D8-BDD1-BC4F-F1EF79F57AE9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D284DBE1-CA17-C437-0189-A5C5C9EBDA7F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FEBF566D-D622-4BCF-6832-EBB202838CE1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61E64128-1F7D-43BD-3B1E-D99ECBAE8FA7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56EC4076-3CEB-67FC-2266-4BC4CA906DF8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841314A9-A257-8D50-F98D-42169E8BE119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4BCB76DB-198B-3108-D59D-4849C55E5E85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E4C1993C-82F5-00AF-6723-921C2688B592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F5CCCF15-9DE3-1D16-84A8-954B3B2274F9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FA7B613A-DAF6-ABBA-26D5-3FB860DE96E3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618E81D7-3382-ED4A-4A78-FAC06BDEC0D4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95266015-63ED-8387-1F47-4C4F3B4201AD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7FE105CC-A5AB-1136-69C4-B2DAF714698C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4243673B-5759-231B-9327-D0710E1877C6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B4FAFB70-7747-FAEE-B5CB-BA8A1D27C76D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DF426E7C-75DE-3F69-BF04-F718F3E1DCE2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83647323-99F2-E7D1-7625-407A2E392CDB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E7D1B52D-A77E-0932-595C-15F2BB814780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1569A2ED-3C10-28F5-27D3-3AA6CE073871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F8907A1A-EFAF-EB12-BBD7-F41F3EEB5EFF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31BE97B4-B7B6-6D47-4FC4-FED7FAD0B064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8B130E30-0D7D-8959-948B-C6D2E807D0AF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6D11C453-8066-E248-24E8-802BE17BEB3A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CDE58CAA-E8BE-EEF3-69CE-8D73E3175017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4F30A582-6AEB-FA40-5E09-678497FFDDCE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C44ED408-9898-D07A-30B1-817E4A7B5AA2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6F3C3E23-DDED-EAE6-CD1D-55607632B224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0ABC69BC-22C6-7790-8842-06366AC64BA8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07B23AE2-0E01-EEF8-AE7F-9C1BFB4C5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42430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9B342C3E-2E3C-E483-4403-2E9BFF0B1CCA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44AD0C1B-2E88-987F-95CF-8C1970C9E438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02E91E-FF53-EECA-975A-5B343533EEA9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D5ED6D-8A12-EBDA-67AC-4E64ACF69B99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3B6AD1-AA6B-A0E5-983D-2D9572CF180D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6604A82C-0860-AB1D-406E-46D225CB3FD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BDBC1DB-A109-61E7-5B50-19C582F6F0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B84D96-5E74-1700-16AC-2E3002582173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C7957-B28C-02E7-9BAD-D7466E21988B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CAA9B-D73B-A157-BDCE-CC5EB335AD2B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996B3-928A-CBFD-4BEF-B4809358E3CF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B0BBA-47A1-877D-D01B-88ECCB311E68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EB1BA4-B8EA-4A86-5A05-A35296D38BC2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390BC-E414-41CC-A77F-F49DF33C2F9D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557843-644B-37BC-1625-67FF643DC1C3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FF31380-01DE-C3D7-ECCF-4359B8783BF5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CA013-34EE-F347-0345-5F444101E036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8683CF-4297-5AB8-CB94-9DA4F57C721A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8713FF-4ACF-D84F-48F5-DC049BFE6C9C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863B90-9D50-4937-6B41-07001B945F20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DFF498-DBC5-0828-4D9D-18E16E27D947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A1E273-1F51-CA22-06FD-4FF04E237DC4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8D6767-36C3-F19D-F0D1-FF67080175AD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48CCB-18DF-EA1C-5445-1D1127794A8D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4D8562-5319-297C-1515-9865136E7EAA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D10BD8-96ED-596E-8682-180D24DB9947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C1677E-ACB9-A00E-BE13-4A252D269827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EC6A60-6FDA-BD98-FD34-EF217713BEBA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B374EB-EF05-D8DE-05A1-0E08B1C1CEB4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CBCE12-267A-B1D8-E37C-91E07C07238F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BB66952C-8163-9698-737C-F37FB6E73D17}"/>
              </a:ext>
            </a:extLst>
          </p:cNvPr>
          <p:cNvSpPr>
            <a:spLocks noChangeAspect="1"/>
          </p:cNvSpPr>
          <p:nvPr/>
        </p:nvSpPr>
        <p:spPr>
          <a:xfrm rot="10800000">
            <a:off x="5749587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7191BBB-DF36-2BA8-A728-F5E80F20231F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97C4AEB5-16F6-45EF-B99B-20113EBE1355}"/>
              </a:ext>
            </a:extLst>
          </p:cNvPr>
          <p:cNvSpPr>
            <a:spLocks noChangeAspect="1"/>
          </p:cNvSpPr>
          <p:nvPr/>
        </p:nvSpPr>
        <p:spPr>
          <a:xfrm rot="10800000">
            <a:off x="6541022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 outline">
            <a:extLst>
              <a:ext uri="{FF2B5EF4-FFF2-40B4-BE49-F238E27FC236}">
                <a16:creationId xmlns:a16="http://schemas.microsoft.com/office/drawing/2014/main" id="{DCD0F21A-EF22-F121-B5FE-FB5960CBD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5AC006-8A56-ED7D-5F45-EF99A01660B1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98E2B-90B9-6CA5-F466-2F68D20A912E}"/>
              </a:ext>
            </a:extLst>
          </p:cNvPr>
          <p:cNvSpPr txBox="1"/>
          <p:nvPr/>
        </p:nvSpPr>
        <p:spPr>
          <a:xfrm>
            <a:off x="5615887" y="208822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Graphic 23" descr="Checkmark outline">
            <a:extLst>
              <a:ext uri="{FF2B5EF4-FFF2-40B4-BE49-F238E27FC236}">
                <a16:creationId xmlns:a16="http://schemas.microsoft.com/office/drawing/2014/main" id="{C6B4F14A-EDA3-BC14-7684-578075EF5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572" y="2453151"/>
            <a:ext cx="73152" cy="91440"/>
          </a:xfrm>
          <a:prstGeom prst="rect">
            <a:avLst/>
          </a:prstGeom>
        </p:spPr>
      </p:pic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7151D898-B11F-95DA-17E7-E10EF4FB1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708" y="2645009"/>
            <a:ext cx="73152" cy="91440"/>
          </a:xfrm>
          <a:prstGeom prst="rect">
            <a:avLst/>
          </a:prstGeom>
        </p:spPr>
      </p:pic>
      <p:sp>
        <p:nvSpPr>
          <p:cNvPr id="31" name="Merge 30">
            <a:extLst>
              <a:ext uri="{FF2B5EF4-FFF2-40B4-BE49-F238E27FC236}">
                <a16:creationId xmlns:a16="http://schemas.microsoft.com/office/drawing/2014/main" id="{8DCD53A3-4B2D-C626-F690-20EA0C836104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70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7F9E-A657-F2E9-A482-A5304527A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8A6767-4FAC-E732-C3A8-34E0A3F9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EFC6FF4-4187-26BE-2A31-849AEB92D573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E7F1EC5-2F00-C72F-52D5-2E825E12C903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DD3619E9-5194-8110-4054-0B259E9BAD69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0EB515C7-B88B-82BF-C475-A7C1C687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8B2C9D-9CF4-BFCB-9574-D5C95B74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48340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5E35F5-9FE3-321B-BC5E-A3D842618B14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3E56A1D0-73EE-A5AC-428E-72A05A9E0F4F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A6A5DA98-9BCD-E65E-D1C8-603671EB59F5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52BD6CE8-B259-60EE-537B-B33E839AF03E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C79A4377-4B12-9C07-71E0-F87790B8DE28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B6AEE16F-921B-32C2-583B-D59BEF67B103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4AAD033E-6C47-0BC7-4BF5-9A894D6FB65B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2518B0DF-735C-4F52-3C4B-ACCCC5C84280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483A9A22-5DA0-3838-C432-E5BC8B5D5E70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2774F054-52F0-31BA-9343-2E4E33368F18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88D95912-F8E9-DF1C-4318-73624B52146A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E1F675FE-A00E-53C5-9206-AA5F6980FDE0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2EF40E1E-F156-14AA-54A6-7AB74030D687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2B05B4E8-EE5F-453F-6620-C62D35833EFE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A406D444-5009-9818-A76B-AEB134B9FF33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A031F93B-BA1D-C238-9F04-B3AB8394B8E5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24E70B4B-579C-5976-1F66-F4CDE18B9B8C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5950DC5B-3F58-C0E7-6460-BB92B96BC967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10A91D38-7CE1-19FE-B42C-BAB11D257977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63E6265B-B46D-3EFD-D5BC-7E587B9A03EA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39345AD3-083E-491A-5637-794DC7937BFB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57154205-E29B-33CA-312F-BCF6B5FC018A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E084BC3C-7F61-43E6-43F5-78714066CF8B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CE328D90-C6C5-42CA-CBCB-9E285E819A3E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052BE652-B22E-101C-BE14-7B7F2E50F93E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BB8AF2E0-9123-26D0-4D19-EFF083FAE53E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5DF5810A-45D4-7987-36B2-6CFF2C685243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4BA59F4C-3B89-089D-DEB5-5667E102720A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F151A4E1-FBC5-B779-7D31-D1A4F897DF1A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CC2991E6-AD59-DB75-5283-91195F673BF7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593085D2-BC5F-CB82-F9F6-277560D43C6D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73AF04D7-6379-F3C0-869E-A1FB32AD23C5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BAEDF19A-CC85-F4B2-767D-F1C57766D22C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3A3661C6-51E4-C0E1-B874-665AFD02417C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EDEC5CD2-FF50-3C95-1125-EB771AB991A3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F41A3D43-ABCD-BE75-8016-732DE48938E6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FDAF3F9E-765E-74B4-494D-438980DE2E18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F91C8B4C-D426-7713-266F-A7C40E35B0AC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DEA97F55-7C9F-66FB-1C2B-E31D60A1FE13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C5B217E9-0068-ACD0-23AC-358ACEB6A925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43AD841C-3839-DE0D-6583-F323951C14CD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533B2C47-CD08-09CA-BCCC-B71423A47F50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EF3736B7-A40C-1AB8-3A0D-8A128A826607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D23F2511-BC4B-9264-CF9D-AF9EEB18CD03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7D16FA9F-E655-DB54-2025-270B4FF19DD0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69B547D8-FA18-BDEB-2EB2-BCF093307FCC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6E20B4B0-B66F-8DC5-D673-1E90413FF7EF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7B986732-7D30-959F-5746-5CAE0D360555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6C39222F-91D3-2A5B-FC3C-AC55E71DCC42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5B276A42-087C-DD6A-7865-8AC85DA14966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A35873B0-F34E-CF6E-9762-CB2A217B1AA7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D9A38450-504F-C233-FBF5-1D473F45C5BB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451BE677-59D4-08A6-B2A7-6D1585F1A9B3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1CB410D1-BDDA-E00C-772D-F72CC54152D4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6898D6EC-F832-3F21-BCD0-BD35B2BC7367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77E01E1F-30AA-5761-8B44-E6E2C9FB48BF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0CA99400-D7D7-A0AA-8384-69A3F9FDE17B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0193A662-1236-5DDC-BB4E-A537F99FEC75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90438D57-FCFE-1857-4DEF-8BBBAFC83D06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62A2DC14-9ED5-C7D7-E5E3-EF0C619300BC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4629F678-46DD-8396-84A4-8C9B6C0D3E63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FEFFE631-10AD-5AFC-4E0A-B1204B4C04C3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B31CB635-20FF-32A7-DBED-72DC94FE164D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8AD5A5A1-7F05-A16E-B5D9-4E76C44AD348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9A615CEA-41E0-DCC3-7406-8E0F487D121B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D4F9A27B-661C-CD12-6BF5-50213FD7D330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51CEB560-A1E7-323C-CF29-C5B8223E8B5A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B5B69473-5FA1-C7BB-EFFC-AC5332431D56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60FD3E7C-79D8-8976-3A75-1BACF4A23343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1A7DFF91-5B11-FADA-242E-73A5B5823DF5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ED09E874-1236-69E7-1CA5-DE9EBB896E16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4319C7E8-EAA1-923F-367C-9419C4A88745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09145F91-EFE3-D9A7-79AA-794AB76DD39A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14825E3B-AC0E-B158-4C9E-13BF817AC8FF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7C285663-C468-FA7C-EA0C-D8CD1756B7F0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FADB6C44-CC80-C9BF-2F7C-7CBFD8265335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C341ADE0-6CDC-D7F2-008D-E3A68F989EE7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BC033B0A-8432-E096-9A1F-A2F412D73788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6DDAB342-D16B-16DF-E18B-F6EC28DB7A5A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655CBE92-8489-A1A7-29B9-4A3BE83192AC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16FA3ED1-DF6A-B6BC-D038-F7B8F03B6986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1A1CD17A-9F78-933A-38D0-F65A3F50B023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F6BB2809-C281-BE2D-FA2C-760CB738492B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BCC1B6F0-EAA7-93D7-3D1E-7076967E8060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31400EDD-AE1B-4EB6-1E5F-60001C122CCF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C743478F-A8D5-1DC0-8368-C802A11D809D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2AF01FB9-D393-D5E6-60E0-7B7C58F7A9CC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657E08D4-368F-E99A-D16F-F51B5DA5E136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524FA7E6-32F6-F672-46C4-EDD09FAA4872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987D7466-064F-95BE-860D-9645855E9316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705CB135-7A75-3615-21AE-D34DCA2F2EA7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66FA396F-BFBD-824B-6730-1291275C503D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009D9064-96A2-FB55-43B7-4268EFD2DE32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FF063EFB-3E7E-8D79-8F86-C32FB57139FD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4E88721E-4D01-144D-7F91-F3C85FFB2322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D1670CEB-FCBC-F5CD-7A66-B7E5D11CC884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9F548F04-561A-F729-3878-69C55723302B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8556EF17-6C45-4481-5D1D-295F3B4FBE0D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02E69D48-9DE6-C3E1-B314-DC414A453FCA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6DF36E59-AFD2-21CD-8BD3-7CB2EA9D7D53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86A00299-A901-60CE-202A-7DD3D60BD0E4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BB95203D-47DC-AA7E-6547-DCDC0880C3BD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E3C16901-1BC4-1884-4F8E-3CCC71A5D8E8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E6331473-A2B8-EE83-15D7-FE4D1EE6D9BC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FD51625C-F509-5C6A-6937-4C82C5B58727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A3DB6828-E8C4-3222-1F60-9AF726051CAA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FB387A26-1EA5-3596-DE42-7216BC9A428C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46A7A9F8-BA93-EC02-CFFF-064FE4A50D95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A3DD4862-0A43-77B9-BF70-0E0D77383CD2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E150C470-904D-4AAC-B105-547C8189740B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2032E7E5-ED7B-C85B-8289-FA54EC5A567E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ECA605EF-2525-5101-85E8-D471AC56F3A4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2022261E-45BE-212E-93D2-7D684E7897D9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1EEE48D1-E19D-BA64-87EC-A4AC569F8143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CA858A59-607F-DB6E-1770-89010BF15DB8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FE0406D5-6FC2-DCEB-E29E-7646372DD7F2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17FEEB0E-BDF6-F337-DAF8-0B3AE73047B0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1C140149-9CA9-FA7D-F2F8-2375DDCEADF8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817AB874-4032-5EDE-F43D-22D2EABCB7A5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20CBA06D-CD78-C4D0-B577-9E88217EC015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B993DCBA-51AE-A7E6-8F9C-B00B1E5D2272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0B4DA212-D15D-5CD0-80F2-B254B716647F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62D46694-BA90-764C-0289-8BDBE552935A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539D87FB-C62B-8D72-3000-64518DC7F928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AE774D0B-A4B4-B67B-09AA-193355BF7D59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A71EC1B4-DD48-7C4F-1730-AEA72AB446F8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8407A0C6-E432-6F11-A3B6-099A47F57FC5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16F45FE2-6605-7D54-EB92-28CC1458E4FC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92ECE2FD-C9A7-A477-18BD-D31E1597B4E8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4E30F6D6-FB60-3583-AB44-0AA17DAE397E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9A298980-C60C-CFEA-07B1-26A3DF3AF582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9A9C2DB7-3996-775E-DCFF-F757263A7A6B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A1F76D3A-F517-3ECB-EDE8-0F0FED5D75BD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697AB599-F425-D420-E78F-52F4E97ACC74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800E4102-077F-FEFA-65A7-AB90D9AAA3F9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6E70DB04-346C-E65A-CBE4-5E8CBEAB690D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3741D3BF-4838-8BCD-7524-1E6720F864B3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12C46D78-6CE2-7066-B730-4B32ED9E2862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56ABB403-9ADB-03AE-F219-E4A9EBB5F18A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72DF0010-AA41-4349-E18B-34FD313D171C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E553D862-78FC-1223-82D2-618A44BB9C7D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C5330D44-A3E5-7C61-9537-FA63DDEE7293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357E3BFE-79CA-C039-AFFD-2A226BF90000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6FDA5215-94A3-A4B6-EC4C-185B2A8569A0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3246C450-2ACD-C8CC-F9C9-FB42954A06BD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B89B47D1-9587-AACA-60B6-3B6D10C7157B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5F8047DA-788E-DD7A-9985-45D979E9A996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AE1F3ACE-BD0C-7161-538D-EE62AF61DB7E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EA59F757-162E-1546-C0B9-460D0DAC3B71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F8FA322D-6368-5E24-139B-2CF511F97464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B364933A-3E48-ABD7-F559-8329483F0075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7146A911-5F3E-3A50-C973-391D458C7536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2D7D8627-EB67-02E3-DC58-AB2A27F25EA0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56A5ADD2-C7C3-E08C-2866-A5F6445E54D7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F460F169-3E60-0DBF-92A7-11C5B5005BE8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0796147A-BFB3-C782-8439-15B7872388D6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C3096798-8530-7EBC-5D0B-30E19639DCEB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44489915-7440-5C01-036D-29196D5E69A3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94729FB7-BA13-5916-254D-407349DE2F52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CC1989C8-14D3-9503-E972-C92DE1087C44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662B5D81-64B7-6AE9-0A31-2DF9D647987C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AD948DCC-C535-D28F-E2F6-47AF6F063F1D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3E980C5C-2CAB-49D4-9C04-BD95888F6A83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03F32670-6E33-C097-E2E7-6DBBF1C5B543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CC4D8AD8-4E71-BEF3-EF49-D9937108CF52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A2422D28-1A09-EBB0-D59F-7477ACAC9E99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96593159-A489-293B-316F-E9C889A79B73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7823E483-C4CB-B663-4C02-46B4C66A34A2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DB424679-1378-4086-CC34-1A8468AAFD7C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E57B3692-C790-67CD-80A9-6418C7ACB673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872697F1-71CD-5536-5E7A-54663D39C69D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7150471B-086D-7939-F2EF-5B48E8CC397E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1AD6EAAF-8A1A-0456-4004-C47756F6A850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1999076C-A43B-8A02-26A2-26A4DBD29416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5A99BE2E-94E0-B978-E036-B64CD3D7289C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11D33E0C-C33C-F481-E302-DAD9B34A47B8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BE31D3F7-CD08-784B-8FF1-8243B123D130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009305A0-BB68-E467-8206-21C4BD8F9FE6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DCD6A061-3D3A-9FB5-A5C8-B509976FEBD3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E4A2B4C3-72E3-27B9-AD32-25E53A679276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645F7E55-E87D-1E98-4742-CBB98082718D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91A03CE3-EBA8-5C63-E07A-F654F85E5350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A2D97F17-2546-020F-D303-6870E0D38887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A16D3875-DA11-2B88-F722-73ED0AFC3C8B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C7923C2F-4B37-4AA7-85D4-D7547F187016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F6945B28-F177-2607-E434-978475AFF4B4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3F938BAC-3C71-ABC5-5F2E-31A6A21549AC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BC3942C8-964C-482B-E739-413B9103E51A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987CCE04-F3DE-3352-1FF0-031B3FAB610C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9F655320-5EF6-269C-FB36-454A1F69CAA3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6103197D-9119-89FA-44CF-3CBFBD1BDA13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7AB2974F-FA43-CAF3-5273-D9D29193A7E7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DB0DE3C8-DC99-707D-D88E-C1C93363C21C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D6916BC2-2B3B-3205-6C4A-A5658D3843B2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37A64EE1-219C-5A6C-A9B4-1E910D6F963C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51F3C728-FDC7-2E53-2025-5D730AADCAAB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B557F46F-4955-1C75-C573-8C647BEB6281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A29D0538-312F-E505-8E7F-5080CBD1991B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46F82671-A625-5B87-D6B1-8AC6B3A75E83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A983031C-02AE-6236-74E5-0B9F45D86B7F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6E8ED87D-0E48-9A7F-CC85-28EABBF57E7D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3DAC6151-0084-99DF-A605-C44BA809E34B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32EBB312-8638-E171-6EE7-9555856C6D25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E2FA0619-925E-D701-3DE0-52926F28F673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8A0C442A-C62F-F1FE-09DC-2F4427C6C0A1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08BAFCB9-3062-0D19-CCFA-B348E90E4B0D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66CC5A58-A7EA-F99A-4C5F-6BF8869E9D98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8CEDD87C-C5EC-40D5-FFF2-1E965DCC0AAF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A35FE901-B548-2AF6-5920-129649BB4BC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30C669DA-0553-9632-09EE-79EA2466AFC4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FC58BF27-3F3E-556B-DB5A-AA912070BDC8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CFDDAE9D-B9FF-9CEC-C795-C2ABC8BC2FEB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5B93D859-DCE1-2724-989B-54DF6738427C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65B03B88-A5CF-6F8C-E557-BADB3B7F1190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425F1150-CCEB-18F7-DE5F-8DE681C5D18A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F5094DD5-7D08-36D4-4804-FE311570A963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A92F0538-DDFF-99D5-4897-6A33969C3F8F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D7B3A81D-E893-B268-5E0A-1F3BF23A2EEC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4200169B-2731-4695-515A-76D4545DEDEE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E82889F8-DE23-E0D7-5EA0-62507C2F459F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85BE7E04-EE79-6594-2E16-E15A802F25BD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BB3933A9-1833-54E5-E2AA-61E893FE40E9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7F0EA5E8-DAA5-4018-BFEC-573C2EE38E3F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16295058-878D-A2E0-8621-71DD19010046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864068F4-E2D3-72E6-320A-A3D02CA2A0B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AC09B571-445A-3858-5496-CF3CC4AB5B3B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CD6584A5-D1F2-1462-8131-7C153C01EED1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C72B55E8-CB5D-A6DA-1F56-D26A29E77086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5F945E08-F99E-1B8E-D1CB-8E1A7DB27FEC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14E0390B-FCF4-744B-2FF2-D0E8197C4CB9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2700D684-ACC7-B22A-282F-1147C374A2EC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F62819E9-2A1C-F6A0-E120-ACF0B82A1A93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A9C105FC-A98D-C88A-2950-5CB94AB8DD75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AD98E087-A26E-E8D5-E81A-0D061389D788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3437C108-D457-220C-9967-CDC172A93A94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324133A8-1271-8B64-32BA-17282B7A9696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3077E123-48B2-F4FD-0F5B-09374C90951B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DE21C8BE-B3EB-2D25-7504-98EACB73920E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56A3ECA9-4CA6-DF40-A6BB-7E73C15B28E9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DD80D451-388B-4B9B-0303-683F11B1799C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E7DFCAE7-545F-9B30-EDB9-6478EC87B9B3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592C6EB0-3210-7F0A-7654-3DA737EA843B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CD476D80-989D-1C20-1604-123047F2AB9C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B803573F-810D-7757-FC36-3890D91B3EE1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7EF27F04-0701-5A74-FCBE-E20FC122B0D2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EFB802B7-4AD0-BEB2-3674-77282A13177B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96B7D377-766B-CE94-43A3-C3238A50F775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3210B563-B9AF-74C8-B7FA-B62DCD98FE9F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1D25A553-61A5-99FE-5E0B-18EDA03AF618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E1D1C571-DA7F-4D8E-60C0-15D0D39E3BBC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C59F698B-544F-6AF5-7EA8-AFD07A8EF366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35915FFE-E305-9928-C17F-8078D784AFB0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243C4209-DAA5-F7CA-EFB6-2920BBD4B795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6737C9A8-3869-A611-826C-7C238A73964B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C27D739C-6491-A9A9-CAF7-C8765233FBBE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239B8C4A-5B54-64DD-AC51-5DEF52F21C43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E4808820-320A-1679-4D18-675ECDF6EC64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41585FBE-1A00-72F8-3814-651E32512160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CFE2A00C-AFA1-3B96-60A7-7981B338CF90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D162979C-92B8-4561-ADB9-B00FEB23C40E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792EFC20-C6CA-6DA6-ED7D-947625C58DE2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102F8621-F331-4347-A869-38826EFC2463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2870EB83-926B-0EDD-A93E-3A935620BBBC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AA5E7700-B8FD-4D36-5A7A-58897633AAB9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AACB97F7-7561-B797-6715-B3033981E594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297F500E-E93C-0F62-70DB-D31CA8644AEA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5EFEF25E-0C90-B480-6877-D9702166F8F1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01B979E1-2DF5-E266-B4B2-680109AB0720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C9BE65CA-B9ED-6232-758D-CB0B1FB38245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E5E6FAF7-1C85-2AB0-CBC0-9780FF900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74649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80285CA9-5FE9-A8AC-C0F9-03829AFB4636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B1C16E98-96D8-6D76-7F97-16090E235998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367C1E-AD97-ED3C-AC79-D78F81575E4B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7A12A7-0837-0AF4-BB74-62E76885E699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D75515-38B1-8406-7F53-A19D2B1BE1D6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AFBEBD2F-9C84-FF03-9DD2-03B64E7872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4B342D3-2B0B-8005-1A51-C83B490D5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87E3F9-699C-A194-8BB7-8B3A43F02609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1B69E-5A94-22D7-A08A-4EFFCB308EC5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01E04-FAFE-5FB0-49EA-C821D52E5838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58E52-A3E9-F53E-2756-47EC735FEB78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D1218-8A0D-61D1-5CB0-F3ADDC7E5205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6DE1C8-6B26-8BF5-3AA4-0F4225DE8126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0FF4B-DFA0-7CA8-508A-C6E02A9CFE19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40A55-6E0D-2ABA-D348-811FAABCBC54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470D9B-DC5E-2B6A-17AA-B2AB5E545CD1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AE1D7-5891-6904-F80C-5EB3F28C9115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D416B-AEE1-92FA-AD27-0C16C8E8773C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E89BFB-3B56-A1FB-9E34-D82041058C94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D49CD1-54CE-4926-99D9-A9947E6A69B9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04CA0D-06CD-B267-7EB7-3DAA4ADABA2A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5A6CA8-F008-8ED8-C254-579F53678C47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89FF7-B049-6835-DA79-D4191C08E870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68F9B6-EEE6-5884-4E6B-46A339C4443F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C74B8B-8A78-5592-743C-A553B5D49612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EC5408-C1A8-D4E7-8EFE-3322A3F87CC7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F91E80-6F20-5AAD-0A8F-A48214A21F77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4A55F1-3078-14FE-A8EB-33063EF6629C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481DAD-8C6D-2221-BA24-DBD6B3A50ECC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93FBDE-0A1F-AC60-8982-9E16F69020C0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BF174319-EC60-ED28-7CC2-E55AE0CD6D65}"/>
              </a:ext>
            </a:extLst>
          </p:cNvPr>
          <p:cNvSpPr>
            <a:spLocks noChangeAspect="1"/>
          </p:cNvSpPr>
          <p:nvPr/>
        </p:nvSpPr>
        <p:spPr>
          <a:xfrm rot="10800000">
            <a:off x="5749587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4D440B-BB82-C08D-5B1C-50F042BB997F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7DBE99BA-7703-15A9-B7C7-A25F17783E7F}"/>
              </a:ext>
            </a:extLst>
          </p:cNvPr>
          <p:cNvSpPr>
            <a:spLocks noChangeAspect="1"/>
          </p:cNvSpPr>
          <p:nvPr/>
        </p:nvSpPr>
        <p:spPr>
          <a:xfrm rot="10800000">
            <a:off x="6541022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2CEA16-16F6-FEA7-2250-CCC327BB8327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7FACB-5E59-7892-B9E5-2B374361E862}"/>
              </a:ext>
            </a:extLst>
          </p:cNvPr>
          <p:cNvSpPr txBox="1"/>
          <p:nvPr/>
        </p:nvSpPr>
        <p:spPr>
          <a:xfrm>
            <a:off x="5615887" y="208822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8" name="Graphic 27" descr="Checkmark outline">
            <a:extLst>
              <a:ext uri="{FF2B5EF4-FFF2-40B4-BE49-F238E27FC236}">
                <a16:creationId xmlns:a16="http://schemas.microsoft.com/office/drawing/2014/main" id="{ECDE64AD-CA5A-FFC3-3F95-F2108B2C6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pic>
        <p:nvPicPr>
          <p:cNvPr id="30" name="Graphic 29" descr="Checkmark outline">
            <a:extLst>
              <a:ext uri="{FF2B5EF4-FFF2-40B4-BE49-F238E27FC236}">
                <a16:creationId xmlns:a16="http://schemas.microsoft.com/office/drawing/2014/main" id="{DB8A1126-AB72-221A-5CDB-8BD0E357B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572" y="2453151"/>
            <a:ext cx="73152" cy="91440"/>
          </a:xfrm>
          <a:prstGeom prst="rect">
            <a:avLst/>
          </a:prstGeom>
        </p:spPr>
      </p:pic>
      <p:pic>
        <p:nvPicPr>
          <p:cNvPr id="31" name="Graphic 30" descr="Checkmark outline">
            <a:extLst>
              <a:ext uri="{FF2B5EF4-FFF2-40B4-BE49-F238E27FC236}">
                <a16:creationId xmlns:a16="http://schemas.microsoft.com/office/drawing/2014/main" id="{83EBFB99-5F69-F5FE-D52B-50BEDA695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708" y="2645009"/>
            <a:ext cx="73152" cy="91440"/>
          </a:xfrm>
          <a:prstGeom prst="rect">
            <a:avLst/>
          </a:prstGeom>
        </p:spPr>
      </p:pic>
      <p:pic>
        <p:nvPicPr>
          <p:cNvPr id="32" name="Graphic 31" descr="Checkmark outline">
            <a:extLst>
              <a:ext uri="{FF2B5EF4-FFF2-40B4-BE49-F238E27FC236}">
                <a16:creationId xmlns:a16="http://schemas.microsoft.com/office/drawing/2014/main" id="{E4A8FCD2-2969-2BA8-CE27-D6FE64BDB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5426" y="2797409"/>
            <a:ext cx="73152" cy="91440"/>
          </a:xfrm>
          <a:prstGeom prst="rect">
            <a:avLst/>
          </a:prstGeom>
        </p:spPr>
      </p:pic>
      <p:sp>
        <p:nvSpPr>
          <p:cNvPr id="53" name="Merge 52">
            <a:extLst>
              <a:ext uri="{FF2B5EF4-FFF2-40B4-BE49-F238E27FC236}">
                <a16:creationId xmlns:a16="http://schemas.microsoft.com/office/drawing/2014/main" id="{219BFC69-32E2-0442-1578-355A36B1CD1B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518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878D-7AB9-E1F3-0F67-49D2330F6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00F0B6B-B08A-B74F-8B30-967729C5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8A72B89-E3E3-6238-11B1-3F55289E37BF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B87D036-8E4A-1EF0-5C3E-DD7A73E56E37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06985FBD-EF84-16FD-BA21-8A7A901A442B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8A2D9191-8A4D-5CD5-EDE1-8501018A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3E0FAF-FD3D-0B96-3803-40E24EA3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09929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2FF2B2-4401-500C-3499-2DDF04F38A55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3F7EE57B-369C-66FF-BCD0-003F15A82869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F6AA5718-E9F4-8888-B15F-CEE0A257EF66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7538B814-C817-C412-3AC8-FDB4DC5005C8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6B2AF35B-CE34-CFEC-9928-2FE891B6710D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AF37513D-ACBD-1944-31A4-1274B46EB2E4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0B17747F-9310-A470-952B-5C21219BDA85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EB67337F-2B52-330E-0125-674A4A3A1F4F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937E39DC-2003-BF3B-65DC-1A98E915FBFE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92024E3F-BF00-312A-C611-407F78A610CD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A87396E2-694A-648B-A97F-1261BEE383C0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4CE87037-2899-1F53-F987-4614B0965045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953A2CC0-AB43-8B61-56A5-B9DCC2970E3E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B984D611-08F8-6374-E712-A3B9AEC04589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41DEDD08-4E75-ECE9-020A-6CE261889E23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81C6E35E-882B-C24E-E087-93D3CF320DDB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9DA96796-9E3A-666F-5FD5-6EBFBC3CA37A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7C83870E-87AE-29E3-322A-F7E20B908759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02075E61-E746-C3B4-C112-C2C1BB799ACF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5C8DC487-CCE0-FDD2-4D4A-77883B8EEE80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734EB24A-BC28-32CD-06F3-660D484CAE03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C07CA416-5F82-4F7D-667B-E0427F05353A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68F18B77-4A4B-D016-DE2F-5D243E9B998F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FE71466F-B36F-547B-4FB7-5393E6210E86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F1CF7865-DE75-80AB-D7E3-BC4F2F4BCAAC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89D43634-4C60-5F7C-4CFB-DB0F23AA7F08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1DF8564D-4D73-CDD4-9BF2-BF6EA7A58F35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0D89A36D-EB8B-F0FD-D4D3-B09DF7FA6BB8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A0A9E283-B4F4-DD16-2F4C-FCCA39606069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3C3C2816-ACF8-F938-2763-6DC59F9218C0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53F5EB31-3DA1-094E-2BE7-86CB4A572CFD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CEBD123D-F6F5-82DF-C5D1-AFBCF0E8623C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B2663304-0401-B22B-7524-E4E54CFAB519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6655DBA9-C00B-37B9-5F87-0B55E09BF173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DDF101AA-A2B9-372C-6F8A-5ECAD1120441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A27D307C-C99D-140A-F022-A9B42AE033F6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37D6A9A2-1FED-B9ED-3A19-3483FFC566FD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F858256E-99F0-24AE-E9C7-92F101038408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26283089-718D-8BD7-9BF8-29B378467714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59E8C05F-D8FC-50B4-EBE3-7FCC4830C6DA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27930BAF-8F6E-918E-F7AB-583621A0807B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2177696D-4083-EB4E-C865-99DAF32D368C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E4EE6EAA-4BE1-F0F6-7A37-6E96AEF6A716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CB413365-7C97-DD14-70BE-26E5CBECFC75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7CF5E738-05D3-8C78-57E8-54DD6FC1A487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0668305F-46A7-DA07-F995-7A1E95F99755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81DCBA9D-ECB0-129F-2CB2-5E68E415665B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05E0B154-37AB-0586-0B8D-8E30BF8C5863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208DB429-7CB8-23CE-E194-67B64531553A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ECFFBCC4-F4A8-7509-4622-730148D7AC30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932C0BF0-7498-7326-7B06-07526BB7ABBE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BD46148B-E1FF-C461-18AE-190FEC21F7B3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1588EE86-D79D-E533-11A5-F545622C65D1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D8E63141-57F8-4D30-B992-F28CD9BE5BB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E6F6C6E4-03C9-108A-BBFB-85779479ABB2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BC25AD7D-5963-A672-1A98-B97BEC3E9E37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5184D9AD-27F6-375F-8A13-F277C5819BD5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D4A0A871-2CFC-CC85-2375-56E384369368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701DFDD6-1E21-D5A1-E4FA-AC0B04E24CB7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D729F846-99E4-B587-FAF4-185043B2374F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7F372B60-75CC-8D12-5C0D-0093575AFFF9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3577A2DD-2449-F958-B78B-BDED3A594AF5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02AF8AF4-F279-E799-6832-BA9C72EC8823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A02835A1-C309-D84E-3580-DD4BF4E63DDA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FB2807BD-59CD-E8DF-EB6A-459CA40D494F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EB5743D2-BEB3-777F-6FAA-E0D5D085C7C8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44D37E87-E728-1D54-3733-CDF1D40717CE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9D90BD9A-1701-3056-C541-25D398A45748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C634B765-8BE7-601E-3CA5-8ADFF838C83B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BECA0275-9C60-C92E-1848-E18D5BC1BBD9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7D748201-BCE7-CF89-1C78-844AEDE76000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9BC903D2-B794-A1D1-C822-343A7616B6BB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BE724E40-FC38-0B0D-E9A1-DE52C2899589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069BACF8-1D62-2370-1D0F-B16BA31D1ED9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E417F019-95D8-5517-7E9B-43FF07369DBA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3DC25CD2-58FA-94BE-B536-301F628AFA2B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AB542412-0045-24D0-D959-E855D9EA6EA7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38465908-7F32-CBCC-F5D2-B497BADDA2F8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DDFF6726-4A63-EE5E-31CE-E256D607D78C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6718212A-DC4E-342B-CA9A-B3BDEC52C6AF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036F2252-163C-D5E4-B2E9-6EFA1594D738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A3D331F4-7F46-EE46-5BD2-CBEB205A2626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3AE6D96F-D03C-CFFD-8F9C-0BC4AC9F52DC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EE1F4D59-224B-8F85-DC01-CDA253982A7C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09EFF7FA-2BC6-82FB-FF24-46F0348FBC67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5EF546DD-713C-2DA4-D2C5-751995EB6F4D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120FDC86-4D9B-B859-393D-6F8F35D3100C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44893E8B-67D8-BB95-EA02-D1005E9C56F7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30E587C2-5770-D7B9-F2C5-C4EDBEEC2E76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C63CCC23-CF6E-2B17-146C-A76570D9C71E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C2264D4A-DCE5-D218-D688-FB8F9219AB58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0EB45E54-FBAD-3457-1179-4201CA0A3465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DE2C3046-57B3-DF75-5DB5-04211AB44B73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AA13B581-39FB-B8B4-92CA-BA754D53FFB9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DF624935-569B-F1CC-35A0-81BF72A7E0B7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98E256DA-3887-F962-C363-0E3637B0C713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A42F0399-A0F0-CCE0-9C9C-670E6A781B2D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325D4AE0-2516-E3E0-103F-CF7A97FBDA0B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105513E3-372C-F3F5-27A4-C7CC4AA38748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1AB1A0A3-36CB-0445-8966-C76856104A05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0BE1C10B-BBE3-9430-3B51-37846CB73C22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33B08883-87D0-3320-3993-CF73B75E2BBF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248CC435-9EDD-EDD7-1BA4-12437DB606C3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A8A5E29E-94B6-40DF-0597-52D95707824B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19C476B4-3F7D-FDF3-F872-EC263D3A560D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9F784234-5F1E-B9E7-BF4A-2F62D883BD21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0BC30CAA-B2D3-6A1A-6548-9B39B9602186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4AF2529E-823A-AB30-6873-434736627A76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594318C5-A121-3F0C-DB95-B046F7A65C5B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F8AB6BFB-96ED-5EA3-387C-D9FA43E031B8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7A9419B1-781D-BD6F-A289-5D3E43DEAC88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5EFA5375-4EA9-FA11-FA4D-15B0731ED842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70051C6B-7672-67FE-F370-3D8D2473CAAC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715EF575-EE1B-283D-EF43-2B7B67C61360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EABC0A26-F5BE-3965-9416-CF714CD5B544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E1DA2DF0-013E-7F95-37CA-2C642EA633C3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3B734B1A-1D99-7A9A-AB56-9E46DCC60415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6111286E-49D0-91CA-7978-B569BB576223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5C77FD90-A424-2F48-2AC3-0D5231C18956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779AC193-A92F-CCFC-9EE3-3AC065ADD912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FF67C3C1-3AEB-67C8-4D2D-92F4ACD0529C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7FD54D49-7DA1-183C-FA5B-E8AE2651A616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824183C2-B71D-4521-834F-05BD8E0A31D5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ACA43BF3-2532-CEE8-D41C-DD0FEDE62D5D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D65AB4D6-A138-CD17-2722-195D86BB8265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FA2D94B3-4C06-FD16-F5B4-76130FA3020F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C26F1ED2-5CC7-182A-49B2-F05CB0ACF6D7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C92E6C64-F4B1-A241-9CF7-6BFCD8057AF3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3829C6A6-1A0F-29F2-8E81-BC0026F4D51D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A1E205EC-FB69-63E9-B5B1-9C1EA43CA7D7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37892799-8578-5C70-B150-37A3594583A5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33ACBFE8-8E5A-3FD3-6DCF-16D51493A0ED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0F826AFB-3B92-DC62-F593-B970874BED30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77003D8D-FE32-D797-A67A-C8F127E7C43A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6B938242-8A46-F45D-D38B-448B089F346B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69E65282-EFB6-9FA0-08D3-2304C249D325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FF1FBE78-9F98-C29E-B7EC-D88C44970FF9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E815C3CE-273D-0EAD-2F6A-CCCD02D5DA9C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A58B4D51-0A21-898B-2F3D-9AB7F23AA9CF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11476A49-0D82-7EF5-C1D4-3B23077B684C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29961024-1657-0B8F-588D-D666FE5E18D2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7AEFEC68-C6A0-BA77-4097-47B70AD6C73D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161460D7-0DDC-B65E-771F-0EAA3C2B785C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2088A838-5D84-5789-4684-9EE7DDAE66BC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545679BD-8603-B749-0B81-BC5909CC5303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C035CB23-9BDA-B15B-8DAA-45251BB62A3A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C03A727E-71E2-F404-06BA-55836261D51D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1E211633-63A7-31F2-CDBA-DD3D7450D276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FBC911CA-EA45-1D95-5C6D-4540E9E4DA56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CB7E1733-E981-7DD2-5506-A5BB0A22697C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1B24BE80-BB9C-39A6-A177-ABF131B72A18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5C25C155-E3E9-14B3-855F-3B341D0D7552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4FB3DC71-8BE3-82E2-D357-15E20C074338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FBC5E2E8-1A45-4ED9-A2E6-CDE3D32BDDF3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1E129F90-3341-38CD-0AD8-87DE1D84266B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8D5D7A34-EA38-2C9A-8E3E-DB6A12A65B23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FE2F6B7A-E87D-444A-8EE7-339A79CD3502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5B86B12D-4AC5-67DC-FF48-709C52BAD70D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4C8FC577-B02C-2D29-7463-F98693E71B3B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BDE9F633-4889-0530-4EC2-1207B3503269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DFFD0F65-DDB0-87ED-AE3D-05931057E715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11146B21-3B25-4C90-F2D3-4FC4004D2A1E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05F27891-F828-8FB3-9239-A698F6041C79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E0CA6A1F-149C-5B84-B31D-5FF532C43104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BE9F9212-DD15-5E3D-1181-4F87F1EBCDBE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C897B77F-962C-33D1-F4CB-47CAA49FCFC1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7D808504-7465-8209-B983-F4AA16D772A5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5750CA7D-4181-3691-3D01-8A12F3B198D0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6AB19DD0-C76D-2C5B-6152-2B048185D11E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29CB5769-D770-B2E5-7C5B-1BCBF3A9801F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CAA2AA55-423E-EA35-B0F5-4A5D630DF489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E338AFFC-142B-C8C9-D55F-BBE7B9BF5F5F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92DE5789-B6DC-52F9-96C5-1A817CAE9578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DC1521BB-38A6-5390-EEB7-CE93541B59F7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65BD5738-67AD-876B-DA4B-B94B77C52C9D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CB159FB8-4824-78F8-9844-DCFB6D3720AF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2FC7F732-7EC5-D119-4F38-024884CEB60D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D8279A95-13BB-56D9-AF5F-700741CB3CED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DE56A762-4969-D469-4830-26A0757C897A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891635D9-3F51-C5DC-4099-45DF988B19C8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38D60D8C-C6B3-AA72-E06D-3716EC3398A5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9358EF54-03C1-6E7D-F6CC-88BA18C88391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6C3BB114-92DC-6D94-8C2A-12BE173BA35D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550DEA4A-DAEC-EF01-8181-4055134312C7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892DF7B0-B5FE-D4F7-F5FD-88C6A687BA22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43F40AF4-3D42-D13A-9587-A9907F4AC6F8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221DED67-DF9D-FF08-F638-1BE4BD72A6FA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0150C571-7AC3-BB02-ED55-3E3F29B6E6D1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DF87F6D7-D173-D8D4-F9B8-BEFA75327BAA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5CC18F6C-4569-C74C-61A0-22F4B1D83965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8BE4EF50-22F1-5BF2-B996-87F65CFDCF82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D65AB54F-1E95-509A-E720-9633CF2A2ADA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F9BA5464-F770-0A7F-8969-3C5D2C7D2F88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2F58CA4C-CBD7-34C5-DFC5-B0331B8D8AF9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4D1591F2-A154-130B-9068-A371E2CCAA41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97266B6B-5C01-CE46-A6AE-426974226EFF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3420C51C-3025-88C7-1147-72325B95705C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23F88C85-35B8-8D37-437E-74340F3B9B98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3B022DA3-ADA8-5838-7EEE-B99D157E0547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72220B36-D53E-DA50-D456-0DFEF47E3D88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64876495-F1B5-AA5A-56A8-E9DB54D6D695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BA7D6B4E-007D-CF4A-6AE7-8DB43A6B15F9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E2994013-3136-9645-C98B-9DFBFA41EE2F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3C755E97-46B2-0346-68D0-8E5715148C16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F1FC88EC-D343-CF3B-C7F1-B93509E2BD9F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8DCA9214-45D3-FA5E-E677-31048D4CF378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522799BE-7282-A4CC-0D96-20A4F995EB2A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48669BB9-6701-3B7D-DE77-290D319B200F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780442AF-CC90-3DB8-66A9-66B2A53E7DCC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B580A277-21B9-946A-AFE7-6C919FD3E5A1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8E2BFD77-45AB-3E80-546A-115F5438323E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D9C19EF4-873A-2FDA-3E02-2D9E672FB1DC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8316FB51-AAE3-8400-2066-9D6B6E9DF1B3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CF7EC0F8-D37E-912E-E53D-ADD802EC48FB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0091CEEB-2D97-8A94-E84A-EBFB175D4727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737A2724-811C-F206-989C-B44D25303247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C4989B22-055F-604E-70DF-5440515CFDFB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0361A027-82D5-C04D-4845-46606BA61EA7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16A6347C-3296-D493-4C53-1F07B06D5D58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C40EEE3F-95AD-3CC1-3757-935AE865390F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6C38BC4B-2214-42B8-487C-1E5E6F2A27E6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C47B21D0-11CE-C981-83A1-A37362A63377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5FE6B891-8927-E122-0F90-284D226610D6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349BA48D-4BC1-BE8B-90E2-F931D5DFF3E5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98A64754-E539-3933-FC5B-650B231CD6FC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10129EDE-6914-C860-1552-ED49BE0D227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5572686B-E082-831E-1385-DF0C30488D9E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63ADF5BF-C977-8A27-C590-429B75977F1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19255443-EA24-16DA-6ABD-81CA8D4A7F93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C4F4FDCC-76C2-D853-AF98-33882B2AAECD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CFF04834-E0B7-C353-411E-BE323EDE0ECD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DD56AAE7-0066-AB35-22E4-958B151962F9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5BBBD875-3467-D353-1E95-BB052325B609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26679A2C-9322-0E9E-49E1-55B6A3E95A5D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D1B070F9-051C-5556-CEDE-DC17347BB82F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50DEC72C-7F69-E31E-2803-3E5767E7C45A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CA095D88-87DE-78A3-D24C-CEB71BF2B1E8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E6054787-81AB-CB78-7E70-147FF9B92462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0E906151-50E9-2048-F727-7356C47F51E0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0F63CB3C-428B-3923-493D-2BA36EC89023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CE35701F-14B0-E3CA-B62C-1B3E6006C998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7FD9FAB3-9B56-3A4A-50DB-A4C3B1F891EA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1CD3D83B-6618-6181-D877-BE40FDCF89EA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24861D27-CF74-FD8C-C6D8-5696FA18AF66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F6374F9B-E1DE-FA1A-444D-7DA415BBA42F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974FA349-3799-6D6B-169F-CE58CE5EFE2E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286B457E-D3C4-E584-E4C9-4D76F2009C72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386F50DA-B912-3D26-BA3F-F3B8850260EE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56A7FCB3-BC52-9E77-E56B-80FB3CC86EE8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AF170634-F2BF-131B-A1EE-37E3D476FBEB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628F3BED-E6B9-8DEC-7EFE-AA3EFAD26CC2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8FD24EB0-1408-AA05-22C0-E990C4D84346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04562B38-240A-319F-2F9B-8D4557E652C0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6C8C776F-2FBA-356B-B041-07DE7A60B277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FB189FEE-3673-08C4-AEF6-26F5C764B170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A811870B-1BDB-3D55-E14C-26E13CA89CB1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FD6A85AE-8FEE-2AE8-66E0-8B5B0FA9070C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456E296A-2215-3545-4A0F-F3C74DA6D75B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A5BDFA66-7A1E-61AF-C0A8-1284F947FB21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E0138D3E-2140-05EC-E94E-7CAE99369560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86564E5D-12D5-2E20-D993-63CDCF4FE102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EBC83DD9-484A-C36F-5780-68A49FEA903B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17F3266D-3413-172D-9C30-E2A3F617E8EF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2108EC2E-DD54-5C28-4E2B-D8140E4600E4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91D7783E-DC8B-088F-BB07-B1A9F582A6DB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81A948A5-8118-2171-B051-89C832BFF885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5E978825-2BBC-2C05-7E52-8391F442437A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A4053A3B-1D06-A902-5301-C922ECC4FF52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A5587304-4688-CB81-B236-D96098E82ECB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BAD881C1-76E7-46F1-8D55-340756A0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62676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5094F52A-0C81-376B-E97E-B762DA24023B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99C1A4A4-C7D4-E50D-2F5E-700CC75638B0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5A237-C6E9-E233-6563-95E9341D9FCC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97326A-85D0-5E0F-C0DA-20245F2810BE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D84FDE-1078-7476-21C4-94DCD553954A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D5EC5B01-1129-15EC-3DD0-2FB6FE3529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208A0BD-1412-3AAE-8AA7-7FFD18382F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FC7934-58B7-1A32-CA8B-D57613C5F26E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D7A8E-DFCC-B4DC-CD0E-30E501B85E07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05A63-799F-DD78-D1D4-C524D2B5ADF6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B86A4-94FE-048C-CE98-BC5044F7CF23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EE569-0795-3A79-50FB-B8A425C0CED5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47CE-5C65-C775-A2AF-AA99C5A46E1E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B0590-91A4-3BE5-B452-4D644666E4B9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3DF65-1417-00DD-EF89-465E7F8833DA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F78B25-A198-F779-D287-7FDCD2E39198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B85AA-50B5-FA60-93FB-44D180742FA8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400909-F5F7-89CE-D688-0A6C8D2ED778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EC6BBE-6C94-D1DF-8A78-A75543FC6976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9A03ED-1ECD-DDCD-ED6C-FBDDA94DB991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197E4-1F92-5689-90B1-485E9DFF5625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FF29A-3D42-890B-85EA-09BC53FD0FFB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54F782-B7F2-C4A6-3300-6EA7E3FA9FF5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6B2767-6F79-03AD-56CC-5768566FF5C8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DAE260-062E-61D8-58A1-301DEADF6096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1B6E2B-173B-C5D2-77F2-4EDA64129684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6F7BC-01B0-754E-A1EC-32A02D586895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4253D9-555F-614C-87BA-46D2EA0F6944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A3BA16-305C-227B-2D50-0A163FDC37B3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4D396F-EDAE-A021-A45F-F17082066FDB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6747E4D0-ADAA-657E-D966-1AA47F3001F9}"/>
              </a:ext>
            </a:extLst>
          </p:cNvPr>
          <p:cNvSpPr>
            <a:spLocks noChangeAspect="1"/>
          </p:cNvSpPr>
          <p:nvPr/>
        </p:nvSpPr>
        <p:spPr>
          <a:xfrm rot="10800000">
            <a:off x="5749587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8984553-8152-DBA2-01A7-5049E0B4BE50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26F086DC-9A91-A9E9-AE39-DF084D4918A3}"/>
              </a:ext>
            </a:extLst>
          </p:cNvPr>
          <p:cNvSpPr>
            <a:spLocks noChangeAspect="1"/>
          </p:cNvSpPr>
          <p:nvPr/>
        </p:nvSpPr>
        <p:spPr>
          <a:xfrm rot="10800000">
            <a:off x="6255273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 outline">
            <a:extLst>
              <a:ext uri="{FF2B5EF4-FFF2-40B4-BE49-F238E27FC236}">
                <a16:creationId xmlns:a16="http://schemas.microsoft.com/office/drawing/2014/main" id="{B58163CE-A0AD-5F2D-A171-DAFB89A56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1E2204-2A26-2B4E-C178-330492438209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BA87A-0416-3FF0-2EBB-DDA3BAE55038}"/>
              </a:ext>
            </a:extLst>
          </p:cNvPr>
          <p:cNvSpPr txBox="1"/>
          <p:nvPr/>
        </p:nvSpPr>
        <p:spPr>
          <a:xfrm>
            <a:off x="5615887" y="208822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Graphic 23" descr="Checkmark outline">
            <a:extLst>
              <a:ext uri="{FF2B5EF4-FFF2-40B4-BE49-F238E27FC236}">
                <a16:creationId xmlns:a16="http://schemas.microsoft.com/office/drawing/2014/main" id="{BDD3F947-78E6-0F5E-B417-61A2C4131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572" y="2453151"/>
            <a:ext cx="73152" cy="91440"/>
          </a:xfrm>
          <a:prstGeom prst="rect">
            <a:avLst/>
          </a:prstGeom>
        </p:spPr>
      </p:pic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9136D050-6A8C-2FD6-8FEC-6299078E7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708" y="2645009"/>
            <a:ext cx="73152" cy="91440"/>
          </a:xfrm>
          <a:prstGeom prst="rect">
            <a:avLst/>
          </a:prstGeom>
        </p:spPr>
      </p:pic>
      <p:pic>
        <p:nvPicPr>
          <p:cNvPr id="27" name="Graphic 26" descr="Checkmark outline">
            <a:extLst>
              <a:ext uri="{FF2B5EF4-FFF2-40B4-BE49-F238E27FC236}">
                <a16:creationId xmlns:a16="http://schemas.microsoft.com/office/drawing/2014/main" id="{54EE5921-CDDF-082C-FC76-F88BA7937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5426" y="2797409"/>
            <a:ext cx="73152" cy="91440"/>
          </a:xfrm>
          <a:prstGeom prst="rect">
            <a:avLst/>
          </a:prstGeom>
        </p:spPr>
      </p:pic>
      <p:sp>
        <p:nvSpPr>
          <p:cNvPr id="33" name="Merge 32">
            <a:extLst>
              <a:ext uri="{FF2B5EF4-FFF2-40B4-BE49-F238E27FC236}">
                <a16:creationId xmlns:a16="http://schemas.microsoft.com/office/drawing/2014/main" id="{AE0BC507-0A38-85AC-4B6F-90DE3CC62417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ECED20-435B-6D2B-E6DA-11BD7B896AA5}"/>
              </a:ext>
            </a:extLst>
          </p:cNvPr>
          <p:cNvSpPr txBox="1"/>
          <p:nvPr/>
        </p:nvSpPr>
        <p:spPr>
          <a:xfrm>
            <a:off x="6059333" y="3122337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-10%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8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3CC60-524D-3F78-9C33-FDE3EE79D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12A4EC-DF90-0905-3E37-58CFB3C8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209A77F-6EE3-DA9F-C0B7-0FAD57339B2E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A7885C4-08B2-F5BA-3099-C321E2DACD7A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26D042D2-1923-A5CD-4BEE-3D6F29340633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CCBF59B7-A85F-E2C7-FB89-37DBE804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FFDA83-190A-D5DD-2ECE-86DD23EE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295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3321E2-57BC-1511-A0CF-C43D343820B0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F6F679C8-BBC7-6D97-A885-34438D19B279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270247AF-C374-7446-1800-09608F28494D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3A0C9277-C07F-2A06-F9A4-D5CC6A34FE88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65065756-D448-48C0-3352-3ED330B1B3DA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9B3E1227-557F-82F8-D999-5932A4B0F542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CEB3AFC4-0533-4DB6-276E-660B8DC1AC1D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61C1F7F3-9FEC-F6CD-245E-0E6DC729DD60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21D2982F-D73F-E709-6174-9E6289F8E7E9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9C861CE6-18A5-EB23-DCD9-0A4ACA1CFA13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E6D9D612-78B6-6154-4294-1A70F0B1E0EF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636EA98A-C5F1-FB3A-2967-32B33A0640E2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0626E720-4C3B-F2A3-06D2-869DE2088F2D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653171BD-DD0A-568D-8EED-90A72C7E5514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E2A55232-7DBA-6D0E-98BA-82E1B73F6356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BF7EDC64-7C8A-5255-9BB6-17F657D8422D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B70798FB-FCC4-E558-D612-04D6E60EF07D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094C6DCB-F606-C51E-1116-F4A66D7D2E0A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E3B0FA39-F342-0DEF-93A9-03FC1BFC0553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064B1CA0-59CA-BBA9-9926-9AC24F381498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F7160687-3CC4-4DE0-043A-FA8E398D3033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E4C35626-7508-C27E-E6C0-53D4BFF99299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192A3489-9939-9BF3-AABE-FA667F0BA945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7BA04E38-7B45-F548-EFE1-AAA8AAE996C1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F43D42A1-2CA4-78E8-EDD0-02BC70660D7D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60FCD44F-6DD6-25E2-F90F-0D47AE713719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8C843319-1442-AF49-A5DE-4AF5572C04AE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CBF7F3B3-278C-7C52-B970-108E68CDEAFA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740D99BC-F3C3-75C8-EA68-C1D728291D12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6382A801-1B8B-FBA8-566D-1983E5A3551F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61103A96-3B2A-96E3-D0CD-4473CFAF7558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6B5280B4-C14A-F462-6107-EEB094524478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CDD3E7D5-7EFB-18AC-4FFA-08C8C1BDAE0A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EA6B322D-93D9-DE89-99EA-07D6195D3D71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1911D487-0350-C9A2-E9B4-10E8C8956DB1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BD323433-F62A-BE65-ED7E-A6C610BD6960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DBFC47C5-9924-5098-548E-E5368E75F774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7B8FB4ED-1A74-CF44-9189-9A407B50B6A3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F546A85F-D050-A600-E287-8B5D6C57B60A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9BA55F7A-2C37-B485-7A89-336ADC3E4DAF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63F7BFD2-E19A-B0EA-819E-39C45A843C0C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51BE08D6-B1C6-EA44-773C-25E6EA7CA65C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4060D602-2249-1DDE-6DCB-8DEAB749EC52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75C6AB94-C30F-70AF-7B2A-951E38CD0697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8FE94D7F-4010-C328-C58A-039DBA554CEC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10688CA5-75AF-F21B-99D1-E748DDB1F25D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8ABB7C0B-F2CE-A71B-DC59-71F3C06A2F90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EEB1A5E1-5CBA-9632-6B56-A25021F6B58C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AECC39C0-BABE-35B5-A262-657846085167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3E5F1249-63BF-A202-E90E-D9B24D26A794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1216E8D5-B8C0-C813-1628-56FB2C0890CA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BEBF78D0-0373-0264-A04D-766630A31D23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B86A6106-9625-AAB6-62E5-DE745DEDD31D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1FE4A479-0C3B-5E84-63C3-81AAFA2D0832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C30E354A-A71B-A98F-56F1-EF09E90F949B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F5D436A3-5B89-8FA5-858F-95086AD443C2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13D66C94-9032-8D09-71B8-5BA820D6CD02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9CA30FCF-2370-1F8C-60E9-31929426A62B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223FA21D-E2F0-AB45-E8CD-B818B939719B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012A284C-29A2-DDBB-E351-433ED74A697E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48B58874-EE4D-DD3A-17A3-34DF3327F72C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1A58DC65-25A8-54DD-1C98-F94395C59597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6D3C28F8-2367-CB3D-8831-ADF95D3B5673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C2407F8D-C5F8-E2E8-BB20-5E28A7D67B18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B8886B61-0E97-D448-BA1F-FFF0645E720E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52F10128-90A1-4E0C-1CE1-2934607AD40A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AFDE66BB-125E-AF35-AFC9-C0DFC88F4394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FB407DE1-E9C8-3D27-C3C9-F621AA8E6029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A16AF3EE-505B-FE31-92B7-04861F9CC430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7790F951-C60F-42AE-FCA4-8CAE1B061C2B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DCD5DCF4-DDC9-23BF-3CB0-040A62260526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8DB28F8E-83E5-E078-25E2-1981204C4985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B53A55BF-8221-8CA8-D2ED-259776E688E4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DB7E9623-E4F0-DADF-F86A-557B4372AF21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30947B95-0397-8476-B954-320E4B068942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3260CE7D-07C7-8628-EE75-C9486C25C1B4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D976987B-718F-7F34-D080-AD06F60750AD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59AFB3E7-ABF2-9D3E-E982-8A43C0AFF19D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91FDE4AF-6573-C0B2-AA1A-9910E2100FEE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BD85FEAB-065C-1A71-F606-F6812CD67EE9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9334271A-4D42-D1DA-EECE-2A2636EC0B63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44F4E8EA-79CB-72CB-8B7E-B11607031EFA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EE6E667B-D47F-F9EC-5B17-E82F8780CBB4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E8786DC4-F541-3AB3-2002-8EEA1F7E293A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D0D4FFFB-9C46-0212-AE1D-0BD28C59496B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7DC4E9F0-3754-C425-315C-FD3F1C8999E6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BC7BC9C6-C1F6-2446-58C2-C1B2AFA1431B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8B043D07-4164-37C3-D780-F597AC026304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7C4C8471-82E4-5C3E-5A02-974ACB3AB6BD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435E2D99-81C8-5912-F111-BF0D4318DEF8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0BE20733-422D-6D0A-BF53-74F167832A2E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79C6CF0A-DDE8-3DA4-5EBD-CDE82840D9AB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C92B2370-B9EC-E008-381E-BE82DF843228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D9D72DDD-5285-160A-398B-F29A0C09ABC2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E1AC705A-241D-A332-C843-E765A8CDE5F0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11B70077-0EA2-C5C4-793C-2BF79678819B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BA970A63-5596-4CBE-9410-19B3874DCF79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01AF6139-E718-334F-E97F-9E291BB969BC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157ECB38-923B-F0F5-C917-78BF8877D14C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BC25A2A2-C8ED-94EF-172E-47CC34C4683B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F7A548FE-60D4-9A81-0E57-E4DA9FCB531E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38693315-809E-ACC6-AB9A-BB783F6C4036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3DFB72E7-346B-E6F4-8D3F-35F9346E9898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B7510ADB-4DC0-DFB3-1291-1B07C561B80B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2F16A4FE-EC85-3F3D-D89A-DA2640F31F4F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CD750AF4-BC3E-760A-BCF9-A8A595118900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6DE3B2D3-E0F7-8E94-B214-0CF650F79967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B579D32B-99A5-334E-9E64-F88C7CE04507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F99D90F9-C46B-FACA-6A59-707F9CDFAEE4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BA0E058A-2ED9-6E4A-4E8F-0E35A61A2DF9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DC97DBA6-ED84-A9CF-19F4-70C56284A23C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D61D3C43-430E-4718-FF16-6472F981BD0F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9D1A8E6A-4BB6-1EFD-BBAA-A44B7591DA72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69B479E1-E608-0F42-ED5B-92557D17B5F9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5EB854ED-3212-6F6C-223B-2BD704EA00A0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9799A791-3658-1295-109D-8E2FBFB7D46F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A30ABED8-9A7B-F4D4-1869-C41477A2CB70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502A7EA4-3926-BD17-6FAD-9B131EA749D5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187FBFBB-1D35-00C2-8927-7F20A7245117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BBE0A50F-0CA5-D095-F3D7-75E72B0D9EE9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C4ECD42B-3DE1-A9D4-7AA6-3E55C328EEBD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99543C95-B93C-A472-B7C8-770EFA83C8EC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EDF2B9B8-88C8-FD23-D779-400923DCBFEE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146C5515-50B6-0C79-0040-CE147375F85A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E6D9BE42-E0E4-601B-4A99-7C5D2D9EF183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9D0EC30E-5738-4815-F9D9-FA783435B569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889002A8-E329-0ED0-5985-15C1059F5FE2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B2A6BF6D-DE03-36CF-1623-53DAF1B18309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59E0F202-D3E3-783E-AA27-E9449089F1B4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9A9C3D18-CC5B-51F4-0AD1-67CD4D7A76C0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66710F11-09EB-1884-1355-AEEEDBC42796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1731126B-8FE5-F042-6CCD-8042710AFF71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FF9A5C90-B321-DBE8-CFE1-6D51F97EFEE0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0959CD67-4E62-9553-AFF6-B85B73473320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41304620-B3D2-50AC-43E7-23593CE1CB04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8AFB5221-4CCA-47FD-9A7A-D2436FFA633D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9DF8D638-1367-3987-F284-582E9A068D27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1B3C9119-CD9C-C97C-E1F0-8CD9DCCF2B03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57DF28CE-CB49-68AF-F623-6130D3AC9807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3A9A2781-1045-2791-1C7F-87763A832B99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C5ABE845-37F4-4D76-682A-299C7AC69C0E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939E1D18-BCEF-DF2E-D6DD-25DED6A9F99F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932F27FC-5B8F-D349-67AF-973E6938EDB1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231C84FA-9D1A-2A8C-4799-7E1F36FBD039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76861CEC-9E58-6775-2C75-ACD997C39AE3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4404D99D-3668-29F7-1DBB-B7E85BF059EA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AEA9CE2B-445D-C53D-FDE8-FE7DC32B81E5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F88145FF-B594-BEF9-1150-998621D25A1B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2D49E1B5-93F7-DD94-A1C0-2AAF87F1AB29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28D4D153-07C7-CA66-F2A0-E5EDA2075AFC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CBABEABC-B991-D775-2059-18F484A8FC8D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05CA8AC3-7DF1-829A-EEE6-5632A3CD495E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E0DF2A80-7DF4-3A39-308E-F4C94B24B363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CC6C0FDA-3D0D-07E7-5480-07CC16809CAE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3763674C-7602-7982-2C39-26A00EB4F22F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F70C134B-EF42-24C6-CB89-C03E0E3D6117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F48C0DA6-733D-655B-096D-F88BE9E24131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E2AB29BC-B22F-6E6A-B844-8B2B74E14DCC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A4632836-D50D-EE09-6FD2-E3FF94D212BA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73D1C3D7-B9FD-53D9-0C5F-DFBD5DBCE323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CA304BAD-97F7-F63E-9606-75CEDF977A04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A96E6BC4-F8CE-02D5-1E08-1893322A20FC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1590D7B8-DC28-54E8-50FB-BB1A9B2A42A1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4F4FE19D-DE99-37A9-AC88-90763441938B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8B58A96C-BFD0-404F-EBC9-17FB68A536C8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4F110353-AE4F-6230-E587-404164EB8343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66635D34-4557-FB5E-0434-295AAF46E1F7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C1FF3AFE-6037-7630-7131-029E8EEF2F54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42598D4A-CB36-CD8E-60AE-5D4627FBC637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EE4FE9BB-B12B-301A-BAC4-63BE15504AE6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5F1F95C1-8746-1808-5CB3-DDABEB4BC672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CF0CB739-F30E-B05B-C0DE-33F47912B9CD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24D9EC02-E4C9-5406-C7C8-42070AAF1492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0F4EB571-4981-B835-2AB4-5286E9796600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6AF70BF2-0961-A947-D601-4EE6297E7741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73B09EDA-E538-4E36-B6D2-0353D08DD526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A59534F5-48B6-925F-F4D1-29DF55B97E31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85741930-C499-48CE-9294-56A7071ECB1A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F06F47BF-446A-EDBD-B41E-E166AC92A0AF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1A96E8AC-91F2-81A3-37E0-B1825D35D16E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3043CD6D-954E-B217-BF88-D13E1C8294F6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323A0B6E-7FEC-99EA-D65C-5338A0945608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707F32C2-6305-60E3-C182-1063E8B4E866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D63326F4-5774-30CE-4ED9-BE0AB18BC2B2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76A9E393-06F8-F2EE-ED79-51F8515D9AEA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5CA5D2EA-218C-5C0D-8621-60F6F91A93EE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F44561E4-15E9-7337-0773-B590B1CD6DCA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E8A709B0-3540-E8E6-C625-E6FF56A4DEE6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D9B4E663-477F-6F49-AE1F-1D983675E427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2D439361-B4F4-03F3-9A4B-93A4447F8A7E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B4EE8987-0BE8-AADE-BB42-CC970C82F161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5D92717D-A3EE-36C8-81EF-6DCD336B0E68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F37F9350-6973-7E84-4C81-81E5CCCD07F5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89149B74-378D-B371-8B21-4246A9ACAB16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22890634-5DD2-6EC0-5011-DC4ED8663DA0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775512DA-F3D4-9601-95BA-68D92342CE55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9429A28C-29D8-25A6-A656-C9C6BBC23A83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CF5DD55E-EC1E-4CE8-660A-9C6CF7F52E0C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0879F874-D076-C4AC-86C7-5EAB988D945B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377F1F76-BEC3-0256-CB3F-C84A5DBE440B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667B994A-C67C-7B46-AFEE-4F792FCE45A4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0BEAC635-6D70-5DF8-37C1-C6C0505A7DD6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C26E563B-99D2-8BC6-84F8-B8FCE25508C6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E52DE508-9E12-B598-5B0B-B233F6874BC9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371AB2BB-7357-52EB-D450-B3A1CEFAA97D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34D5BA23-E740-6A46-357A-D5B0E7BB46A6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8CC6DDA1-7261-C84D-3048-D3B966EDAF22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07A335A5-75C9-EF63-EAD6-DA9654BC91F9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9E43934A-5120-359D-3A33-B5A82AD5B3D1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DD939223-C742-879B-7B9A-C59FC86A604C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AD8E4DA6-DC28-53F1-EBD6-21176645ABB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81934E3D-4514-6729-58F7-E7A8582D135C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7D5FDDB7-F34B-88D1-51A8-5C5E03D818C2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43E127AA-01ED-264A-1666-36D25E1D3013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7AE8B93F-AB78-D8A7-0691-094449B0489D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078703E3-8767-86BA-E52F-2EB951C1634E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15D30AC1-6362-64E7-C0B1-4EC827296A54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E67A6A79-80BB-DD88-A5F5-289B9A3C9FC4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6362F7D2-C896-4B27-1F1E-C8EC3224414C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3132AF83-389C-D719-48C0-E8BDCDF9E2CA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86259C9E-DB6A-AE57-BD85-5CEA359D96A4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E4751A58-3E18-0438-BC8A-2E1A23E288A2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E619B5ED-0A76-A1FD-D1AD-EB467AAFCA70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ED15E7F4-9D1B-F7CA-CD82-94486ABAA406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D5D34AC2-79A2-4B9E-9CE2-4C6C42C7ED9C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9319417E-320C-0221-5BA6-28F16A9E630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D34FDF59-F2BF-218A-789E-A2DAB6A66783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723A8EB7-46C2-8A37-F534-EC9F94EAF4A6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84CD48AB-D0C5-8DA6-EE90-FA5A44A4A959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E9DF2873-32A0-BB59-6F2E-13FB4F2B4289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191D791A-E80C-7002-BCFB-A5BCB7552DE7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029F53B9-4689-8D8F-F7D5-A43BBF4E6C75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6ACB648D-5558-3FBB-0C9C-9CC18CE4EFF3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0420D2EA-3D7E-3AEC-0336-EB8F4CD8392B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C399CC2F-C62D-037B-BFA0-E4828AA1A6A6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CBAAC445-34E2-C20F-375D-DA41269132B1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6E5B90FC-45B8-BBAB-A6AA-490780F61AA9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4268380C-AD68-C4F0-629D-EC257651A779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EF32119D-EC32-7CFA-FC15-E4EC3A2B3FEB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2EA13A5D-9A2B-4CCC-4DEE-6943F9902FB9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1A76BAFB-963E-0E9C-E359-9EF58659E17A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39829CFF-C430-C17C-58E7-7746136AA421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4E9A4ED1-903D-FC65-7E0D-8468E829F079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5F5A8262-6FC1-A0AA-A28E-9002885B69A4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70649280-BBB0-B408-4F1C-467C11053D8D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FBDA55D8-913F-9055-9CD5-718C088A038A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2A6FDA82-B4C2-2662-43B9-85B07DDFADDA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C15E3C22-2764-DD8F-663F-94F6C550EC82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E2A6B1E7-9913-A4C5-F294-217D0273D8FB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57020B69-79CA-AF2A-5FE2-F0C3E49F3E6B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24B4C1AD-5B54-0CAF-49BC-9C010BB246B8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A849B13B-3863-11AD-07D1-F884B259536B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081D6EA8-743D-FFC4-21D1-2464EE28955A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013DB181-46D1-6963-8563-B6DD93FD3B8C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440F96EC-96A9-FAF8-34C6-7F9E61C7E36E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553BFCF8-0866-68E2-E6F3-F261221994FF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5AA013BF-4517-905F-EBAE-8C0976016E37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46B02CDC-9F66-5D82-E232-C3532B25E540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023E7FBA-2E7F-A6BB-D855-0A36D2044B5A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889AEAE1-5A60-7C64-089D-0FC3836AAFC1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F2897FFE-8F48-1C42-30BD-8F30CBD17295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AE21A44B-5F8D-0A5C-5AD8-352140A22DE2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A90B417B-2387-A501-24AF-C193CC970E2D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1647600C-A5F9-6784-767C-E014BA19ED77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8576D25A-97BD-E949-1D21-DC6C185C18B5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E69C73C4-8266-1FA6-B728-9F95B252BE69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57FD517C-E24E-E62F-03F3-6A0C9E0C95BD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BA8908B0-A5C2-F7F3-47B3-E69082A4C95C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FBCA7073-6BE9-B178-1930-D704BF861728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01C0D289-3A6B-483F-2669-B06FA1BF7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99064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33A58181-4794-4BFF-D627-943FEF7468DB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E05108F8-4580-18FC-5B1C-498FBFB79AF5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E116B0-592B-11E7-0C8E-56EB6BD3C17E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065441-D621-A897-5C60-DEEA2FCC4140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EA6C122-9E69-E247-D935-74601A9C9728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51917C1E-0BF8-47CD-2A58-0045A98F5C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60DD9A0-5B8B-C368-97E4-94559D2E88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955F27-DB38-7211-0680-500CCB9B4CEF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2C3C2-B729-3819-72B5-817943ACBE3A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0298A-D9E5-5A48-12F8-BF1970BCF209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F743A-0D89-84FD-6DF8-1EFAAAA21B46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D165D-2A00-7C88-6245-66EE16EF2E58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0001CB-4BE2-17CB-6DF1-79E478541595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B4B978-B641-38B8-3061-28EC9FE86125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CE1211-FC75-15E3-FD7E-4C1A5F2AEA5F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E302EA-0A68-3889-06BC-A5A9935DF10F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063FBB-7FB5-7EBD-133F-AE82815D996A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57F0F0-FB7F-C199-E989-741DDDE6525C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D5D652-7128-EBBE-516C-F77DFACA89B0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0452-7FC2-D6BD-CBDB-1C494155BB94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715EF5-ACD8-1E22-36B7-25D8F431D598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5F180-4CF6-49BE-141D-EB028FE2633D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603AEA-3117-E84F-C53D-AC1E4C6F014A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FE6A25-BE5C-3BFD-4763-D2FE6128D926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3D1192-0C55-4F07-BAE4-9F84385BC2DB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3B1164-1B25-4F75-D4B2-453771E4D2EC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61AD3C-FF38-3954-9BB7-CB20F23D789A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AFC571-1361-D360-E864-D54A6802CB63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C8EEFA-5C2A-B8B6-7D21-DD6DCF544BB9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8A3352-89E5-57EC-DFED-0ED06FD165C5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70143F0-4ABB-DF98-0834-08AD12F2D0E8}"/>
              </a:ext>
            </a:extLst>
          </p:cNvPr>
          <p:cNvSpPr>
            <a:spLocks noChangeAspect="1"/>
          </p:cNvSpPr>
          <p:nvPr/>
        </p:nvSpPr>
        <p:spPr>
          <a:xfrm rot="10800000">
            <a:off x="5749587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80B52E8-AC67-2FA1-7126-B29E055539D2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3D4A36DB-F038-F550-98C2-36F494D85028}"/>
              </a:ext>
            </a:extLst>
          </p:cNvPr>
          <p:cNvSpPr>
            <a:spLocks noChangeAspect="1"/>
          </p:cNvSpPr>
          <p:nvPr/>
        </p:nvSpPr>
        <p:spPr>
          <a:xfrm rot="10800000">
            <a:off x="6255273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 outline">
            <a:extLst>
              <a:ext uri="{FF2B5EF4-FFF2-40B4-BE49-F238E27FC236}">
                <a16:creationId xmlns:a16="http://schemas.microsoft.com/office/drawing/2014/main" id="{62B9FE10-DDCE-A30F-512F-823B97D85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78259C-6AF4-63E9-CD6E-ECFF969CA98E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39111-E8A0-61AA-BE7C-F3F8F152C0AA}"/>
              </a:ext>
            </a:extLst>
          </p:cNvPr>
          <p:cNvSpPr txBox="1"/>
          <p:nvPr/>
        </p:nvSpPr>
        <p:spPr>
          <a:xfrm>
            <a:off x="5615887" y="208822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Graphic 23" descr="Checkmark outline">
            <a:extLst>
              <a:ext uri="{FF2B5EF4-FFF2-40B4-BE49-F238E27FC236}">
                <a16:creationId xmlns:a16="http://schemas.microsoft.com/office/drawing/2014/main" id="{C08F6CDD-9454-65D0-7269-7A2E8CF91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572" y="2453151"/>
            <a:ext cx="73152" cy="91440"/>
          </a:xfrm>
          <a:prstGeom prst="rect">
            <a:avLst/>
          </a:prstGeom>
        </p:spPr>
      </p:pic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6B37CD5E-E410-0220-D79D-CB4A2AC19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708" y="2645009"/>
            <a:ext cx="73152" cy="91440"/>
          </a:xfrm>
          <a:prstGeom prst="rect">
            <a:avLst/>
          </a:prstGeom>
        </p:spPr>
      </p:pic>
      <p:pic>
        <p:nvPicPr>
          <p:cNvPr id="27" name="Graphic 26" descr="Checkmark outline">
            <a:extLst>
              <a:ext uri="{FF2B5EF4-FFF2-40B4-BE49-F238E27FC236}">
                <a16:creationId xmlns:a16="http://schemas.microsoft.com/office/drawing/2014/main" id="{6237028B-C149-C99E-D73B-3A196E890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5426" y="2797409"/>
            <a:ext cx="73152" cy="91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BC7445-355C-C176-217B-02FBFC122BDB}"/>
              </a:ext>
            </a:extLst>
          </p:cNvPr>
          <p:cNvSpPr txBox="1"/>
          <p:nvPr/>
        </p:nvSpPr>
        <p:spPr>
          <a:xfrm>
            <a:off x="6059333" y="3122337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-10%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Merge 31">
            <a:extLst>
              <a:ext uri="{FF2B5EF4-FFF2-40B4-BE49-F238E27FC236}">
                <a16:creationId xmlns:a16="http://schemas.microsoft.com/office/drawing/2014/main" id="{442FC64E-164A-41DA-3F99-58513683DFB8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88C50-51E8-1388-FA2E-360B7F0B6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989EE52A-C756-4FAB-4323-6C57ADDA25CA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66FAF8D8-EA28-A912-E8B8-C7D56F1C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D1B3DE-22FC-8AAA-6C53-CC6D37469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97307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67EE5C-E19C-28B0-C3ED-F4A7FED1E75D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DEF1BBEF-181F-A25E-CC54-245942DD28F3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EEA2C03D-5D24-5544-5DB4-6C4167F09CB2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34E4B87C-E120-1C37-67F2-1E9FC428EBD1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92D4C3F4-B549-E389-5722-313F205EBC28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86938F4B-F2CA-0E4C-6240-D6816C929A61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05CE6172-CA4F-B38F-4E88-19404CD1212A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32124C43-B944-4F3C-FFC9-A2753932C6CB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324421A8-8A46-8B03-7B17-B3042C67701A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3502742B-CD9D-C788-BA9D-A6C7599CD98F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9A30578C-BD91-93D6-04AC-6EABFBD3F9DC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85C052A6-0308-60ED-C176-9FFB580C57EF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5B1CC20E-EA06-B770-87F3-DD6648E04219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1CB19BBF-59C4-FFDA-DBB1-D0827579F7B4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E25B99BE-3D8B-B7AD-09B4-549D4427EC78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D9777601-C4E4-35F1-227D-216705964A3D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852BCBA9-1119-EDF5-FAC1-7C771E4232F2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25F19AE8-4DB9-7C9B-F2FE-D49FD9FD680C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D74E1D68-C57B-48D8-C718-643F5D140FAB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FA87A430-D5B0-810D-684A-493B089E7BC6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F2D17419-3CAA-71DC-2674-9C2B881643DF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6E266699-038E-810C-B9E1-A00C4B27CD4E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25416270-6C3D-59A8-30E6-885FA69B16AB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01AB1500-D86A-2D66-EE93-9B3E0A889FB3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FABAD2CF-C52B-3B35-8F50-E3A7D2A5CE93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5F02DDF3-D1B9-2FFD-D021-52FB386B0738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81D7E8CC-1B24-FB54-9720-27BC92B642CB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4D414B90-4003-DB99-8343-744C0608EA80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50AFF357-36FD-E454-F194-D79252567A45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1E5F460B-6DB1-A8AA-8375-4B2FA7847AAA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6F8B8B0E-6FD6-3FD8-DDA9-14248F3F0324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22EB0160-059A-05DE-B0BC-1816D1CC929A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698B5659-F956-A88A-6A3D-7009CFCFBC17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B4088B42-2217-F6F9-EC2A-4C3DB0DFCF0A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49A23B62-A0B1-CC23-FE70-4F9A3B8CCDC8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6448CF5A-EC76-4BCA-B68A-BE5510BD34B8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9C54FBA4-E2EA-DB97-D732-E842ECB8B3BC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6B88876F-37FF-125A-0FDF-2D7AF1075566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6EEF0736-FFBA-116F-2111-263867DD5891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01AD6F5B-BA23-6F13-E776-D9602D6F70FE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DFA1EFE9-3482-F964-BA8B-C766D23A1B55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8278A866-2949-180F-9C6C-770C8655339B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CAEFC65D-D886-FC3A-8007-6711B9A597DF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E4D8F8CD-D48B-C38F-AF9F-5220D34B743E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B839657C-510F-7D95-4CD2-F30DCA8B2E51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34DD93B6-76CF-1E66-756C-346A4C00D770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61822E31-82FA-A11C-26A2-D4A2878174CF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569A0509-72FD-5D5C-841C-22539482836F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6AFFC38A-F7F0-C1E3-C86F-73B77329A118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C6AD177D-4213-D8A4-4476-01D2E01BFCC3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2FA2120A-7B3C-181B-4DA5-8C5A8B9E9AE1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F0D92A3B-BAC9-5BBB-F0D0-06B9F7ED22F7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281DB0C4-D697-2445-9CC1-20271E753439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D45E8916-BA35-F5D7-E345-CDF362CDEAE1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034554DC-C3C0-F162-3570-129477FC543D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F65EC2FD-04B0-9770-343E-78F4DE7B2166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9D5F699C-34AE-9755-B11B-E940950D2DEC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E2C1F9E3-8BA3-6AD7-65FC-9CCA4F55B054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5D9798A7-3858-8104-3895-9E4EB689FDBE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101C6B76-90DA-B1D6-54BA-29284730F0E7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3BDD0A72-FA70-480D-7898-E271C34654B6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D766A567-1F04-EBB4-324F-61FD8E90BE66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DCF228CC-5823-E602-0BDF-EB0791A6CD16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55BE7B20-40BD-AFB7-433E-BC16AEF4844C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4AEBA7C8-31A3-711E-25A6-B592B037092B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684D9EA3-2582-B103-0D21-52B9D3620D2E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25F8201A-A651-6B05-3496-67DFE48EA0B7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C6A49DF1-8FE9-CDCB-9B9D-CDBEBDC8285A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9B427033-6C76-4E56-2E25-59AB2F225230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C87938DE-7685-9459-A161-1CD35DB5ECA1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BC2CA1F6-E656-1389-3B5B-6F80935283F7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71382D82-2ECD-B95C-6F0B-AD1EDB3645D1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EBA22BBB-6D6A-33AA-4C8B-5905F12B1A4E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EB0F71D4-BB6E-1182-A4C7-DBC3FB9479DF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753A52BA-4436-BDB8-BE79-3D4114984F32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4165DC19-45A9-5223-CA03-F81396168176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63AC273F-0002-7240-67B8-FA96A764AFA6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B3E33620-C636-C344-F083-F83F57B805BA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842F731E-0B61-32F6-C4A4-537AD73AEBE2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036F2B0F-DAA1-EC10-764A-954FD53766A9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D28BF0EB-5FBD-859A-891C-122F13CEDAAD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57CBEB50-3912-F8BA-DFCC-CBF331F3647F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EAB7BED1-F1E2-8464-7AF6-DA5011DDCBBF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2B060C41-595F-EAAD-996C-7EB13DF88B57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E24C975B-3588-7436-694A-4B728FB6FE5B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AC58E850-643E-E77B-A5D5-3BD1F8E06CA7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D5A9D1AB-89EA-D197-39E5-2A404A461987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2ED519AC-912C-2619-1157-807BAD8B7F54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E8BF2C25-E962-3635-D6C4-1B5A0E224446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904276AD-E4F1-C139-947C-A9C600842EE2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4E9F029D-E879-F4EF-08C2-8B4F63A51993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5159C0CF-389A-5C6D-F4C7-661AABA414AF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A4AE9201-1F79-F9A7-E989-5C7F12E49F59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806DD507-1BB3-A148-7848-9F0BC9C7C6AE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E9E9361A-302F-AAC8-3E72-1F6623D02E35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31DC90A4-DA9F-42FE-E1B8-C91C5B7D7F24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5AF690E5-F530-962E-98D3-76BB1D268617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B3523CD0-2049-B742-9F6A-65D17E247239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E64D0FC0-44E0-8B1C-D00D-E2ECAE1BF9EE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27B0A174-F01A-3B6E-049A-1CD702CA8C14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36796D91-2D50-9616-B62C-276CC172B2BE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F636AB49-5245-003E-95A4-5D10C0943CE3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4B2C59BB-EB57-AEC2-CAC2-8D651426FFB8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66A44C86-CA24-ADF5-BDAB-783B7187FAC2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A9464072-6820-985F-57E3-23DCC2A8B16E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1914FD59-4C85-0917-2033-20CF12C8B3EE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A6D617B8-5B6F-8357-D947-89DA89D28434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BDC07010-49AE-5E41-D7B8-E35B00548672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3AE89760-850F-7A72-32B6-6B2F7D227FD1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480A801C-12BB-50A4-0705-AEAF6B873E2D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DC21ED50-A114-C386-8C0E-EC73A03C704E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30F3A62D-D258-F346-73B2-809F2A766D66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ED24BF9A-B022-E489-3838-752F9AC53406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13A71BB3-DCFB-67F5-63F9-662B95A0D9EA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02ACF2B4-7E2F-0465-1C98-F8C932D2E093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18A0C77E-D74E-D2C9-3F2A-B9255216EF4D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64D6D800-347C-5B65-9BFA-474E68E212E0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900D6ABB-1E48-A1BA-6B9F-3F34CC232416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0EE96247-05C1-5F6C-CCCB-2159E3A3EC78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3D8DD9E8-DF99-F715-0908-FA4BDC5B792D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7DD6F8E2-6E68-D82C-2E4E-F7A827770D52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00A20E30-74BA-2A6D-AE24-74567953A81E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B32AF6E4-8C39-5521-DDA4-A434B50110F3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4A783556-F02D-9903-5873-EEEF77B903A6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C1CEBE0D-F97D-C2F9-8401-6274C4F9F775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5C9D3F0A-6F9F-4FB3-E9A7-6611662C4499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6ACA6082-60BD-D1AD-C18E-B52CE939C7B2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9ED21031-1DFA-5399-ADA5-D5E4313BA203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2A7964F7-B6DE-EE02-AEB3-FE94D8F9FD5E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778485C1-40FC-26C3-579D-BAD04D6DDEEE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3F4F3BC0-7246-0D9F-1258-64A975F4ABCD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B9F7191E-6E60-C2D3-FFF9-8BCC15ABA04B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D1F181B1-F2D4-9996-3618-2B309485EC2A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29863722-174F-28B3-AEEF-FBDD868C22B3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07C4EB86-68A1-1633-A9BA-BCF728B75E58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9B2657BF-12C1-254E-7816-8AAB4E5A1B88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3CE45E97-2BF0-3C80-3C1A-AB03766D4424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DF8ABDAB-5D1F-5AC6-CA8D-348EDCC63B9A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2E99CA2D-A3AF-548C-E9DE-0DD6818B2311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9533AE96-1B56-8E11-CC0B-C30A8FE1D3E0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B91ED290-331E-7A52-5F5A-922D05F8CD87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2E5B4AA8-21EA-5BC8-D401-351F81AEE4F2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C989D587-3B6F-B137-579A-72FEB7D89068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8F9DB465-CB2E-D276-C199-34A27757D3E2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A3BFC8E4-4CFB-0E4F-2FD1-35016E897AD7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F2F7A066-3466-9D15-6FF6-647077000130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45D440F4-7A28-1B6D-2B7A-B46ACDE9D744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D0686AE3-CC88-7A6F-6036-01AA74B6B52D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E343DA41-F19F-5FFA-D15F-21BD580917C1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A4ED14CF-7998-FD27-6544-76872E3239FB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B50FB85E-5828-6E23-17F0-20C37E892666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51552D7D-1B7A-B6BF-A0D7-0B2F87CD053B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2D40882F-7A56-978B-A45D-7F3AA2EB7BDE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BE757190-CC56-BB8C-6396-19BAC6303FF6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3CA78100-594B-7F8F-E89C-F317D07060A0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D7ED4218-E2FA-C175-8F47-366BD16F2ED9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9D8484AF-231D-758D-08C0-C55E1ED26075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AEAF2E47-A59F-86AE-F67D-F6226E1361CF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E1A035CE-B78E-6E86-92DF-8CE8E330FCC5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C1E83C4D-648F-7F73-6372-34D89E12E76B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A0631BB7-BF39-B91B-58EB-E867974247EF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638A1043-1DBB-83FC-2618-1BE960AF9F3F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0F0ADA85-87FE-25C0-FB34-2EF7C4AD2078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64A7F588-3F19-06EA-0F49-1F4AAEB027F7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3578431D-FAB4-BA71-FE13-824031FA2F26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211763AE-9FB9-A773-7CCA-4B56E6E7C1DE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21D7CE36-D47B-7E00-EAD6-87180DC7E0C9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9577B32B-1FB0-5176-4560-708A28640826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6EA14AD1-26DB-01ED-4254-13B7B1FD1DDF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BC6C4CBF-F6FC-AAF5-E2CB-644F5253B2E7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50F19F78-5CFE-A595-4CCD-E07C16E1F862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51EED9AF-79B3-52B4-EDC1-03232890A2CB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1A77099D-4B79-47F5-EE6B-B2F29887DF76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1A5A71A1-670F-2CD7-61AE-E84D45E10387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DD04F9F0-473B-CF7D-0254-3136330E0C7D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D8C70506-3DA1-0BA3-2E67-5797E6FB53D3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6F631CD1-4A17-68B6-6A51-88C871C0F602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271DFDA2-1E38-B248-B82E-EA42B0970B11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5D8C431C-9317-5CD3-DB77-9C45042FC015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F96EFDF2-A8EA-7E72-D2FA-B07AB0524013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060EE81A-88C8-5613-7200-2CF81A0B0955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1ECB1FE3-B46E-850E-C68D-E846EA6CB9B0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4D467B58-F013-599F-59AC-EEB5BEAB5242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5A01F909-7F2C-4DDE-9C0D-A36B761B4695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F0482433-132B-C52E-5A15-03B1A491E96D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02F91D11-FAEB-4C94-632B-B2490F74C241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65468BC8-E579-4601-DA36-1067D102D173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8E480899-937D-D694-37D9-5E76EAA69A92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BBD23EAE-6224-878D-942A-642A0A31447C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B6EAF938-53AB-856F-C5E8-6982D18D6C31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E84C81C4-A6E0-2466-8CDC-FDE3C137D3E5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6C206D3E-807C-F4D2-D933-43568DC2E5E1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8B1CC06D-D7B8-0909-F04B-5016E43EECE7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ADCE38A6-E5FF-F28D-B158-C03343B0BC89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513C185E-663A-47BE-4681-CB766369DDEC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62CCED39-9827-8960-E465-A4E6FD76F162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52596006-9A6F-A708-C95A-D2EA0F7E6C60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005FFCA7-C4A5-7B82-DE51-9A7B59D0506E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3A4A86EC-69C5-3666-52F9-F3EBF8E40FBF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EB91D2A9-D325-ABD0-DAE0-397B2CFA2C8E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5AE7CF08-5FF4-3AC5-42C5-E12DE3AB7AAE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18ED88BF-1E8C-CDCA-9706-A039B9C2CF94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F1D00DB1-697B-5D11-02FF-7504B994F36E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811CA315-BC69-4D65-21B2-8269A5A6CC56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531CD95F-6C43-5AC5-1597-810F784847E8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3DBC80DF-BD64-EEF8-796F-775D0367FE45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65241169-976E-6A63-AF61-48D9ACA68B77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301077D0-BFE4-C764-B22B-5137927510E2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5C5359A4-38A0-5C4C-2903-D571BD932DC8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A46FC0E7-24AD-0B5A-AAFF-709927116310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2B9151D0-3BE6-D6DA-5A22-77ADB519F1B5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A3234745-B143-A46B-8B52-DE5773A601E6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CE08D819-8108-FA6F-222B-8999AA6BA1BA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6DABA814-8B43-471D-A8EB-75DB1E3E4B34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2844607E-2F1E-42EA-BAAD-D6D6AD998EDA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1468958B-33B9-927A-7679-68B7A7A24DFA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2143A219-42CD-1175-2C84-357EF42FE213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6EE7677D-9E66-65CF-5287-BD5A09BCED7D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03990390-54E1-6FF6-DD02-153916D6B464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47CC8FED-5478-99B1-1506-D21783DAF06A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CBACE40B-1C6F-464D-F1F7-984757ED0E41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E98B5DCC-3B25-099A-9999-695F785B1C87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95B16DE6-6DFB-E3BA-7C6B-D868C39084C4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B2E46835-5142-7AEE-98E3-06637F5A4462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87D71715-1E92-E2BB-7A9F-43D0DFE78F8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2AA151E3-FB49-431D-70E7-BC476EEE4A78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08651924-2625-7809-A97B-D69EE7EA5422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010D3F00-BFCA-79C3-C33D-EC9F8DEF1659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1C348DEB-F624-9C58-9328-83700AFBD54D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57208804-8597-B4D5-A4BB-512C1D128787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79BD8CE8-2AA1-1BF7-BD33-DC31300CA53C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2F2C0130-32DE-4A8F-F6DB-FBB59D2A088D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FDA93583-6C4C-3EAC-AC8F-8B3CC455764B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37721ABC-6F50-10DA-3611-8A923378C8E9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34B75C14-266D-2DF0-C579-EB1113B0BACE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C35D2E66-E053-4D59-84E0-D190C9146828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DF3F3AC1-9876-23BF-6887-FA1D14E10BC6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AD025C68-C8A1-ED3B-E974-F5A872C27B09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206B9152-9117-8C81-FDCA-7A94FCCDE30C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FAAFAE74-4ABA-6BAD-5F38-289766F977CA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BB45CA90-4303-032B-D58C-C3461F4EBD1E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36FC7680-328D-89A4-4F6B-A3E989B84906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7BC3579E-5A62-804B-A7D3-A676D68854E4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17CAF029-9B84-2BD0-3FF4-52A859FF51BE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6E700B86-8A38-BC98-D1A0-26B456E3DECD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AED9997E-6BC2-DDC6-3818-2FEA3D6AB55F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84055E64-0A93-10CF-4D3A-35D6E4059077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D86A00B8-D532-D8BA-7075-6A7B3522A728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261FFB56-C2BB-8E6C-8215-FB6ACCA67041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2E53FD14-E3AC-9D72-A17C-97844ADC2F01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3048E180-B1F5-073E-9CDE-6E7E1AB4041F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5183CD88-C09E-EEC3-27B6-4773F2A88FBA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6DE0875D-EC04-360F-F2D7-42AB34F67B82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56662A01-7026-64BE-3A9F-59598082D725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2FCD2D15-503B-F4BF-07AA-774992C487AB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8B138376-CB07-1DA2-B1DB-A27AFF67F877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D1479A11-77A3-187A-5CB2-390365ABFDD5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4605811E-97E3-3EE1-76C0-A3411120745F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146F3BB0-9310-1ED1-DAB2-F848E882F07A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09929282-8FED-386B-0097-D6A6DAE3E763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5A51B51A-B62C-A966-43A8-D645B9E7920E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0ADBD975-4324-4E21-3CF5-81CF395B404C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E391FE70-8992-D7DC-D003-8FDA5BC04BE4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B420AF64-1AF6-D176-9C6B-FBD3F17BA994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2418BC1E-C745-EDC4-AD54-9EE25F0CD93E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42D4BC0D-6CCF-CE3B-CF53-C552ABF95EBC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586E3F84-B92C-C006-B59C-86FEB4681521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1E966501-F305-BD3E-971B-C823069AE51C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43C96609-0E75-7D2B-A9F7-09B1FF2B3E00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306C9FA1-BEF3-A4DC-5CFF-B023F31A9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60873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62461A4A-BED5-6EEC-821D-0336175194FF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1660696F-75EA-5815-817A-DCE40E180478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3A6233-E4F5-E6C7-40FC-CB269E8AC912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A8176E-BB7A-BF69-11B5-439EC826838D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E3AE33-3D89-0810-C54D-154C2D953F64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CAB5B5D4-D7A9-506F-3254-51FA80BED3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3BD8760-AF11-6240-387F-230A798EE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4FC488F-0ADF-05D5-F70A-312B09EEAF95}"/>
              </a:ext>
            </a:extLst>
          </p:cNvPr>
          <p:cNvSpPr/>
          <p:nvPr/>
        </p:nvSpPr>
        <p:spPr>
          <a:xfrm>
            <a:off x="2545456" y="1756989"/>
            <a:ext cx="4706992" cy="2529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oogle Shape;1716;p40">
            <a:extLst>
              <a:ext uri="{FF2B5EF4-FFF2-40B4-BE49-F238E27FC236}">
                <a16:creationId xmlns:a16="http://schemas.microsoft.com/office/drawing/2014/main" id="{928CA677-0A86-00B5-02AF-61C0BE74260B}"/>
              </a:ext>
            </a:extLst>
          </p:cNvPr>
          <p:cNvGrpSpPr/>
          <p:nvPr/>
        </p:nvGrpSpPr>
        <p:grpSpPr>
          <a:xfrm>
            <a:off x="5124424" y="2061420"/>
            <a:ext cx="1945216" cy="2059056"/>
            <a:chOff x="3223350" y="1626199"/>
            <a:chExt cx="2697300" cy="2855154"/>
          </a:xfrm>
        </p:grpSpPr>
        <p:sp>
          <p:nvSpPr>
            <p:cNvPr id="33" name="Google Shape;1717;p40">
              <a:extLst>
                <a:ext uri="{FF2B5EF4-FFF2-40B4-BE49-F238E27FC236}">
                  <a16:creationId xmlns:a16="http://schemas.microsoft.com/office/drawing/2014/main" id="{9E28B719-3D9C-3825-E3A6-059F7B590423}"/>
                </a:ext>
              </a:extLst>
            </p:cNvPr>
            <p:cNvSpPr/>
            <p:nvPr/>
          </p:nvSpPr>
          <p:spPr>
            <a:xfrm>
              <a:off x="3223350" y="1705118"/>
              <a:ext cx="2697300" cy="2697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718;p40">
              <a:extLst>
                <a:ext uri="{FF2B5EF4-FFF2-40B4-BE49-F238E27FC236}">
                  <a16:creationId xmlns:a16="http://schemas.microsoft.com/office/drawing/2014/main" id="{AB792049-C6AF-CF6A-2534-E482A5B74354}"/>
                </a:ext>
              </a:extLst>
            </p:cNvPr>
            <p:cNvGrpSpPr/>
            <p:nvPr/>
          </p:nvGrpSpPr>
          <p:grpSpPr>
            <a:xfrm>
              <a:off x="3709443" y="1626199"/>
              <a:ext cx="1725119" cy="2855154"/>
              <a:chOff x="6664060" y="1485910"/>
              <a:chExt cx="2221087" cy="3676006"/>
            </a:xfrm>
          </p:grpSpPr>
          <p:sp>
            <p:nvSpPr>
              <p:cNvPr id="52" name="Google Shape;1719;p40">
                <a:extLst>
                  <a:ext uri="{FF2B5EF4-FFF2-40B4-BE49-F238E27FC236}">
                    <a16:creationId xmlns:a16="http://schemas.microsoft.com/office/drawing/2014/main" id="{50B3F85C-56D3-E228-03D0-3C4031473CA5}"/>
                  </a:ext>
                </a:extLst>
              </p:cNvPr>
              <p:cNvSpPr/>
              <p:nvPr/>
            </p:nvSpPr>
            <p:spPr>
              <a:xfrm flipH="1">
                <a:off x="7411502" y="1485910"/>
                <a:ext cx="1144218" cy="1884910"/>
              </a:xfrm>
              <a:custGeom>
                <a:avLst/>
                <a:gdLst/>
                <a:ahLst/>
                <a:cxnLst/>
                <a:rect l="l" t="t" r="r" b="b"/>
                <a:pathLst>
                  <a:path w="32382" h="53344" extrusionOk="0">
                    <a:moveTo>
                      <a:pt x="28640" y="20012"/>
                    </a:moveTo>
                    <a:cubicBezTo>
                      <a:pt x="28609" y="20177"/>
                      <a:pt x="28578" y="20343"/>
                      <a:pt x="28547" y="20511"/>
                    </a:cubicBezTo>
                    <a:cubicBezTo>
                      <a:pt x="28573" y="20291"/>
                      <a:pt x="28604" y="20129"/>
                      <a:pt x="28640" y="20012"/>
                    </a:cubicBezTo>
                    <a:close/>
                    <a:moveTo>
                      <a:pt x="15059" y="0"/>
                    </a:moveTo>
                    <a:cubicBezTo>
                      <a:pt x="14736" y="0"/>
                      <a:pt x="14412" y="3"/>
                      <a:pt x="14086" y="10"/>
                    </a:cubicBezTo>
                    <a:cubicBezTo>
                      <a:pt x="12257" y="35"/>
                      <a:pt x="10427" y="210"/>
                      <a:pt x="8673" y="511"/>
                    </a:cubicBezTo>
                    <a:cubicBezTo>
                      <a:pt x="6417" y="912"/>
                      <a:pt x="4312" y="2315"/>
                      <a:pt x="3234" y="4346"/>
                    </a:cubicBezTo>
                    <a:cubicBezTo>
                      <a:pt x="2632" y="5498"/>
                      <a:pt x="2156" y="6626"/>
                      <a:pt x="1830" y="7754"/>
                    </a:cubicBezTo>
                    <a:cubicBezTo>
                      <a:pt x="1279" y="9158"/>
                      <a:pt x="878" y="10661"/>
                      <a:pt x="653" y="12165"/>
                    </a:cubicBezTo>
                    <a:cubicBezTo>
                      <a:pt x="226" y="15072"/>
                      <a:pt x="302" y="18030"/>
                      <a:pt x="377" y="20962"/>
                    </a:cubicBezTo>
                    <a:cubicBezTo>
                      <a:pt x="502" y="27128"/>
                      <a:pt x="577" y="33268"/>
                      <a:pt x="602" y="39408"/>
                    </a:cubicBezTo>
                    <a:cubicBezTo>
                      <a:pt x="627" y="44070"/>
                      <a:pt x="602" y="48732"/>
                      <a:pt x="1" y="53343"/>
                    </a:cubicBezTo>
                    <a:cubicBezTo>
                      <a:pt x="5765" y="50536"/>
                      <a:pt x="11780" y="48155"/>
                      <a:pt x="17921" y="46276"/>
                    </a:cubicBezTo>
                    <a:cubicBezTo>
                      <a:pt x="20666" y="45421"/>
                      <a:pt x="23494" y="44666"/>
                      <a:pt x="26338" y="44666"/>
                    </a:cubicBezTo>
                    <a:cubicBezTo>
                      <a:pt x="26999" y="44666"/>
                      <a:pt x="27660" y="44707"/>
                      <a:pt x="28322" y="44797"/>
                    </a:cubicBezTo>
                    <a:cubicBezTo>
                      <a:pt x="27745" y="38606"/>
                      <a:pt x="27620" y="32165"/>
                      <a:pt x="28021" y="25950"/>
                    </a:cubicBezTo>
                    <a:cubicBezTo>
                      <a:pt x="28146" y="24170"/>
                      <a:pt x="28347" y="22366"/>
                      <a:pt x="28547" y="20586"/>
                    </a:cubicBezTo>
                    <a:cubicBezTo>
                      <a:pt x="28573" y="20548"/>
                      <a:pt x="28836" y="20305"/>
                      <a:pt x="29099" y="20061"/>
                    </a:cubicBezTo>
                    <a:lnTo>
                      <a:pt x="29099" y="20061"/>
                    </a:lnTo>
                    <a:cubicBezTo>
                      <a:pt x="29247" y="20896"/>
                      <a:pt x="29434" y="21858"/>
                      <a:pt x="29551" y="21858"/>
                    </a:cubicBezTo>
                    <a:cubicBezTo>
                      <a:pt x="29644" y="21858"/>
                      <a:pt x="29695" y="21261"/>
                      <a:pt x="29650" y="19534"/>
                    </a:cubicBezTo>
                    <a:lnTo>
                      <a:pt x="29650" y="19534"/>
                    </a:lnTo>
                    <a:cubicBezTo>
                      <a:pt x="29623" y="20107"/>
                      <a:pt x="29549" y="20288"/>
                      <a:pt x="29450" y="20288"/>
                    </a:cubicBezTo>
                    <a:cubicBezTo>
                      <a:pt x="29364" y="20288"/>
                      <a:pt x="29258" y="20150"/>
                      <a:pt x="29149" y="20015"/>
                    </a:cubicBezTo>
                    <a:lnTo>
                      <a:pt x="29149" y="20015"/>
                    </a:lnTo>
                    <a:cubicBezTo>
                      <a:pt x="29133" y="20030"/>
                      <a:pt x="29116" y="20045"/>
                      <a:pt x="29099" y="20061"/>
                    </a:cubicBezTo>
                    <a:lnTo>
                      <a:pt x="29099" y="20061"/>
                    </a:lnTo>
                    <a:cubicBezTo>
                      <a:pt x="29091" y="20015"/>
                      <a:pt x="29084" y="19971"/>
                      <a:pt x="29076" y="19926"/>
                    </a:cubicBezTo>
                    <a:lnTo>
                      <a:pt x="29076" y="19926"/>
                    </a:lnTo>
                    <a:cubicBezTo>
                      <a:pt x="29100" y="19955"/>
                      <a:pt x="29125" y="19985"/>
                      <a:pt x="29149" y="20015"/>
                    </a:cubicBezTo>
                    <a:lnTo>
                      <a:pt x="29149" y="20015"/>
                    </a:lnTo>
                    <a:cubicBezTo>
                      <a:pt x="29382" y="19798"/>
                      <a:pt x="29605" y="19591"/>
                      <a:pt x="29650" y="19534"/>
                    </a:cubicBezTo>
                    <a:lnTo>
                      <a:pt x="29650" y="19534"/>
                    </a:lnTo>
                    <a:cubicBezTo>
                      <a:pt x="29650" y="19534"/>
                      <a:pt x="29650" y="19534"/>
                      <a:pt x="29650" y="19534"/>
                    </a:cubicBezTo>
                    <a:cubicBezTo>
                      <a:pt x="30227" y="18857"/>
                      <a:pt x="30603" y="18130"/>
                      <a:pt x="30978" y="17353"/>
                    </a:cubicBezTo>
                    <a:cubicBezTo>
                      <a:pt x="32382" y="14496"/>
                      <a:pt x="32031" y="12491"/>
                      <a:pt x="31204" y="9508"/>
                    </a:cubicBezTo>
                    <a:cubicBezTo>
                      <a:pt x="30527" y="7027"/>
                      <a:pt x="28698" y="5248"/>
                      <a:pt x="26643" y="3819"/>
                    </a:cubicBezTo>
                    <a:cubicBezTo>
                      <a:pt x="24011" y="1990"/>
                      <a:pt x="21254" y="260"/>
                      <a:pt x="17946" y="85"/>
                    </a:cubicBezTo>
                    <a:cubicBezTo>
                      <a:pt x="16987" y="28"/>
                      <a:pt x="16029" y="0"/>
                      <a:pt x="150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20;p40">
                <a:extLst>
                  <a:ext uri="{FF2B5EF4-FFF2-40B4-BE49-F238E27FC236}">
                    <a16:creationId xmlns:a16="http://schemas.microsoft.com/office/drawing/2014/main" id="{F7E515E5-86C5-1A24-AD15-C71F21C6F00A}"/>
                  </a:ext>
                </a:extLst>
              </p:cNvPr>
              <p:cNvSpPr/>
              <p:nvPr/>
            </p:nvSpPr>
            <p:spPr>
              <a:xfrm flipH="1">
                <a:off x="6827873" y="2731363"/>
                <a:ext cx="2057274" cy="2430553"/>
              </a:xfrm>
              <a:custGeom>
                <a:avLst/>
                <a:gdLst/>
                <a:ahLst/>
                <a:cxnLst/>
                <a:rect l="l" t="t" r="r" b="b"/>
                <a:pathLst>
                  <a:path w="58222" h="68786" extrusionOk="0">
                    <a:moveTo>
                      <a:pt x="21805" y="1"/>
                    </a:moveTo>
                    <a:cubicBezTo>
                      <a:pt x="18071" y="1"/>
                      <a:pt x="14512" y="1455"/>
                      <a:pt x="11855" y="4036"/>
                    </a:cubicBezTo>
                    <a:cubicBezTo>
                      <a:pt x="11304" y="4462"/>
                      <a:pt x="10778" y="4988"/>
                      <a:pt x="10377" y="5640"/>
                    </a:cubicBezTo>
                    <a:cubicBezTo>
                      <a:pt x="10276" y="5790"/>
                      <a:pt x="10201" y="5966"/>
                      <a:pt x="10101" y="6116"/>
                    </a:cubicBezTo>
                    <a:cubicBezTo>
                      <a:pt x="9524" y="6943"/>
                      <a:pt x="9048" y="7821"/>
                      <a:pt x="8672" y="8723"/>
                    </a:cubicBezTo>
                    <a:cubicBezTo>
                      <a:pt x="4387" y="17144"/>
                      <a:pt x="1" y="31505"/>
                      <a:pt x="2958" y="39400"/>
                    </a:cubicBezTo>
                    <a:cubicBezTo>
                      <a:pt x="4236" y="42808"/>
                      <a:pt x="6868" y="45590"/>
                      <a:pt x="10076" y="47294"/>
                    </a:cubicBezTo>
                    <a:lnTo>
                      <a:pt x="10702" y="55465"/>
                    </a:lnTo>
                    <a:cubicBezTo>
                      <a:pt x="10803" y="56618"/>
                      <a:pt x="10853" y="57746"/>
                      <a:pt x="10903" y="58898"/>
                    </a:cubicBezTo>
                    <a:cubicBezTo>
                      <a:pt x="11304" y="61330"/>
                      <a:pt x="13133" y="63711"/>
                      <a:pt x="16367" y="65590"/>
                    </a:cubicBezTo>
                    <a:cubicBezTo>
                      <a:pt x="20051" y="67721"/>
                      <a:pt x="24869" y="68786"/>
                      <a:pt x="29684" y="68786"/>
                    </a:cubicBezTo>
                    <a:cubicBezTo>
                      <a:pt x="34499" y="68786"/>
                      <a:pt x="39312" y="67721"/>
                      <a:pt x="42983" y="65590"/>
                    </a:cubicBezTo>
                    <a:cubicBezTo>
                      <a:pt x="46642" y="63460"/>
                      <a:pt x="48447" y="60678"/>
                      <a:pt x="48447" y="57871"/>
                    </a:cubicBezTo>
                    <a:lnTo>
                      <a:pt x="47068" y="37771"/>
                    </a:lnTo>
                    <a:cubicBezTo>
                      <a:pt x="47119" y="36517"/>
                      <a:pt x="47094" y="35289"/>
                      <a:pt x="47043" y="34061"/>
                    </a:cubicBezTo>
                    <a:lnTo>
                      <a:pt x="47043" y="34061"/>
                    </a:lnTo>
                    <a:cubicBezTo>
                      <a:pt x="48647" y="35114"/>
                      <a:pt x="50327" y="36141"/>
                      <a:pt x="52056" y="36994"/>
                    </a:cubicBezTo>
                    <a:cubicBezTo>
                      <a:pt x="52487" y="37202"/>
                      <a:pt x="52941" y="37301"/>
                      <a:pt x="53386" y="37301"/>
                    </a:cubicBezTo>
                    <a:cubicBezTo>
                      <a:pt x="54494" y="37301"/>
                      <a:pt x="55548" y="36688"/>
                      <a:pt x="56066" y="35615"/>
                    </a:cubicBezTo>
                    <a:lnTo>
                      <a:pt x="57896" y="31906"/>
                    </a:lnTo>
                    <a:lnTo>
                      <a:pt x="57896" y="31906"/>
                    </a:lnTo>
                    <a:cubicBezTo>
                      <a:pt x="57559" y="32229"/>
                      <a:pt x="57410" y="32350"/>
                      <a:pt x="57378" y="32350"/>
                    </a:cubicBezTo>
                    <a:cubicBezTo>
                      <a:pt x="57289" y="32350"/>
                      <a:pt x="58056" y="31458"/>
                      <a:pt x="58221" y="31329"/>
                    </a:cubicBezTo>
                    <a:cubicBezTo>
                      <a:pt x="54186" y="31004"/>
                      <a:pt x="50627" y="28247"/>
                      <a:pt x="48572" y="24788"/>
                    </a:cubicBezTo>
                    <a:cubicBezTo>
                      <a:pt x="46517" y="21304"/>
                      <a:pt x="45690" y="17194"/>
                      <a:pt x="45690" y="13134"/>
                    </a:cubicBezTo>
                    <a:cubicBezTo>
                      <a:pt x="45690" y="7319"/>
                      <a:pt x="41580" y="4387"/>
                      <a:pt x="37795" y="2156"/>
                    </a:cubicBezTo>
                    <a:cubicBezTo>
                      <a:pt x="35565" y="778"/>
                      <a:pt x="32983" y="1"/>
                      <a:pt x="302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21;p40">
                <a:extLst>
                  <a:ext uri="{FF2B5EF4-FFF2-40B4-BE49-F238E27FC236}">
                    <a16:creationId xmlns:a16="http://schemas.microsoft.com/office/drawing/2014/main" id="{73B15DA8-0164-8BD5-C77A-568F4AAEECC7}"/>
                  </a:ext>
                </a:extLst>
              </p:cNvPr>
              <p:cNvSpPr/>
              <p:nvPr/>
            </p:nvSpPr>
            <p:spPr>
              <a:xfrm flipH="1">
                <a:off x="7492952" y="2731375"/>
                <a:ext cx="766098" cy="2417417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68623" extrusionOk="0">
                    <a:moveTo>
                      <a:pt x="1" y="28823"/>
                    </a:moveTo>
                    <a:cubicBezTo>
                      <a:pt x="3" y="28826"/>
                      <a:pt x="5" y="28829"/>
                      <a:pt x="8" y="28832"/>
                    </a:cubicBezTo>
                    <a:lnTo>
                      <a:pt x="8" y="28832"/>
                    </a:lnTo>
                    <a:cubicBezTo>
                      <a:pt x="3" y="28826"/>
                      <a:pt x="1" y="28823"/>
                      <a:pt x="1" y="28823"/>
                    </a:cubicBezTo>
                    <a:close/>
                    <a:moveTo>
                      <a:pt x="10703" y="1"/>
                    </a:moveTo>
                    <a:lnTo>
                      <a:pt x="15014" y="21705"/>
                    </a:lnTo>
                    <a:lnTo>
                      <a:pt x="15014" y="27921"/>
                    </a:lnTo>
                    <a:lnTo>
                      <a:pt x="14688" y="28422"/>
                    </a:lnTo>
                    <a:cubicBezTo>
                      <a:pt x="14337" y="28999"/>
                      <a:pt x="13961" y="29475"/>
                      <a:pt x="13610" y="29876"/>
                    </a:cubicBezTo>
                    <a:cubicBezTo>
                      <a:pt x="12236" y="31324"/>
                      <a:pt x="10212" y="31907"/>
                      <a:pt x="8270" y="31907"/>
                    </a:cubicBezTo>
                    <a:cubicBezTo>
                      <a:pt x="8228" y="31907"/>
                      <a:pt x="8187" y="31906"/>
                      <a:pt x="8146" y="31906"/>
                    </a:cubicBezTo>
                    <a:cubicBezTo>
                      <a:pt x="6066" y="31881"/>
                      <a:pt x="4337" y="31104"/>
                      <a:pt x="2507" y="30151"/>
                    </a:cubicBezTo>
                    <a:cubicBezTo>
                      <a:pt x="1931" y="29851"/>
                      <a:pt x="1379" y="29550"/>
                      <a:pt x="803" y="29249"/>
                    </a:cubicBezTo>
                    <a:cubicBezTo>
                      <a:pt x="631" y="29151"/>
                      <a:pt x="143" y="29004"/>
                      <a:pt x="8" y="28832"/>
                    </a:cubicBezTo>
                    <a:lnTo>
                      <a:pt x="8" y="28832"/>
                    </a:lnTo>
                    <a:cubicBezTo>
                      <a:pt x="40" y="28875"/>
                      <a:pt x="185" y="29067"/>
                      <a:pt x="427" y="29375"/>
                    </a:cubicBezTo>
                    <a:lnTo>
                      <a:pt x="527" y="29500"/>
                    </a:lnTo>
                    <a:cubicBezTo>
                      <a:pt x="778" y="29801"/>
                      <a:pt x="1154" y="30227"/>
                      <a:pt x="1630" y="30678"/>
                    </a:cubicBezTo>
                    <a:cubicBezTo>
                      <a:pt x="2883" y="31831"/>
                      <a:pt x="4437" y="32708"/>
                      <a:pt x="6116" y="33059"/>
                    </a:cubicBezTo>
                    <a:cubicBezTo>
                      <a:pt x="6623" y="33162"/>
                      <a:pt x="7124" y="33201"/>
                      <a:pt x="7623" y="33201"/>
                    </a:cubicBezTo>
                    <a:cubicBezTo>
                      <a:pt x="8947" y="33201"/>
                      <a:pt x="10250" y="32924"/>
                      <a:pt x="11580" y="32833"/>
                    </a:cubicBezTo>
                    <a:cubicBezTo>
                      <a:pt x="11925" y="32814"/>
                      <a:pt x="12266" y="32806"/>
                      <a:pt x="12606" y="32806"/>
                    </a:cubicBezTo>
                    <a:cubicBezTo>
                      <a:pt x="13156" y="32806"/>
                      <a:pt x="13704" y="32827"/>
                      <a:pt x="14262" y="32858"/>
                    </a:cubicBezTo>
                    <a:cubicBezTo>
                      <a:pt x="14512" y="32883"/>
                      <a:pt x="14763" y="32883"/>
                      <a:pt x="15014" y="32908"/>
                    </a:cubicBezTo>
                    <a:lnTo>
                      <a:pt x="15014" y="68623"/>
                    </a:lnTo>
                    <a:cubicBezTo>
                      <a:pt x="15740" y="68548"/>
                      <a:pt x="16467" y="68447"/>
                      <a:pt x="17194" y="68322"/>
                    </a:cubicBezTo>
                    <a:lnTo>
                      <a:pt x="17194" y="30778"/>
                    </a:lnTo>
                    <a:cubicBezTo>
                      <a:pt x="17770" y="30327"/>
                      <a:pt x="18472" y="30051"/>
                      <a:pt x="19149" y="29776"/>
                    </a:cubicBezTo>
                    <a:cubicBezTo>
                      <a:pt x="20001" y="29425"/>
                      <a:pt x="20853" y="29074"/>
                      <a:pt x="21680" y="28748"/>
                    </a:cubicBezTo>
                    <a:lnTo>
                      <a:pt x="21680" y="28748"/>
                    </a:lnTo>
                    <a:cubicBezTo>
                      <a:pt x="20979" y="29021"/>
                      <a:pt x="20138" y="29190"/>
                      <a:pt x="19325" y="29190"/>
                    </a:cubicBezTo>
                    <a:cubicBezTo>
                      <a:pt x="18945" y="29190"/>
                      <a:pt x="18572" y="29153"/>
                      <a:pt x="18222" y="29074"/>
                    </a:cubicBezTo>
                    <a:cubicBezTo>
                      <a:pt x="17670" y="28948"/>
                      <a:pt x="17194" y="28648"/>
                      <a:pt x="17194" y="28071"/>
                    </a:cubicBezTo>
                    <a:cubicBezTo>
                      <a:pt x="17169" y="27595"/>
                      <a:pt x="17194" y="27094"/>
                      <a:pt x="17194" y="26593"/>
                    </a:cubicBezTo>
                    <a:lnTo>
                      <a:pt x="17194" y="22583"/>
                    </a:lnTo>
                    <a:lnTo>
                      <a:pt x="17194" y="21705"/>
                    </a:lnTo>
                    <a:lnTo>
                      <a:pt x="19901" y="11730"/>
                    </a:lnTo>
                    <a:lnTo>
                      <a:pt x="14788" y="176"/>
                    </a:lnTo>
                    <a:cubicBezTo>
                      <a:pt x="14061" y="76"/>
                      <a:pt x="13309" y="1"/>
                      <a:pt x="12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22;p40">
                <a:extLst>
                  <a:ext uri="{FF2B5EF4-FFF2-40B4-BE49-F238E27FC236}">
                    <a16:creationId xmlns:a16="http://schemas.microsoft.com/office/drawing/2014/main" id="{A95EDCB6-7238-42F2-7222-5EA9F5B2B727}"/>
                  </a:ext>
                </a:extLst>
              </p:cNvPr>
              <p:cNvSpPr/>
              <p:nvPr/>
            </p:nvSpPr>
            <p:spPr>
              <a:xfrm flipH="1">
                <a:off x="7657680" y="2664085"/>
                <a:ext cx="479143" cy="32593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9224" extrusionOk="0">
                    <a:moveTo>
                      <a:pt x="10753" y="0"/>
                    </a:moveTo>
                    <a:lnTo>
                      <a:pt x="1" y="1228"/>
                    </a:lnTo>
                    <a:lnTo>
                      <a:pt x="1630" y="8872"/>
                    </a:lnTo>
                    <a:lnTo>
                      <a:pt x="13560" y="9223"/>
                    </a:lnTo>
                    <a:lnTo>
                      <a:pt x="1075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23;p40">
                <a:extLst>
                  <a:ext uri="{FF2B5EF4-FFF2-40B4-BE49-F238E27FC236}">
                    <a16:creationId xmlns:a16="http://schemas.microsoft.com/office/drawing/2014/main" id="{586107D7-1BE0-FE92-203E-8DBE262740FA}"/>
                  </a:ext>
                </a:extLst>
              </p:cNvPr>
              <p:cNvSpPr/>
              <p:nvPr/>
            </p:nvSpPr>
            <p:spPr>
              <a:xfrm flipH="1">
                <a:off x="7728527" y="2770337"/>
                <a:ext cx="427766" cy="728007"/>
              </a:xfrm>
              <a:custGeom>
                <a:avLst/>
                <a:gdLst/>
                <a:ahLst/>
                <a:cxnLst/>
                <a:rect l="l" t="t" r="r" b="b"/>
                <a:pathLst>
                  <a:path w="12106" h="20603" extrusionOk="0">
                    <a:moveTo>
                      <a:pt x="0" y="1"/>
                    </a:moveTo>
                    <a:lnTo>
                      <a:pt x="12106" y="20602"/>
                    </a:lnTo>
                    <a:lnTo>
                      <a:pt x="11504" y="23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24;p40">
                <a:extLst>
                  <a:ext uri="{FF2B5EF4-FFF2-40B4-BE49-F238E27FC236}">
                    <a16:creationId xmlns:a16="http://schemas.microsoft.com/office/drawing/2014/main" id="{1C5DD07D-F3B1-069A-DE0F-EA88ED2DEA18}"/>
                  </a:ext>
                </a:extLst>
              </p:cNvPr>
              <p:cNvSpPr/>
              <p:nvPr/>
            </p:nvSpPr>
            <p:spPr>
              <a:xfrm flipH="1">
                <a:off x="7682486" y="4008405"/>
                <a:ext cx="90352" cy="9035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57" extrusionOk="0">
                    <a:moveTo>
                      <a:pt x="1279" y="0"/>
                    </a:moveTo>
                    <a:cubicBezTo>
                      <a:pt x="577" y="0"/>
                      <a:pt x="0" y="577"/>
                      <a:pt x="0" y="1279"/>
                    </a:cubicBezTo>
                    <a:cubicBezTo>
                      <a:pt x="0" y="1980"/>
                      <a:pt x="577" y="2557"/>
                      <a:pt x="1279" y="2557"/>
                    </a:cubicBezTo>
                    <a:cubicBezTo>
                      <a:pt x="2005" y="2557"/>
                      <a:pt x="2557" y="1980"/>
                      <a:pt x="2557" y="1279"/>
                    </a:cubicBezTo>
                    <a:cubicBezTo>
                      <a:pt x="2557" y="577"/>
                      <a:pt x="2005" y="0"/>
                      <a:pt x="1279" y="0"/>
                    </a:cubicBezTo>
                    <a:close/>
                  </a:path>
                </a:pathLst>
              </a:custGeom>
              <a:solidFill>
                <a:srgbClr val="A6BDC5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25;p40">
                <a:extLst>
                  <a:ext uri="{FF2B5EF4-FFF2-40B4-BE49-F238E27FC236}">
                    <a16:creationId xmlns:a16="http://schemas.microsoft.com/office/drawing/2014/main" id="{B8D99A4A-4964-26B2-35A5-5E34D6177DFA}"/>
                  </a:ext>
                </a:extLst>
              </p:cNvPr>
              <p:cNvSpPr/>
              <p:nvPr/>
            </p:nvSpPr>
            <p:spPr>
              <a:xfrm flipH="1">
                <a:off x="8112866" y="2955422"/>
                <a:ext cx="331266" cy="1031747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29199" extrusionOk="0">
                    <a:moveTo>
                      <a:pt x="8347" y="1"/>
                    </a:moveTo>
                    <a:cubicBezTo>
                      <a:pt x="8522" y="1705"/>
                      <a:pt x="7946" y="3485"/>
                      <a:pt x="6642" y="4788"/>
                    </a:cubicBezTo>
                    <a:cubicBezTo>
                      <a:pt x="2958" y="8447"/>
                      <a:pt x="1" y="21530"/>
                      <a:pt x="76" y="26718"/>
                    </a:cubicBezTo>
                    <a:cubicBezTo>
                      <a:pt x="101" y="27570"/>
                      <a:pt x="201" y="28447"/>
                      <a:pt x="627" y="29199"/>
                    </a:cubicBezTo>
                    <a:cubicBezTo>
                      <a:pt x="602" y="28998"/>
                      <a:pt x="577" y="28798"/>
                      <a:pt x="577" y="28597"/>
                    </a:cubicBezTo>
                    <a:cubicBezTo>
                      <a:pt x="527" y="23409"/>
                      <a:pt x="3459" y="10327"/>
                      <a:pt x="7144" y="6668"/>
                    </a:cubicBezTo>
                    <a:cubicBezTo>
                      <a:pt x="8948" y="4888"/>
                      <a:pt x="9374" y="2206"/>
                      <a:pt x="8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26;p40">
                <a:extLst>
                  <a:ext uri="{FF2B5EF4-FFF2-40B4-BE49-F238E27FC236}">
                    <a16:creationId xmlns:a16="http://schemas.microsoft.com/office/drawing/2014/main" id="{46F49151-1752-37BD-656A-266A6818427C}"/>
                  </a:ext>
                </a:extLst>
              </p:cNvPr>
              <p:cNvSpPr/>
              <p:nvPr/>
            </p:nvSpPr>
            <p:spPr>
              <a:xfrm flipH="1">
                <a:off x="7566446" y="3864945"/>
                <a:ext cx="1237220" cy="608115"/>
              </a:xfrm>
              <a:custGeom>
                <a:avLst/>
                <a:gdLst/>
                <a:ahLst/>
                <a:cxnLst/>
                <a:rect l="l" t="t" r="r" b="b"/>
                <a:pathLst>
                  <a:path w="35014" h="17210" extrusionOk="0">
                    <a:moveTo>
                      <a:pt x="33008" y="0"/>
                    </a:moveTo>
                    <a:lnTo>
                      <a:pt x="33008" y="1"/>
                    </a:lnTo>
                    <a:lnTo>
                      <a:pt x="33008" y="1"/>
                    </a:lnTo>
                    <a:cubicBezTo>
                      <a:pt x="33008" y="1"/>
                      <a:pt x="33008" y="0"/>
                      <a:pt x="33008" y="0"/>
                    </a:cubicBezTo>
                    <a:close/>
                    <a:moveTo>
                      <a:pt x="33008" y="1"/>
                    </a:moveTo>
                    <a:cubicBezTo>
                      <a:pt x="33156" y="553"/>
                      <a:pt x="29599" y="2131"/>
                      <a:pt x="26993" y="3233"/>
                    </a:cubicBezTo>
                    <a:lnTo>
                      <a:pt x="29825" y="9499"/>
                    </a:lnTo>
                    <a:cubicBezTo>
                      <a:pt x="29399" y="9800"/>
                      <a:pt x="29073" y="10000"/>
                      <a:pt x="28948" y="10101"/>
                    </a:cubicBezTo>
                    <a:cubicBezTo>
                      <a:pt x="28121" y="10652"/>
                      <a:pt x="27269" y="11153"/>
                      <a:pt x="26416" y="11655"/>
                    </a:cubicBezTo>
                    <a:lnTo>
                      <a:pt x="20276" y="6166"/>
                    </a:lnTo>
                    <a:cubicBezTo>
                      <a:pt x="19299" y="6567"/>
                      <a:pt x="18296" y="6943"/>
                      <a:pt x="17319" y="7168"/>
                    </a:cubicBezTo>
                    <a:cubicBezTo>
                      <a:pt x="17970" y="9775"/>
                      <a:pt x="19274" y="12106"/>
                      <a:pt x="21103" y="14010"/>
                    </a:cubicBezTo>
                    <a:cubicBezTo>
                      <a:pt x="18665" y="14839"/>
                      <a:pt x="16588" y="15326"/>
                      <a:pt x="14527" y="15326"/>
                    </a:cubicBezTo>
                    <a:cubicBezTo>
                      <a:pt x="12414" y="15326"/>
                      <a:pt x="10319" y="14814"/>
                      <a:pt x="7870" y="13634"/>
                    </a:cubicBezTo>
                    <a:cubicBezTo>
                      <a:pt x="4411" y="11980"/>
                      <a:pt x="1504" y="9048"/>
                      <a:pt x="151" y="5439"/>
                    </a:cubicBezTo>
                    <a:cubicBezTo>
                      <a:pt x="101" y="5289"/>
                      <a:pt x="50" y="5138"/>
                      <a:pt x="0" y="4988"/>
                    </a:cubicBezTo>
                    <a:lnTo>
                      <a:pt x="0" y="4988"/>
                    </a:lnTo>
                    <a:cubicBezTo>
                      <a:pt x="151" y="5790"/>
                      <a:pt x="376" y="6567"/>
                      <a:pt x="652" y="7319"/>
                    </a:cubicBezTo>
                    <a:cubicBezTo>
                      <a:pt x="2005" y="10928"/>
                      <a:pt x="4913" y="13860"/>
                      <a:pt x="8371" y="15539"/>
                    </a:cubicBezTo>
                    <a:cubicBezTo>
                      <a:pt x="10820" y="16701"/>
                      <a:pt x="12920" y="17209"/>
                      <a:pt x="15034" y="17209"/>
                    </a:cubicBezTo>
                    <a:cubicBezTo>
                      <a:pt x="17161" y="17209"/>
                      <a:pt x="19303" y="16695"/>
                      <a:pt x="21830" y="15815"/>
                    </a:cubicBezTo>
                    <a:cubicBezTo>
                      <a:pt x="22156" y="15715"/>
                      <a:pt x="22457" y="15589"/>
                      <a:pt x="22757" y="15489"/>
                    </a:cubicBezTo>
                    <a:lnTo>
                      <a:pt x="22782" y="15489"/>
                    </a:lnTo>
                    <a:cubicBezTo>
                      <a:pt x="23183" y="15314"/>
                      <a:pt x="23609" y="15138"/>
                      <a:pt x="24036" y="14963"/>
                    </a:cubicBezTo>
                    <a:cubicBezTo>
                      <a:pt x="24086" y="14938"/>
                      <a:pt x="24161" y="14913"/>
                      <a:pt x="24211" y="14888"/>
                    </a:cubicBezTo>
                    <a:cubicBezTo>
                      <a:pt x="24562" y="14737"/>
                      <a:pt x="24938" y="14562"/>
                      <a:pt x="25289" y="14386"/>
                    </a:cubicBezTo>
                    <a:cubicBezTo>
                      <a:pt x="25339" y="14361"/>
                      <a:pt x="25389" y="14336"/>
                      <a:pt x="25464" y="14311"/>
                    </a:cubicBezTo>
                    <a:cubicBezTo>
                      <a:pt x="26291" y="13885"/>
                      <a:pt x="27093" y="13459"/>
                      <a:pt x="27895" y="12983"/>
                    </a:cubicBezTo>
                    <a:cubicBezTo>
                      <a:pt x="28422" y="12657"/>
                      <a:pt x="28948" y="12331"/>
                      <a:pt x="29449" y="11980"/>
                    </a:cubicBezTo>
                    <a:cubicBezTo>
                      <a:pt x="29650" y="11855"/>
                      <a:pt x="30151" y="11529"/>
                      <a:pt x="30777" y="11103"/>
                    </a:cubicBezTo>
                    <a:cubicBezTo>
                      <a:pt x="30853" y="11053"/>
                      <a:pt x="30928" y="11003"/>
                      <a:pt x="31003" y="10953"/>
                    </a:cubicBezTo>
                    <a:cubicBezTo>
                      <a:pt x="31053" y="10903"/>
                      <a:pt x="31103" y="10852"/>
                      <a:pt x="31178" y="10827"/>
                    </a:cubicBezTo>
                    <a:cubicBezTo>
                      <a:pt x="31279" y="10752"/>
                      <a:pt x="31354" y="10702"/>
                      <a:pt x="31454" y="10627"/>
                    </a:cubicBezTo>
                    <a:cubicBezTo>
                      <a:pt x="31504" y="10577"/>
                      <a:pt x="31554" y="10552"/>
                      <a:pt x="31604" y="10527"/>
                    </a:cubicBezTo>
                    <a:cubicBezTo>
                      <a:pt x="31755" y="10401"/>
                      <a:pt x="31905" y="10301"/>
                      <a:pt x="32056" y="10201"/>
                    </a:cubicBezTo>
                    <a:cubicBezTo>
                      <a:pt x="32081" y="10176"/>
                      <a:pt x="32106" y="10151"/>
                      <a:pt x="32131" y="10126"/>
                    </a:cubicBezTo>
                    <a:cubicBezTo>
                      <a:pt x="32256" y="10050"/>
                      <a:pt x="32381" y="9950"/>
                      <a:pt x="32507" y="9875"/>
                    </a:cubicBezTo>
                    <a:cubicBezTo>
                      <a:pt x="32557" y="9825"/>
                      <a:pt x="32582" y="9800"/>
                      <a:pt x="32632" y="9775"/>
                    </a:cubicBezTo>
                    <a:cubicBezTo>
                      <a:pt x="32757" y="9675"/>
                      <a:pt x="32858" y="9599"/>
                      <a:pt x="32983" y="9499"/>
                    </a:cubicBezTo>
                    <a:cubicBezTo>
                      <a:pt x="33008" y="9474"/>
                      <a:pt x="33058" y="9449"/>
                      <a:pt x="33083" y="9424"/>
                    </a:cubicBezTo>
                    <a:cubicBezTo>
                      <a:pt x="33234" y="9299"/>
                      <a:pt x="33384" y="9198"/>
                      <a:pt x="33509" y="9073"/>
                    </a:cubicBezTo>
                    <a:cubicBezTo>
                      <a:pt x="33534" y="9073"/>
                      <a:pt x="33534" y="9048"/>
                      <a:pt x="33559" y="9048"/>
                    </a:cubicBezTo>
                    <a:cubicBezTo>
                      <a:pt x="33685" y="8948"/>
                      <a:pt x="33785" y="8847"/>
                      <a:pt x="33910" y="8747"/>
                    </a:cubicBezTo>
                    <a:cubicBezTo>
                      <a:pt x="33935" y="8722"/>
                      <a:pt x="33960" y="8697"/>
                      <a:pt x="34011" y="8672"/>
                    </a:cubicBezTo>
                    <a:cubicBezTo>
                      <a:pt x="34086" y="8597"/>
                      <a:pt x="34186" y="8497"/>
                      <a:pt x="34261" y="8421"/>
                    </a:cubicBezTo>
                    <a:cubicBezTo>
                      <a:pt x="34286" y="8396"/>
                      <a:pt x="34311" y="8371"/>
                      <a:pt x="34336" y="8346"/>
                    </a:cubicBezTo>
                    <a:cubicBezTo>
                      <a:pt x="34437" y="8246"/>
                      <a:pt x="34537" y="8146"/>
                      <a:pt x="34637" y="8071"/>
                    </a:cubicBezTo>
                    <a:cubicBezTo>
                      <a:pt x="34637" y="8045"/>
                      <a:pt x="34637" y="8045"/>
                      <a:pt x="34637" y="8045"/>
                    </a:cubicBezTo>
                    <a:cubicBezTo>
                      <a:pt x="34712" y="7970"/>
                      <a:pt x="34787" y="7895"/>
                      <a:pt x="34838" y="7820"/>
                    </a:cubicBezTo>
                    <a:cubicBezTo>
                      <a:pt x="34838" y="7795"/>
                      <a:pt x="34863" y="7770"/>
                      <a:pt x="34863" y="7745"/>
                    </a:cubicBezTo>
                    <a:cubicBezTo>
                      <a:pt x="34913" y="7695"/>
                      <a:pt x="34938" y="7644"/>
                      <a:pt x="34963" y="7594"/>
                    </a:cubicBezTo>
                    <a:cubicBezTo>
                      <a:pt x="34963" y="7569"/>
                      <a:pt x="34963" y="7544"/>
                      <a:pt x="34988" y="7519"/>
                    </a:cubicBezTo>
                    <a:cubicBezTo>
                      <a:pt x="34988" y="7469"/>
                      <a:pt x="35013" y="7394"/>
                      <a:pt x="34988" y="7344"/>
                    </a:cubicBezTo>
                    <a:lnTo>
                      <a:pt x="34487" y="5464"/>
                    </a:lnTo>
                    <a:lnTo>
                      <a:pt x="330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27;p40">
                <a:extLst>
                  <a:ext uri="{FF2B5EF4-FFF2-40B4-BE49-F238E27FC236}">
                    <a16:creationId xmlns:a16="http://schemas.microsoft.com/office/drawing/2014/main" id="{F1898F3F-1EC8-A4EF-5C1C-A709B430A94D}"/>
                  </a:ext>
                </a:extLst>
              </p:cNvPr>
              <p:cNvSpPr/>
              <p:nvPr/>
            </p:nvSpPr>
            <p:spPr>
              <a:xfrm flipH="1">
                <a:off x="7321150" y="3175948"/>
                <a:ext cx="162117" cy="688149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9475" extrusionOk="0">
                    <a:moveTo>
                      <a:pt x="1" y="0"/>
                    </a:moveTo>
                    <a:lnTo>
                      <a:pt x="1" y="1504"/>
                    </a:lnTo>
                    <a:cubicBezTo>
                      <a:pt x="1" y="2807"/>
                      <a:pt x="252" y="4111"/>
                      <a:pt x="728" y="5314"/>
                    </a:cubicBezTo>
                    <a:cubicBezTo>
                      <a:pt x="1680" y="7695"/>
                      <a:pt x="1805" y="10351"/>
                      <a:pt x="978" y="12757"/>
                    </a:cubicBezTo>
                    <a:cubicBezTo>
                      <a:pt x="226" y="15013"/>
                      <a:pt x="728" y="17168"/>
                      <a:pt x="903" y="19474"/>
                    </a:cubicBezTo>
                    <a:lnTo>
                      <a:pt x="4587" y="18747"/>
                    </a:lnTo>
                    <a:cubicBezTo>
                      <a:pt x="2983" y="16066"/>
                      <a:pt x="2332" y="12933"/>
                      <a:pt x="2658" y="9825"/>
                    </a:cubicBezTo>
                    <a:cubicBezTo>
                      <a:pt x="2933" y="7319"/>
                      <a:pt x="1379" y="5589"/>
                      <a:pt x="728" y="3334"/>
                    </a:cubicBezTo>
                    <a:cubicBezTo>
                      <a:pt x="402" y="2256"/>
                      <a:pt x="151" y="11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28;p40">
                <a:extLst>
                  <a:ext uri="{FF2B5EF4-FFF2-40B4-BE49-F238E27FC236}">
                    <a16:creationId xmlns:a16="http://schemas.microsoft.com/office/drawing/2014/main" id="{CB82CFD9-872F-2009-BA3A-1C2B74A19E8C}"/>
                  </a:ext>
                </a:extLst>
              </p:cNvPr>
              <p:cNvSpPr/>
              <p:nvPr/>
            </p:nvSpPr>
            <p:spPr>
              <a:xfrm flipH="1">
                <a:off x="7074971" y="3913636"/>
                <a:ext cx="2685" cy="3569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76" y="1"/>
                    </a:moveTo>
                    <a:lnTo>
                      <a:pt x="26" y="26"/>
                    </a:lnTo>
                    <a:lnTo>
                      <a:pt x="1" y="10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29;p40">
                <a:extLst>
                  <a:ext uri="{FF2B5EF4-FFF2-40B4-BE49-F238E27FC236}">
                    <a16:creationId xmlns:a16="http://schemas.microsoft.com/office/drawing/2014/main" id="{D5390B86-50DE-FA50-86BF-012A64602433}"/>
                  </a:ext>
                </a:extLst>
              </p:cNvPr>
              <p:cNvSpPr/>
              <p:nvPr/>
            </p:nvSpPr>
            <p:spPr>
              <a:xfrm flipH="1">
                <a:off x="6904939" y="3593996"/>
                <a:ext cx="441935" cy="464019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3132" extrusionOk="0">
                    <a:moveTo>
                      <a:pt x="5136" y="0"/>
                    </a:moveTo>
                    <a:cubicBezTo>
                      <a:pt x="4327" y="0"/>
                      <a:pt x="3687" y="129"/>
                      <a:pt x="3209" y="400"/>
                    </a:cubicBezTo>
                    <a:cubicBezTo>
                      <a:pt x="3083" y="475"/>
                      <a:pt x="2808" y="801"/>
                      <a:pt x="2356" y="1403"/>
                    </a:cubicBezTo>
                    <a:lnTo>
                      <a:pt x="903" y="3282"/>
                    </a:lnTo>
                    <a:cubicBezTo>
                      <a:pt x="577" y="3733"/>
                      <a:pt x="351" y="3984"/>
                      <a:pt x="151" y="4059"/>
                    </a:cubicBezTo>
                    <a:cubicBezTo>
                      <a:pt x="51" y="4561"/>
                      <a:pt x="1" y="5037"/>
                      <a:pt x="51" y="5463"/>
                    </a:cubicBezTo>
                    <a:cubicBezTo>
                      <a:pt x="126" y="6290"/>
                      <a:pt x="527" y="7017"/>
                      <a:pt x="1279" y="7643"/>
                    </a:cubicBezTo>
                    <a:lnTo>
                      <a:pt x="1529" y="7819"/>
                    </a:lnTo>
                    <a:cubicBezTo>
                      <a:pt x="1755" y="7994"/>
                      <a:pt x="1905" y="8119"/>
                      <a:pt x="1981" y="8170"/>
                    </a:cubicBezTo>
                    <a:lnTo>
                      <a:pt x="3459" y="9498"/>
                    </a:lnTo>
                    <a:cubicBezTo>
                      <a:pt x="3935" y="9949"/>
                      <a:pt x="4813" y="10701"/>
                      <a:pt x="6041" y="11703"/>
                    </a:cubicBezTo>
                    <a:cubicBezTo>
                      <a:pt x="7244" y="12631"/>
                      <a:pt x="8422" y="13107"/>
                      <a:pt x="9575" y="13132"/>
                    </a:cubicBezTo>
                    <a:cubicBezTo>
                      <a:pt x="10402" y="13082"/>
                      <a:pt x="10928" y="12931"/>
                      <a:pt x="11179" y="12606"/>
                    </a:cubicBezTo>
                    <a:cubicBezTo>
                      <a:pt x="11254" y="12505"/>
                      <a:pt x="11304" y="12380"/>
                      <a:pt x="11304" y="12255"/>
                    </a:cubicBezTo>
                    <a:cubicBezTo>
                      <a:pt x="10928" y="12029"/>
                      <a:pt x="10352" y="11829"/>
                      <a:pt x="9550" y="11678"/>
                    </a:cubicBezTo>
                    <a:cubicBezTo>
                      <a:pt x="9073" y="11428"/>
                      <a:pt x="8647" y="11152"/>
                      <a:pt x="8271" y="10826"/>
                    </a:cubicBezTo>
                    <a:cubicBezTo>
                      <a:pt x="8121" y="10701"/>
                      <a:pt x="7946" y="10576"/>
                      <a:pt x="7770" y="10450"/>
                    </a:cubicBezTo>
                    <a:lnTo>
                      <a:pt x="7845" y="10325"/>
                    </a:lnTo>
                    <a:lnTo>
                      <a:pt x="7895" y="9974"/>
                    </a:lnTo>
                    <a:cubicBezTo>
                      <a:pt x="7950" y="9959"/>
                      <a:pt x="8013" y="9951"/>
                      <a:pt x="8085" y="9951"/>
                    </a:cubicBezTo>
                    <a:cubicBezTo>
                      <a:pt x="8481" y="9951"/>
                      <a:pt x="9152" y="10181"/>
                      <a:pt x="10126" y="10626"/>
                    </a:cubicBezTo>
                    <a:cubicBezTo>
                      <a:pt x="10978" y="11028"/>
                      <a:pt x="11718" y="11229"/>
                      <a:pt x="12389" y="11229"/>
                    </a:cubicBezTo>
                    <a:cubicBezTo>
                      <a:pt x="12429" y="11229"/>
                      <a:pt x="12468" y="11229"/>
                      <a:pt x="12507" y="11227"/>
                    </a:cubicBezTo>
                    <a:cubicBezTo>
                      <a:pt x="12206" y="10876"/>
                      <a:pt x="11981" y="10450"/>
                      <a:pt x="11830" y="9999"/>
                    </a:cubicBezTo>
                    <a:cubicBezTo>
                      <a:pt x="11780" y="9924"/>
                      <a:pt x="11780" y="9799"/>
                      <a:pt x="11730" y="9698"/>
                    </a:cubicBezTo>
                    <a:cubicBezTo>
                      <a:pt x="11630" y="9673"/>
                      <a:pt x="11504" y="9623"/>
                      <a:pt x="11379" y="9598"/>
                    </a:cubicBezTo>
                    <a:cubicBezTo>
                      <a:pt x="9951" y="8721"/>
                      <a:pt x="9174" y="8170"/>
                      <a:pt x="8998" y="7969"/>
                    </a:cubicBezTo>
                    <a:cubicBezTo>
                      <a:pt x="8873" y="7769"/>
                      <a:pt x="8873" y="7593"/>
                      <a:pt x="8948" y="7418"/>
                    </a:cubicBezTo>
                    <a:lnTo>
                      <a:pt x="8998" y="7368"/>
                    </a:lnTo>
                    <a:cubicBezTo>
                      <a:pt x="9023" y="7267"/>
                      <a:pt x="9073" y="7192"/>
                      <a:pt x="9123" y="7167"/>
                    </a:cubicBezTo>
                    <a:cubicBezTo>
                      <a:pt x="9131" y="7165"/>
                      <a:pt x="9140" y="7163"/>
                      <a:pt x="9152" y="7163"/>
                    </a:cubicBezTo>
                    <a:cubicBezTo>
                      <a:pt x="9251" y="7163"/>
                      <a:pt x="9495" y="7262"/>
                      <a:pt x="9900" y="7443"/>
                    </a:cubicBezTo>
                    <a:cubicBezTo>
                      <a:pt x="10602" y="7894"/>
                      <a:pt x="11128" y="8144"/>
                      <a:pt x="11429" y="8295"/>
                    </a:cubicBezTo>
                    <a:cubicBezTo>
                      <a:pt x="11454" y="8320"/>
                      <a:pt x="11504" y="8320"/>
                      <a:pt x="11555" y="8345"/>
                    </a:cubicBezTo>
                    <a:cubicBezTo>
                      <a:pt x="11555" y="7769"/>
                      <a:pt x="11605" y="7192"/>
                      <a:pt x="11705" y="6641"/>
                    </a:cubicBezTo>
                    <a:cubicBezTo>
                      <a:pt x="11429" y="6540"/>
                      <a:pt x="11179" y="6415"/>
                      <a:pt x="11003" y="6290"/>
                    </a:cubicBezTo>
                    <a:cubicBezTo>
                      <a:pt x="10602" y="6064"/>
                      <a:pt x="10352" y="5889"/>
                      <a:pt x="10226" y="5738"/>
                    </a:cubicBezTo>
                    <a:lnTo>
                      <a:pt x="10226" y="5738"/>
                    </a:lnTo>
                    <a:cubicBezTo>
                      <a:pt x="10527" y="5839"/>
                      <a:pt x="11053" y="5939"/>
                      <a:pt x="11805" y="6064"/>
                    </a:cubicBezTo>
                    <a:cubicBezTo>
                      <a:pt x="11830" y="5889"/>
                      <a:pt x="11880" y="5738"/>
                      <a:pt x="11905" y="5563"/>
                    </a:cubicBezTo>
                    <a:cubicBezTo>
                      <a:pt x="12006" y="5187"/>
                      <a:pt x="12106" y="4811"/>
                      <a:pt x="12256" y="4460"/>
                    </a:cubicBezTo>
                    <a:cubicBezTo>
                      <a:pt x="12256" y="4460"/>
                      <a:pt x="12256" y="4435"/>
                      <a:pt x="12256" y="4435"/>
                    </a:cubicBezTo>
                    <a:cubicBezTo>
                      <a:pt x="12331" y="4210"/>
                      <a:pt x="12382" y="3959"/>
                      <a:pt x="12357" y="3733"/>
                    </a:cubicBezTo>
                    <a:cubicBezTo>
                      <a:pt x="12231" y="2906"/>
                      <a:pt x="12206" y="1979"/>
                      <a:pt x="11830" y="1252"/>
                    </a:cubicBezTo>
                    <a:cubicBezTo>
                      <a:pt x="11418" y="472"/>
                      <a:pt x="10688" y="179"/>
                      <a:pt x="9979" y="179"/>
                    </a:cubicBezTo>
                    <a:cubicBezTo>
                      <a:pt x="9868" y="179"/>
                      <a:pt x="9758" y="186"/>
                      <a:pt x="9650" y="200"/>
                    </a:cubicBezTo>
                    <a:cubicBezTo>
                      <a:pt x="9554" y="187"/>
                      <a:pt x="9445" y="182"/>
                      <a:pt x="9323" y="182"/>
                    </a:cubicBezTo>
                    <a:cubicBezTo>
                      <a:pt x="8992" y="182"/>
                      <a:pt x="8564" y="217"/>
                      <a:pt x="8044" y="217"/>
                    </a:cubicBezTo>
                    <a:cubicBezTo>
                      <a:pt x="7647" y="217"/>
                      <a:pt x="7195" y="196"/>
                      <a:pt x="6692" y="124"/>
                    </a:cubicBezTo>
                    <a:cubicBezTo>
                      <a:pt x="6118" y="42"/>
                      <a:pt x="5599" y="0"/>
                      <a:pt x="5136" y="0"/>
                    </a:cubicBez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30;p40">
                <a:extLst>
                  <a:ext uri="{FF2B5EF4-FFF2-40B4-BE49-F238E27FC236}">
                    <a16:creationId xmlns:a16="http://schemas.microsoft.com/office/drawing/2014/main" id="{425A94C9-1184-7E21-BD78-570C42175143}"/>
                  </a:ext>
                </a:extLst>
              </p:cNvPr>
              <p:cNvSpPr/>
              <p:nvPr/>
            </p:nvSpPr>
            <p:spPr>
              <a:xfrm flipH="1">
                <a:off x="7630225" y="3955614"/>
                <a:ext cx="476492" cy="45568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2896" extrusionOk="0">
                    <a:moveTo>
                      <a:pt x="8773" y="1"/>
                    </a:moveTo>
                    <a:cubicBezTo>
                      <a:pt x="7370" y="1"/>
                      <a:pt x="5200" y="417"/>
                      <a:pt x="4788" y="692"/>
                    </a:cubicBezTo>
                    <a:lnTo>
                      <a:pt x="2933" y="1820"/>
                    </a:lnTo>
                    <a:cubicBezTo>
                      <a:pt x="2858" y="1845"/>
                      <a:pt x="2682" y="1946"/>
                      <a:pt x="2382" y="2071"/>
                    </a:cubicBezTo>
                    <a:lnTo>
                      <a:pt x="2106" y="2246"/>
                    </a:lnTo>
                    <a:cubicBezTo>
                      <a:pt x="1154" y="2748"/>
                      <a:pt x="577" y="3449"/>
                      <a:pt x="327" y="4327"/>
                    </a:cubicBezTo>
                    <a:cubicBezTo>
                      <a:pt x="327" y="4352"/>
                      <a:pt x="301" y="4377"/>
                      <a:pt x="301" y="4402"/>
                    </a:cubicBezTo>
                    <a:cubicBezTo>
                      <a:pt x="1" y="5655"/>
                      <a:pt x="853" y="6883"/>
                      <a:pt x="1379" y="7961"/>
                    </a:cubicBezTo>
                    <a:cubicBezTo>
                      <a:pt x="2657" y="10467"/>
                      <a:pt x="4863" y="11670"/>
                      <a:pt x="7419" y="12522"/>
                    </a:cubicBezTo>
                    <a:cubicBezTo>
                      <a:pt x="8120" y="12751"/>
                      <a:pt x="8876" y="12896"/>
                      <a:pt x="9626" y="12896"/>
                    </a:cubicBezTo>
                    <a:cubicBezTo>
                      <a:pt x="10110" y="12896"/>
                      <a:pt x="10591" y="12835"/>
                      <a:pt x="11053" y="12698"/>
                    </a:cubicBezTo>
                    <a:cubicBezTo>
                      <a:pt x="12231" y="12347"/>
                      <a:pt x="12131" y="11344"/>
                      <a:pt x="11630" y="10442"/>
                    </a:cubicBezTo>
                    <a:cubicBezTo>
                      <a:pt x="11605" y="10417"/>
                      <a:pt x="11605" y="10367"/>
                      <a:pt x="11580" y="10342"/>
                    </a:cubicBezTo>
                    <a:cubicBezTo>
                      <a:pt x="11755" y="10191"/>
                      <a:pt x="11931" y="10041"/>
                      <a:pt x="12106" y="9891"/>
                    </a:cubicBezTo>
                    <a:cubicBezTo>
                      <a:pt x="12607" y="9439"/>
                      <a:pt x="12883" y="8337"/>
                      <a:pt x="12307" y="7860"/>
                    </a:cubicBezTo>
                    <a:cubicBezTo>
                      <a:pt x="12231" y="7785"/>
                      <a:pt x="12156" y="7760"/>
                      <a:pt x="12056" y="7710"/>
                    </a:cubicBezTo>
                    <a:cubicBezTo>
                      <a:pt x="12156" y="7058"/>
                      <a:pt x="11880" y="5730"/>
                      <a:pt x="12231" y="5605"/>
                    </a:cubicBezTo>
                    <a:cubicBezTo>
                      <a:pt x="12557" y="5479"/>
                      <a:pt x="12983" y="5379"/>
                      <a:pt x="13485" y="5304"/>
                    </a:cubicBezTo>
                    <a:cubicBezTo>
                      <a:pt x="13309" y="5129"/>
                      <a:pt x="13134" y="4953"/>
                      <a:pt x="12983" y="4803"/>
                    </a:cubicBezTo>
                    <a:cubicBezTo>
                      <a:pt x="12682" y="4477"/>
                      <a:pt x="12382" y="4176"/>
                      <a:pt x="12106" y="3850"/>
                    </a:cubicBezTo>
                    <a:cubicBezTo>
                      <a:pt x="11855" y="3926"/>
                      <a:pt x="11605" y="4026"/>
                      <a:pt x="11279" y="4126"/>
                    </a:cubicBezTo>
                    <a:cubicBezTo>
                      <a:pt x="10863" y="4245"/>
                      <a:pt x="10603" y="4317"/>
                      <a:pt x="10476" y="4317"/>
                    </a:cubicBezTo>
                    <a:cubicBezTo>
                      <a:pt x="10442" y="4317"/>
                      <a:pt x="10417" y="4312"/>
                      <a:pt x="10402" y="4302"/>
                    </a:cubicBezTo>
                    <a:cubicBezTo>
                      <a:pt x="10352" y="4251"/>
                      <a:pt x="10302" y="4151"/>
                      <a:pt x="10302" y="4026"/>
                    </a:cubicBezTo>
                    <a:lnTo>
                      <a:pt x="10251" y="4001"/>
                    </a:lnTo>
                    <a:cubicBezTo>
                      <a:pt x="10201" y="3800"/>
                      <a:pt x="10251" y="3600"/>
                      <a:pt x="10427" y="3399"/>
                    </a:cubicBezTo>
                    <a:cubicBezTo>
                      <a:pt x="10552" y="3299"/>
                      <a:pt x="10878" y="3149"/>
                      <a:pt x="11404" y="2898"/>
                    </a:cubicBezTo>
                    <a:cubicBezTo>
                      <a:pt x="10978" y="2347"/>
                      <a:pt x="10627" y="1745"/>
                      <a:pt x="10327" y="1119"/>
                    </a:cubicBezTo>
                    <a:cubicBezTo>
                      <a:pt x="10251" y="1125"/>
                      <a:pt x="10181" y="1128"/>
                      <a:pt x="10115" y="1128"/>
                    </a:cubicBezTo>
                    <a:cubicBezTo>
                      <a:pt x="9918" y="1128"/>
                      <a:pt x="9763" y="1100"/>
                      <a:pt x="9650" y="1043"/>
                    </a:cubicBezTo>
                    <a:lnTo>
                      <a:pt x="9675" y="642"/>
                    </a:lnTo>
                    <a:lnTo>
                      <a:pt x="9600" y="517"/>
                    </a:lnTo>
                    <a:cubicBezTo>
                      <a:pt x="9725" y="442"/>
                      <a:pt x="9850" y="367"/>
                      <a:pt x="9976" y="317"/>
                    </a:cubicBezTo>
                    <a:cubicBezTo>
                      <a:pt x="9897" y="88"/>
                      <a:pt x="9415" y="1"/>
                      <a:pt x="8773" y="1"/>
                    </a:cubicBez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731;p40">
                <a:extLst>
                  <a:ext uri="{FF2B5EF4-FFF2-40B4-BE49-F238E27FC236}">
                    <a16:creationId xmlns:a16="http://schemas.microsoft.com/office/drawing/2014/main" id="{89B77A58-0562-16AE-2DFC-F4F58A51FC2A}"/>
                  </a:ext>
                </a:extLst>
              </p:cNvPr>
              <p:cNvSpPr/>
              <p:nvPr/>
            </p:nvSpPr>
            <p:spPr>
              <a:xfrm flipH="1">
                <a:off x="6757027" y="3611204"/>
                <a:ext cx="1238986" cy="713838"/>
              </a:xfrm>
              <a:custGeom>
                <a:avLst/>
                <a:gdLst/>
                <a:ahLst/>
                <a:cxnLst/>
                <a:rect l="l" t="t" r="r" b="b"/>
                <a:pathLst>
                  <a:path w="35064" h="20202" extrusionOk="0">
                    <a:moveTo>
                      <a:pt x="21677" y="1"/>
                    </a:moveTo>
                    <a:cubicBezTo>
                      <a:pt x="21379" y="1"/>
                      <a:pt x="21078" y="63"/>
                      <a:pt x="20853" y="189"/>
                    </a:cubicBezTo>
                    <a:cubicBezTo>
                      <a:pt x="14061" y="4149"/>
                      <a:pt x="7244" y="8109"/>
                      <a:pt x="452" y="12069"/>
                    </a:cubicBezTo>
                    <a:cubicBezTo>
                      <a:pt x="1" y="12319"/>
                      <a:pt x="1" y="12745"/>
                      <a:pt x="452" y="13021"/>
                    </a:cubicBezTo>
                    <a:cubicBezTo>
                      <a:pt x="4487" y="15352"/>
                      <a:pt x="8522" y="17683"/>
                      <a:pt x="12582" y="20013"/>
                    </a:cubicBezTo>
                    <a:cubicBezTo>
                      <a:pt x="12795" y="20139"/>
                      <a:pt x="13090" y="20201"/>
                      <a:pt x="13384" y="20201"/>
                    </a:cubicBezTo>
                    <a:cubicBezTo>
                      <a:pt x="13679" y="20201"/>
                      <a:pt x="13973" y="20139"/>
                      <a:pt x="14186" y="20013"/>
                    </a:cubicBezTo>
                    <a:lnTo>
                      <a:pt x="34612" y="8134"/>
                    </a:lnTo>
                    <a:cubicBezTo>
                      <a:pt x="35063" y="7883"/>
                      <a:pt x="35063" y="7457"/>
                      <a:pt x="34612" y="7206"/>
                    </a:cubicBezTo>
                    <a:cubicBezTo>
                      <a:pt x="30577" y="4876"/>
                      <a:pt x="26542" y="2545"/>
                      <a:pt x="22482" y="189"/>
                    </a:cubicBezTo>
                    <a:cubicBezTo>
                      <a:pt x="22269" y="63"/>
                      <a:pt x="21974" y="1"/>
                      <a:pt x="21677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732;p40">
                <a:extLst>
                  <a:ext uri="{FF2B5EF4-FFF2-40B4-BE49-F238E27FC236}">
                    <a16:creationId xmlns:a16="http://schemas.microsoft.com/office/drawing/2014/main" id="{DD30AEA6-4DEA-09E4-BB12-88B8FB1526B9}"/>
                  </a:ext>
                </a:extLst>
              </p:cNvPr>
              <p:cNvSpPr/>
              <p:nvPr/>
            </p:nvSpPr>
            <p:spPr>
              <a:xfrm flipH="1">
                <a:off x="7285744" y="3593961"/>
                <a:ext cx="4452" cy="180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1" extrusionOk="0">
                    <a:moveTo>
                      <a:pt x="1" y="50"/>
                    </a:moveTo>
                    <a:cubicBezTo>
                      <a:pt x="1" y="50"/>
                      <a:pt x="1" y="50"/>
                      <a:pt x="1" y="50"/>
                    </a:cubicBez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BA9B8E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733;p40">
                <a:extLst>
                  <a:ext uri="{FF2B5EF4-FFF2-40B4-BE49-F238E27FC236}">
                    <a16:creationId xmlns:a16="http://schemas.microsoft.com/office/drawing/2014/main" id="{F0F8A527-A34F-0BFF-6564-BB8BBFDD37D3}"/>
                  </a:ext>
                </a:extLst>
              </p:cNvPr>
              <p:cNvSpPr/>
              <p:nvPr/>
            </p:nvSpPr>
            <p:spPr>
              <a:xfrm flipH="1">
                <a:off x="7277759" y="3586646"/>
                <a:ext cx="21307" cy="1618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58" extrusionOk="0">
                    <a:moveTo>
                      <a:pt x="353" y="0"/>
                    </a:moveTo>
                    <a:cubicBezTo>
                      <a:pt x="336" y="0"/>
                      <a:pt x="318" y="2"/>
                      <a:pt x="302" y="7"/>
                    </a:cubicBezTo>
                    <a:lnTo>
                      <a:pt x="201" y="57"/>
                    </a:lnTo>
                    <a:lnTo>
                      <a:pt x="176" y="57"/>
                    </a:lnTo>
                    <a:cubicBezTo>
                      <a:pt x="51" y="107"/>
                      <a:pt x="1" y="207"/>
                      <a:pt x="51" y="332"/>
                    </a:cubicBezTo>
                    <a:cubicBezTo>
                      <a:pt x="76" y="408"/>
                      <a:pt x="151" y="458"/>
                      <a:pt x="252" y="458"/>
                    </a:cubicBezTo>
                    <a:lnTo>
                      <a:pt x="302" y="458"/>
                    </a:lnTo>
                    <a:lnTo>
                      <a:pt x="427" y="408"/>
                    </a:lnTo>
                    <a:cubicBezTo>
                      <a:pt x="552" y="383"/>
                      <a:pt x="602" y="257"/>
                      <a:pt x="552" y="157"/>
                    </a:cubicBezTo>
                    <a:cubicBezTo>
                      <a:pt x="531" y="53"/>
                      <a:pt x="441" y="0"/>
                      <a:pt x="3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734;p40">
                <a:extLst>
                  <a:ext uri="{FF2B5EF4-FFF2-40B4-BE49-F238E27FC236}">
                    <a16:creationId xmlns:a16="http://schemas.microsoft.com/office/drawing/2014/main" id="{D9B5FEA2-2FD3-DE6F-BE6E-2DDAF19F6339}"/>
                  </a:ext>
                </a:extLst>
              </p:cNvPr>
              <p:cNvSpPr/>
              <p:nvPr/>
            </p:nvSpPr>
            <p:spPr>
              <a:xfrm flipH="1">
                <a:off x="6664060" y="3586187"/>
                <a:ext cx="1424955" cy="843800"/>
              </a:xfrm>
              <a:custGeom>
                <a:avLst/>
                <a:gdLst/>
                <a:ahLst/>
                <a:cxnLst/>
                <a:rect l="l" t="t" r="r" b="b"/>
                <a:pathLst>
                  <a:path w="40327" h="23880" extrusionOk="0">
                    <a:moveTo>
                      <a:pt x="26041" y="270"/>
                    </a:moveTo>
                    <a:cubicBezTo>
                      <a:pt x="26041" y="273"/>
                      <a:pt x="26041" y="275"/>
                      <a:pt x="26042" y="277"/>
                    </a:cubicBezTo>
                    <a:lnTo>
                      <a:pt x="26042" y="277"/>
                    </a:lnTo>
                    <a:lnTo>
                      <a:pt x="26116" y="295"/>
                    </a:lnTo>
                    <a:lnTo>
                      <a:pt x="26041" y="270"/>
                    </a:lnTo>
                    <a:close/>
                    <a:moveTo>
                      <a:pt x="24309" y="709"/>
                    </a:moveTo>
                    <a:cubicBezTo>
                      <a:pt x="24606" y="709"/>
                      <a:pt x="24901" y="771"/>
                      <a:pt x="25114" y="897"/>
                    </a:cubicBezTo>
                    <a:lnTo>
                      <a:pt x="37244" y="7914"/>
                    </a:lnTo>
                    <a:cubicBezTo>
                      <a:pt x="37695" y="8165"/>
                      <a:pt x="37695" y="8591"/>
                      <a:pt x="37244" y="8842"/>
                    </a:cubicBezTo>
                    <a:lnTo>
                      <a:pt x="16818" y="20721"/>
                    </a:lnTo>
                    <a:cubicBezTo>
                      <a:pt x="16605" y="20847"/>
                      <a:pt x="16311" y="20909"/>
                      <a:pt x="16016" y="20909"/>
                    </a:cubicBezTo>
                    <a:cubicBezTo>
                      <a:pt x="15722" y="20909"/>
                      <a:pt x="15427" y="20847"/>
                      <a:pt x="15214" y="20721"/>
                    </a:cubicBezTo>
                    <a:lnTo>
                      <a:pt x="3084" y="13729"/>
                    </a:lnTo>
                    <a:cubicBezTo>
                      <a:pt x="2633" y="13453"/>
                      <a:pt x="2633" y="13027"/>
                      <a:pt x="3084" y="12777"/>
                    </a:cubicBezTo>
                    <a:lnTo>
                      <a:pt x="23485" y="897"/>
                    </a:lnTo>
                    <a:cubicBezTo>
                      <a:pt x="23710" y="771"/>
                      <a:pt x="24011" y="709"/>
                      <a:pt x="24309" y="709"/>
                    </a:cubicBezTo>
                    <a:close/>
                    <a:moveTo>
                      <a:pt x="24309" y="1"/>
                    </a:moveTo>
                    <a:cubicBezTo>
                      <a:pt x="24155" y="1"/>
                      <a:pt x="23999" y="7"/>
                      <a:pt x="23836" y="20"/>
                    </a:cubicBezTo>
                    <a:lnTo>
                      <a:pt x="23735" y="20"/>
                    </a:lnTo>
                    <a:cubicBezTo>
                      <a:pt x="23685" y="20"/>
                      <a:pt x="23660" y="20"/>
                      <a:pt x="23610" y="45"/>
                    </a:cubicBezTo>
                    <a:lnTo>
                      <a:pt x="23535" y="45"/>
                    </a:lnTo>
                    <a:cubicBezTo>
                      <a:pt x="23284" y="70"/>
                      <a:pt x="23134" y="120"/>
                      <a:pt x="23059" y="145"/>
                    </a:cubicBezTo>
                    <a:lnTo>
                      <a:pt x="22808" y="195"/>
                    </a:lnTo>
                    <a:cubicBezTo>
                      <a:pt x="22758" y="220"/>
                      <a:pt x="22708" y="220"/>
                      <a:pt x="22658" y="245"/>
                    </a:cubicBezTo>
                    <a:lnTo>
                      <a:pt x="22633" y="245"/>
                    </a:lnTo>
                    <a:cubicBezTo>
                      <a:pt x="22633" y="270"/>
                      <a:pt x="22608" y="270"/>
                      <a:pt x="22583" y="270"/>
                    </a:cubicBezTo>
                    <a:lnTo>
                      <a:pt x="22557" y="270"/>
                    </a:lnTo>
                    <a:lnTo>
                      <a:pt x="22507" y="295"/>
                    </a:lnTo>
                    <a:cubicBezTo>
                      <a:pt x="22457" y="320"/>
                      <a:pt x="22382" y="345"/>
                      <a:pt x="22332" y="370"/>
                    </a:cubicBezTo>
                    <a:cubicBezTo>
                      <a:pt x="22307" y="370"/>
                      <a:pt x="22307" y="396"/>
                      <a:pt x="22282" y="396"/>
                    </a:cubicBezTo>
                    <a:cubicBezTo>
                      <a:pt x="22232" y="421"/>
                      <a:pt x="22207" y="421"/>
                      <a:pt x="22182" y="446"/>
                    </a:cubicBezTo>
                    <a:cubicBezTo>
                      <a:pt x="22131" y="471"/>
                      <a:pt x="22081" y="471"/>
                      <a:pt x="22056" y="496"/>
                    </a:cubicBezTo>
                    <a:cubicBezTo>
                      <a:pt x="21981" y="521"/>
                      <a:pt x="21906" y="571"/>
                      <a:pt x="21831" y="621"/>
                    </a:cubicBezTo>
                    <a:lnTo>
                      <a:pt x="19801" y="1799"/>
                    </a:lnTo>
                    <a:lnTo>
                      <a:pt x="17745" y="2977"/>
                    </a:lnTo>
                    <a:lnTo>
                      <a:pt x="15715" y="4180"/>
                    </a:lnTo>
                    <a:lnTo>
                      <a:pt x="13660" y="5358"/>
                    </a:lnTo>
                    <a:lnTo>
                      <a:pt x="11630" y="6536"/>
                    </a:lnTo>
                    <a:lnTo>
                      <a:pt x="9575" y="7739"/>
                    </a:lnTo>
                    <a:lnTo>
                      <a:pt x="7545" y="8917"/>
                    </a:lnTo>
                    <a:lnTo>
                      <a:pt x="5490" y="10095"/>
                    </a:lnTo>
                    <a:lnTo>
                      <a:pt x="3460" y="11298"/>
                    </a:lnTo>
                    <a:lnTo>
                      <a:pt x="1430" y="12476"/>
                    </a:lnTo>
                    <a:cubicBezTo>
                      <a:pt x="1354" y="12501"/>
                      <a:pt x="1304" y="12551"/>
                      <a:pt x="1229" y="12601"/>
                    </a:cubicBezTo>
                    <a:lnTo>
                      <a:pt x="1204" y="12601"/>
                    </a:lnTo>
                    <a:cubicBezTo>
                      <a:pt x="1204" y="12626"/>
                      <a:pt x="1179" y="12626"/>
                      <a:pt x="1179" y="12626"/>
                    </a:cubicBezTo>
                    <a:lnTo>
                      <a:pt x="1079" y="12701"/>
                    </a:lnTo>
                    <a:cubicBezTo>
                      <a:pt x="1054" y="12726"/>
                      <a:pt x="1054" y="12726"/>
                      <a:pt x="1029" y="12751"/>
                    </a:cubicBezTo>
                    <a:lnTo>
                      <a:pt x="978" y="12777"/>
                    </a:lnTo>
                    <a:cubicBezTo>
                      <a:pt x="953" y="12802"/>
                      <a:pt x="928" y="12827"/>
                      <a:pt x="903" y="12827"/>
                    </a:cubicBezTo>
                    <a:cubicBezTo>
                      <a:pt x="878" y="12852"/>
                      <a:pt x="853" y="12877"/>
                      <a:pt x="828" y="12902"/>
                    </a:cubicBezTo>
                    <a:cubicBezTo>
                      <a:pt x="803" y="12927"/>
                      <a:pt x="778" y="12952"/>
                      <a:pt x="753" y="12977"/>
                    </a:cubicBezTo>
                    <a:cubicBezTo>
                      <a:pt x="753" y="12977"/>
                      <a:pt x="728" y="13002"/>
                      <a:pt x="728" y="13002"/>
                    </a:cubicBezTo>
                    <a:lnTo>
                      <a:pt x="703" y="13027"/>
                    </a:lnTo>
                    <a:cubicBezTo>
                      <a:pt x="678" y="13052"/>
                      <a:pt x="653" y="13077"/>
                      <a:pt x="628" y="13102"/>
                    </a:cubicBezTo>
                    <a:lnTo>
                      <a:pt x="602" y="13127"/>
                    </a:lnTo>
                    <a:cubicBezTo>
                      <a:pt x="602" y="13127"/>
                      <a:pt x="602" y="13127"/>
                      <a:pt x="602" y="13152"/>
                    </a:cubicBezTo>
                    <a:lnTo>
                      <a:pt x="577" y="13152"/>
                    </a:lnTo>
                    <a:cubicBezTo>
                      <a:pt x="577" y="13152"/>
                      <a:pt x="577" y="13178"/>
                      <a:pt x="577" y="13178"/>
                    </a:cubicBezTo>
                    <a:cubicBezTo>
                      <a:pt x="552" y="13203"/>
                      <a:pt x="527" y="13228"/>
                      <a:pt x="502" y="13253"/>
                    </a:cubicBezTo>
                    <a:cubicBezTo>
                      <a:pt x="502" y="13253"/>
                      <a:pt x="502" y="13278"/>
                      <a:pt x="477" y="13278"/>
                    </a:cubicBezTo>
                    <a:cubicBezTo>
                      <a:pt x="452" y="13328"/>
                      <a:pt x="402" y="13378"/>
                      <a:pt x="377" y="13428"/>
                    </a:cubicBezTo>
                    <a:lnTo>
                      <a:pt x="277" y="13604"/>
                    </a:lnTo>
                    <a:cubicBezTo>
                      <a:pt x="227" y="13679"/>
                      <a:pt x="176" y="13779"/>
                      <a:pt x="151" y="13829"/>
                    </a:cubicBezTo>
                    <a:cubicBezTo>
                      <a:pt x="151" y="13854"/>
                      <a:pt x="126" y="13879"/>
                      <a:pt x="126" y="13904"/>
                    </a:cubicBezTo>
                    <a:lnTo>
                      <a:pt x="76" y="14105"/>
                    </a:lnTo>
                    <a:cubicBezTo>
                      <a:pt x="26" y="14180"/>
                      <a:pt x="26" y="14330"/>
                      <a:pt x="1" y="14431"/>
                    </a:cubicBezTo>
                    <a:cubicBezTo>
                      <a:pt x="1" y="14481"/>
                      <a:pt x="1" y="14556"/>
                      <a:pt x="1" y="14631"/>
                    </a:cubicBezTo>
                    <a:cubicBezTo>
                      <a:pt x="1" y="15208"/>
                      <a:pt x="377" y="15784"/>
                      <a:pt x="1154" y="16235"/>
                    </a:cubicBezTo>
                    <a:lnTo>
                      <a:pt x="13259" y="23228"/>
                    </a:lnTo>
                    <a:cubicBezTo>
                      <a:pt x="13359" y="23278"/>
                      <a:pt x="13435" y="23328"/>
                      <a:pt x="13535" y="23378"/>
                    </a:cubicBezTo>
                    <a:lnTo>
                      <a:pt x="13585" y="23378"/>
                    </a:lnTo>
                    <a:cubicBezTo>
                      <a:pt x="13585" y="23403"/>
                      <a:pt x="13585" y="23403"/>
                      <a:pt x="13585" y="23403"/>
                    </a:cubicBezTo>
                    <a:lnTo>
                      <a:pt x="13610" y="23403"/>
                    </a:lnTo>
                    <a:cubicBezTo>
                      <a:pt x="13635" y="23403"/>
                      <a:pt x="13635" y="23428"/>
                      <a:pt x="13660" y="23428"/>
                    </a:cubicBezTo>
                    <a:lnTo>
                      <a:pt x="13685" y="23428"/>
                    </a:lnTo>
                    <a:cubicBezTo>
                      <a:pt x="13685" y="23453"/>
                      <a:pt x="13710" y="23453"/>
                      <a:pt x="13735" y="23453"/>
                    </a:cubicBezTo>
                    <a:cubicBezTo>
                      <a:pt x="13735" y="23453"/>
                      <a:pt x="13735" y="23478"/>
                      <a:pt x="13760" y="23478"/>
                    </a:cubicBezTo>
                    <a:lnTo>
                      <a:pt x="13786" y="23478"/>
                    </a:lnTo>
                    <a:cubicBezTo>
                      <a:pt x="13811" y="23478"/>
                      <a:pt x="13811" y="23503"/>
                      <a:pt x="13836" y="23503"/>
                    </a:cubicBezTo>
                    <a:lnTo>
                      <a:pt x="13861" y="23503"/>
                    </a:lnTo>
                    <a:cubicBezTo>
                      <a:pt x="13886" y="23528"/>
                      <a:pt x="13886" y="23528"/>
                      <a:pt x="13911" y="23528"/>
                    </a:cubicBezTo>
                    <a:lnTo>
                      <a:pt x="13936" y="23528"/>
                    </a:lnTo>
                    <a:cubicBezTo>
                      <a:pt x="13961" y="23554"/>
                      <a:pt x="13961" y="23554"/>
                      <a:pt x="13986" y="23554"/>
                    </a:cubicBezTo>
                    <a:cubicBezTo>
                      <a:pt x="14011" y="23579"/>
                      <a:pt x="14036" y="23579"/>
                      <a:pt x="14086" y="23579"/>
                    </a:cubicBezTo>
                    <a:cubicBezTo>
                      <a:pt x="14111" y="23604"/>
                      <a:pt x="14111" y="23604"/>
                      <a:pt x="14136" y="23604"/>
                    </a:cubicBezTo>
                    <a:cubicBezTo>
                      <a:pt x="14161" y="23604"/>
                      <a:pt x="14161" y="23629"/>
                      <a:pt x="14187" y="23629"/>
                    </a:cubicBezTo>
                    <a:cubicBezTo>
                      <a:pt x="14212" y="23629"/>
                      <a:pt x="14237" y="23629"/>
                      <a:pt x="14262" y="23654"/>
                    </a:cubicBezTo>
                    <a:lnTo>
                      <a:pt x="14312" y="23654"/>
                    </a:lnTo>
                    <a:cubicBezTo>
                      <a:pt x="14337" y="23679"/>
                      <a:pt x="14362" y="23679"/>
                      <a:pt x="14387" y="23679"/>
                    </a:cubicBezTo>
                    <a:cubicBezTo>
                      <a:pt x="14412" y="23679"/>
                      <a:pt x="14437" y="23704"/>
                      <a:pt x="14462" y="23704"/>
                    </a:cubicBezTo>
                    <a:lnTo>
                      <a:pt x="14512" y="23704"/>
                    </a:lnTo>
                    <a:cubicBezTo>
                      <a:pt x="14537" y="23729"/>
                      <a:pt x="14562" y="23729"/>
                      <a:pt x="14588" y="23729"/>
                    </a:cubicBezTo>
                    <a:lnTo>
                      <a:pt x="14613" y="23729"/>
                    </a:lnTo>
                    <a:cubicBezTo>
                      <a:pt x="14613" y="23729"/>
                      <a:pt x="14638" y="23729"/>
                      <a:pt x="14638" y="23754"/>
                    </a:cubicBezTo>
                    <a:lnTo>
                      <a:pt x="14738" y="23754"/>
                    </a:lnTo>
                    <a:cubicBezTo>
                      <a:pt x="14763" y="23779"/>
                      <a:pt x="14813" y="23779"/>
                      <a:pt x="14838" y="23779"/>
                    </a:cubicBezTo>
                    <a:lnTo>
                      <a:pt x="14863" y="23779"/>
                    </a:lnTo>
                    <a:cubicBezTo>
                      <a:pt x="14888" y="23779"/>
                      <a:pt x="14888" y="23779"/>
                      <a:pt x="14888" y="23804"/>
                    </a:cubicBezTo>
                    <a:lnTo>
                      <a:pt x="14989" y="23804"/>
                    </a:lnTo>
                    <a:cubicBezTo>
                      <a:pt x="15014" y="23804"/>
                      <a:pt x="15039" y="23829"/>
                      <a:pt x="15064" y="23829"/>
                    </a:cubicBezTo>
                    <a:lnTo>
                      <a:pt x="15214" y="23829"/>
                    </a:lnTo>
                    <a:cubicBezTo>
                      <a:pt x="15239" y="23854"/>
                      <a:pt x="15264" y="23854"/>
                      <a:pt x="15289" y="23854"/>
                    </a:cubicBezTo>
                    <a:lnTo>
                      <a:pt x="15465" y="23854"/>
                    </a:lnTo>
                    <a:cubicBezTo>
                      <a:pt x="15490" y="23879"/>
                      <a:pt x="15490" y="23879"/>
                      <a:pt x="15515" y="23879"/>
                    </a:cubicBezTo>
                    <a:lnTo>
                      <a:pt x="16292" y="23879"/>
                    </a:lnTo>
                    <a:cubicBezTo>
                      <a:pt x="16392" y="23879"/>
                      <a:pt x="16492" y="23879"/>
                      <a:pt x="16593" y="23854"/>
                    </a:cubicBezTo>
                    <a:lnTo>
                      <a:pt x="16743" y="23854"/>
                    </a:lnTo>
                    <a:cubicBezTo>
                      <a:pt x="16893" y="23829"/>
                      <a:pt x="17019" y="23804"/>
                      <a:pt x="17169" y="23779"/>
                    </a:cubicBezTo>
                    <a:lnTo>
                      <a:pt x="17269" y="23779"/>
                    </a:lnTo>
                    <a:cubicBezTo>
                      <a:pt x="17319" y="23754"/>
                      <a:pt x="17344" y="23754"/>
                      <a:pt x="17369" y="23754"/>
                    </a:cubicBezTo>
                    <a:cubicBezTo>
                      <a:pt x="17545" y="23704"/>
                      <a:pt x="17720" y="23654"/>
                      <a:pt x="17871" y="23604"/>
                    </a:cubicBezTo>
                    <a:lnTo>
                      <a:pt x="17896" y="23604"/>
                    </a:lnTo>
                    <a:cubicBezTo>
                      <a:pt x="18197" y="23503"/>
                      <a:pt x="18497" y="23378"/>
                      <a:pt x="18773" y="23228"/>
                    </a:cubicBezTo>
                    <a:lnTo>
                      <a:pt x="39199" y="11373"/>
                    </a:lnTo>
                    <a:cubicBezTo>
                      <a:pt x="39249" y="11323"/>
                      <a:pt x="39274" y="11298"/>
                      <a:pt x="39324" y="11273"/>
                    </a:cubicBezTo>
                    <a:cubicBezTo>
                      <a:pt x="39350" y="11273"/>
                      <a:pt x="39350" y="11273"/>
                      <a:pt x="39350" y="11248"/>
                    </a:cubicBezTo>
                    <a:cubicBezTo>
                      <a:pt x="39400" y="11223"/>
                      <a:pt x="39425" y="11198"/>
                      <a:pt x="39475" y="11173"/>
                    </a:cubicBezTo>
                    <a:cubicBezTo>
                      <a:pt x="39525" y="11147"/>
                      <a:pt x="39550" y="11122"/>
                      <a:pt x="39600" y="11072"/>
                    </a:cubicBezTo>
                    <a:cubicBezTo>
                      <a:pt x="39625" y="11047"/>
                      <a:pt x="39675" y="11022"/>
                      <a:pt x="39700" y="10997"/>
                    </a:cubicBezTo>
                    <a:cubicBezTo>
                      <a:pt x="39713" y="10985"/>
                      <a:pt x="39719" y="10978"/>
                      <a:pt x="39726" y="10972"/>
                    </a:cubicBezTo>
                    <a:cubicBezTo>
                      <a:pt x="39751" y="10972"/>
                      <a:pt x="39751" y="10947"/>
                      <a:pt x="39751" y="10947"/>
                    </a:cubicBezTo>
                    <a:lnTo>
                      <a:pt x="39751" y="10947"/>
                    </a:lnTo>
                    <a:cubicBezTo>
                      <a:pt x="39792" y="10905"/>
                      <a:pt x="39834" y="10863"/>
                      <a:pt x="39876" y="10822"/>
                    </a:cubicBezTo>
                    <a:cubicBezTo>
                      <a:pt x="39876" y="10822"/>
                      <a:pt x="39876" y="10822"/>
                      <a:pt x="39876" y="10797"/>
                    </a:cubicBezTo>
                    <a:cubicBezTo>
                      <a:pt x="39901" y="10797"/>
                      <a:pt x="39901" y="10772"/>
                      <a:pt x="39926" y="10772"/>
                    </a:cubicBezTo>
                    <a:cubicBezTo>
                      <a:pt x="39951" y="10746"/>
                      <a:pt x="39951" y="10721"/>
                      <a:pt x="39976" y="10696"/>
                    </a:cubicBezTo>
                    <a:cubicBezTo>
                      <a:pt x="40001" y="10671"/>
                      <a:pt x="40001" y="10671"/>
                      <a:pt x="40026" y="10646"/>
                    </a:cubicBezTo>
                    <a:cubicBezTo>
                      <a:pt x="40026" y="10646"/>
                      <a:pt x="40026" y="10621"/>
                      <a:pt x="40051" y="10621"/>
                    </a:cubicBezTo>
                    <a:cubicBezTo>
                      <a:pt x="40051" y="10596"/>
                      <a:pt x="40051" y="10596"/>
                      <a:pt x="40076" y="10571"/>
                    </a:cubicBezTo>
                    <a:cubicBezTo>
                      <a:pt x="40076" y="10546"/>
                      <a:pt x="40101" y="10521"/>
                      <a:pt x="40101" y="10496"/>
                    </a:cubicBezTo>
                    <a:cubicBezTo>
                      <a:pt x="40127" y="10496"/>
                      <a:pt x="40127" y="10471"/>
                      <a:pt x="40127" y="10446"/>
                    </a:cubicBezTo>
                    <a:cubicBezTo>
                      <a:pt x="40127" y="10471"/>
                      <a:pt x="40127" y="10471"/>
                      <a:pt x="40127" y="10471"/>
                    </a:cubicBezTo>
                    <a:cubicBezTo>
                      <a:pt x="40127" y="10471"/>
                      <a:pt x="40152" y="10446"/>
                      <a:pt x="40152" y="10446"/>
                    </a:cubicBezTo>
                    <a:cubicBezTo>
                      <a:pt x="40152" y="10421"/>
                      <a:pt x="40152" y="10421"/>
                      <a:pt x="40152" y="10421"/>
                    </a:cubicBezTo>
                    <a:lnTo>
                      <a:pt x="40177" y="10396"/>
                    </a:lnTo>
                    <a:cubicBezTo>
                      <a:pt x="40177" y="10371"/>
                      <a:pt x="40177" y="10371"/>
                      <a:pt x="40202" y="10345"/>
                    </a:cubicBezTo>
                    <a:cubicBezTo>
                      <a:pt x="40202" y="10320"/>
                      <a:pt x="40202" y="10295"/>
                      <a:pt x="40227" y="10270"/>
                    </a:cubicBezTo>
                    <a:cubicBezTo>
                      <a:pt x="40227" y="10270"/>
                      <a:pt x="40227" y="10270"/>
                      <a:pt x="40227" y="10245"/>
                    </a:cubicBezTo>
                    <a:cubicBezTo>
                      <a:pt x="40227" y="10245"/>
                      <a:pt x="40252" y="10220"/>
                      <a:pt x="40252" y="10220"/>
                    </a:cubicBezTo>
                    <a:cubicBezTo>
                      <a:pt x="40252" y="10220"/>
                      <a:pt x="40252" y="10220"/>
                      <a:pt x="40252" y="10195"/>
                    </a:cubicBezTo>
                    <a:cubicBezTo>
                      <a:pt x="40252" y="10195"/>
                      <a:pt x="40252" y="10170"/>
                      <a:pt x="40252" y="10170"/>
                    </a:cubicBezTo>
                    <a:cubicBezTo>
                      <a:pt x="40277" y="10145"/>
                      <a:pt x="40277" y="10120"/>
                      <a:pt x="40277" y="10120"/>
                    </a:cubicBezTo>
                    <a:cubicBezTo>
                      <a:pt x="40277" y="10095"/>
                      <a:pt x="40277" y="10070"/>
                      <a:pt x="40302" y="10045"/>
                    </a:cubicBezTo>
                    <a:cubicBezTo>
                      <a:pt x="40302" y="10045"/>
                      <a:pt x="40302" y="10045"/>
                      <a:pt x="40302" y="10020"/>
                    </a:cubicBezTo>
                    <a:cubicBezTo>
                      <a:pt x="40302" y="10020"/>
                      <a:pt x="40302" y="10020"/>
                      <a:pt x="40302" y="9995"/>
                    </a:cubicBezTo>
                    <a:cubicBezTo>
                      <a:pt x="40302" y="9995"/>
                      <a:pt x="40302" y="9970"/>
                      <a:pt x="40302" y="9970"/>
                    </a:cubicBezTo>
                    <a:cubicBezTo>
                      <a:pt x="40302" y="9970"/>
                      <a:pt x="40302" y="9944"/>
                      <a:pt x="40302" y="9944"/>
                    </a:cubicBezTo>
                    <a:cubicBezTo>
                      <a:pt x="40327" y="9894"/>
                      <a:pt x="40327" y="9844"/>
                      <a:pt x="40327" y="9794"/>
                    </a:cubicBezTo>
                    <a:cubicBezTo>
                      <a:pt x="40327" y="9788"/>
                      <a:pt x="40327" y="9782"/>
                      <a:pt x="40327" y="9769"/>
                    </a:cubicBezTo>
                    <a:cubicBezTo>
                      <a:pt x="40327" y="9744"/>
                      <a:pt x="40327" y="9719"/>
                      <a:pt x="40327" y="9669"/>
                    </a:cubicBezTo>
                    <a:lnTo>
                      <a:pt x="40327" y="9619"/>
                    </a:lnTo>
                    <a:lnTo>
                      <a:pt x="40302" y="9594"/>
                    </a:lnTo>
                    <a:cubicBezTo>
                      <a:pt x="40302" y="9569"/>
                      <a:pt x="40302" y="9569"/>
                      <a:pt x="40302" y="9543"/>
                    </a:cubicBezTo>
                    <a:cubicBezTo>
                      <a:pt x="40302" y="9518"/>
                      <a:pt x="40302" y="9493"/>
                      <a:pt x="40302" y="9468"/>
                    </a:cubicBezTo>
                    <a:cubicBezTo>
                      <a:pt x="40302" y="9443"/>
                      <a:pt x="40302" y="9443"/>
                      <a:pt x="40302" y="9443"/>
                    </a:cubicBezTo>
                    <a:lnTo>
                      <a:pt x="40302" y="9418"/>
                    </a:lnTo>
                    <a:cubicBezTo>
                      <a:pt x="40277" y="9368"/>
                      <a:pt x="40277" y="9293"/>
                      <a:pt x="40252" y="9243"/>
                    </a:cubicBezTo>
                    <a:lnTo>
                      <a:pt x="40227" y="9168"/>
                    </a:lnTo>
                    <a:lnTo>
                      <a:pt x="40227" y="9142"/>
                    </a:lnTo>
                    <a:cubicBezTo>
                      <a:pt x="40202" y="9092"/>
                      <a:pt x="40177" y="9042"/>
                      <a:pt x="40177" y="8992"/>
                    </a:cubicBezTo>
                    <a:cubicBezTo>
                      <a:pt x="40152" y="8967"/>
                      <a:pt x="40152" y="8967"/>
                      <a:pt x="40152" y="8942"/>
                    </a:cubicBezTo>
                    <a:cubicBezTo>
                      <a:pt x="40152" y="8942"/>
                      <a:pt x="40152" y="8942"/>
                      <a:pt x="40152" y="8917"/>
                    </a:cubicBezTo>
                    <a:lnTo>
                      <a:pt x="40127" y="8917"/>
                    </a:lnTo>
                    <a:cubicBezTo>
                      <a:pt x="40076" y="8767"/>
                      <a:pt x="40001" y="8666"/>
                      <a:pt x="40001" y="8641"/>
                    </a:cubicBezTo>
                    <a:cubicBezTo>
                      <a:pt x="39976" y="8616"/>
                      <a:pt x="39951" y="8591"/>
                      <a:pt x="39926" y="8541"/>
                    </a:cubicBezTo>
                    <a:cubicBezTo>
                      <a:pt x="39901" y="8516"/>
                      <a:pt x="39876" y="8491"/>
                      <a:pt x="39876" y="8466"/>
                    </a:cubicBezTo>
                    <a:lnTo>
                      <a:pt x="39826" y="8416"/>
                    </a:lnTo>
                    <a:cubicBezTo>
                      <a:pt x="39801" y="8391"/>
                      <a:pt x="39776" y="8365"/>
                      <a:pt x="39751" y="8315"/>
                    </a:cubicBezTo>
                    <a:lnTo>
                      <a:pt x="39726" y="8290"/>
                    </a:lnTo>
                    <a:cubicBezTo>
                      <a:pt x="39726" y="8290"/>
                      <a:pt x="39726" y="8290"/>
                      <a:pt x="39700" y="8265"/>
                    </a:cubicBezTo>
                    <a:cubicBezTo>
                      <a:pt x="39650" y="8215"/>
                      <a:pt x="39600" y="8140"/>
                      <a:pt x="39525" y="8065"/>
                    </a:cubicBezTo>
                    <a:cubicBezTo>
                      <a:pt x="39450" y="8015"/>
                      <a:pt x="39400" y="7964"/>
                      <a:pt x="39350" y="7914"/>
                    </a:cubicBezTo>
                    <a:cubicBezTo>
                      <a:pt x="39274" y="7864"/>
                      <a:pt x="39224" y="7839"/>
                      <a:pt x="39174" y="7789"/>
                    </a:cubicBezTo>
                    <a:cubicBezTo>
                      <a:pt x="39149" y="7764"/>
                      <a:pt x="39124" y="7764"/>
                      <a:pt x="39099" y="7739"/>
                    </a:cubicBezTo>
                    <a:cubicBezTo>
                      <a:pt x="39024" y="7689"/>
                      <a:pt x="38949" y="7639"/>
                      <a:pt x="38873" y="7614"/>
                    </a:cubicBezTo>
                    <a:lnTo>
                      <a:pt x="37670" y="6912"/>
                    </a:lnTo>
                    <a:lnTo>
                      <a:pt x="36467" y="6210"/>
                    </a:lnTo>
                    <a:lnTo>
                      <a:pt x="35239" y="5508"/>
                    </a:lnTo>
                    <a:lnTo>
                      <a:pt x="34036" y="4807"/>
                    </a:lnTo>
                    <a:lnTo>
                      <a:pt x="32833" y="4105"/>
                    </a:lnTo>
                    <a:lnTo>
                      <a:pt x="31605" y="3403"/>
                    </a:lnTo>
                    <a:lnTo>
                      <a:pt x="30402" y="2701"/>
                    </a:lnTo>
                    <a:lnTo>
                      <a:pt x="29199" y="2000"/>
                    </a:lnTo>
                    <a:lnTo>
                      <a:pt x="27971" y="1323"/>
                    </a:lnTo>
                    <a:lnTo>
                      <a:pt x="26768" y="621"/>
                    </a:lnTo>
                    <a:cubicBezTo>
                      <a:pt x="26768" y="621"/>
                      <a:pt x="26768" y="596"/>
                      <a:pt x="26768" y="596"/>
                    </a:cubicBezTo>
                    <a:lnTo>
                      <a:pt x="26743" y="596"/>
                    </a:lnTo>
                    <a:cubicBezTo>
                      <a:pt x="26668" y="571"/>
                      <a:pt x="26568" y="521"/>
                      <a:pt x="26492" y="471"/>
                    </a:cubicBezTo>
                    <a:lnTo>
                      <a:pt x="26442" y="446"/>
                    </a:lnTo>
                    <a:cubicBezTo>
                      <a:pt x="26417" y="446"/>
                      <a:pt x="26417" y="446"/>
                      <a:pt x="26392" y="421"/>
                    </a:cubicBezTo>
                    <a:lnTo>
                      <a:pt x="26267" y="370"/>
                    </a:lnTo>
                    <a:cubicBezTo>
                      <a:pt x="26217" y="345"/>
                      <a:pt x="26167" y="320"/>
                      <a:pt x="26091" y="295"/>
                    </a:cubicBezTo>
                    <a:lnTo>
                      <a:pt x="26066" y="295"/>
                    </a:lnTo>
                    <a:cubicBezTo>
                      <a:pt x="26066" y="295"/>
                      <a:pt x="26046" y="295"/>
                      <a:pt x="26042" y="277"/>
                    </a:cubicBezTo>
                    <a:lnTo>
                      <a:pt x="26042" y="277"/>
                    </a:lnTo>
                    <a:lnTo>
                      <a:pt x="26016" y="270"/>
                    </a:lnTo>
                    <a:lnTo>
                      <a:pt x="25991" y="270"/>
                    </a:lnTo>
                    <a:cubicBezTo>
                      <a:pt x="25966" y="245"/>
                      <a:pt x="25916" y="245"/>
                      <a:pt x="25866" y="220"/>
                    </a:cubicBezTo>
                    <a:lnTo>
                      <a:pt x="25791" y="195"/>
                    </a:lnTo>
                    <a:lnTo>
                      <a:pt x="25740" y="195"/>
                    </a:lnTo>
                    <a:cubicBezTo>
                      <a:pt x="25665" y="170"/>
                      <a:pt x="25590" y="145"/>
                      <a:pt x="25540" y="145"/>
                    </a:cubicBezTo>
                    <a:lnTo>
                      <a:pt x="25465" y="120"/>
                    </a:lnTo>
                    <a:cubicBezTo>
                      <a:pt x="25440" y="120"/>
                      <a:pt x="25415" y="95"/>
                      <a:pt x="25365" y="95"/>
                    </a:cubicBezTo>
                    <a:lnTo>
                      <a:pt x="25314" y="95"/>
                    </a:lnTo>
                    <a:cubicBezTo>
                      <a:pt x="25314" y="95"/>
                      <a:pt x="25289" y="95"/>
                      <a:pt x="25289" y="70"/>
                    </a:cubicBezTo>
                    <a:lnTo>
                      <a:pt x="25164" y="70"/>
                    </a:lnTo>
                    <a:cubicBezTo>
                      <a:pt x="25139" y="45"/>
                      <a:pt x="25114" y="45"/>
                      <a:pt x="25089" y="45"/>
                    </a:cubicBezTo>
                    <a:lnTo>
                      <a:pt x="24989" y="45"/>
                    </a:lnTo>
                    <a:cubicBezTo>
                      <a:pt x="24938" y="20"/>
                      <a:pt x="24888" y="20"/>
                      <a:pt x="24838" y="20"/>
                    </a:cubicBezTo>
                    <a:lnTo>
                      <a:pt x="24763" y="20"/>
                    </a:lnTo>
                    <a:cubicBezTo>
                      <a:pt x="24613" y="7"/>
                      <a:pt x="24462" y="1"/>
                      <a:pt x="243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735;p40">
                <a:extLst>
                  <a:ext uri="{FF2B5EF4-FFF2-40B4-BE49-F238E27FC236}">
                    <a16:creationId xmlns:a16="http://schemas.microsoft.com/office/drawing/2014/main" id="{EB15E6FD-7D89-3798-3D29-1FC64851B074}"/>
                  </a:ext>
                </a:extLst>
              </p:cNvPr>
              <p:cNvSpPr/>
              <p:nvPr/>
            </p:nvSpPr>
            <p:spPr>
              <a:xfrm flipH="1">
                <a:off x="6664060" y="3931375"/>
                <a:ext cx="1424955" cy="529389"/>
              </a:xfrm>
              <a:custGeom>
                <a:avLst/>
                <a:gdLst/>
                <a:ahLst/>
                <a:cxnLst/>
                <a:rect l="l" t="t" r="r" b="b"/>
                <a:pathLst>
                  <a:path w="40327" h="14982" extrusionOk="0">
                    <a:moveTo>
                      <a:pt x="40227" y="952"/>
                    </a:moveTo>
                    <a:lnTo>
                      <a:pt x="40214" y="990"/>
                    </a:lnTo>
                    <a:lnTo>
                      <a:pt x="40214" y="990"/>
                    </a:lnTo>
                    <a:cubicBezTo>
                      <a:pt x="40227" y="976"/>
                      <a:pt x="40227" y="972"/>
                      <a:pt x="40227" y="952"/>
                    </a:cubicBezTo>
                    <a:close/>
                    <a:moveTo>
                      <a:pt x="40327" y="0"/>
                    </a:moveTo>
                    <a:cubicBezTo>
                      <a:pt x="40327" y="50"/>
                      <a:pt x="40327" y="75"/>
                      <a:pt x="40302" y="125"/>
                    </a:cubicBezTo>
                    <a:cubicBezTo>
                      <a:pt x="40302" y="175"/>
                      <a:pt x="40302" y="201"/>
                      <a:pt x="40302" y="251"/>
                    </a:cubicBezTo>
                    <a:cubicBezTo>
                      <a:pt x="40302" y="276"/>
                      <a:pt x="40277" y="326"/>
                      <a:pt x="40277" y="351"/>
                    </a:cubicBezTo>
                    <a:cubicBezTo>
                      <a:pt x="40252" y="376"/>
                      <a:pt x="40252" y="426"/>
                      <a:pt x="40227" y="451"/>
                    </a:cubicBezTo>
                    <a:cubicBezTo>
                      <a:pt x="40227" y="501"/>
                      <a:pt x="40202" y="526"/>
                      <a:pt x="40202" y="551"/>
                    </a:cubicBezTo>
                    <a:cubicBezTo>
                      <a:pt x="40177" y="602"/>
                      <a:pt x="40152" y="627"/>
                      <a:pt x="40152" y="677"/>
                    </a:cubicBezTo>
                    <a:cubicBezTo>
                      <a:pt x="40127" y="702"/>
                      <a:pt x="40101" y="727"/>
                      <a:pt x="40101" y="777"/>
                    </a:cubicBezTo>
                    <a:cubicBezTo>
                      <a:pt x="40051" y="802"/>
                      <a:pt x="40026" y="852"/>
                      <a:pt x="40001" y="902"/>
                    </a:cubicBezTo>
                    <a:cubicBezTo>
                      <a:pt x="39976" y="952"/>
                      <a:pt x="39926" y="977"/>
                      <a:pt x="39901" y="1028"/>
                    </a:cubicBezTo>
                    <a:cubicBezTo>
                      <a:pt x="39876" y="1028"/>
                      <a:pt x="39876" y="1053"/>
                      <a:pt x="39876" y="1053"/>
                    </a:cubicBezTo>
                    <a:cubicBezTo>
                      <a:pt x="39826" y="1103"/>
                      <a:pt x="39776" y="1178"/>
                      <a:pt x="39700" y="1228"/>
                    </a:cubicBezTo>
                    <a:cubicBezTo>
                      <a:pt x="39675" y="1253"/>
                      <a:pt x="39625" y="1278"/>
                      <a:pt x="39575" y="1328"/>
                    </a:cubicBezTo>
                    <a:cubicBezTo>
                      <a:pt x="39550" y="1353"/>
                      <a:pt x="39525" y="1378"/>
                      <a:pt x="39475" y="1404"/>
                    </a:cubicBezTo>
                    <a:cubicBezTo>
                      <a:pt x="39425" y="1429"/>
                      <a:pt x="39375" y="1479"/>
                      <a:pt x="39350" y="1504"/>
                    </a:cubicBezTo>
                    <a:cubicBezTo>
                      <a:pt x="39299" y="1529"/>
                      <a:pt x="39249" y="1554"/>
                      <a:pt x="39199" y="1604"/>
                    </a:cubicBezTo>
                    <a:lnTo>
                      <a:pt x="18773" y="13459"/>
                    </a:lnTo>
                    <a:cubicBezTo>
                      <a:pt x="18648" y="13534"/>
                      <a:pt x="18522" y="13584"/>
                      <a:pt x="18397" y="13634"/>
                    </a:cubicBezTo>
                    <a:cubicBezTo>
                      <a:pt x="18372" y="13659"/>
                      <a:pt x="18322" y="13684"/>
                      <a:pt x="18297" y="13684"/>
                    </a:cubicBezTo>
                    <a:cubicBezTo>
                      <a:pt x="18197" y="13734"/>
                      <a:pt x="18096" y="13785"/>
                      <a:pt x="17996" y="13810"/>
                    </a:cubicBezTo>
                    <a:cubicBezTo>
                      <a:pt x="17946" y="13810"/>
                      <a:pt x="17921" y="13835"/>
                      <a:pt x="17871" y="13860"/>
                    </a:cubicBezTo>
                    <a:cubicBezTo>
                      <a:pt x="17821" y="13860"/>
                      <a:pt x="17745" y="13885"/>
                      <a:pt x="17670" y="13910"/>
                    </a:cubicBezTo>
                    <a:cubicBezTo>
                      <a:pt x="17620" y="13910"/>
                      <a:pt x="17570" y="13935"/>
                      <a:pt x="17520" y="13935"/>
                    </a:cubicBezTo>
                    <a:cubicBezTo>
                      <a:pt x="17445" y="13960"/>
                      <a:pt x="17369" y="13985"/>
                      <a:pt x="17294" y="13985"/>
                    </a:cubicBezTo>
                    <a:cubicBezTo>
                      <a:pt x="17269" y="14010"/>
                      <a:pt x="17219" y="14010"/>
                      <a:pt x="17169" y="14010"/>
                    </a:cubicBezTo>
                    <a:cubicBezTo>
                      <a:pt x="17019" y="14035"/>
                      <a:pt x="16868" y="14060"/>
                      <a:pt x="16718" y="14085"/>
                    </a:cubicBezTo>
                    <a:lnTo>
                      <a:pt x="16567" y="14085"/>
                    </a:lnTo>
                    <a:cubicBezTo>
                      <a:pt x="16492" y="14110"/>
                      <a:pt x="16392" y="14110"/>
                      <a:pt x="16317" y="14110"/>
                    </a:cubicBezTo>
                    <a:lnTo>
                      <a:pt x="15565" y="14110"/>
                    </a:lnTo>
                    <a:cubicBezTo>
                      <a:pt x="15490" y="14110"/>
                      <a:pt x="15440" y="14085"/>
                      <a:pt x="15390" y="14085"/>
                    </a:cubicBezTo>
                    <a:cubicBezTo>
                      <a:pt x="15314" y="14085"/>
                      <a:pt x="15239" y="14085"/>
                      <a:pt x="15189" y="14060"/>
                    </a:cubicBezTo>
                    <a:cubicBezTo>
                      <a:pt x="15114" y="14060"/>
                      <a:pt x="15064" y="14060"/>
                      <a:pt x="15014" y="14035"/>
                    </a:cubicBezTo>
                    <a:cubicBezTo>
                      <a:pt x="14938" y="14035"/>
                      <a:pt x="14863" y="14010"/>
                      <a:pt x="14813" y="14010"/>
                    </a:cubicBezTo>
                    <a:cubicBezTo>
                      <a:pt x="14738" y="13985"/>
                      <a:pt x="14688" y="13985"/>
                      <a:pt x="14638" y="13985"/>
                    </a:cubicBezTo>
                    <a:cubicBezTo>
                      <a:pt x="14562" y="13960"/>
                      <a:pt x="14487" y="13935"/>
                      <a:pt x="14387" y="13910"/>
                    </a:cubicBezTo>
                    <a:cubicBezTo>
                      <a:pt x="14362" y="13910"/>
                      <a:pt x="14312" y="13885"/>
                      <a:pt x="14262" y="13885"/>
                    </a:cubicBezTo>
                    <a:cubicBezTo>
                      <a:pt x="14111" y="13835"/>
                      <a:pt x="13986" y="13785"/>
                      <a:pt x="13836" y="13734"/>
                    </a:cubicBezTo>
                    <a:cubicBezTo>
                      <a:pt x="13786" y="13709"/>
                      <a:pt x="13710" y="13684"/>
                      <a:pt x="13660" y="13659"/>
                    </a:cubicBezTo>
                    <a:cubicBezTo>
                      <a:pt x="13610" y="13634"/>
                      <a:pt x="13585" y="13634"/>
                      <a:pt x="13560" y="13609"/>
                    </a:cubicBezTo>
                    <a:cubicBezTo>
                      <a:pt x="13460" y="13559"/>
                      <a:pt x="13359" y="13509"/>
                      <a:pt x="13259" y="13459"/>
                    </a:cubicBezTo>
                    <a:lnTo>
                      <a:pt x="1154" y="6466"/>
                    </a:lnTo>
                    <a:cubicBezTo>
                      <a:pt x="377" y="6015"/>
                      <a:pt x="1" y="5439"/>
                      <a:pt x="1" y="4862"/>
                    </a:cubicBezTo>
                    <a:lnTo>
                      <a:pt x="1" y="5213"/>
                    </a:lnTo>
                    <a:cubicBezTo>
                      <a:pt x="1" y="5338"/>
                      <a:pt x="1" y="5539"/>
                      <a:pt x="76" y="5739"/>
                    </a:cubicBezTo>
                    <a:cubicBezTo>
                      <a:pt x="176" y="6090"/>
                      <a:pt x="302" y="6291"/>
                      <a:pt x="327" y="6341"/>
                    </a:cubicBezTo>
                    <a:cubicBezTo>
                      <a:pt x="352" y="6366"/>
                      <a:pt x="377" y="6416"/>
                      <a:pt x="402" y="6441"/>
                    </a:cubicBezTo>
                    <a:cubicBezTo>
                      <a:pt x="402" y="6441"/>
                      <a:pt x="402" y="6441"/>
                      <a:pt x="402" y="6466"/>
                    </a:cubicBezTo>
                    <a:cubicBezTo>
                      <a:pt x="502" y="6617"/>
                      <a:pt x="602" y="6742"/>
                      <a:pt x="803" y="6917"/>
                    </a:cubicBezTo>
                    <a:cubicBezTo>
                      <a:pt x="1029" y="7118"/>
                      <a:pt x="1204" y="7243"/>
                      <a:pt x="1430" y="7368"/>
                    </a:cubicBezTo>
                    <a:lnTo>
                      <a:pt x="2633" y="8070"/>
                    </a:lnTo>
                    <a:lnTo>
                      <a:pt x="3861" y="8772"/>
                    </a:lnTo>
                    <a:lnTo>
                      <a:pt x="5064" y="9474"/>
                    </a:lnTo>
                    <a:lnTo>
                      <a:pt x="6292" y="10176"/>
                    </a:lnTo>
                    <a:lnTo>
                      <a:pt x="7495" y="10877"/>
                    </a:lnTo>
                    <a:lnTo>
                      <a:pt x="8698" y="11579"/>
                    </a:lnTo>
                    <a:lnTo>
                      <a:pt x="9926" y="12281"/>
                    </a:lnTo>
                    <a:lnTo>
                      <a:pt x="11129" y="12983"/>
                    </a:lnTo>
                    <a:lnTo>
                      <a:pt x="12332" y="13684"/>
                    </a:lnTo>
                    <a:lnTo>
                      <a:pt x="13560" y="14361"/>
                    </a:lnTo>
                    <a:cubicBezTo>
                      <a:pt x="13635" y="14411"/>
                      <a:pt x="13735" y="14461"/>
                      <a:pt x="13811" y="14511"/>
                    </a:cubicBezTo>
                    <a:lnTo>
                      <a:pt x="13886" y="14536"/>
                    </a:lnTo>
                    <a:cubicBezTo>
                      <a:pt x="13886" y="14536"/>
                      <a:pt x="13911" y="14561"/>
                      <a:pt x="13911" y="14561"/>
                    </a:cubicBezTo>
                    <a:lnTo>
                      <a:pt x="14036" y="14612"/>
                    </a:lnTo>
                    <a:cubicBezTo>
                      <a:pt x="14086" y="14637"/>
                      <a:pt x="14161" y="14662"/>
                      <a:pt x="14212" y="14687"/>
                    </a:cubicBezTo>
                    <a:lnTo>
                      <a:pt x="14237" y="14687"/>
                    </a:lnTo>
                    <a:cubicBezTo>
                      <a:pt x="14262" y="14687"/>
                      <a:pt x="14287" y="14712"/>
                      <a:pt x="14287" y="14712"/>
                    </a:cubicBezTo>
                    <a:lnTo>
                      <a:pt x="14537" y="14787"/>
                    </a:lnTo>
                    <a:lnTo>
                      <a:pt x="14588" y="14787"/>
                    </a:lnTo>
                    <a:cubicBezTo>
                      <a:pt x="14638" y="14812"/>
                      <a:pt x="14713" y="14837"/>
                      <a:pt x="14788" y="14862"/>
                    </a:cubicBezTo>
                    <a:lnTo>
                      <a:pt x="14838" y="14862"/>
                    </a:lnTo>
                    <a:cubicBezTo>
                      <a:pt x="14888" y="14862"/>
                      <a:pt x="14913" y="14887"/>
                      <a:pt x="14938" y="14887"/>
                    </a:cubicBezTo>
                    <a:lnTo>
                      <a:pt x="15039" y="14912"/>
                    </a:lnTo>
                    <a:lnTo>
                      <a:pt x="15164" y="14912"/>
                    </a:lnTo>
                    <a:cubicBezTo>
                      <a:pt x="15189" y="14937"/>
                      <a:pt x="15214" y="14937"/>
                      <a:pt x="15239" y="14937"/>
                    </a:cubicBezTo>
                    <a:lnTo>
                      <a:pt x="15339" y="14937"/>
                    </a:lnTo>
                    <a:cubicBezTo>
                      <a:pt x="15390" y="14962"/>
                      <a:pt x="15440" y="14962"/>
                      <a:pt x="15490" y="14962"/>
                    </a:cubicBezTo>
                    <a:lnTo>
                      <a:pt x="15540" y="14962"/>
                    </a:lnTo>
                    <a:cubicBezTo>
                      <a:pt x="15690" y="14975"/>
                      <a:pt x="15847" y="14981"/>
                      <a:pt x="16007" y="14981"/>
                    </a:cubicBezTo>
                    <a:cubicBezTo>
                      <a:pt x="16166" y="14981"/>
                      <a:pt x="16329" y="14975"/>
                      <a:pt x="16492" y="14962"/>
                    </a:cubicBezTo>
                    <a:lnTo>
                      <a:pt x="16593" y="14962"/>
                    </a:lnTo>
                    <a:cubicBezTo>
                      <a:pt x="16618" y="14962"/>
                      <a:pt x="16668" y="14962"/>
                      <a:pt x="16693" y="14937"/>
                    </a:cubicBezTo>
                    <a:lnTo>
                      <a:pt x="16768" y="14937"/>
                    </a:lnTo>
                    <a:cubicBezTo>
                      <a:pt x="17019" y="14912"/>
                      <a:pt x="17194" y="14862"/>
                      <a:pt x="17269" y="14837"/>
                    </a:cubicBezTo>
                    <a:lnTo>
                      <a:pt x="17495" y="14787"/>
                    </a:lnTo>
                    <a:cubicBezTo>
                      <a:pt x="17545" y="14762"/>
                      <a:pt x="17595" y="14762"/>
                      <a:pt x="17670" y="14737"/>
                    </a:cubicBezTo>
                    <a:cubicBezTo>
                      <a:pt x="17695" y="14712"/>
                      <a:pt x="17745" y="14712"/>
                      <a:pt x="17745" y="14712"/>
                    </a:cubicBezTo>
                    <a:lnTo>
                      <a:pt x="17796" y="14687"/>
                    </a:lnTo>
                    <a:cubicBezTo>
                      <a:pt x="17871" y="14662"/>
                      <a:pt x="17921" y="14637"/>
                      <a:pt x="17996" y="14612"/>
                    </a:cubicBezTo>
                    <a:cubicBezTo>
                      <a:pt x="18096" y="14561"/>
                      <a:pt x="18146" y="14536"/>
                      <a:pt x="18247" y="14511"/>
                    </a:cubicBezTo>
                    <a:cubicBezTo>
                      <a:pt x="18247" y="14486"/>
                      <a:pt x="18247" y="14486"/>
                      <a:pt x="18247" y="14486"/>
                    </a:cubicBezTo>
                    <a:cubicBezTo>
                      <a:pt x="18322" y="14461"/>
                      <a:pt x="18422" y="14411"/>
                      <a:pt x="18472" y="14361"/>
                    </a:cubicBezTo>
                    <a:lnTo>
                      <a:pt x="20527" y="13183"/>
                    </a:lnTo>
                    <a:lnTo>
                      <a:pt x="22557" y="12005"/>
                    </a:lnTo>
                    <a:lnTo>
                      <a:pt x="24613" y="10802"/>
                    </a:lnTo>
                    <a:lnTo>
                      <a:pt x="26643" y="9624"/>
                    </a:lnTo>
                    <a:lnTo>
                      <a:pt x="28698" y="8446"/>
                    </a:lnTo>
                    <a:lnTo>
                      <a:pt x="30728" y="7243"/>
                    </a:lnTo>
                    <a:lnTo>
                      <a:pt x="32783" y="6065"/>
                    </a:lnTo>
                    <a:lnTo>
                      <a:pt x="34813" y="4887"/>
                    </a:lnTo>
                    <a:lnTo>
                      <a:pt x="36868" y="3684"/>
                    </a:lnTo>
                    <a:lnTo>
                      <a:pt x="38898" y="2506"/>
                    </a:lnTo>
                    <a:cubicBezTo>
                      <a:pt x="38949" y="2481"/>
                      <a:pt x="39024" y="2431"/>
                      <a:pt x="39074" y="2381"/>
                    </a:cubicBezTo>
                    <a:lnTo>
                      <a:pt x="39099" y="2381"/>
                    </a:lnTo>
                    <a:cubicBezTo>
                      <a:pt x="39124" y="2356"/>
                      <a:pt x="39124" y="2356"/>
                      <a:pt x="39149" y="2356"/>
                    </a:cubicBezTo>
                    <a:lnTo>
                      <a:pt x="39249" y="2281"/>
                    </a:lnTo>
                    <a:cubicBezTo>
                      <a:pt x="39249" y="2256"/>
                      <a:pt x="39274" y="2256"/>
                      <a:pt x="39299" y="2231"/>
                    </a:cubicBezTo>
                    <a:lnTo>
                      <a:pt x="39350" y="2206"/>
                    </a:lnTo>
                    <a:cubicBezTo>
                      <a:pt x="39350" y="2180"/>
                      <a:pt x="39375" y="2180"/>
                      <a:pt x="39400" y="2155"/>
                    </a:cubicBezTo>
                    <a:cubicBezTo>
                      <a:pt x="39425" y="2130"/>
                      <a:pt x="39450" y="2105"/>
                      <a:pt x="39475" y="2080"/>
                    </a:cubicBezTo>
                    <a:cubicBezTo>
                      <a:pt x="39500" y="2055"/>
                      <a:pt x="39525" y="2030"/>
                      <a:pt x="39550" y="2005"/>
                    </a:cubicBezTo>
                    <a:lnTo>
                      <a:pt x="39575" y="2005"/>
                    </a:lnTo>
                    <a:cubicBezTo>
                      <a:pt x="39575" y="2005"/>
                      <a:pt x="39575" y="2005"/>
                      <a:pt x="39575" y="1980"/>
                    </a:cubicBezTo>
                    <a:lnTo>
                      <a:pt x="39600" y="1955"/>
                    </a:lnTo>
                    <a:cubicBezTo>
                      <a:pt x="39625" y="1930"/>
                      <a:pt x="39650" y="1905"/>
                      <a:pt x="39675" y="1880"/>
                    </a:cubicBezTo>
                    <a:cubicBezTo>
                      <a:pt x="39675" y="1880"/>
                      <a:pt x="39700" y="1880"/>
                      <a:pt x="39700" y="1855"/>
                    </a:cubicBezTo>
                    <a:cubicBezTo>
                      <a:pt x="39700" y="1855"/>
                      <a:pt x="39726" y="1855"/>
                      <a:pt x="39726" y="1830"/>
                    </a:cubicBezTo>
                    <a:cubicBezTo>
                      <a:pt x="39751" y="1830"/>
                      <a:pt x="39751" y="1805"/>
                      <a:pt x="39751" y="1805"/>
                    </a:cubicBezTo>
                    <a:cubicBezTo>
                      <a:pt x="39776" y="1779"/>
                      <a:pt x="39801" y="1754"/>
                      <a:pt x="39801" y="1729"/>
                    </a:cubicBezTo>
                    <a:lnTo>
                      <a:pt x="39826" y="1704"/>
                    </a:lnTo>
                    <a:cubicBezTo>
                      <a:pt x="39876" y="1654"/>
                      <a:pt x="39901" y="1604"/>
                      <a:pt x="39926" y="1579"/>
                    </a:cubicBezTo>
                    <a:lnTo>
                      <a:pt x="40051" y="1378"/>
                    </a:lnTo>
                    <a:cubicBezTo>
                      <a:pt x="40051" y="1378"/>
                      <a:pt x="40051" y="1353"/>
                      <a:pt x="40076" y="1353"/>
                    </a:cubicBezTo>
                    <a:cubicBezTo>
                      <a:pt x="40101" y="1278"/>
                      <a:pt x="40127" y="1228"/>
                      <a:pt x="40152" y="1178"/>
                    </a:cubicBezTo>
                    <a:cubicBezTo>
                      <a:pt x="40152" y="1178"/>
                      <a:pt x="40152" y="1153"/>
                      <a:pt x="40152" y="1153"/>
                    </a:cubicBezTo>
                    <a:lnTo>
                      <a:pt x="40177" y="1103"/>
                    </a:lnTo>
                    <a:cubicBezTo>
                      <a:pt x="40177" y="1103"/>
                      <a:pt x="40177" y="1103"/>
                      <a:pt x="40177" y="1078"/>
                    </a:cubicBezTo>
                    <a:lnTo>
                      <a:pt x="40202" y="1028"/>
                    </a:lnTo>
                    <a:lnTo>
                      <a:pt x="40214" y="990"/>
                    </a:lnTo>
                    <a:lnTo>
                      <a:pt x="40214" y="990"/>
                    </a:lnTo>
                    <a:cubicBezTo>
                      <a:pt x="40211" y="993"/>
                      <a:pt x="40207" y="997"/>
                      <a:pt x="40202" y="1003"/>
                    </a:cubicBezTo>
                    <a:lnTo>
                      <a:pt x="40252" y="877"/>
                    </a:lnTo>
                    <a:lnTo>
                      <a:pt x="40252" y="827"/>
                    </a:lnTo>
                    <a:lnTo>
                      <a:pt x="40277" y="802"/>
                    </a:lnTo>
                    <a:cubicBezTo>
                      <a:pt x="40277" y="752"/>
                      <a:pt x="40277" y="702"/>
                      <a:pt x="40302" y="677"/>
                    </a:cubicBezTo>
                    <a:lnTo>
                      <a:pt x="40302" y="652"/>
                    </a:lnTo>
                    <a:cubicBezTo>
                      <a:pt x="40302" y="627"/>
                      <a:pt x="40302" y="602"/>
                      <a:pt x="40302" y="576"/>
                    </a:cubicBezTo>
                    <a:cubicBezTo>
                      <a:pt x="40302" y="526"/>
                      <a:pt x="40327" y="476"/>
                      <a:pt x="40327" y="426"/>
                    </a:cubicBezTo>
                    <a:cubicBezTo>
                      <a:pt x="40327" y="426"/>
                      <a:pt x="40327" y="401"/>
                      <a:pt x="40327" y="401"/>
                    </a:cubicBezTo>
                    <a:cubicBezTo>
                      <a:pt x="40327" y="376"/>
                      <a:pt x="40327" y="376"/>
                      <a:pt x="40327" y="351"/>
                    </a:cubicBezTo>
                    <a:lnTo>
                      <a:pt x="4032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736;p40">
                <a:extLst>
                  <a:ext uri="{FF2B5EF4-FFF2-40B4-BE49-F238E27FC236}">
                    <a16:creationId xmlns:a16="http://schemas.microsoft.com/office/drawing/2014/main" id="{8E38A24A-F39E-9BEC-0C72-F9D8B7006EE8}"/>
                  </a:ext>
                </a:extLst>
              </p:cNvPr>
              <p:cNvSpPr/>
              <p:nvPr/>
            </p:nvSpPr>
            <p:spPr>
              <a:xfrm flipH="1">
                <a:off x="6726921" y="3940668"/>
                <a:ext cx="712919" cy="427730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2105" extrusionOk="0">
                    <a:moveTo>
                      <a:pt x="19715" y="1"/>
                    </a:moveTo>
                    <a:cubicBezTo>
                      <a:pt x="19642" y="1"/>
                      <a:pt x="19567" y="20"/>
                      <a:pt x="19499" y="63"/>
                    </a:cubicBezTo>
                    <a:lnTo>
                      <a:pt x="251" y="11341"/>
                    </a:lnTo>
                    <a:cubicBezTo>
                      <a:pt x="75" y="11441"/>
                      <a:pt x="0" y="11692"/>
                      <a:pt x="125" y="11892"/>
                    </a:cubicBezTo>
                    <a:cubicBezTo>
                      <a:pt x="192" y="12026"/>
                      <a:pt x="326" y="12104"/>
                      <a:pt x="467" y="12104"/>
                    </a:cubicBezTo>
                    <a:cubicBezTo>
                      <a:pt x="537" y="12104"/>
                      <a:pt x="610" y="12085"/>
                      <a:pt x="677" y="12043"/>
                    </a:cubicBezTo>
                    <a:lnTo>
                      <a:pt x="19925" y="765"/>
                    </a:lnTo>
                    <a:cubicBezTo>
                      <a:pt x="20125" y="639"/>
                      <a:pt x="20176" y="389"/>
                      <a:pt x="20075" y="188"/>
                    </a:cubicBezTo>
                    <a:cubicBezTo>
                      <a:pt x="19993" y="73"/>
                      <a:pt x="19856" y="1"/>
                      <a:pt x="19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737;p40">
                <a:extLst>
                  <a:ext uri="{FF2B5EF4-FFF2-40B4-BE49-F238E27FC236}">
                    <a16:creationId xmlns:a16="http://schemas.microsoft.com/office/drawing/2014/main" id="{7D1AEFAF-FD85-332A-70DD-5E1FFE01D957}"/>
                  </a:ext>
                </a:extLst>
              </p:cNvPr>
              <p:cNvSpPr/>
              <p:nvPr/>
            </p:nvSpPr>
            <p:spPr>
              <a:xfrm flipH="1">
                <a:off x="6757027" y="3611204"/>
                <a:ext cx="1238986" cy="713838"/>
              </a:xfrm>
              <a:custGeom>
                <a:avLst/>
                <a:gdLst/>
                <a:ahLst/>
                <a:cxnLst/>
                <a:rect l="l" t="t" r="r" b="b"/>
                <a:pathLst>
                  <a:path w="35064" h="20202" extrusionOk="0">
                    <a:moveTo>
                      <a:pt x="21677" y="1"/>
                    </a:moveTo>
                    <a:cubicBezTo>
                      <a:pt x="21379" y="1"/>
                      <a:pt x="21078" y="63"/>
                      <a:pt x="20853" y="189"/>
                    </a:cubicBezTo>
                    <a:cubicBezTo>
                      <a:pt x="14061" y="4149"/>
                      <a:pt x="7244" y="8109"/>
                      <a:pt x="452" y="12069"/>
                    </a:cubicBezTo>
                    <a:cubicBezTo>
                      <a:pt x="1" y="12319"/>
                      <a:pt x="1" y="12745"/>
                      <a:pt x="452" y="13021"/>
                    </a:cubicBezTo>
                    <a:cubicBezTo>
                      <a:pt x="4487" y="15352"/>
                      <a:pt x="8522" y="17683"/>
                      <a:pt x="12582" y="20013"/>
                    </a:cubicBezTo>
                    <a:cubicBezTo>
                      <a:pt x="12795" y="20139"/>
                      <a:pt x="13090" y="20201"/>
                      <a:pt x="13384" y="20201"/>
                    </a:cubicBezTo>
                    <a:cubicBezTo>
                      <a:pt x="13679" y="20201"/>
                      <a:pt x="13973" y="20139"/>
                      <a:pt x="14186" y="20013"/>
                    </a:cubicBezTo>
                    <a:lnTo>
                      <a:pt x="34612" y="8134"/>
                    </a:lnTo>
                    <a:cubicBezTo>
                      <a:pt x="35063" y="7883"/>
                      <a:pt x="35063" y="7457"/>
                      <a:pt x="34612" y="7206"/>
                    </a:cubicBezTo>
                    <a:cubicBezTo>
                      <a:pt x="30577" y="4876"/>
                      <a:pt x="26542" y="2545"/>
                      <a:pt x="22482" y="189"/>
                    </a:cubicBezTo>
                    <a:cubicBezTo>
                      <a:pt x="22269" y="63"/>
                      <a:pt x="21974" y="1"/>
                      <a:pt x="216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738;p40">
                <a:extLst>
                  <a:ext uri="{FF2B5EF4-FFF2-40B4-BE49-F238E27FC236}">
                    <a16:creationId xmlns:a16="http://schemas.microsoft.com/office/drawing/2014/main" id="{5F8FD60E-833E-4221-84D3-23DC614CC11F}"/>
                  </a:ext>
                </a:extLst>
              </p:cNvPr>
              <p:cNvSpPr/>
              <p:nvPr/>
            </p:nvSpPr>
            <p:spPr>
              <a:xfrm flipH="1">
                <a:off x="7741813" y="2784506"/>
                <a:ext cx="359569" cy="277627"/>
              </a:xfrm>
              <a:custGeom>
                <a:avLst/>
                <a:gdLst/>
                <a:ahLst/>
                <a:cxnLst/>
                <a:rect l="l" t="t" r="r" b="b"/>
                <a:pathLst>
                  <a:path w="10176" h="7857" extrusionOk="0">
                    <a:moveTo>
                      <a:pt x="0" y="1"/>
                    </a:moveTo>
                    <a:lnTo>
                      <a:pt x="3459" y="7269"/>
                    </a:lnTo>
                    <a:cubicBezTo>
                      <a:pt x="4323" y="7629"/>
                      <a:pt x="5262" y="7857"/>
                      <a:pt x="6247" y="7857"/>
                    </a:cubicBezTo>
                    <a:cubicBezTo>
                      <a:pt x="6975" y="7857"/>
                      <a:pt x="7729" y="7732"/>
                      <a:pt x="8496" y="7444"/>
                    </a:cubicBezTo>
                    <a:cubicBezTo>
                      <a:pt x="9273" y="7144"/>
                      <a:pt x="9800" y="6818"/>
                      <a:pt x="10176" y="6492"/>
                    </a:cubicBezTo>
                    <a:lnTo>
                      <a:pt x="10100" y="3459"/>
                    </a:lnTo>
                    <a:cubicBezTo>
                      <a:pt x="9323" y="2457"/>
                      <a:pt x="8221" y="1730"/>
                      <a:pt x="8221" y="1730"/>
                    </a:cubicBezTo>
                    <a:lnTo>
                      <a:pt x="6642" y="6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739;p40">
                <a:extLst>
                  <a:ext uri="{FF2B5EF4-FFF2-40B4-BE49-F238E27FC236}">
                    <a16:creationId xmlns:a16="http://schemas.microsoft.com/office/drawing/2014/main" id="{64912F38-F6B8-2368-9E69-7E23B52306EA}"/>
                  </a:ext>
                </a:extLst>
              </p:cNvPr>
              <p:cNvSpPr/>
              <p:nvPr/>
            </p:nvSpPr>
            <p:spPr>
              <a:xfrm flipH="1">
                <a:off x="7685136" y="2583486"/>
                <a:ext cx="430416" cy="439391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12435" extrusionOk="0">
                    <a:moveTo>
                      <a:pt x="0" y="0"/>
                    </a:moveTo>
                    <a:lnTo>
                      <a:pt x="0" y="8923"/>
                    </a:lnTo>
                    <a:cubicBezTo>
                      <a:pt x="0" y="8923"/>
                      <a:pt x="2721" y="12435"/>
                      <a:pt x="6164" y="12435"/>
                    </a:cubicBezTo>
                    <a:cubicBezTo>
                      <a:pt x="6740" y="12435"/>
                      <a:pt x="7337" y="12336"/>
                      <a:pt x="7945" y="12106"/>
                    </a:cubicBezTo>
                    <a:cubicBezTo>
                      <a:pt x="12181" y="10527"/>
                      <a:pt x="7945" y="8371"/>
                      <a:pt x="7945" y="8371"/>
                    </a:cubicBezTo>
                    <a:lnTo>
                      <a:pt x="7945" y="0"/>
                    </a:lnTo>
                    <a:close/>
                  </a:path>
                </a:pathLst>
              </a:custGeom>
              <a:solidFill>
                <a:srgbClr val="DB8C56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740;p40">
                <a:extLst>
                  <a:ext uri="{FF2B5EF4-FFF2-40B4-BE49-F238E27FC236}">
                    <a16:creationId xmlns:a16="http://schemas.microsoft.com/office/drawing/2014/main" id="{5DFFEE12-5F4C-D232-2296-7A0688E2D095}"/>
                  </a:ext>
                </a:extLst>
              </p:cNvPr>
              <p:cNvSpPr/>
              <p:nvPr/>
            </p:nvSpPr>
            <p:spPr>
              <a:xfrm flipH="1">
                <a:off x="7728527" y="2707476"/>
                <a:ext cx="649175" cy="790868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22382" extrusionOk="0">
                    <a:moveTo>
                      <a:pt x="6818" y="0"/>
                    </a:moveTo>
                    <a:lnTo>
                      <a:pt x="1" y="3985"/>
                    </a:lnTo>
                    <a:lnTo>
                      <a:pt x="5439" y="6191"/>
                    </a:lnTo>
                    <a:lnTo>
                      <a:pt x="4587" y="11078"/>
                    </a:lnTo>
                    <a:lnTo>
                      <a:pt x="18372" y="22381"/>
                    </a:lnTo>
                    <a:lnTo>
                      <a:pt x="68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741;p40">
                <a:extLst>
                  <a:ext uri="{FF2B5EF4-FFF2-40B4-BE49-F238E27FC236}">
                    <a16:creationId xmlns:a16="http://schemas.microsoft.com/office/drawing/2014/main" id="{04923D74-2242-5FB5-62E3-E327B5C343B7}"/>
                  </a:ext>
                </a:extLst>
              </p:cNvPr>
              <p:cNvSpPr/>
              <p:nvPr/>
            </p:nvSpPr>
            <p:spPr>
              <a:xfrm flipH="1">
                <a:off x="7497401" y="2664085"/>
                <a:ext cx="259500" cy="834259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23610" extrusionOk="0">
                    <a:moveTo>
                      <a:pt x="1" y="0"/>
                    </a:moveTo>
                    <a:lnTo>
                      <a:pt x="803" y="23609"/>
                    </a:lnTo>
                    <a:lnTo>
                      <a:pt x="7344" y="10226"/>
                    </a:lnTo>
                    <a:lnTo>
                      <a:pt x="3735" y="5790"/>
                    </a:lnTo>
                    <a:lnTo>
                      <a:pt x="6417" y="35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742;p40">
                <a:extLst>
                  <a:ext uri="{FF2B5EF4-FFF2-40B4-BE49-F238E27FC236}">
                    <a16:creationId xmlns:a16="http://schemas.microsoft.com/office/drawing/2014/main" id="{5AEF46D8-A20F-54E4-787C-82B1D74B9D9D}"/>
                  </a:ext>
                </a:extLst>
              </p:cNvPr>
              <p:cNvSpPr/>
              <p:nvPr/>
            </p:nvSpPr>
            <p:spPr>
              <a:xfrm flipH="1">
                <a:off x="7543442" y="1911025"/>
                <a:ext cx="900689" cy="885354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25056" extrusionOk="0">
                    <a:moveTo>
                      <a:pt x="23715" y="1"/>
                    </a:moveTo>
                    <a:cubicBezTo>
                      <a:pt x="23109" y="1"/>
                      <a:pt x="22548" y="549"/>
                      <a:pt x="22156" y="961"/>
                    </a:cubicBezTo>
                    <a:cubicBezTo>
                      <a:pt x="21580" y="1588"/>
                      <a:pt x="20928" y="2014"/>
                      <a:pt x="20226" y="2440"/>
                    </a:cubicBezTo>
                    <a:cubicBezTo>
                      <a:pt x="18698" y="3392"/>
                      <a:pt x="17094" y="4244"/>
                      <a:pt x="15414" y="4896"/>
                    </a:cubicBezTo>
                    <a:cubicBezTo>
                      <a:pt x="13785" y="5573"/>
                      <a:pt x="12081" y="6049"/>
                      <a:pt x="10452" y="6726"/>
                    </a:cubicBezTo>
                    <a:cubicBezTo>
                      <a:pt x="8647" y="7503"/>
                      <a:pt x="6016" y="8881"/>
                      <a:pt x="5765" y="11087"/>
                    </a:cubicBezTo>
                    <a:cubicBezTo>
                      <a:pt x="5640" y="12014"/>
                      <a:pt x="5515" y="12941"/>
                      <a:pt x="5339" y="13869"/>
                    </a:cubicBezTo>
                    <a:cubicBezTo>
                      <a:pt x="5327" y="13870"/>
                      <a:pt x="5316" y="13871"/>
                      <a:pt x="5304" y="13871"/>
                    </a:cubicBezTo>
                    <a:cubicBezTo>
                      <a:pt x="4648" y="13871"/>
                      <a:pt x="4258" y="11150"/>
                      <a:pt x="4061" y="10510"/>
                    </a:cubicBezTo>
                    <a:cubicBezTo>
                      <a:pt x="3936" y="10109"/>
                      <a:pt x="3710" y="9658"/>
                      <a:pt x="3459" y="9207"/>
                    </a:cubicBezTo>
                    <a:cubicBezTo>
                      <a:pt x="2958" y="8405"/>
                      <a:pt x="2457" y="7954"/>
                      <a:pt x="1956" y="7778"/>
                    </a:cubicBezTo>
                    <a:cubicBezTo>
                      <a:pt x="1855" y="7728"/>
                      <a:pt x="1730" y="7728"/>
                      <a:pt x="1630" y="7728"/>
                    </a:cubicBezTo>
                    <a:cubicBezTo>
                      <a:pt x="1329" y="7728"/>
                      <a:pt x="978" y="7929"/>
                      <a:pt x="602" y="8355"/>
                    </a:cubicBezTo>
                    <a:cubicBezTo>
                      <a:pt x="201" y="8806"/>
                      <a:pt x="1" y="9282"/>
                      <a:pt x="1" y="9808"/>
                    </a:cubicBezTo>
                    <a:lnTo>
                      <a:pt x="1" y="9884"/>
                    </a:lnTo>
                    <a:cubicBezTo>
                      <a:pt x="51" y="10510"/>
                      <a:pt x="176" y="11162"/>
                      <a:pt x="352" y="11613"/>
                    </a:cubicBezTo>
                    <a:cubicBezTo>
                      <a:pt x="627" y="12415"/>
                      <a:pt x="1003" y="13192"/>
                      <a:pt x="1480" y="13894"/>
                    </a:cubicBezTo>
                    <a:cubicBezTo>
                      <a:pt x="1755" y="14320"/>
                      <a:pt x="2081" y="14746"/>
                      <a:pt x="2532" y="14946"/>
                    </a:cubicBezTo>
                    <a:cubicBezTo>
                      <a:pt x="2671" y="15005"/>
                      <a:pt x="2825" y="15033"/>
                      <a:pt x="2978" y="15033"/>
                    </a:cubicBezTo>
                    <a:cubicBezTo>
                      <a:pt x="3350" y="15033"/>
                      <a:pt x="3718" y="14865"/>
                      <a:pt x="3860" y="14545"/>
                    </a:cubicBezTo>
                    <a:cubicBezTo>
                      <a:pt x="5114" y="17478"/>
                      <a:pt x="6567" y="20435"/>
                      <a:pt x="8948" y="22565"/>
                    </a:cubicBezTo>
                    <a:cubicBezTo>
                      <a:pt x="10625" y="24065"/>
                      <a:pt x="12885" y="25056"/>
                      <a:pt x="15091" y="25056"/>
                    </a:cubicBezTo>
                    <a:cubicBezTo>
                      <a:pt x="16018" y="25056"/>
                      <a:pt x="16935" y="24881"/>
                      <a:pt x="17795" y="24495"/>
                    </a:cubicBezTo>
                    <a:cubicBezTo>
                      <a:pt x="19299" y="23818"/>
                      <a:pt x="20502" y="22590"/>
                      <a:pt x="21404" y="21212"/>
                    </a:cubicBezTo>
                    <a:cubicBezTo>
                      <a:pt x="23911" y="17528"/>
                      <a:pt x="24562" y="12966"/>
                      <a:pt x="25389" y="8555"/>
                    </a:cubicBezTo>
                    <a:cubicBezTo>
                      <a:pt x="25490" y="7427"/>
                      <a:pt x="25465" y="6224"/>
                      <a:pt x="25465" y="5071"/>
                    </a:cubicBezTo>
                    <a:cubicBezTo>
                      <a:pt x="25490" y="3994"/>
                      <a:pt x="25490" y="2916"/>
                      <a:pt x="25289" y="1838"/>
                    </a:cubicBezTo>
                    <a:cubicBezTo>
                      <a:pt x="25164" y="1112"/>
                      <a:pt x="24838" y="385"/>
                      <a:pt x="24111" y="84"/>
                    </a:cubicBezTo>
                    <a:cubicBezTo>
                      <a:pt x="23978" y="26"/>
                      <a:pt x="23845" y="1"/>
                      <a:pt x="23715" y="1"/>
                    </a:cubicBezTo>
                    <a:close/>
                  </a:path>
                </a:pathLst>
              </a:custGeom>
              <a:solidFill>
                <a:srgbClr val="FCA76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743;p40">
                <a:extLst>
                  <a:ext uri="{FF2B5EF4-FFF2-40B4-BE49-F238E27FC236}">
                    <a16:creationId xmlns:a16="http://schemas.microsoft.com/office/drawing/2014/main" id="{FF8C27B1-2CD6-3237-EF9E-5E87A2BAFB94}"/>
                  </a:ext>
                </a:extLst>
              </p:cNvPr>
              <p:cNvSpPr/>
              <p:nvPr/>
            </p:nvSpPr>
            <p:spPr>
              <a:xfrm flipH="1">
                <a:off x="7539026" y="2228369"/>
                <a:ext cx="792635" cy="568328"/>
              </a:xfrm>
              <a:custGeom>
                <a:avLst/>
                <a:gdLst/>
                <a:ahLst/>
                <a:cxnLst/>
                <a:rect l="l" t="t" r="r" b="b"/>
                <a:pathLst>
                  <a:path w="22432" h="16084" extrusionOk="0">
                    <a:moveTo>
                      <a:pt x="527" y="0"/>
                    </a:moveTo>
                    <a:lnTo>
                      <a:pt x="1" y="451"/>
                    </a:lnTo>
                    <a:lnTo>
                      <a:pt x="7795" y="10050"/>
                    </a:lnTo>
                    <a:cubicBezTo>
                      <a:pt x="7745" y="10126"/>
                      <a:pt x="7720" y="10201"/>
                      <a:pt x="7695" y="10276"/>
                    </a:cubicBezTo>
                    <a:cubicBezTo>
                      <a:pt x="7645" y="10752"/>
                      <a:pt x="7645" y="11253"/>
                      <a:pt x="7695" y="11705"/>
                    </a:cubicBezTo>
                    <a:lnTo>
                      <a:pt x="677" y="5564"/>
                    </a:lnTo>
                    <a:cubicBezTo>
                      <a:pt x="552" y="5790"/>
                      <a:pt x="327" y="5965"/>
                      <a:pt x="76" y="6015"/>
                    </a:cubicBezTo>
                    <a:lnTo>
                      <a:pt x="1" y="6040"/>
                    </a:lnTo>
                    <a:lnTo>
                      <a:pt x="8021" y="12958"/>
                    </a:lnTo>
                    <a:cubicBezTo>
                      <a:pt x="8297" y="13659"/>
                      <a:pt x="8723" y="14286"/>
                      <a:pt x="9274" y="14837"/>
                    </a:cubicBezTo>
                    <a:cubicBezTo>
                      <a:pt x="10114" y="15636"/>
                      <a:pt x="11205" y="16084"/>
                      <a:pt x="12328" y="16084"/>
                    </a:cubicBezTo>
                    <a:cubicBezTo>
                      <a:pt x="12579" y="16084"/>
                      <a:pt x="12832" y="16061"/>
                      <a:pt x="13084" y="16015"/>
                    </a:cubicBezTo>
                    <a:cubicBezTo>
                      <a:pt x="14612" y="15715"/>
                      <a:pt x="16617" y="14938"/>
                      <a:pt x="18572" y="12958"/>
                    </a:cubicBezTo>
                    <a:cubicBezTo>
                      <a:pt x="21354" y="10126"/>
                      <a:pt x="21404" y="7669"/>
                      <a:pt x="21204" y="6542"/>
                    </a:cubicBezTo>
                    <a:cubicBezTo>
                      <a:pt x="21179" y="6316"/>
                      <a:pt x="21003" y="6166"/>
                      <a:pt x="20803" y="6116"/>
                    </a:cubicBezTo>
                    <a:lnTo>
                      <a:pt x="22432" y="2557"/>
                    </a:lnTo>
                    <a:lnTo>
                      <a:pt x="21780" y="2256"/>
                    </a:lnTo>
                    <a:lnTo>
                      <a:pt x="19901" y="6391"/>
                    </a:lnTo>
                    <a:cubicBezTo>
                      <a:pt x="17645" y="7369"/>
                      <a:pt x="12532" y="9449"/>
                      <a:pt x="8497" y="9800"/>
                    </a:cubicBez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744;p40">
                <a:extLst>
                  <a:ext uri="{FF2B5EF4-FFF2-40B4-BE49-F238E27FC236}">
                    <a16:creationId xmlns:a16="http://schemas.microsoft.com/office/drawing/2014/main" id="{6EDBCE5D-8CC5-C64C-32AD-09B5060CCC92}"/>
                  </a:ext>
                </a:extLst>
              </p:cNvPr>
              <p:cNvSpPr/>
              <p:nvPr/>
            </p:nvSpPr>
            <p:spPr>
              <a:xfrm flipH="1">
                <a:off x="8070358" y="2189394"/>
                <a:ext cx="295825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59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6" y="326"/>
                      <a:pt x="577" y="752"/>
                      <a:pt x="752" y="1204"/>
                    </a:cubicBezTo>
                    <a:cubicBezTo>
                      <a:pt x="953" y="1755"/>
                      <a:pt x="1329" y="2231"/>
                      <a:pt x="1755" y="2482"/>
                    </a:cubicBezTo>
                    <a:lnTo>
                      <a:pt x="8371" y="5940"/>
                    </a:lnTo>
                    <a:lnTo>
                      <a:pt x="8371" y="48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745;p40">
                <a:extLst>
                  <a:ext uri="{FF2B5EF4-FFF2-40B4-BE49-F238E27FC236}">
                    <a16:creationId xmlns:a16="http://schemas.microsoft.com/office/drawing/2014/main" id="{54728493-CD4F-B8E6-38EA-8E6DB1210808}"/>
                  </a:ext>
                </a:extLst>
              </p:cNvPr>
              <p:cNvSpPr/>
              <p:nvPr/>
            </p:nvSpPr>
            <p:spPr>
              <a:xfrm flipH="1">
                <a:off x="8054422" y="2350557"/>
                <a:ext cx="15971" cy="4876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80" extrusionOk="0">
                    <a:moveTo>
                      <a:pt x="451" y="1"/>
                    </a:moveTo>
                    <a:lnTo>
                      <a:pt x="0" y="277"/>
                    </a:lnTo>
                    <a:lnTo>
                      <a:pt x="0" y="1379"/>
                    </a:lnTo>
                    <a:lnTo>
                      <a:pt x="451" y="1104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C5C5C5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746;p40">
                <a:extLst>
                  <a:ext uri="{FF2B5EF4-FFF2-40B4-BE49-F238E27FC236}">
                    <a16:creationId xmlns:a16="http://schemas.microsoft.com/office/drawing/2014/main" id="{2340DA15-C7EF-2B59-686E-62B5D523F7EB}"/>
                  </a:ext>
                </a:extLst>
              </p:cNvPr>
              <p:cNvSpPr/>
              <p:nvPr/>
            </p:nvSpPr>
            <p:spPr>
              <a:xfrm flipH="1">
                <a:off x="8046472" y="2343031"/>
                <a:ext cx="31024" cy="6423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818" extrusionOk="0">
                    <a:moveTo>
                      <a:pt x="452" y="590"/>
                    </a:moveTo>
                    <a:lnTo>
                      <a:pt x="452" y="1216"/>
                    </a:lnTo>
                    <a:lnTo>
                      <a:pt x="402" y="1242"/>
                    </a:lnTo>
                    <a:lnTo>
                      <a:pt x="402" y="615"/>
                    </a:lnTo>
                    <a:lnTo>
                      <a:pt x="452" y="590"/>
                    </a:lnTo>
                    <a:close/>
                    <a:moveTo>
                      <a:pt x="665" y="1"/>
                    </a:moveTo>
                    <a:cubicBezTo>
                      <a:pt x="627" y="1"/>
                      <a:pt x="590" y="13"/>
                      <a:pt x="552" y="38"/>
                    </a:cubicBezTo>
                    <a:lnTo>
                      <a:pt x="101" y="314"/>
                    </a:lnTo>
                    <a:cubicBezTo>
                      <a:pt x="26" y="339"/>
                      <a:pt x="1" y="414"/>
                      <a:pt x="1" y="490"/>
                    </a:cubicBezTo>
                    <a:lnTo>
                      <a:pt x="1" y="1592"/>
                    </a:lnTo>
                    <a:cubicBezTo>
                      <a:pt x="1" y="1668"/>
                      <a:pt x="26" y="1743"/>
                      <a:pt x="101" y="1768"/>
                    </a:cubicBezTo>
                    <a:cubicBezTo>
                      <a:pt x="126" y="1793"/>
                      <a:pt x="151" y="1818"/>
                      <a:pt x="201" y="1818"/>
                    </a:cubicBezTo>
                    <a:cubicBezTo>
                      <a:pt x="226" y="1818"/>
                      <a:pt x="276" y="1793"/>
                      <a:pt x="302" y="1768"/>
                    </a:cubicBezTo>
                    <a:lnTo>
                      <a:pt x="753" y="1517"/>
                    </a:lnTo>
                    <a:cubicBezTo>
                      <a:pt x="828" y="1467"/>
                      <a:pt x="878" y="1392"/>
                      <a:pt x="878" y="1342"/>
                    </a:cubicBezTo>
                    <a:lnTo>
                      <a:pt x="878" y="214"/>
                    </a:lnTo>
                    <a:cubicBezTo>
                      <a:pt x="878" y="139"/>
                      <a:pt x="828" y="64"/>
                      <a:pt x="778" y="38"/>
                    </a:cubicBezTo>
                    <a:cubicBezTo>
                      <a:pt x="740" y="13"/>
                      <a:pt x="703" y="1"/>
                      <a:pt x="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747;p40">
                <a:extLst>
                  <a:ext uri="{FF2B5EF4-FFF2-40B4-BE49-F238E27FC236}">
                    <a16:creationId xmlns:a16="http://schemas.microsoft.com/office/drawing/2014/main" id="{EFF2FEF6-B22E-2AC0-8763-F5C4767AE498}"/>
                  </a:ext>
                </a:extLst>
              </p:cNvPr>
              <p:cNvSpPr/>
              <p:nvPr/>
            </p:nvSpPr>
            <p:spPr>
              <a:xfrm flipH="1">
                <a:off x="8054422" y="2184730"/>
                <a:ext cx="311761" cy="17561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4970" extrusionOk="0">
                    <a:moveTo>
                      <a:pt x="455" y="1"/>
                    </a:moveTo>
                    <a:cubicBezTo>
                      <a:pt x="295" y="1"/>
                      <a:pt x="138" y="45"/>
                      <a:pt x="0" y="132"/>
                    </a:cubicBezTo>
                    <a:lnTo>
                      <a:pt x="8371" y="4970"/>
                    </a:lnTo>
                    <a:lnTo>
                      <a:pt x="8822" y="4694"/>
                    </a:lnTo>
                    <a:lnTo>
                      <a:pt x="928" y="132"/>
                    </a:lnTo>
                    <a:cubicBezTo>
                      <a:pt x="777" y="45"/>
                      <a:pt x="614" y="1"/>
                      <a:pt x="455" y="1"/>
                    </a:cubicBezTo>
                    <a:close/>
                  </a:path>
                </a:pathLst>
              </a:custGeom>
              <a:solidFill>
                <a:srgbClr val="A5411B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748;p40">
                <a:extLst>
                  <a:ext uri="{FF2B5EF4-FFF2-40B4-BE49-F238E27FC236}">
                    <a16:creationId xmlns:a16="http://schemas.microsoft.com/office/drawing/2014/main" id="{D23D5127-CD0A-5359-B472-56B60DEB0208}"/>
                  </a:ext>
                </a:extLst>
              </p:cNvPr>
              <p:cNvSpPr/>
              <p:nvPr/>
            </p:nvSpPr>
            <p:spPr>
              <a:xfrm flipH="1">
                <a:off x="7856935" y="2282396"/>
                <a:ext cx="209042" cy="180668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113" extrusionOk="0">
                    <a:moveTo>
                      <a:pt x="5765" y="0"/>
                    </a:moveTo>
                    <a:cubicBezTo>
                      <a:pt x="5615" y="0"/>
                      <a:pt x="5464" y="50"/>
                      <a:pt x="5289" y="100"/>
                    </a:cubicBezTo>
                    <a:lnTo>
                      <a:pt x="1404" y="1529"/>
                    </a:lnTo>
                    <a:cubicBezTo>
                      <a:pt x="1354" y="1554"/>
                      <a:pt x="1304" y="1579"/>
                      <a:pt x="1254" y="1604"/>
                    </a:cubicBezTo>
                    <a:cubicBezTo>
                      <a:pt x="953" y="1754"/>
                      <a:pt x="652" y="2030"/>
                      <a:pt x="427" y="2381"/>
                    </a:cubicBezTo>
                    <a:cubicBezTo>
                      <a:pt x="151" y="2782"/>
                      <a:pt x="1" y="3233"/>
                      <a:pt x="26" y="3634"/>
                    </a:cubicBezTo>
                    <a:cubicBezTo>
                      <a:pt x="26" y="4236"/>
                      <a:pt x="176" y="4712"/>
                      <a:pt x="427" y="5088"/>
                    </a:cubicBezTo>
                    <a:lnTo>
                      <a:pt x="452" y="5088"/>
                    </a:lnTo>
                    <a:cubicBezTo>
                      <a:pt x="502" y="5113"/>
                      <a:pt x="552" y="5113"/>
                      <a:pt x="577" y="5113"/>
                    </a:cubicBezTo>
                    <a:lnTo>
                      <a:pt x="953" y="5113"/>
                    </a:lnTo>
                    <a:cubicBezTo>
                      <a:pt x="978" y="5113"/>
                      <a:pt x="1028" y="5088"/>
                      <a:pt x="1078" y="5088"/>
                    </a:cubicBezTo>
                    <a:cubicBezTo>
                      <a:pt x="1128" y="5088"/>
                      <a:pt x="1179" y="5088"/>
                      <a:pt x="1229" y="5063"/>
                    </a:cubicBezTo>
                    <a:cubicBezTo>
                      <a:pt x="1279" y="5063"/>
                      <a:pt x="1304" y="5038"/>
                      <a:pt x="1354" y="5038"/>
                    </a:cubicBezTo>
                    <a:cubicBezTo>
                      <a:pt x="1454" y="5013"/>
                      <a:pt x="1555" y="4988"/>
                      <a:pt x="1655" y="4963"/>
                    </a:cubicBezTo>
                    <a:cubicBezTo>
                      <a:pt x="1680" y="4937"/>
                      <a:pt x="1705" y="4937"/>
                      <a:pt x="1730" y="4937"/>
                    </a:cubicBezTo>
                    <a:lnTo>
                      <a:pt x="3384" y="4311"/>
                    </a:lnTo>
                    <a:cubicBezTo>
                      <a:pt x="3484" y="4286"/>
                      <a:pt x="3585" y="4236"/>
                      <a:pt x="3660" y="4186"/>
                    </a:cubicBezTo>
                    <a:cubicBezTo>
                      <a:pt x="3785" y="4110"/>
                      <a:pt x="3910" y="4035"/>
                      <a:pt x="4036" y="3960"/>
                    </a:cubicBezTo>
                    <a:cubicBezTo>
                      <a:pt x="4086" y="3935"/>
                      <a:pt x="4111" y="3885"/>
                      <a:pt x="4161" y="3860"/>
                    </a:cubicBezTo>
                    <a:cubicBezTo>
                      <a:pt x="4236" y="3810"/>
                      <a:pt x="4311" y="3734"/>
                      <a:pt x="4387" y="3659"/>
                    </a:cubicBezTo>
                    <a:cubicBezTo>
                      <a:pt x="4412" y="3659"/>
                      <a:pt x="4437" y="3634"/>
                      <a:pt x="4462" y="3609"/>
                    </a:cubicBezTo>
                    <a:cubicBezTo>
                      <a:pt x="4562" y="3509"/>
                      <a:pt x="4637" y="3409"/>
                      <a:pt x="4737" y="3308"/>
                    </a:cubicBezTo>
                    <a:cubicBezTo>
                      <a:pt x="4737" y="3308"/>
                      <a:pt x="4763" y="3308"/>
                      <a:pt x="4763" y="3283"/>
                    </a:cubicBezTo>
                    <a:cubicBezTo>
                      <a:pt x="4863" y="3158"/>
                      <a:pt x="4963" y="3033"/>
                      <a:pt x="5063" y="2907"/>
                    </a:cubicBezTo>
                    <a:cubicBezTo>
                      <a:pt x="5063" y="2907"/>
                      <a:pt x="5063" y="2882"/>
                      <a:pt x="5088" y="2882"/>
                    </a:cubicBezTo>
                    <a:cubicBezTo>
                      <a:pt x="5164" y="2757"/>
                      <a:pt x="5264" y="2632"/>
                      <a:pt x="5339" y="2481"/>
                    </a:cubicBezTo>
                    <a:cubicBezTo>
                      <a:pt x="5339" y="2481"/>
                      <a:pt x="5339" y="2456"/>
                      <a:pt x="5339" y="2456"/>
                    </a:cubicBezTo>
                    <a:cubicBezTo>
                      <a:pt x="5414" y="2306"/>
                      <a:pt x="5489" y="2181"/>
                      <a:pt x="5565" y="2030"/>
                    </a:cubicBezTo>
                    <a:cubicBezTo>
                      <a:pt x="5565" y="2005"/>
                      <a:pt x="5565" y="2005"/>
                      <a:pt x="5565" y="1980"/>
                    </a:cubicBezTo>
                    <a:cubicBezTo>
                      <a:pt x="5640" y="1855"/>
                      <a:pt x="5690" y="1704"/>
                      <a:pt x="5715" y="1579"/>
                    </a:cubicBezTo>
                    <a:cubicBezTo>
                      <a:pt x="5740" y="1554"/>
                      <a:pt x="5740" y="1529"/>
                      <a:pt x="5740" y="1504"/>
                    </a:cubicBezTo>
                    <a:cubicBezTo>
                      <a:pt x="5790" y="1379"/>
                      <a:pt x="5815" y="1228"/>
                      <a:pt x="5840" y="1078"/>
                    </a:cubicBezTo>
                    <a:cubicBezTo>
                      <a:pt x="5915" y="652"/>
                      <a:pt x="5865" y="276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749;p40">
                <a:extLst>
                  <a:ext uri="{FF2B5EF4-FFF2-40B4-BE49-F238E27FC236}">
                    <a16:creationId xmlns:a16="http://schemas.microsoft.com/office/drawing/2014/main" id="{6F3BA1E2-ED76-8390-DB4E-5E18A1A76807}"/>
                  </a:ext>
                </a:extLst>
              </p:cNvPr>
              <p:cNvSpPr/>
              <p:nvPr/>
            </p:nvSpPr>
            <p:spPr>
              <a:xfrm flipH="1">
                <a:off x="7508885" y="2148653"/>
                <a:ext cx="219678" cy="200173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665" extrusionOk="0">
                    <a:moveTo>
                      <a:pt x="6216" y="1"/>
                    </a:moveTo>
                    <a:lnTo>
                      <a:pt x="2507" y="1354"/>
                    </a:lnTo>
                    <a:cubicBezTo>
                      <a:pt x="2432" y="1404"/>
                      <a:pt x="2331" y="1429"/>
                      <a:pt x="2256" y="1479"/>
                    </a:cubicBezTo>
                    <a:cubicBezTo>
                      <a:pt x="1204" y="2031"/>
                      <a:pt x="251" y="3359"/>
                      <a:pt x="76" y="4612"/>
                    </a:cubicBezTo>
                    <a:cubicBezTo>
                      <a:pt x="1" y="5038"/>
                      <a:pt x="51" y="5389"/>
                      <a:pt x="151" y="5665"/>
                    </a:cubicBezTo>
                    <a:lnTo>
                      <a:pt x="301" y="5665"/>
                    </a:lnTo>
                    <a:cubicBezTo>
                      <a:pt x="402" y="5640"/>
                      <a:pt x="527" y="5615"/>
                      <a:pt x="627" y="5565"/>
                    </a:cubicBezTo>
                    <a:lnTo>
                      <a:pt x="2281" y="4963"/>
                    </a:lnTo>
                    <a:cubicBezTo>
                      <a:pt x="2432" y="4888"/>
                      <a:pt x="2582" y="4838"/>
                      <a:pt x="2732" y="4763"/>
                    </a:cubicBezTo>
                    <a:cubicBezTo>
                      <a:pt x="2933" y="4662"/>
                      <a:pt x="3133" y="4537"/>
                      <a:pt x="3309" y="4412"/>
                    </a:cubicBezTo>
                    <a:cubicBezTo>
                      <a:pt x="3384" y="4362"/>
                      <a:pt x="3434" y="4311"/>
                      <a:pt x="3484" y="4261"/>
                    </a:cubicBezTo>
                    <a:cubicBezTo>
                      <a:pt x="3610" y="4161"/>
                      <a:pt x="3735" y="4086"/>
                      <a:pt x="3860" y="3961"/>
                    </a:cubicBezTo>
                    <a:cubicBezTo>
                      <a:pt x="4011" y="3835"/>
                      <a:pt x="4161" y="3685"/>
                      <a:pt x="4311" y="3534"/>
                    </a:cubicBezTo>
                    <a:cubicBezTo>
                      <a:pt x="4311" y="3534"/>
                      <a:pt x="4336" y="3534"/>
                      <a:pt x="4336" y="3509"/>
                    </a:cubicBezTo>
                    <a:cubicBezTo>
                      <a:pt x="4487" y="3359"/>
                      <a:pt x="4612" y="3209"/>
                      <a:pt x="4762" y="3033"/>
                    </a:cubicBezTo>
                    <a:cubicBezTo>
                      <a:pt x="4762" y="3008"/>
                      <a:pt x="4788" y="3008"/>
                      <a:pt x="4813" y="2983"/>
                    </a:cubicBezTo>
                    <a:cubicBezTo>
                      <a:pt x="4938" y="2808"/>
                      <a:pt x="5063" y="2607"/>
                      <a:pt x="5189" y="2432"/>
                    </a:cubicBezTo>
                    <a:cubicBezTo>
                      <a:pt x="5214" y="2407"/>
                      <a:pt x="5214" y="2407"/>
                      <a:pt x="5214" y="2407"/>
                    </a:cubicBezTo>
                    <a:cubicBezTo>
                      <a:pt x="5339" y="2206"/>
                      <a:pt x="5464" y="2006"/>
                      <a:pt x="5590" y="1780"/>
                    </a:cubicBezTo>
                    <a:cubicBezTo>
                      <a:pt x="5590" y="1780"/>
                      <a:pt x="5590" y="1755"/>
                      <a:pt x="5590" y="1755"/>
                    </a:cubicBezTo>
                    <a:cubicBezTo>
                      <a:pt x="5715" y="1555"/>
                      <a:pt x="5790" y="1354"/>
                      <a:pt x="5890" y="1153"/>
                    </a:cubicBezTo>
                    <a:cubicBezTo>
                      <a:pt x="5890" y="1128"/>
                      <a:pt x="5915" y="1103"/>
                      <a:pt x="5915" y="1078"/>
                    </a:cubicBezTo>
                    <a:cubicBezTo>
                      <a:pt x="6016" y="853"/>
                      <a:pt x="6091" y="652"/>
                      <a:pt x="6141" y="427"/>
                    </a:cubicBezTo>
                    <a:cubicBezTo>
                      <a:pt x="6166" y="326"/>
                      <a:pt x="6191" y="251"/>
                      <a:pt x="6216" y="151"/>
                    </a:cubicBezTo>
                    <a:cubicBezTo>
                      <a:pt x="6216" y="126"/>
                      <a:pt x="6216" y="101"/>
                      <a:pt x="6216" y="51"/>
                    </a:cubicBezTo>
                    <a:cubicBezTo>
                      <a:pt x="6216" y="26"/>
                      <a:pt x="6216" y="26"/>
                      <a:pt x="6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750;p40">
                <a:extLst>
                  <a:ext uri="{FF2B5EF4-FFF2-40B4-BE49-F238E27FC236}">
                    <a16:creationId xmlns:a16="http://schemas.microsoft.com/office/drawing/2014/main" id="{C006EB56-2D8F-ADFB-BB5B-88536109EBFF}"/>
                  </a:ext>
                </a:extLst>
              </p:cNvPr>
              <p:cNvSpPr/>
              <p:nvPr/>
            </p:nvSpPr>
            <p:spPr>
              <a:xfrm flipH="1">
                <a:off x="7856935" y="2282396"/>
                <a:ext cx="120492" cy="163848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637" extrusionOk="0">
                    <a:moveTo>
                      <a:pt x="3259" y="0"/>
                    </a:moveTo>
                    <a:cubicBezTo>
                      <a:pt x="3109" y="0"/>
                      <a:pt x="2958" y="50"/>
                      <a:pt x="2783" y="100"/>
                    </a:cubicBezTo>
                    <a:lnTo>
                      <a:pt x="2532" y="201"/>
                    </a:lnTo>
                    <a:lnTo>
                      <a:pt x="1" y="4637"/>
                    </a:lnTo>
                    <a:lnTo>
                      <a:pt x="878" y="4311"/>
                    </a:lnTo>
                    <a:cubicBezTo>
                      <a:pt x="978" y="4286"/>
                      <a:pt x="1079" y="4236"/>
                      <a:pt x="1154" y="4186"/>
                    </a:cubicBezTo>
                    <a:cubicBezTo>
                      <a:pt x="1279" y="4135"/>
                      <a:pt x="1404" y="4035"/>
                      <a:pt x="1530" y="3960"/>
                    </a:cubicBezTo>
                    <a:cubicBezTo>
                      <a:pt x="1580" y="3935"/>
                      <a:pt x="1605" y="3885"/>
                      <a:pt x="1655" y="3860"/>
                    </a:cubicBezTo>
                    <a:cubicBezTo>
                      <a:pt x="1730" y="3810"/>
                      <a:pt x="1805" y="3734"/>
                      <a:pt x="1881" y="3659"/>
                    </a:cubicBezTo>
                    <a:cubicBezTo>
                      <a:pt x="1906" y="3659"/>
                      <a:pt x="1931" y="3634"/>
                      <a:pt x="1956" y="3609"/>
                    </a:cubicBezTo>
                    <a:cubicBezTo>
                      <a:pt x="2056" y="3509"/>
                      <a:pt x="2131" y="3409"/>
                      <a:pt x="2231" y="3308"/>
                    </a:cubicBezTo>
                    <a:cubicBezTo>
                      <a:pt x="2231" y="3308"/>
                      <a:pt x="2257" y="3308"/>
                      <a:pt x="2257" y="3283"/>
                    </a:cubicBezTo>
                    <a:cubicBezTo>
                      <a:pt x="2357" y="3158"/>
                      <a:pt x="2457" y="3033"/>
                      <a:pt x="2557" y="2907"/>
                    </a:cubicBezTo>
                    <a:cubicBezTo>
                      <a:pt x="2557" y="2907"/>
                      <a:pt x="2557" y="2882"/>
                      <a:pt x="2582" y="2882"/>
                    </a:cubicBezTo>
                    <a:cubicBezTo>
                      <a:pt x="2658" y="2757"/>
                      <a:pt x="2758" y="2632"/>
                      <a:pt x="2833" y="2481"/>
                    </a:cubicBezTo>
                    <a:cubicBezTo>
                      <a:pt x="2833" y="2481"/>
                      <a:pt x="2833" y="2456"/>
                      <a:pt x="2833" y="2456"/>
                    </a:cubicBezTo>
                    <a:cubicBezTo>
                      <a:pt x="2908" y="2306"/>
                      <a:pt x="2983" y="2181"/>
                      <a:pt x="3059" y="2030"/>
                    </a:cubicBezTo>
                    <a:cubicBezTo>
                      <a:pt x="3059" y="2005"/>
                      <a:pt x="3059" y="2005"/>
                      <a:pt x="3059" y="1980"/>
                    </a:cubicBezTo>
                    <a:cubicBezTo>
                      <a:pt x="3134" y="1855"/>
                      <a:pt x="3184" y="1704"/>
                      <a:pt x="3209" y="1579"/>
                    </a:cubicBezTo>
                    <a:cubicBezTo>
                      <a:pt x="3234" y="1554"/>
                      <a:pt x="3234" y="1529"/>
                      <a:pt x="3234" y="1504"/>
                    </a:cubicBezTo>
                    <a:cubicBezTo>
                      <a:pt x="3284" y="1379"/>
                      <a:pt x="3309" y="1228"/>
                      <a:pt x="3334" y="1078"/>
                    </a:cubicBezTo>
                    <a:cubicBezTo>
                      <a:pt x="3409" y="652"/>
                      <a:pt x="3359" y="276"/>
                      <a:pt x="3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751;p40">
                <a:extLst>
                  <a:ext uri="{FF2B5EF4-FFF2-40B4-BE49-F238E27FC236}">
                    <a16:creationId xmlns:a16="http://schemas.microsoft.com/office/drawing/2014/main" id="{FCA78E3C-502C-505E-C176-496AD56609F9}"/>
                  </a:ext>
                </a:extLst>
              </p:cNvPr>
              <p:cNvSpPr/>
              <p:nvPr/>
            </p:nvSpPr>
            <p:spPr>
              <a:xfrm flipH="1">
                <a:off x="7907428" y="2296565"/>
                <a:ext cx="141729" cy="166499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712" extrusionOk="0">
                    <a:moveTo>
                      <a:pt x="4011" y="0"/>
                    </a:moveTo>
                    <a:lnTo>
                      <a:pt x="2307" y="627"/>
                    </a:lnTo>
                    <a:lnTo>
                      <a:pt x="1" y="4687"/>
                    </a:lnTo>
                    <a:cubicBezTo>
                      <a:pt x="51" y="4712"/>
                      <a:pt x="76" y="4712"/>
                      <a:pt x="126" y="4712"/>
                    </a:cubicBezTo>
                    <a:lnTo>
                      <a:pt x="477" y="4712"/>
                    </a:lnTo>
                    <a:cubicBezTo>
                      <a:pt x="502" y="4712"/>
                      <a:pt x="552" y="4687"/>
                      <a:pt x="602" y="4687"/>
                    </a:cubicBezTo>
                    <a:cubicBezTo>
                      <a:pt x="652" y="4687"/>
                      <a:pt x="703" y="4687"/>
                      <a:pt x="753" y="4662"/>
                    </a:cubicBezTo>
                    <a:cubicBezTo>
                      <a:pt x="803" y="4662"/>
                      <a:pt x="828" y="4637"/>
                      <a:pt x="878" y="4637"/>
                    </a:cubicBezTo>
                    <a:cubicBezTo>
                      <a:pt x="978" y="4612"/>
                      <a:pt x="1079" y="4587"/>
                      <a:pt x="1179" y="4562"/>
                    </a:cubicBezTo>
                    <a:cubicBezTo>
                      <a:pt x="1204" y="4536"/>
                      <a:pt x="1229" y="4536"/>
                      <a:pt x="1254" y="4536"/>
                    </a:cubicBezTo>
                    <a:lnTo>
                      <a:pt x="1555" y="4411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752;p40">
                <a:extLst>
                  <a:ext uri="{FF2B5EF4-FFF2-40B4-BE49-F238E27FC236}">
                    <a16:creationId xmlns:a16="http://schemas.microsoft.com/office/drawing/2014/main" id="{4AF60862-E524-0B24-0C50-11A14385F1A8}"/>
                  </a:ext>
                </a:extLst>
              </p:cNvPr>
              <p:cNvSpPr/>
              <p:nvPr/>
            </p:nvSpPr>
            <p:spPr>
              <a:xfrm flipH="1">
                <a:off x="7508885" y="2148653"/>
                <a:ext cx="109857" cy="16031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4537" extrusionOk="0">
                    <a:moveTo>
                      <a:pt x="3108" y="1"/>
                    </a:moveTo>
                    <a:lnTo>
                      <a:pt x="2431" y="251"/>
                    </a:lnTo>
                    <a:lnTo>
                      <a:pt x="0" y="4537"/>
                    </a:lnTo>
                    <a:cubicBezTo>
                      <a:pt x="50" y="4487"/>
                      <a:pt x="126" y="4462"/>
                      <a:pt x="201" y="4412"/>
                    </a:cubicBezTo>
                    <a:cubicBezTo>
                      <a:pt x="276" y="4362"/>
                      <a:pt x="326" y="4311"/>
                      <a:pt x="376" y="4261"/>
                    </a:cubicBezTo>
                    <a:cubicBezTo>
                      <a:pt x="502" y="4161"/>
                      <a:pt x="627" y="4086"/>
                      <a:pt x="752" y="3961"/>
                    </a:cubicBezTo>
                    <a:cubicBezTo>
                      <a:pt x="903" y="3835"/>
                      <a:pt x="1053" y="3685"/>
                      <a:pt x="1203" y="3534"/>
                    </a:cubicBezTo>
                    <a:cubicBezTo>
                      <a:pt x="1203" y="3534"/>
                      <a:pt x="1228" y="3534"/>
                      <a:pt x="1228" y="3509"/>
                    </a:cubicBezTo>
                    <a:cubicBezTo>
                      <a:pt x="1379" y="3359"/>
                      <a:pt x="1504" y="3209"/>
                      <a:pt x="1654" y="3033"/>
                    </a:cubicBezTo>
                    <a:cubicBezTo>
                      <a:pt x="1654" y="3008"/>
                      <a:pt x="1680" y="3008"/>
                      <a:pt x="1705" y="2983"/>
                    </a:cubicBezTo>
                    <a:cubicBezTo>
                      <a:pt x="1830" y="2808"/>
                      <a:pt x="1955" y="2607"/>
                      <a:pt x="2106" y="2432"/>
                    </a:cubicBezTo>
                    <a:cubicBezTo>
                      <a:pt x="2106" y="2407"/>
                      <a:pt x="2106" y="2407"/>
                      <a:pt x="2106" y="2407"/>
                    </a:cubicBezTo>
                    <a:cubicBezTo>
                      <a:pt x="2231" y="2206"/>
                      <a:pt x="2356" y="2006"/>
                      <a:pt x="2482" y="1780"/>
                    </a:cubicBezTo>
                    <a:cubicBezTo>
                      <a:pt x="2482" y="1780"/>
                      <a:pt x="2482" y="1755"/>
                      <a:pt x="2482" y="1755"/>
                    </a:cubicBezTo>
                    <a:cubicBezTo>
                      <a:pt x="2607" y="1555"/>
                      <a:pt x="2682" y="1354"/>
                      <a:pt x="2782" y="1153"/>
                    </a:cubicBezTo>
                    <a:cubicBezTo>
                      <a:pt x="2782" y="1128"/>
                      <a:pt x="2807" y="1103"/>
                      <a:pt x="2807" y="1078"/>
                    </a:cubicBezTo>
                    <a:cubicBezTo>
                      <a:pt x="2908" y="853"/>
                      <a:pt x="2983" y="652"/>
                      <a:pt x="3033" y="427"/>
                    </a:cubicBezTo>
                    <a:cubicBezTo>
                      <a:pt x="3058" y="326"/>
                      <a:pt x="3083" y="251"/>
                      <a:pt x="3108" y="151"/>
                    </a:cubicBezTo>
                    <a:cubicBezTo>
                      <a:pt x="3108" y="126"/>
                      <a:pt x="3108" y="101"/>
                      <a:pt x="3108" y="51"/>
                    </a:cubicBezTo>
                    <a:cubicBezTo>
                      <a:pt x="3108" y="26"/>
                      <a:pt x="3108" y="26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753;p40">
                <a:extLst>
                  <a:ext uri="{FF2B5EF4-FFF2-40B4-BE49-F238E27FC236}">
                    <a16:creationId xmlns:a16="http://schemas.microsoft.com/office/drawing/2014/main" id="{49123706-85BA-53A9-3C76-AEB60484D048}"/>
                  </a:ext>
                </a:extLst>
              </p:cNvPr>
              <p:cNvSpPr/>
              <p:nvPr/>
            </p:nvSpPr>
            <p:spPr>
              <a:xfrm flipH="1">
                <a:off x="7552276" y="2164589"/>
                <a:ext cx="148831" cy="17893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5064" extrusionOk="0">
                    <a:moveTo>
                      <a:pt x="4211" y="1"/>
                    </a:moveTo>
                    <a:lnTo>
                      <a:pt x="2507" y="627"/>
                    </a:lnTo>
                    <a:lnTo>
                      <a:pt x="0" y="5063"/>
                    </a:lnTo>
                    <a:lnTo>
                      <a:pt x="0" y="5063"/>
                    </a:lnTo>
                    <a:lnTo>
                      <a:pt x="1529" y="4512"/>
                    </a:lnTo>
                    <a:cubicBezTo>
                      <a:pt x="1604" y="4462"/>
                      <a:pt x="1680" y="4437"/>
                      <a:pt x="1780" y="4387"/>
                    </a:cubicBezTo>
                    <a:lnTo>
                      <a:pt x="42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754;p40">
                <a:extLst>
                  <a:ext uri="{FF2B5EF4-FFF2-40B4-BE49-F238E27FC236}">
                    <a16:creationId xmlns:a16="http://schemas.microsoft.com/office/drawing/2014/main" id="{98321532-9BBF-0F3F-733D-016D0BF91D98}"/>
                  </a:ext>
                </a:extLst>
              </p:cNvPr>
              <p:cNvSpPr/>
              <p:nvPr/>
            </p:nvSpPr>
            <p:spPr>
              <a:xfrm flipH="1">
                <a:off x="7468179" y="2121198"/>
                <a:ext cx="279818" cy="25420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194" extrusionOk="0">
                    <a:moveTo>
                      <a:pt x="6490" y="1"/>
                    </a:moveTo>
                    <a:lnTo>
                      <a:pt x="6534" y="29"/>
                    </a:lnTo>
                    <a:lnTo>
                      <a:pt x="6534" y="29"/>
                    </a:lnTo>
                    <a:cubicBezTo>
                      <a:pt x="6519" y="17"/>
                      <a:pt x="6505" y="8"/>
                      <a:pt x="6490" y="1"/>
                    </a:cubicBezTo>
                    <a:close/>
                    <a:moveTo>
                      <a:pt x="6534" y="29"/>
                    </a:moveTo>
                    <a:lnTo>
                      <a:pt x="6534" y="29"/>
                    </a:lnTo>
                    <a:cubicBezTo>
                      <a:pt x="6570" y="57"/>
                      <a:pt x="6605" y="98"/>
                      <a:pt x="6641" y="151"/>
                    </a:cubicBezTo>
                    <a:cubicBezTo>
                      <a:pt x="6666" y="201"/>
                      <a:pt x="6691" y="276"/>
                      <a:pt x="6716" y="326"/>
                    </a:cubicBezTo>
                    <a:cubicBezTo>
                      <a:pt x="6741" y="352"/>
                      <a:pt x="6741" y="377"/>
                      <a:pt x="6741" y="402"/>
                    </a:cubicBezTo>
                    <a:cubicBezTo>
                      <a:pt x="6766" y="452"/>
                      <a:pt x="6766" y="502"/>
                      <a:pt x="6766" y="577"/>
                    </a:cubicBezTo>
                    <a:cubicBezTo>
                      <a:pt x="6766" y="602"/>
                      <a:pt x="6766" y="627"/>
                      <a:pt x="6766" y="652"/>
                    </a:cubicBezTo>
                    <a:cubicBezTo>
                      <a:pt x="6766" y="702"/>
                      <a:pt x="6766" y="778"/>
                      <a:pt x="6766" y="828"/>
                    </a:cubicBezTo>
                    <a:cubicBezTo>
                      <a:pt x="6766" y="878"/>
                      <a:pt x="6766" y="903"/>
                      <a:pt x="6766" y="928"/>
                    </a:cubicBezTo>
                    <a:cubicBezTo>
                      <a:pt x="6741" y="1028"/>
                      <a:pt x="6716" y="1103"/>
                      <a:pt x="6691" y="1204"/>
                    </a:cubicBezTo>
                    <a:cubicBezTo>
                      <a:pt x="6641" y="1429"/>
                      <a:pt x="6566" y="1630"/>
                      <a:pt x="6465" y="1855"/>
                    </a:cubicBezTo>
                    <a:cubicBezTo>
                      <a:pt x="6465" y="1880"/>
                      <a:pt x="6440" y="1905"/>
                      <a:pt x="6440" y="1930"/>
                    </a:cubicBezTo>
                    <a:cubicBezTo>
                      <a:pt x="6340" y="2131"/>
                      <a:pt x="6265" y="2332"/>
                      <a:pt x="6140" y="2532"/>
                    </a:cubicBezTo>
                    <a:cubicBezTo>
                      <a:pt x="6140" y="2532"/>
                      <a:pt x="6140" y="2557"/>
                      <a:pt x="6140" y="2557"/>
                    </a:cubicBezTo>
                    <a:cubicBezTo>
                      <a:pt x="6014" y="2783"/>
                      <a:pt x="5889" y="2983"/>
                      <a:pt x="5764" y="3184"/>
                    </a:cubicBezTo>
                    <a:cubicBezTo>
                      <a:pt x="5764" y="3184"/>
                      <a:pt x="5764" y="3184"/>
                      <a:pt x="5739" y="3209"/>
                    </a:cubicBezTo>
                    <a:cubicBezTo>
                      <a:pt x="5613" y="3384"/>
                      <a:pt x="5488" y="3585"/>
                      <a:pt x="5363" y="3760"/>
                    </a:cubicBezTo>
                    <a:cubicBezTo>
                      <a:pt x="5338" y="3785"/>
                      <a:pt x="5312" y="3785"/>
                      <a:pt x="5312" y="3810"/>
                    </a:cubicBezTo>
                    <a:cubicBezTo>
                      <a:pt x="5162" y="3986"/>
                      <a:pt x="5037" y="4136"/>
                      <a:pt x="4886" y="4286"/>
                    </a:cubicBezTo>
                    <a:cubicBezTo>
                      <a:pt x="4886" y="4311"/>
                      <a:pt x="4861" y="4311"/>
                      <a:pt x="4861" y="4311"/>
                    </a:cubicBezTo>
                    <a:cubicBezTo>
                      <a:pt x="4711" y="4462"/>
                      <a:pt x="4561" y="4612"/>
                      <a:pt x="4410" y="4738"/>
                    </a:cubicBezTo>
                    <a:cubicBezTo>
                      <a:pt x="4285" y="4863"/>
                      <a:pt x="4160" y="4938"/>
                      <a:pt x="4034" y="5038"/>
                    </a:cubicBezTo>
                    <a:cubicBezTo>
                      <a:pt x="3984" y="5088"/>
                      <a:pt x="3934" y="5139"/>
                      <a:pt x="3859" y="5189"/>
                    </a:cubicBezTo>
                    <a:cubicBezTo>
                      <a:pt x="3683" y="5314"/>
                      <a:pt x="3483" y="5439"/>
                      <a:pt x="3282" y="5540"/>
                    </a:cubicBezTo>
                    <a:cubicBezTo>
                      <a:pt x="3132" y="5615"/>
                      <a:pt x="2982" y="5665"/>
                      <a:pt x="2856" y="5740"/>
                    </a:cubicBezTo>
                    <a:lnTo>
                      <a:pt x="1177" y="6342"/>
                    </a:lnTo>
                    <a:cubicBezTo>
                      <a:pt x="1077" y="6392"/>
                      <a:pt x="952" y="6417"/>
                      <a:pt x="851" y="6442"/>
                    </a:cubicBezTo>
                    <a:lnTo>
                      <a:pt x="801" y="6442"/>
                    </a:lnTo>
                    <a:cubicBezTo>
                      <a:pt x="726" y="6467"/>
                      <a:pt x="626" y="6467"/>
                      <a:pt x="525" y="6467"/>
                    </a:cubicBezTo>
                    <a:lnTo>
                      <a:pt x="500" y="6467"/>
                    </a:lnTo>
                    <a:cubicBezTo>
                      <a:pt x="425" y="6467"/>
                      <a:pt x="325" y="6442"/>
                      <a:pt x="250" y="6417"/>
                    </a:cubicBezTo>
                    <a:lnTo>
                      <a:pt x="225" y="6417"/>
                    </a:lnTo>
                    <a:cubicBezTo>
                      <a:pt x="150" y="6392"/>
                      <a:pt x="75" y="6342"/>
                      <a:pt x="1" y="6293"/>
                    </a:cubicBezTo>
                    <a:lnTo>
                      <a:pt x="1" y="6293"/>
                    </a:lnTo>
                    <a:lnTo>
                      <a:pt x="1127" y="7043"/>
                    </a:lnTo>
                    <a:cubicBezTo>
                      <a:pt x="1177" y="7068"/>
                      <a:pt x="1202" y="7068"/>
                      <a:pt x="1227" y="7093"/>
                    </a:cubicBezTo>
                    <a:cubicBezTo>
                      <a:pt x="1277" y="7118"/>
                      <a:pt x="1302" y="7118"/>
                      <a:pt x="1353" y="7144"/>
                    </a:cubicBezTo>
                    <a:lnTo>
                      <a:pt x="1378" y="7144"/>
                    </a:lnTo>
                    <a:cubicBezTo>
                      <a:pt x="1403" y="7169"/>
                      <a:pt x="1428" y="7169"/>
                      <a:pt x="1453" y="7169"/>
                    </a:cubicBezTo>
                    <a:cubicBezTo>
                      <a:pt x="1503" y="7169"/>
                      <a:pt x="1528" y="7194"/>
                      <a:pt x="1578" y="7194"/>
                    </a:cubicBezTo>
                    <a:lnTo>
                      <a:pt x="1854" y="7194"/>
                    </a:lnTo>
                    <a:cubicBezTo>
                      <a:pt x="1879" y="7194"/>
                      <a:pt x="1929" y="7194"/>
                      <a:pt x="1954" y="7169"/>
                    </a:cubicBezTo>
                    <a:lnTo>
                      <a:pt x="2054" y="7169"/>
                    </a:lnTo>
                    <a:cubicBezTo>
                      <a:pt x="2129" y="7144"/>
                      <a:pt x="2205" y="7118"/>
                      <a:pt x="2280" y="7093"/>
                    </a:cubicBezTo>
                    <a:lnTo>
                      <a:pt x="2305" y="7093"/>
                    </a:lnTo>
                    <a:lnTo>
                      <a:pt x="3984" y="6467"/>
                    </a:lnTo>
                    <a:cubicBezTo>
                      <a:pt x="4135" y="6417"/>
                      <a:pt x="4285" y="6342"/>
                      <a:pt x="4410" y="6266"/>
                    </a:cubicBezTo>
                    <a:cubicBezTo>
                      <a:pt x="4611" y="6166"/>
                      <a:pt x="4811" y="6041"/>
                      <a:pt x="4987" y="5915"/>
                    </a:cubicBezTo>
                    <a:cubicBezTo>
                      <a:pt x="5062" y="5865"/>
                      <a:pt x="5112" y="5815"/>
                      <a:pt x="5187" y="5765"/>
                    </a:cubicBezTo>
                    <a:cubicBezTo>
                      <a:pt x="5312" y="5690"/>
                      <a:pt x="5413" y="5590"/>
                      <a:pt x="5538" y="5489"/>
                    </a:cubicBezTo>
                    <a:cubicBezTo>
                      <a:pt x="5563" y="5464"/>
                      <a:pt x="5563" y="5464"/>
                      <a:pt x="5588" y="5439"/>
                    </a:cubicBezTo>
                    <a:cubicBezTo>
                      <a:pt x="5713" y="5339"/>
                      <a:pt x="5864" y="5189"/>
                      <a:pt x="5989" y="5063"/>
                    </a:cubicBezTo>
                    <a:cubicBezTo>
                      <a:pt x="5989" y="5038"/>
                      <a:pt x="6014" y="5038"/>
                      <a:pt x="6014" y="5038"/>
                    </a:cubicBezTo>
                    <a:cubicBezTo>
                      <a:pt x="6114" y="4938"/>
                      <a:pt x="6190" y="4838"/>
                      <a:pt x="6265" y="4738"/>
                    </a:cubicBezTo>
                    <a:cubicBezTo>
                      <a:pt x="6340" y="4687"/>
                      <a:pt x="6390" y="4612"/>
                      <a:pt x="6440" y="4537"/>
                    </a:cubicBezTo>
                    <a:cubicBezTo>
                      <a:pt x="6465" y="4537"/>
                      <a:pt x="6465" y="4512"/>
                      <a:pt x="6490" y="4487"/>
                    </a:cubicBezTo>
                    <a:cubicBezTo>
                      <a:pt x="6490" y="4487"/>
                      <a:pt x="6515" y="4462"/>
                      <a:pt x="6515" y="4462"/>
                    </a:cubicBezTo>
                    <a:cubicBezTo>
                      <a:pt x="6591" y="4362"/>
                      <a:pt x="6666" y="4261"/>
                      <a:pt x="6716" y="4161"/>
                    </a:cubicBezTo>
                    <a:cubicBezTo>
                      <a:pt x="6791" y="4086"/>
                      <a:pt x="6841" y="4011"/>
                      <a:pt x="6891" y="3936"/>
                    </a:cubicBezTo>
                    <a:cubicBezTo>
                      <a:pt x="6891" y="3936"/>
                      <a:pt x="6891" y="3910"/>
                      <a:pt x="6891" y="3910"/>
                    </a:cubicBezTo>
                    <a:cubicBezTo>
                      <a:pt x="6916" y="3910"/>
                      <a:pt x="6916" y="3885"/>
                      <a:pt x="6916" y="3885"/>
                    </a:cubicBezTo>
                    <a:cubicBezTo>
                      <a:pt x="6967" y="3810"/>
                      <a:pt x="7017" y="3710"/>
                      <a:pt x="7092" y="3610"/>
                    </a:cubicBezTo>
                    <a:cubicBezTo>
                      <a:pt x="7142" y="3535"/>
                      <a:pt x="7192" y="3434"/>
                      <a:pt x="7242" y="3334"/>
                    </a:cubicBezTo>
                    <a:cubicBezTo>
                      <a:pt x="7242" y="3334"/>
                      <a:pt x="7242" y="3309"/>
                      <a:pt x="7267" y="3309"/>
                    </a:cubicBezTo>
                    <a:lnTo>
                      <a:pt x="7292" y="3259"/>
                    </a:lnTo>
                    <a:cubicBezTo>
                      <a:pt x="7317" y="3184"/>
                      <a:pt x="7343" y="3134"/>
                      <a:pt x="7393" y="3058"/>
                    </a:cubicBezTo>
                    <a:cubicBezTo>
                      <a:pt x="7443" y="2958"/>
                      <a:pt x="7493" y="2858"/>
                      <a:pt x="7518" y="2758"/>
                    </a:cubicBezTo>
                    <a:cubicBezTo>
                      <a:pt x="7543" y="2733"/>
                      <a:pt x="7543" y="2682"/>
                      <a:pt x="7568" y="2657"/>
                    </a:cubicBezTo>
                    <a:cubicBezTo>
                      <a:pt x="7568" y="2632"/>
                      <a:pt x="7593" y="2607"/>
                      <a:pt x="7593" y="2582"/>
                    </a:cubicBezTo>
                    <a:cubicBezTo>
                      <a:pt x="7618" y="2532"/>
                      <a:pt x="7643" y="2507"/>
                      <a:pt x="7643" y="2457"/>
                    </a:cubicBezTo>
                    <a:cubicBezTo>
                      <a:pt x="7693" y="2332"/>
                      <a:pt x="7744" y="2231"/>
                      <a:pt x="7769" y="2106"/>
                    </a:cubicBezTo>
                    <a:cubicBezTo>
                      <a:pt x="7794" y="2056"/>
                      <a:pt x="7819" y="2006"/>
                      <a:pt x="7819" y="1956"/>
                    </a:cubicBezTo>
                    <a:cubicBezTo>
                      <a:pt x="7844" y="1930"/>
                      <a:pt x="7844" y="1905"/>
                      <a:pt x="7844" y="1880"/>
                    </a:cubicBezTo>
                    <a:cubicBezTo>
                      <a:pt x="7869" y="1830"/>
                      <a:pt x="7869" y="1755"/>
                      <a:pt x="7894" y="1705"/>
                    </a:cubicBezTo>
                    <a:cubicBezTo>
                      <a:pt x="7894" y="1705"/>
                      <a:pt x="7894" y="1680"/>
                      <a:pt x="7894" y="1655"/>
                    </a:cubicBezTo>
                    <a:cubicBezTo>
                      <a:pt x="7894" y="1630"/>
                      <a:pt x="7894" y="1605"/>
                      <a:pt x="7894" y="1580"/>
                    </a:cubicBezTo>
                    <a:cubicBezTo>
                      <a:pt x="7894" y="1504"/>
                      <a:pt x="7919" y="1454"/>
                      <a:pt x="7919" y="1379"/>
                    </a:cubicBezTo>
                    <a:cubicBezTo>
                      <a:pt x="7919" y="1354"/>
                      <a:pt x="7894" y="1329"/>
                      <a:pt x="7894" y="1304"/>
                    </a:cubicBezTo>
                    <a:cubicBezTo>
                      <a:pt x="7894" y="1254"/>
                      <a:pt x="7894" y="1179"/>
                      <a:pt x="7869" y="1128"/>
                    </a:cubicBezTo>
                    <a:cubicBezTo>
                      <a:pt x="7869" y="1103"/>
                      <a:pt x="7869" y="1103"/>
                      <a:pt x="7869" y="1078"/>
                    </a:cubicBezTo>
                    <a:cubicBezTo>
                      <a:pt x="7844" y="1003"/>
                      <a:pt x="7794" y="928"/>
                      <a:pt x="7769" y="878"/>
                    </a:cubicBezTo>
                    <a:cubicBezTo>
                      <a:pt x="7718" y="828"/>
                      <a:pt x="7668" y="778"/>
                      <a:pt x="7618" y="727"/>
                    </a:cubicBezTo>
                    <a:lnTo>
                      <a:pt x="6534" y="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755;p40">
                <a:extLst>
                  <a:ext uri="{FF2B5EF4-FFF2-40B4-BE49-F238E27FC236}">
                    <a16:creationId xmlns:a16="http://schemas.microsoft.com/office/drawing/2014/main" id="{B303360A-7E68-C924-D6C3-EAE092B14CDC}"/>
                  </a:ext>
                </a:extLst>
              </p:cNvPr>
              <p:cNvSpPr/>
              <p:nvPr/>
            </p:nvSpPr>
            <p:spPr>
              <a:xfrm flipH="1">
                <a:off x="7728527" y="2284163"/>
                <a:ext cx="69999" cy="11692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309" extrusionOk="0">
                    <a:moveTo>
                      <a:pt x="226" y="0"/>
                    </a:moveTo>
                    <a:cubicBezTo>
                      <a:pt x="201" y="100"/>
                      <a:pt x="176" y="201"/>
                      <a:pt x="176" y="326"/>
                    </a:cubicBezTo>
                    <a:cubicBezTo>
                      <a:pt x="1" y="1404"/>
                      <a:pt x="276" y="2206"/>
                      <a:pt x="853" y="2582"/>
                    </a:cubicBezTo>
                    <a:lnTo>
                      <a:pt x="1981" y="3309"/>
                    </a:lnTo>
                    <a:cubicBezTo>
                      <a:pt x="1404" y="2933"/>
                      <a:pt x="1128" y="2131"/>
                      <a:pt x="1304" y="1053"/>
                    </a:cubicBezTo>
                    <a:cubicBezTo>
                      <a:pt x="1329" y="953"/>
                      <a:pt x="1329" y="827"/>
                      <a:pt x="1354" y="727"/>
                    </a:cubicBezTo>
                    <a:lnTo>
                      <a:pt x="22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756;p40">
                <a:extLst>
                  <a:ext uri="{FF2B5EF4-FFF2-40B4-BE49-F238E27FC236}">
                    <a16:creationId xmlns:a16="http://schemas.microsoft.com/office/drawing/2014/main" id="{A38BEB86-BB35-C859-708F-8B68214D9830}"/>
                  </a:ext>
                </a:extLst>
              </p:cNvPr>
              <p:cNvSpPr/>
              <p:nvPr/>
            </p:nvSpPr>
            <p:spPr>
              <a:xfrm flipH="1">
                <a:off x="7459310" y="2084909"/>
                <a:ext cx="317061" cy="183353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5189" extrusionOk="0">
                    <a:moveTo>
                      <a:pt x="8877" y="816"/>
                    </a:moveTo>
                    <a:lnTo>
                      <a:pt x="8973" y="877"/>
                    </a:lnTo>
                    <a:cubicBezTo>
                      <a:pt x="8946" y="851"/>
                      <a:pt x="8913" y="832"/>
                      <a:pt x="8877" y="816"/>
                    </a:cubicBezTo>
                    <a:close/>
                    <a:moveTo>
                      <a:pt x="7093" y="0"/>
                    </a:moveTo>
                    <a:cubicBezTo>
                      <a:pt x="7093" y="25"/>
                      <a:pt x="7068" y="25"/>
                      <a:pt x="7043" y="25"/>
                    </a:cubicBezTo>
                    <a:lnTo>
                      <a:pt x="6993" y="25"/>
                    </a:lnTo>
                    <a:cubicBezTo>
                      <a:pt x="6917" y="50"/>
                      <a:pt x="6842" y="75"/>
                      <a:pt x="6767" y="100"/>
                    </a:cubicBezTo>
                    <a:lnTo>
                      <a:pt x="6742" y="100"/>
                    </a:lnTo>
                    <a:lnTo>
                      <a:pt x="2882" y="1529"/>
                    </a:lnTo>
                    <a:cubicBezTo>
                      <a:pt x="2757" y="1579"/>
                      <a:pt x="2632" y="1629"/>
                      <a:pt x="2506" y="1704"/>
                    </a:cubicBezTo>
                    <a:cubicBezTo>
                      <a:pt x="2356" y="1780"/>
                      <a:pt x="2206" y="1880"/>
                      <a:pt x="2055" y="1980"/>
                    </a:cubicBezTo>
                    <a:cubicBezTo>
                      <a:pt x="2030" y="2005"/>
                      <a:pt x="1980" y="2030"/>
                      <a:pt x="1930" y="2080"/>
                    </a:cubicBezTo>
                    <a:cubicBezTo>
                      <a:pt x="1830" y="2155"/>
                      <a:pt x="1729" y="2231"/>
                      <a:pt x="1629" y="2306"/>
                    </a:cubicBezTo>
                    <a:cubicBezTo>
                      <a:pt x="1604" y="2331"/>
                      <a:pt x="1579" y="2356"/>
                      <a:pt x="1554" y="2381"/>
                    </a:cubicBezTo>
                    <a:cubicBezTo>
                      <a:pt x="1529" y="2406"/>
                      <a:pt x="1504" y="2431"/>
                      <a:pt x="1479" y="2431"/>
                    </a:cubicBezTo>
                    <a:cubicBezTo>
                      <a:pt x="1429" y="2481"/>
                      <a:pt x="1379" y="2531"/>
                      <a:pt x="1328" y="2582"/>
                    </a:cubicBezTo>
                    <a:cubicBezTo>
                      <a:pt x="1303" y="2632"/>
                      <a:pt x="1253" y="2657"/>
                      <a:pt x="1228" y="2682"/>
                    </a:cubicBezTo>
                    <a:cubicBezTo>
                      <a:pt x="1203" y="2732"/>
                      <a:pt x="1178" y="2757"/>
                      <a:pt x="1128" y="2782"/>
                    </a:cubicBezTo>
                    <a:cubicBezTo>
                      <a:pt x="1103" y="2807"/>
                      <a:pt x="1078" y="2857"/>
                      <a:pt x="1053" y="2882"/>
                    </a:cubicBezTo>
                    <a:cubicBezTo>
                      <a:pt x="1028" y="2907"/>
                      <a:pt x="1003" y="2932"/>
                      <a:pt x="978" y="2957"/>
                    </a:cubicBezTo>
                    <a:cubicBezTo>
                      <a:pt x="927" y="3033"/>
                      <a:pt x="852" y="3108"/>
                      <a:pt x="777" y="3183"/>
                    </a:cubicBezTo>
                    <a:cubicBezTo>
                      <a:pt x="777" y="3208"/>
                      <a:pt x="777" y="3208"/>
                      <a:pt x="777" y="3208"/>
                    </a:cubicBezTo>
                    <a:cubicBezTo>
                      <a:pt x="777" y="3208"/>
                      <a:pt x="777" y="3208"/>
                      <a:pt x="752" y="3233"/>
                    </a:cubicBezTo>
                    <a:cubicBezTo>
                      <a:pt x="702" y="3283"/>
                      <a:pt x="652" y="3359"/>
                      <a:pt x="627" y="3434"/>
                    </a:cubicBezTo>
                    <a:cubicBezTo>
                      <a:pt x="577" y="3484"/>
                      <a:pt x="552" y="3534"/>
                      <a:pt x="526" y="3584"/>
                    </a:cubicBezTo>
                    <a:cubicBezTo>
                      <a:pt x="501" y="3584"/>
                      <a:pt x="501" y="3609"/>
                      <a:pt x="476" y="3634"/>
                    </a:cubicBezTo>
                    <a:cubicBezTo>
                      <a:pt x="476" y="3634"/>
                      <a:pt x="476" y="3659"/>
                      <a:pt x="451" y="3659"/>
                    </a:cubicBezTo>
                    <a:cubicBezTo>
                      <a:pt x="401" y="3734"/>
                      <a:pt x="351" y="3810"/>
                      <a:pt x="326" y="3885"/>
                    </a:cubicBezTo>
                    <a:cubicBezTo>
                      <a:pt x="301" y="3910"/>
                      <a:pt x="276" y="3960"/>
                      <a:pt x="251" y="3985"/>
                    </a:cubicBezTo>
                    <a:cubicBezTo>
                      <a:pt x="251" y="4010"/>
                      <a:pt x="226" y="4035"/>
                      <a:pt x="226" y="4060"/>
                    </a:cubicBezTo>
                    <a:cubicBezTo>
                      <a:pt x="201" y="4085"/>
                      <a:pt x="201" y="4085"/>
                      <a:pt x="176" y="4110"/>
                    </a:cubicBezTo>
                    <a:cubicBezTo>
                      <a:pt x="151" y="4186"/>
                      <a:pt x="100" y="4286"/>
                      <a:pt x="75" y="4361"/>
                    </a:cubicBezTo>
                    <a:cubicBezTo>
                      <a:pt x="50" y="4386"/>
                      <a:pt x="25" y="4436"/>
                      <a:pt x="0" y="4461"/>
                    </a:cubicBezTo>
                    <a:lnTo>
                      <a:pt x="1153" y="5188"/>
                    </a:lnTo>
                    <a:cubicBezTo>
                      <a:pt x="1203" y="5063"/>
                      <a:pt x="1278" y="4912"/>
                      <a:pt x="1354" y="4787"/>
                    </a:cubicBezTo>
                    <a:cubicBezTo>
                      <a:pt x="1354" y="4762"/>
                      <a:pt x="1379" y="4737"/>
                      <a:pt x="1379" y="4737"/>
                    </a:cubicBezTo>
                    <a:cubicBezTo>
                      <a:pt x="1454" y="4612"/>
                      <a:pt x="1529" y="4486"/>
                      <a:pt x="1604" y="4361"/>
                    </a:cubicBezTo>
                    <a:cubicBezTo>
                      <a:pt x="1629" y="4336"/>
                      <a:pt x="1629" y="4336"/>
                      <a:pt x="1654" y="4311"/>
                    </a:cubicBezTo>
                    <a:cubicBezTo>
                      <a:pt x="1729" y="4186"/>
                      <a:pt x="1805" y="4085"/>
                      <a:pt x="1905" y="3960"/>
                    </a:cubicBezTo>
                    <a:cubicBezTo>
                      <a:pt x="1905" y="3960"/>
                      <a:pt x="1905" y="3935"/>
                      <a:pt x="1905" y="3935"/>
                    </a:cubicBezTo>
                    <a:cubicBezTo>
                      <a:pt x="2005" y="3835"/>
                      <a:pt x="2080" y="3709"/>
                      <a:pt x="2181" y="3609"/>
                    </a:cubicBezTo>
                    <a:cubicBezTo>
                      <a:pt x="2206" y="3584"/>
                      <a:pt x="2231" y="3559"/>
                      <a:pt x="2281" y="3509"/>
                    </a:cubicBezTo>
                    <a:cubicBezTo>
                      <a:pt x="2331" y="3459"/>
                      <a:pt x="2406" y="3384"/>
                      <a:pt x="2456" y="3308"/>
                    </a:cubicBezTo>
                    <a:cubicBezTo>
                      <a:pt x="2506" y="3283"/>
                      <a:pt x="2557" y="3233"/>
                      <a:pt x="2607" y="3183"/>
                    </a:cubicBezTo>
                    <a:cubicBezTo>
                      <a:pt x="2657" y="3133"/>
                      <a:pt x="2707" y="3083"/>
                      <a:pt x="2757" y="3058"/>
                    </a:cubicBezTo>
                    <a:cubicBezTo>
                      <a:pt x="2857" y="2957"/>
                      <a:pt x="2958" y="2882"/>
                      <a:pt x="3058" y="2807"/>
                    </a:cubicBezTo>
                    <a:cubicBezTo>
                      <a:pt x="3108" y="2782"/>
                      <a:pt x="3158" y="2732"/>
                      <a:pt x="3183" y="2707"/>
                    </a:cubicBezTo>
                    <a:cubicBezTo>
                      <a:pt x="3333" y="2607"/>
                      <a:pt x="3484" y="2506"/>
                      <a:pt x="3634" y="2431"/>
                    </a:cubicBezTo>
                    <a:cubicBezTo>
                      <a:pt x="3760" y="2381"/>
                      <a:pt x="3885" y="2331"/>
                      <a:pt x="4010" y="2281"/>
                    </a:cubicBezTo>
                    <a:lnTo>
                      <a:pt x="7895" y="827"/>
                    </a:lnTo>
                    <a:cubicBezTo>
                      <a:pt x="7995" y="802"/>
                      <a:pt x="8095" y="777"/>
                      <a:pt x="8171" y="752"/>
                    </a:cubicBezTo>
                    <a:lnTo>
                      <a:pt x="8221" y="752"/>
                    </a:lnTo>
                    <a:cubicBezTo>
                      <a:pt x="8321" y="727"/>
                      <a:pt x="8396" y="727"/>
                      <a:pt x="8471" y="727"/>
                    </a:cubicBezTo>
                    <a:lnTo>
                      <a:pt x="8521" y="727"/>
                    </a:lnTo>
                    <a:cubicBezTo>
                      <a:pt x="8597" y="727"/>
                      <a:pt x="8672" y="752"/>
                      <a:pt x="8747" y="777"/>
                    </a:cubicBezTo>
                    <a:lnTo>
                      <a:pt x="8772" y="777"/>
                    </a:lnTo>
                    <a:cubicBezTo>
                      <a:pt x="8808" y="789"/>
                      <a:pt x="8844" y="801"/>
                      <a:pt x="8877" y="816"/>
                    </a:cubicBezTo>
                    <a:lnTo>
                      <a:pt x="8877" y="816"/>
                    </a:lnTo>
                    <a:lnTo>
                      <a:pt x="7845" y="150"/>
                    </a:lnTo>
                    <a:lnTo>
                      <a:pt x="7845" y="125"/>
                    </a:lnTo>
                    <a:cubicBezTo>
                      <a:pt x="7820" y="125"/>
                      <a:pt x="7770" y="100"/>
                      <a:pt x="7745" y="75"/>
                    </a:cubicBezTo>
                    <a:cubicBezTo>
                      <a:pt x="7719" y="75"/>
                      <a:pt x="7694" y="50"/>
                      <a:pt x="7644" y="50"/>
                    </a:cubicBezTo>
                    <a:cubicBezTo>
                      <a:pt x="7619" y="50"/>
                      <a:pt x="7619" y="50"/>
                      <a:pt x="7619" y="25"/>
                    </a:cubicBezTo>
                    <a:lnTo>
                      <a:pt x="7544" y="25"/>
                    </a:lnTo>
                    <a:cubicBezTo>
                      <a:pt x="7519" y="0"/>
                      <a:pt x="7469" y="0"/>
                      <a:pt x="7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757;p40">
                <a:extLst>
                  <a:ext uri="{FF2B5EF4-FFF2-40B4-BE49-F238E27FC236}">
                    <a16:creationId xmlns:a16="http://schemas.microsoft.com/office/drawing/2014/main" id="{09E32849-A0F1-75B3-CEE6-16290D80B536}"/>
                  </a:ext>
                </a:extLst>
              </p:cNvPr>
              <p:cNvSpPr/>
              <p:nvPr/>
            </p:nvSpPr>
            <p:spPr>
              <a:xfrm flipH="1">
                <a:off x="7735594" y="2241655"/>
                <a:ext cx="99256" cy="48727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1379" extrusionOk="0">
                    <a:moveTo>
                      <a:pt x="1405" y="0"/>
                    </a:moveTo>
                    <a:cubicBezTo>
                      <a:pt x="1379" y="0"/>
                      <a:pt x="1329" y="0"/>
                      <a:pt x="1304" y="25"/>
                    </a:cubicBezTo>
                    <a:lnTo>
                      <a:pt x="1204" y="25"/>
                    </a:lnTo>
                    <a:cubicBezTo>
                      <a:pt x="1179" y="25"/>
                      <a:pt x="1154" y="25"/>
                      <a:pt x="1154" y="50"/>
                    </a:cubicBezTo>
                    <a:lnTo>
                      <a:pt x="1129" y="50"/>
                    </a:lnTo>
                    <a:cubicBezTo>
                      <a:pt x="1054" y="50"/>
                      <a:pt x="978" y="75"/>
                      <a:pt x="903" y="100"/>
                    </a:cubicBezTo>
                    <a:cubicBezTo>
                      <a:pt x="803" y="151"/>
                      <a:pt x="703" y="176"/>
                      <a:pt x="603" y="226"/>
                    </a:cubicBezTo>
                    <a:cubicBezTo>
                      <a:pt x="502" y="276"/>
                      <a:pt x="402" y="351"/>
                      <a:pt x="302" y="401"/>
                    </a:cubicBezTo>
                    <a:cubicBezTo>
                      <a:pt x="202" y="476"/>
                      <a:pt x="101" y="552"/>
                      <a:pt x="1" y="652"/>
                    </a:cubicBezTo>
                    <a:lnTo>
                      <a:pt x="1154" y="1379"/>
                    </a:lnTo>
                    <a:cubicBezTo>
                      <a:pt x="1354" y="1203"/>
                      <a:pt x="1555" y="1078"/>
                      <a:pt x="1755" y="953"/>
                    </a:cubicBezTo>
                    <a:cubicBezTo>
                      <a:pt x="1831" y="928"/>
                      <a:pt x="1931" y="877"/>
                      <a:pt x="2031" y="852"/>
                    </a:cubicBezTo>
                    <a:cubicBezTo>
                      <a:pt x="2106" y="802"/>
                      <a:pt x="2207" y="777"/>
                      <a:pt x="2282" y="777"/>
                    </a:cubicBezTo>
                    <a:cubicBezTo>
                      <a:pt x="2307" y="777"/>
                      <a:pt x="2307" y="777"/>
                      <a:pt x="2332" y="752"/>
                    </a:cubicBezTo>
                    <a:lnTo>
                      <a:pt x="2808" y="752"/>
                    </a:lnTo>
                    <a:lnTo>
                      <a:pt x="1655" y="25"/>
                    </a:lnTo>
                    <a:lnTo>
                      <a:pt x="1580" y="25"/>
                    </a:lnTo>
                    <a:cubicBezTo>
                      <a:pt x="1530" y="0"/>
                      <a:pt x="1480" y="0"/>
                      <a:pt x="1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758;p40">
                <a:extLst>
                  <a:ext uri="{FF2B5EF4-FFF2-40B4-BE49-F238E27FC236}">
                    <a16:creationId xmlns:a16="http://schemas.microsoft.com/office/drawing/2014/main" id="{638DBC9C-65AD-6BF9-E7D9-BCFF992D1EFD}"/>
                  </a:ext>
                </a:extLst>
              </p:cNvPr>
              <p:cNvSpPr/>
              <p:nvPr/>
            </p:nvSpPr>
            <p:spPr>
              <a:xfrm flipH="1">
                <a:off x="7816193" y="2262008"/>
                <a:ext cx="257733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6417" extrusionOk="0">
                    <a:moveTo>
                      <a:pt x="0" y="5414"/>
                    </a:moveTo>
                    <a:lnTo>
                      <a:pt x="0" y="5414"/>
                    </a:lnTo>
                    <a:cubicBezTo>
                      <a:pt x="27" y="5441"/>
                      <a:pt x="60" y="5460"/>
                      <a:pt x="94" y="5477"/>
                    </a:cubicBezTo>
                    <a:lnTo>
                      <a:pt x="94" y="5477"/>
                    </a:lnTo>
                    <a:lnTo>
                      <a:pt x="0" y="5414"/>
                    </a:lnTo>
                    <a:close/>
                    <a:moveTo>
                      <a:pt x="5564" y="1"/>
                    </a:moveTo>
                    <a:lnTo>
                      <a:pt x="5564" y="1"/>
                    </a:lnTo>
                    <a:cubicBezTo>
                      <a:pt x="5990" y="276"/>
                      <a:pt x="6191" y="853"/>
                      <a:pt x="6065" y="1655"/>
                    </a:cubicBezTo>
                    <a:cubicBezTo>
                      <a:pt x="6040" y="1805"/>
                      <a:pt x="6015" y="1956"/>
                      <a:pt x="5965" y="2081"/>
                    </a:cubicBezTo>
                    <a:cubicBezTo>
                      <a:pt x="5965" y="2106"/>
                      <a:pt x="5965" y="2131"/>
                      <a:pt x="5940" y="2156"/>
                    </a:cubicBezTo>
                    <a:cubicBezTo>
                      <a:pt x="5915" y="2281"/>
                      <a:pt x="5865" y="2432"/>
                      <a:pt x="5790" y="2557"/>
                    </a:cubicBezTo>
                    <a:cubicBezTo>
                      <a:pt x="5790" y="2582"/>
                      <a:pt x="5790" y="2582"/>
                      <a:pt x="5790" y="2607"/>
                    </a:cubicBezTo>
                    <a:cubicBezTo>
                      <a:pt x="5714" y="2758"/>
                      <a:pt x="5639" y="2883"/>
                      <a:pt x="5564" y="3033"/>
                    </a:cubicBezTo>
                    <a:cubicBezTo>
                      <a:pt x="5564" y="3033"/>
                      <a:pt x="5564" y="3058"/>
                      <a:pt x="5564" y="3058"/>
                    </a:cubicBezTo>
                    <a:cubicBezTo>
                      <a:pt x="5489" y="3209"/>
                      <a:pt x="5389" y="3334"/>
                      <a:pt x="5313" y="3459"/>
                    </a:cubicBezTo>
                    <a:cubicBezTo>
                      <a:pt x="5288" y="3459"/>
                      <a:pt x="5288" y="3484"/>
                      <a:pt x="5288" y="3484"/>
                    </a:cubicBezTo>
                    <a:cubicBezTo>
                      <a:pt x="5188" y="3610"/>
                      <a:pt x="5088" y="3735"/>
                      <a:pt x="4988" y="3860"/>
                    </a:cubicBezTo>
                    <a:cubicBezTo>
                      <a:pt x="4988" y="3885"/>
                      <a:pt x="4962" y="3885"/>
                      <a:pt x="4962" y="3885"/>
                    </a:cubicBezTo>
                    <a:cubicBezTo>
                      <a:pt x="4862" y="3986"/>
                      <a:pt x="4787" y="4086"/>
                      <a:pt x="4687" y="4186"/>
                    </a:cubicBezTo>
                    <a:cubicBezTo>
                      <a:pt x="4662" y="4211"/>
                      <a:pt x="4637" y="4236"/>
                      <a:pt x="4612" y="4236"/>
                    </a:cubicBezTo>
                    <a:cubicBezTo>
                      <a:pt x="4536" y="4311"/>
                      <a:pt x="4461" y="4387"/>
                      <a:pt x="4386" y="4437"/>
                    </a:cubicBezTo>
                    <a:cubicBezTo>
                      <a:pt x="4336" y="4462"/>
                      <a:pt x="4311" y="4512"/>
                      <a:pt x="4261" y="4537"/>
                    </a:cubicBezTo>
                    <a:cubicBezTo>
                      <a:pt x="4135" y="4612"/>
                      <a:pt x="4010" y="4712"/>
                      <a:pt x="3885" y="4763"/>
                    </a:cubicBezTo>
                    <a:cubicBezTo>
                      <a:pt x="3810" y="4813"/>
                      <a:pt x="3709" y="4863"/>
                      <a:pt x="3609" y="4888"/>
                    </a:cubicBezTo>
                    <a:lnTo>
                      <a:pt x="1955" y="5514"/>
                    </a:lnTo>
                    <a:cubicBezTo>
                      <a:pt x="1930" y="5514"/>
                      <a:pt x="1905" y="5514"/>
                      <a:pt x="1880" y="5540"/>
                    </a:cubicBezTo>
                    <a:cubicBezTo>
                      <a:pt x="1780" y="5565"/>
                      <a:pt x="1679" y="5590"/>
                      <a:pt x="1579" y="5615"/>
                    </a:cubicBezTo>
                    <a:cubicBezTo>
                      <a:pt x="1529" y="5615"/>
                      <a:pt x="1504" y="5640"/>
                      <a:pt x="1454" y="5640"/>
                    </a:cubicBezTo>
                    <a:cubicBezTo>
                      <a:pt x="1404" y="5665"/>
                      <a:pt x="1353" y="5665"/>
                      <a:pt x="1303" y="5665"/>
                    </a:cubicBezTo>
                    <a:cubicBezTo>
                      <a:pt x="1253" y="5665"/>
                      <a:pt x="1203" y="5690"/>
                      <a:pt x="1178" y="5690"/>
                    </a:cubicBezTo>
                    <a:lnTo>
                      <a:pt x="802" y="5690"/>
                    </a:lnTo>
                    <a:cubicBezTo>
                      <a:pt x="777" y="5690"/>
                      <a:pt x="727" y="5690"/>
                      <a:pt x="677" y="5665"/>
                    </a:cubicBezTo>
                    <a:lnTo>
                      <a:pt x="602" y="5665"/>
                    </a:lnTo>
                    <a:cubicBezTo>
                      <a:pt x="551" y="5640"/>
                      <a:pt x="501" y="5640"/>
                      <a:pt x="451" y="5615"/>
                    </a:cubicBezTo>
                    <a:lnTo>
                      <a:pt x="376" y="5615"/>
                    </a:lnTo>
                    <a:cubicBezTo>
                      <a:pt x="326" y="5590"/>
                      <a:pt x="276" y="5565"/>
                      <a:pt x="226" y="5540"/>
                    </a:cubicBezTo>
                    <a:cubicBezTo>
                      <a:pt x="201" y="5540"/>
                      <a:pt x="201" y="5540"/>
                      <a:pt x="175" y="5514"/>
                    </a:cubicBezTo>
                    <a:cubicBezTo>
                      <a:pt x="152" y="5503"/>
                      <a:pt x="123" y="5491"/>
                      <a:pt x="94" y="5477"/>
                    </a:cubicBezTo>
                    <a:lnTo>
                      <a:pt x="94" y="5477"/>
                    </a:lnTo>
                    <a:lnTo>
                      <a:pt x="1128" y="6166"/>
                    </a:lnTo>
                    <a:lnTo>
                      <a:pt x="1153" y="6166"/>
                    </a:lnTo>
                    <a:cubicBezTo>
                      <a:pt x="1203" y="6191"/>
                      <a:pt x="1253" y="6241"/>
                      <a:pt x="1303" y="6266"/>
                    </a:cubicBezTo>
                    <a:lnTo>
                      <a:pt x="1353" y="6266"/>
                    </a:lnTo>
                    <a:cubicBezTo>
                      <a:pt x="1404" y="6291"/>
                      <a:pt x="1454" y="6316"/>
                      <a:pt x="1479" y="6316"/>
                    </a:cubicBezTo>
                    <a:cubicBezTo>
                      <a:pt x="1504" y="6342"/>
                      <a:pt x="1504" y="6342"/>
                      <a:pt x="1504" y="6342"/>
                    </a:cubicBezTo>
                    <a:cubicBezTo>
                      <a:pt x="1529" y="6342"/>
                      <a:pt x="1554" y="6342"/>
                      <a:pt x="1579" y="6367"/>
                    </a:cubicBezTo>
                    <a:cubicBezTo>
                      <a:pt x="1604" y="6367"/>
                      <a:pt x="1654" y="6367"/>
                      <a:pt x="1679" y="6392"/>
                    </a:cubicBezTo>
                    <a:lnTo>
                      <a:pt x="1729" y="6392"/>
                    </a:lnTo>
                    <a:cubicBezTo>
                      <a:pt x="1754" y="6392"/>
                      <a:pt x="1780" y="6392"/>
                      <a:pt x="1805" y="6417"/>
                    </a:cubicBezTo>
                    <a:lnTo>
                      <a:pt x="2356" y="6417"/>
                    </a:lnTo>
                    <a:cubicBezTo>
                      <a:pt x="2381" y="6417"/>
                      <a:pt x="2406" y="6417"/>
                      <a:pt x="2431" y="6392"/>
                    </a:cubicBezTo>
                    <a:cubicBezTo>
                      <a:pt x="2481" y="6392"/>
                      <a:pt x="2531" y="6392"/>
                      <a:pt x="2582" y="6367"/>
                    </a:cubicBezTo>
                    <a:lnTo>
                      <a:pt x="2657" y="6367"/>
                    </a:lnTo>
                    <a:cubicBezTo>
                      <a:pt x="2657" y="6367"/>
                      <a:pt x="2682" y="6367"/>
                      <a:pt x="2707" y="6342"/>
                    </a:cubicBezTo>
                    <a:cubicBezTo>
                      <a:pt x="2807" y="6316"/>
                      <a:pt x="2907" y="6291"/>
                      <a:pt x="3008" y="6266"/>
                    </a:cubicBezTo>
                    <a:cubicBezTo>
                      <a:pt x="3008" y="6266"/>
                      <a:pt x="3033" y="6266"/>
                      <a:pt x="3058" y="6241"/>
                    </a:cubicBezTo>
                    <a:lnTo>
                      <a:pt x="3083" y="6241"/>
                    </a:lnTo>
                    <a:lnTo>
                      <a:pt x="4762" y="5615"/>
                    </a:lnTo>
                    <a:cubicBezTo>
                      <a:pt x="4837" y="5590"/>
                      <a:pt x="4937" y="5540"/>
                      <a:pt x="5013" y="5489"/>
                    </a:cubicBezTo>
                    <a:cubicBezTo>
                      <a:pt x="5138" y="5439"/>
                      <a:pt x="5263" y="5364"/>
                      <a:pt x="5389" y="5264"/>
                    </a:cubicBezTo>
                    <a:cubicBezTo>
                      <a:pt x="5439" y="5239"/>
                      <a:pt x="5464" y="5214"/>
                      <a:pt x="5514" y="5164"/>
                    </a:cubicBezTo>
                    <a:cubicBezTo>
                      <a:pt x="5589" y="5113"/>
                      <a:pt x="5664" y="5063"/>
                      <a:pt x="5714" y="5013"/>
                    </a:cubicBezTo>
                    <a:cubicBezTo>
                      <a:pt x="5739" y="4988"/>
                      <a:pt x="5739" y="4988"/>
                      <a:pt x="5764" y="4988"/>
                    </a:cubicBezTo>
                    <a:cubicBezTo>
                      <a:pt x="5764" y="4963"/>
                      <a:pt x="5790" y="4938"/>
                      <a:pt x="5815" y="4913"/>
                    </a:cubicBezTo>
                    <a:cubicBezTo>
                      <a:pt x="5865" y="4863"/>
                      <a:pt x="5915" y="4813"/>
                      <a:pt x="5965" y="4763"/>
                    </a:cubicBezTo>
                    <a:cubicBezTo>
                      <a:pt x="6015" y="4738"/>
                      <a:pt x="6065" y="4687"/>
                      <a:pt x="6090" y="4637"/>
                    </a:cubicBezTo>
                    <a:cubicBezTo>
                      <a:pt x="6115" y="4612"/>
                      <a:pt x="6115" y="4612"/>
                      <a:pt x="6115" y="4587"/>
                    </a:cubicBezTo>
                    <a:lnTo>
                      <a:pt x="6140" y="4587"/>
                    </a:lnTo>
                    <a:cubicBezTo>
                      <a:pt x="6191" y="4512"/>
                      <a:pt x="6241" y="4462"/>
                      <a:pt x="6291" y="4412"/>
                    </a:cubicBezTo>
                    <a:cubicBezTo>
                      <a:pt x="6341" y="4337"/>
                      <a:pt x="6366" y="4286"/>
                      <a:pt x="6416" y="4236"/>
                    </a:cubicBezTo>
                    <a:cubicBezTo>
                      <a:pt x="6416" y="4211"/>
                      <a:pt x="6416" y="4211"/>
                      <a:pt x="6416" y="4211"/>
                    </a:cubicBezTo>
                    <a:cubicBezTo>
                      <a:pt x="6416" y="4211"/>
                      <a:pt x="6441" y="4211"/>
                      <a:pt x="6441" y="4186"/>
                    </a:cubicBezTo>
                    <a:cubicBezTo>
                      <a:pt x="6466" y="4161"/>
                      <a:pt x="6491" y="4111"/>
                      <a:pt x="6516" y="4061"/>
                    </a:cubicBezTo>
                    <a:cubicBezTo>
                      <a:pt x="6566" y="4011"/>
                      <a:pt x="6592" y="3936"/>
                      <a:pt x="6642" y="3885"/>
                    </a:cubicBezTo>
                    <a:cubicBezTo>
                      <a:pt x="6642" y="3860"/>
                      <a:pt x="6667" y="3835"/>
                      <a:pt x="6692" y="3785"/>
                    </a:cubicBezTo>
                    <a:lnTo>
                      <a:pt x="6717" y="3760"/>
                    </a:lnTo>
                    <a:cubicBezTo>
                      <a:pt x="6717" y="3760"/>
                      <a:pt x="6717" y="3735"/>
                      <a:pt x="6717" y="3710"/>
                    </a:cubicBezTo>
                    <a:cubicBezTo>
                      <a:pt x="6767" y="3660"/>
                      <a:pt x="6792" y="3610"/>
                      <a:pt x="6817" y="3560"/>
                    </a:cubicBezTo>
                    <a:cubicBezTo>
                      <a:pt x="6842" y="3484"/>
                      <a:pt x="6867" y="3434"/>
                      <a:pt x="6892" y="3359"/>
                    </a:cubicBezTo>
                    <a:cubicBezTo>
                      <a:pt x="6917" y="3359"/>
                      <a:pt x="6917" y="3334"/>
                      <a:pt x="6917" y="3334"/>
                    </a:cubicBezTo>
                    <a:cubicBezTo>
                      <a:pt x="6917" y="3334"/>
                      <a:pt x="6917" y="3309"/>
                      <a:pt x="6917" y="3309"/>
                    </a:cubicBezTo>
                    <a:cubicBezTo>
                      <a:pt x="6942" y="3259"/>
                      <a:pt x="6968" y="3234"/>
                      <a:pt x="6993" y="3184"/>
                    </a:cubicBezTo>
                    <a:cubicBezTo>
                      <a:pt x="7018" y="3108"/>
                      <a:pt x="7043" y="3033"/>
                      <a:pt x="7043" y="2983"/>
                    </a:cubicBezTo>
                    <a:cubicBezTo>
                      <a:pt x="7068" y="2933"/>
                      <a:pt x="7068" y="2908"/>
                      <a:pt x="7093" y="2883"/>
                    </a:cubicBezTo>
                    <a:cubicBezTo>
                      <a:pt x="7093" y="2858"/>
                      <a:pt x="7093" y="2833"/>
                      <a:pt x="7093" y="2833"/>
                    </a:cubicBezTo>
                    <a:cubicBezTo>
                      <a:pt x="7118" y="2808"/>
                      <a:pt x="7118" y="2783"/>
                      <a:pt x="7118" y="2758"/>
                    </a:cubicBezTo>
                    <a:cubicBezTo>
                      <a:pt x="7143" y="2657"/>
                      <a:pt x="7168" y="2557"/>
                      <a:pt x="7193" y="2457"/>
                    </a:cubicBezTo>
                    <a:cubicBezTo>
                      <a:pt x="7193" y="2432"/>
                      <a:pt x="7193" y="2407"/>
                      <a:pt x="7193" y="2382"/>
                    </a:cubicBezTo>
                    <a:cubicBezTo>
                      <a:pt x="7293" y="1780"/>
                      <a:pt x="7193" y="1304"/>
                      <a:pt x="6968" y="978"/>
                    </a:cubicBezTo>
                    <a:cubicBezTo>
                      <a:pt x="6892" y="878"/>
                      <a:pt x="6792" y="803"/>
                      <a:pt x="6692" y="727"/>
                    </a:cubicBezTo>
                    <a:lnTo>
                      <a:pt x="5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759;p40">
                <a:extLst>
                  <a:ext uri="{FF2B5EF4-FFF2-40B4-BE49-F238E27FC236}">
                    <a16:creationId xmlns:a16="http://schemas.microsoft.com/office/drawing/2014/main" id="{600979F0-34CD-660C-B7A8-B8277915C793}"/>
                  </a:ext>
                </a:extLst>
              </p:cNvPr>
              <p:cNvSpPr/>
              <p:nvPr/>
            </p:nvSpPr>
            <p:spPr>
              <a:xfrm flipH="1">
                <a:off x="7817077" y="2223033"/>
                <a:ext cx="315330" cy="287874"/>
              </a:xfrm>
              <a:custGeom>
                <a:avLst/>
                <a:gdLst/>
                <a:ahLst/>
                <a:cxnLst/>
                <a:rect l="l" t="t" r="r" b="b"/>
                <a:pathLst>
                  <a:path w="8924" h="8147" extrusionOk="0">
                    <a:moveTo>
                      <a:pt x="8835" y="897"/>
                    </a:moveTo>
                    <a:lnTo>
                      <a:pt x="8923" y="953"/>
                    </a:lnTo>
                    <a:cubicBezTo>
                      <a:pt x="8896" y="932"/>
                      <a:pt x="8866" y="914"/>
                      <a:pt x="8835" y="897"/>
                    </a:cubicBezTo>
                    <a:close/>
                    <a:moveTo>
                      <a:pt x="6793" y="1"/>
                    </a:moveTo>
                    <a:cubicBezTo>
                      <a:pt x="6743" y="1"/>
                      <a:pt x="6718" y="26"/>
                      <a:pt x="6668" y="26"/>
                    </a:cubicBezTo>
                    <a:lnTo>
                      <a:pt x="6617" y="26"/>
                    </a:lnTo>
                    <a:cubicBezTo>
                      <a:pt x="6592" y="26"/>
                      <a:pt x="6567" y="26"/>
                      <a:pt x="6542" y="51"/>
                    </a:cubicBezTo>
                    <a:cubicBezTo>
                      <a:pt x="6417" y="76"/>
                      <a:pt x="6317" y="101"/>
                      <a:pt x="6191" y="151"/>
                    </a:cubicBezTo>
                    <a:lnTo>
                      <a:pt x="6166" y="151"/>
                    </a:lnTo>
                    <a:lnTo>
                      <a:pt x="2307" y="1580"/>
                    </a:lnTo>
                    <a:cubicBezTo>
                      <a:pt x="2206" y="1630"/>
                      <a:pt x="2131" y="1655"/>
                      <a:pt x="2031" y="1705"/>
                    </a:cubicBezTo>
                    <a:cubicBezTo>
                      <a:pt x="1906" y="1755"/>
                      <a:pt x="1780" y="1856"/>
                      <a:pt x="1655" y="1931"/>
                    </a:cubicBezTo>
                    <a:cubicBezTo>
                      <a:pt x="1630" y="1956"/>
                      <a:pt x="1580" y="2006"/>
                      <a:pt x="1555" y="2031"/>
                    </a:cubicBezTo>
                    <a:cubicBezTo>
                      <a:pt x="1505" y="2081"/>
                      <a:pt x="1455" y="2106"/>
                      <a:pt x="1379" y="2156"/>
                    </a:cubicBezTo>
                    <a:cubicBezTo>
                      <a:pt x="1354" y="2181"/>
                      <a:pt x="1329" y="2231"/>
                      <a:pt x="1279" y="2257"/>
                    </a:cubicBezTo>
                    <a:cubicBezTo>
                      <a:pt x="1279" y="2282"/>
                      <a:pt x="1254" y="2282"/>
                      <a:pt x="1229" y="2307"/>
                    </a:cubicBezTo>
                    <a:cubicBezTo>
                      <a:pt x="1204" y="2332"/>
                      <a:pt x="1204" y="2357"/>
                      <a:pt x="1179" y="2357"/>
                    </a:cubicBezTo>
                    <a:cubicBezTo>
                      <a:pt x="1129" y="2432"/>
                      <a:pt x="1054" y="2482"/>
                      <a:pt x="1003" y="2532"/>
                    </a:cubicBezTo>
                    <a:cubicBezTo>
                      <a:pt x="978" y="2582"/>
                      <a:pt x="953" y="2632"/>
                      <a:pt x="903" y="2658"/>
                    </a:cubicBezTo>
                    <a:cubicBezTo>
                      <a:pt x="903" y="2683"/>
                      <a:pt x="903" y="2683"/>
                      <a:pt x="903" y="2683"/>
                    </a:cubicBezTo>
                    <a:cubicBezTo>
                      <a:pt x="878" y="2683"/>
                      <a:pt x="878" y="2708"/>
                      <a:pt x="878" y="2708"/>
                    </a:cubicBezTo>
                    <a:cubicBezTo>
                      <a:pt x="828" y="2758"/>
                      <a:pt x="803" y="2808"/>
                      <a:pt x="753" y="2858"/>
                    </a:cubicBezTo>
                    <a:cubicBezTo>
                      <a:pt x="728" y="2933"/>
                      <a:pt x="678" y="2983"/>
                      <a:pt x="653" y="3033"/>
                    </a:cubicBezTo>
                    <a:cubicBezTo>
                      <a:pt x="627" y="3059"/>
                      <a:pt x="627" y="3084"/>
                      <a:pt x="602" y="3109"/>
                    </a:cubicBezTo>
                    <a:cubicBezTo>
                      <a:pt x="602" y="3109"/>
                      <a:pt x="602" y="3109"/>
                      <a:pt x="602" y="3134"/>
                    </a:cubicBezTo>
                    <a:cubicBezTo>
                      <a:pt x="577" y="3134"/>
                      <a:pt x="577" y="3159"/>
                      <a:pt x="552" y="3184"/>
                    </a:cubicBezTo>
                    <a:cubicBezTo>
                      <a:pt x="527" y="3234"/>
                      <a:pt x="502" y="3284"/>
                      <a:pt x="452" y="3334"/>
                    </a:cubicBezTo>
                    <a:cubicBezTo>
                      <a:pt x="427" y="3384"/>
                      <a:pt x="402" y="3460"/>
                      <a:pt x="377" y="3510"/>
                    </a:cubicBezTo>
                    <a:cubicBezTo>
                      <a:pt x="377" y="3535"/>
                      <a:pt x="352" y="3535"/>
                      <a:pt x="352" y="3560"/>
                    </a:cubicBezTo>
                    <a:cubicBezTo>
                      <a:pt x="352" y="3585"/>
                      <a:pt x="352" y="3585"/>
                      <a:pt x="327" y="3585"/>
                    </a:cubicBezTo>
                    <a:cubicBezTo>
                      <a:pt x="327" y="3610"/>
                      <a:pt x="302" y="3635"/>
                      <a:pt x="302" y="3660"/>
                    </a:cubicBezTo>
                    <a:cubicBezTo>
                      <a:pt x="277" y="3735"/>
                      <a:pt x="252" y="3785"/>
                      <a:pt x="226" y="3835"/>
                    </a:cubicBezTo>
                    <a:cubicBezTo>
                      <a:pt x="201" y="3911"/>
                      <a:pt x="176" y="3961"/>
                      <a:pt x="151" y="4036"/>
                    </a:cubicBezTo>
                    <a:cubicBezTo>
                      <a:pt x="151" y="4036"/>
                      <a:pt x="151" y="4036"/>
                      <a:pt x="151" y="4061"/>
                    </a:cubicBezTo>
                    <a:cubicBezTo>
                      <a:pt x="151" y="4061"/>
                      <a:pt x="151" y="4061"/>
                      <a:pt x="151" y="4086"/>
                    </a:cubicBezTo>
                    <a:cubicBezTo>
                      <a:pt x="126" y="4136"/>
                      <a:pt x="126" y="4186"/>
                      <a:pt x="101" y="4236"/>
                    </a:cubicBezTo>
                    <a:cubicBezTo>
                      <a:pt x="76" y="4337"/>
                      <a:pt x="51" y="4437"/>
                      <a:pt x="51" y="4512"/>
                    </a:cubicBezTo>
                    <a:cubicBezTo>
                      <a:pt x="51" y="4512"/>
                      <a:pt x="51" y="4512"/>
                      <a:pt x="26" y="4537"/>
                    </a:cubicBezTo>
                    <a:cubicBezTo>
                      <a:pt x="1" y="4688"/>
                      <a:pt x="1" y="4863"/>
                      <a:pt x="1" y="5013"/>
                    </a:cubicBezTo>
                    <a:cubicBezTo>
                      <a:pt x="1" y="5866"/>
                      <a:pt x="252" y="6542"/>
                      <a:pt x="627" y="7018"/>
                    </a:cubicBezTo>
                    <a:cubicBezTo>
                      <a:pt x="753" y="7169"/>
                      <a:pt x="903" y="7294"/>
                      <a:pt x="1079" y="7394"/>
                    </a:cubicBezTo>
                    <a:lnTo>
                      <a:pt x="2178" y="8127"/>
                    </a:lnTo>
                    <a:lnTo>
                      <a:pt x="2178" y="8127"/>
                    </a:lnTo>
                    <a:cubicBezTo>
                      <a:pt x="1543" y="7696"/>
                      <a:pt x="1153" y="6877"/>
                      <a:pt x="1129" y="5765"/>
                    </a:cubicBezTo>
                    <a:cubicBezTo>
                      <a:pt x="1129" y="5590"/>
                      <a:pt x="1154" y="5440"/>
                      <a:pt x="1179" y="5264"/>
                    </a:cubicBezTo>
                    <a:cubicBezTo>
                      <a:pt x="1204" y="5114"/>
                      <a:pt x="1229" y="4963"/>
                      <a:pt x="1279" y="4813"/>
                    </a:cubicBezTo>
                    <a:cubicBezTo>
                      <a:pt x="1279" y="4813"/>
                      <a:pt x="1279" y="4788"/>
                      <a:pt x="1279" y="4788"/>
                    </a:cubicBezTo>
                    <a:cubicBezTo>
                      <a:pt x="1329" y="4638"/>
                      <a:pt x="1404" y="4487"/>
                      <a:pt x="1480" y="4337"/>
                    </a:cubicBezTo>
                    <a:cubicBezTo>
                      <a:pt x="1480" y="4312"/>
                      <a:pt x="1480" y="4312"/>
                      <a:pt x="1480" y="4312"/>
                    </a:cubicBezTo>
                    <a:cubicBezTo>
                      <a:pt x="1555" y="4161"/>
                      <a:pt x="1630" y="4011"/>
                      <a:pt x="1730" y="3861"/>
                    </a:cubicBezTo>
                    <a:lnTo>
                      <a:pt x="1730" y="3835"/>
                    </a:lnTo>
                    <a:cubicBezTo>
                      <a:pt x="1830" y="3685"/>
                      <a:pt x="1931" y="3560"/>
                      <a:pt x="2031" y="3409"/>
                    </a:cubicBezTo>
                    <a:cubicBezTo>
                      <a:pt x="2031" y="3409"/>
                      <a:pt x="2031" y="3409"/>
                      <a:pt x="2056" y="3384"/>
                    </a:cubicBezTo>
                    <a:cubicBezTo>
                      <a:pt x="2156" y="3284"/>
                      <a:pt x="2257" y="3159"/>
                      <a:pt x="2357" y="3033"/>
                    </a:cubicBezTo>
                    <a:cubicBezTo>
                      <a:pt x="2382" y="3033"/>
                      <a:pt x="2407" y="3008"/>
                      <a:pt x="2407" y="2983"/>
                    </a:cubicBezTo>
                    <a:cubicBezTo>
                      <a:pt x="2507" y="2908"/>
                      <a:pt x="2582" y="2833"/>
                      <a:pt x="2683" y="2758"/>
                    </a:cubicBezTo>
                    <a:cubicBezTo>
                      <a:pt x="2733" y="2733"/>
                      <a:pt x="2758" y="2708"/>
                      <a:pt x="2808" y="2658"/>
                    </a:cubicBezTo>
                    <a:cubicBezTo>
                      <a:pt x="2933" y="2582"/>
                      <a:pt x="3033" y="2507"/>
                      <a:pt x="3184" y="2432"/>
                    </a:cubicBezTo>
                    <a:cubicBezTo>
                      <a:pt x="3259" y="2382"/>
                      <a:pt x="3334" y="2357"/>
                      <a:pt x="3435" y="2332"/>
                    </a:cubicBezTo>
                    <a:lnTo>
                      <a:pt x="7294" y="878"/>
                    </a:lnTo>
                    <a:cubicBezTo>
                      <a:pt x="7445" y="828"/>
                      <a:pt x="7595" y="778"/>
                      <a:pt x="7745" y="753"/>
                    </a:cubicBezTo>
                    <a:lnTo>
                      <a:pt x="7795" y="753"/>
                    </a:lnTo>
                    <a:cubicBezTo>
                      <a:pt x="7946" y="728"/>
                      <a:pt x="8071" y="728"/>
                      <a:pt x="8171" y="728"/>
                    </a:cubicBezTo>
                    <a:lnTo>
                      <a:pt x="8221" y="728"/>
                    </a:lnTo>
                    <a:cubicBezTo>
                      <a:pt x="8347" y="728"/>
                      <a:pt x="8447" y="753"/>
                      <a:pt x="8572" y="778"/>
                    </a:cubicBezTo>
                    <a:cubicBezTo>
                      <a:pt x="8572" y="803"/>
                      <a:pt x="8597" y="803"/>
                      <a:pt x="8597" y="803"/>
                    </a:cubicBezTo>
                    <a:cubicBezTo>
                      <a:pt x="8670" y="821"/>
                      <a:pt x="8756" y="852"/>
                      <a:pt x="8835" y="897"/>
                    </a:cubicBezTo>
                    <a:lnTo>
                      <a:pt x="8835" y="897"/>
                    </a:lnTo>
                    <a:lnTo>
                      <a:pt x="7795" y="226"/>
                    </a:lnTo>
                    <a:cubicBezTo>
                      <a:pt x="7770" y="201"/>
                      <a:pt x="7770" y="201"/>
                      <a:pt x="7770" y="201"/>
                    </a:cubicBezTo>
                    <a:cubicBezTo>
                      <a:pt x="7720" y="176"/>
                      <a:pt x="7670" y="151"/>
                      <a:pt x="7645" y="126"/>
                    </a:cubicBezTo>
                    <a:cubicBezTo>
                      <a:pt x="7595" y="101"/>
                      <a:pt x="7545" y="101"/>
                      <a:pt x="7495" y="76"/>
                    </a:cubicBezTo>
                    <a:lnTo>
                      <a:pt x="7470" y="76"/>
                    </a:lnTo>
                    <a:cubicBezTo>
                      <a:pt x="7445" y="51"/>
                      <a:pt x="7445" y="51"/>
                      <a:pt x="7445" y="51"/>
                    </a:cubicBezTo>
                    <a:cubicBezTo>
                      <a:pt x="7394" y="51"/>
                      <a:pt x="7369" y="26"/>
                      <a:pt x="7344" y="26"/>
                    </a:cubicBezTo>
                    <a:cubicBezTo>
                      <a:pt x="7294" y="26"/>
                      <a:pt x="7219" y="1"/>
                      <a:pt x="7169" y="1"/>
                    </a:cubicBezTo>
                    <a:close/>
                    <a:moveTo>
                      <a:pt x="2178" y="8127"/>
                    </a:moveTo>
                    <a:cubicBezTo>
                      <a:pt x="2187" y="8134"/>
                      <a:pt x="2197" y="8140"/>
                      <a:pt x="2206" y="8146"/>
                    </a:cubicBezTo>
                    <a:lnTo>
                      <a:pt x="2178" y="812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760;p40">
                <a:extLst>
                  <a:ext uri="{FF2B5EF4-FFF2-40B4-BE49-F238E27FC236}">
                    <a16:creationId xmlns:a16="http://schemas.microsoft.com/office/drawing/2014/main" id="{CA786C9E-A512-0EE6-A0AB-EE37366ACF9E}"/>
                  </a:ext>
                </a:extLst>
              </p:cNvPr>
              <p:cNvSpPr/>
              <p:nvPr/>
            </p:nvSpPr>
            <p:spPr>
              <a:xfrm flipH="1">
                <a:off x="7432703" y="2110279"/>
                <a:ext cx="660729" cy="412253"/>
              </a:xfrm>
              <a:custGeom>
                <a:avLst/>
                <a:gdLst/>
                <a:ahLst/>
                <a:cxnLst/>
                <a:rect l="l" t="t" r="r" b="b"/>
                <a:pathLst>
                  <a:path w="18699" h="11667" extrusionOk="0">
                    <a:moveTo>
                      <a:pt x="17063" y="945"/>
                    </a:moveTo>
                    <a:cubicBezTo>
                      <a:pt x="17263" y="945"/>
                      <a:pt x="17430" y="1024"/>
                      <a:pt x="17545" y="1187"/>
                    </a:cubicBezTo>
                    <a:cubicBezTo>
                      <a:pt x="17720" y="1437"/>
                      <a:pt x="17745" y="1813"/>
                      <a:pt x="17595" y="2265"/>
                    </a:cubicBezTo>
                    <a:cubicBezTo>
                      <a:pt x="17043" y="4094"/>
                      <a:pt x="15665" y="5823"/>
                      <a:pt x="14186" y="6575"/>
                    </a:cubicBezTo>
                    <a:cubicBezTo>
                      <a:pt x="14061" y="6651"/>
                      <a:pt x="13911" y="6726"/>
                      <a:pt x="13760" y="6776"/>
                    </a:cubicBezTo>
                    <a:lnTo>
                      <a:pt x="12081" y="7402"/>
                    </a:lnTo>
                    <a:cubicBezTo>
                      <a:pt x="11876" y="7475"/>
                      <a:pt x="11683" y="7510"/>
                      <a:pt x="11506" y="7510"/>
                    </a:cubicBezTo>
                    <a:cubicBezTo>
                      <a:pt x="10711" y="7510"/>
                      <a:pt x="10238" y="6805"/>
                      <a:pt x="10402" y="5698"/>
                    </a:cubicBezTo>
                    <a:cubicBezTo>
                      <a:pt x="10577" y="4445"/>
                      <a:pt x="11530" y="3117"/>
                      <a:pt x="12582" y="2565"/>
                    </a:cubicBezTo>
                    <a:cubicBezTo>
                      <a:pt x="12657" y="2515"/>
                      <a:pt x="12758" y="2490"/>
                      <a:pt x="12833" y="2440"/>
                    </a:cubicBezTo>
                    <a:lnTo>
                      <a:pt x="16718" y="1011"/>
                    </a:lnTo>
                    <a:cubicBezTo>
                      <a:pt x="16840" y="968"/>
                      <a:pt x="16956" y="945"/>
                      <a:pt x="17063" y="945"/>
                    </a:cubicBezTo>
                    <a:close/>
                    <a:moveTo>
                      <a:pt x="6653" y="4854"/>
                    </a:moveTo>
                    <a:cubicBezTo>
                      <a:pt x="7441" y="4854"/>
                      <a:pt x="7908" y="5574"/>
                      <a:pt x="7745" y="6676"/>
                    </a:cubicBezTo>
                    <a:cubicBezTo>
                      <a:pt x="7570" y="7929"/>
                      <a:pt x="6617" y="9257"/>
                      <a:pt x="5565" y="9783"/>
                    </a:cubicBezTo>
                    <a:cubicBezTo>
                      <a:pt x="5489" y="9834"/>
                      <a:pt x="5389" y="9884"/>
                      <a:pt x="5314" y="9909"/>
                    </a:cubicBezTo>
                    <a:lnTo>
                      <a:pt x="3635" y="10535"/>
                    </a:lnTo>
                    <a:cubicBezTo>
                      <a:pt x="3284" y="10665"/>
                      <a:pt x="2954" y="10727"/>
                      <a:pt x="2652" y="10727"/>
                    </a:cubicBezTo>
                    <a:cubicBezTo>
                      <a:pt x="1552" y="10727"/>
                      <a:pt x="822" y="9902"/>
                      <a:pt x="803" y="8505"/>
                    </a:cubicBezTo>
                    <a:cubicBezTo>
                      <a:pt x="778" y="8104"/>
                      <a:pt x="928" y="7653"/>
                      <a:pt x="1204" y="7252"/>
                    </a:cubicBezTo>
                    <a:cubicBezTo>
                      <a:pt x="1429" y="6901"/>
                      <a:pt x="1730" y="6625"/>
                      <a:pt x="2031" y="6475"/>
                    </a:cubicBezTo>
                    <a:cubicBezTo>
                      <a:pt x="2081" y="6450"/>
                      <a:pt x="2131" y="6425"/>
                      <a:pt x="2181" y="6400"/>
                    </a:cubicBezTo>
                    <a:lnTo>
                      <a:pt x="6066" y="4971"/>
                    </a:lnTo>
                    <a:cubicBezTo>
                      <a:pt x="6276" y="4892"/>
                      <a:pt x="6473" y="4854"/>
                      <a:pt x="6653" y="4854"/>
                    </a:cubicBezTo>
                    <a:close/>
                    <a:moveTo>
                      <a:pt x="17402" y="0"/>
                    </a:moveTo>
                    <a:cubicBezTo>
                      <a:pt x="17231" y="0"/>
                      <a:pt x="17044" y="35"/>
                      <a:pt x="16843" y="109"/>
                    </a:cubicBezTo>
                    <a:lnTo>
                      <a:pt x="12983" y="1563"/>
                    </a:lnTo>
                    <a:cubicBezTo>
                      <a:pt x="12858" y="1613"/>
                      <a:pt x="12733" y="1663"/>
                      <a:pt x="12607" y="1713"/>
                    </a:cubicBezTo>
                    <a:cubicBezTo>
                      <a:pt x="11605" y="2239"/>
                      <a:pt x="10677" y="3292"/>
                      <a:pt x="10126" y="4470"/>
                    </a:cubicBezTo>
                    <a:cubicBezTo>
                      <a:pt x="10060" y="4460"/>
                      <a:pt x="9992" y="4455"/>
                      <a:pt x="9923" y="4455"/>
                    </a:cubicBezTo>
                    <a:cubicBezTo>
                      <a:pt x="9656" y="4455"/>
                      <a:pt x="9373" y="4531"/>
                      <a:pt x="9073" y="4671"/>
                    </a:cubicBezTo>
                    <a:cubicBezTo>
                      <a:pt x="8873" y="4796"/>
                      <a:pt x="8672" y="4921"/>
                      <a:pt x="8472" y="5097"/>
                    </a:cubicBezTo>
                    <a:cubicBezTo>
                      <a:pt x="8266" y="4350"/>
                      <a:pt x="7741" y="3909"/>
                      <a:pt x="7010" y="3909"/>
                    </a:cubicBezTo>
                    <a:cubicBezTo>
                      <a:pt x="6759" y="3909"/>
                      <a:pt x="6485" y="3960"/>
                      <a:pt x="6191" y="4069"/>
                    </a:cubicBezTo>
                    <a:lnTo>
                      <a:pt x="2332" y="5523"/>
                    </a:lnTo>
                    <a:cubicBezTo>
                      <a:pt x="2231" y="5548"/>
                      <a:pt x="2156" y="5573"/>
                      <a:pt x="2081" y="5623"/>
                    </a:cubicBezTo>
                    <a:cubicBezTo>
                      <a:pt x="953" y="6199"/>
                      <a:pt x="1" y="7703"/>
                      <a:pt x="26" y="8956"/>
                    </a:cubicBezTo>
                    <a:cubicBezTo>
                      <a:pt x="45" y="10653"/>
                      <a:pt x="950" y="11666"/>
                      <a:pt x="2313" y="11666"/>
                    </a:cubicBezTo>
                    <a:cubicBezTo>
                      <a:pt x="2681" y="11666"/>
                      <a:pt x="3083" y="11592"/>
                      <a:pt x="3509" y="11438"/>
                    </a:cubicBezTo>
                    <a:lnTo>
                      <a:pt x="5164" y="10811"/>
                    </a:lnTo>
                    <a:cubicBezTo>
                      <a:pt x="5289" y="10761"/>
                      <a:pt x="5414" y="10711"/>
                      <a:pt x="5540" y="10636"/>
                    </a:cubicBezTo>
                    <a:cubicBezTo>
                      <a:pt x="6943" y="9909"/>
                      <a:pt x="8246" y="8104"/>
                      <a:pt x="8497" y="6400"/>
                    </a:cubicBezTo>
                    <a:cubicBezTo>
                      <a:pt x="8522" y="6300"/>
                      <a:pt x="8522" y="6199"/>
                      <a:pt x="8547" y="6099"/>
                    </a:cubicBezTo>
                    <a:cubicBezTo>
                      <a:pt x="8697" y="5924"/>
                      <a:pt x="8848" y="5823"/>
                      <a:pt x="9023" y="5723"/>
                    </a:cubicBezTo>
                    <a:cubicBezTo>
                      <a:pt x="9180" y="5645"/>
                      <a:pt x="9337" y="5606"/>
                      <a:pt x="9475" y="5606"/>
                    </a:cubicBezTo>
                    <a:cubicBezTo>
                      <a:pt x="9558" y="5606"/>
                      <a:pt x="9634" y="5620"/>
                      <a:pt x="9700" y="5648"/>
                    </a:cubicBezTo>
                    <a:cubicBezTo>
                      <a:pt x="9675" y="5748"/>
                      <a:pt x="9675" y="5874"/>
                      <a:pt x="9650" y="5974"/>
                    </a:cubicBezTo>
                    <a:cubicBezTo>
                      <a:pt x="9406" y="7479"/>
                      <a:pt x="10053" y="8440"/>
                      <a:pt x="11137" y="8440"/>
                    </a:cubicBezTo>
                    <a:cubicBezTo>
                      <a:pt x="11388" y="8440"/>
                      <a:pt x="11663" y="8388"/>
                      <a:pt x="11956" y="8280"/>
                    </a:cubicBezTo>
                    <a:lnTo>
                      <a:pt x="13610" y="7678"/>
                    </a:lnTo>
                    <a:cubicBezTo>
                      <a:pt x="13810" y="7603"/>
                      <a:pt x="13986" y="7528"/>
                      <a:pt x="14161" y="7427"/>
                    </a:cubicBezTo>
                    <a:cubicBezTo>
                      <a:pt x="15966" y="6500"/>
                      <a:pt x="17645" y="4395"/>
                      <a:pt x="18322" y="2164"/>
                    </a:cubicBezTo>
                    <a:cubicBezTo>
                      <a:pt x="18699" y="907"/>
                      <a:pt x="18270" y="0"/>
                      <a:pt x="17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761;p40">
                <a:extLst>
                  <a:ext uri="{FF2B5EF4-FFF2-40B4-BE49-F238E27FC236}">
                    <a16:creationId xmlns:a16="http://schemas.microsoft.com/office/drawing/2014/main" id="{03324D6A-350F-EE9D-6081-FE4791B54BDD}"/>
                  </a:ext>
                </a:extLst>
              </p:cNvPr>
              <p:cNvSpPr/>
              <p:nvPr/>
            </p:nvSpPr>
            <p:spPr>
              <a:xfrm flipH="1">
                <a:off x="7163521" y="3867595"/>
                <a:ext cx="408296" cy="233847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6618" extrusionOk="0">
                    <a:moveTo>
                      <a:pt x="7419" y="0"/>
                    </a:moveTo>
                    <a:cubicBezTo>
                      <a:pt x="7319" y="0"/>
                      <a:pt x="7244" y="0"/>
                      <a:pt x="7194" y="51"/>
                    </a:cubicBezTo>
                    <a:lnTo>
                      <a:pt x="76" y="4161"/>
                    </a:lnTo>
                    <a:cubicBezTo>
                      <a:pt x="26" y="4186"/>
                      <a:pt x="1" y="4211"/>
                      <a:pt x="1" y="4236"/>
                    </a:cubicBezTo>
                    <a:cubicBezTo>
                      <a:pt x="1" y="4286"/>
                      <a:pt x="26" y="4311"/>
                      <a:pt x="76" y="4336"/>
                    </a:cubicBezTo>
                    <a:lnTo>
                      <a:pt x="3910" y="6567"/>
                    </a:lnTo>
                    <a:cubicBezTo>
                      <a:pt x="3961" y="6592"/>
                      <a:pt x="4036" y="6617"/>
                      <a:pt x="4136" y="6617"/>
                    </a:cubicBezTo>
                    <a:cubicBezTo>
                      <a:pt x="4211" y="6617"/>
                      <a:pt x="4286" y="6592"/>
                      <a:pt x="4362" y="6567"/>
                    </a:cubicBezTo>
                    <a:lnTo>
                      <a:pt x="11479" y="2432"/>
                    </a:lnTo>
                    <a:cubicBezTo>
                      <a:pt x="11530" y="2407"/>
                      <a:pt x="11555" y="2381"/>
                      <a:pt x="11555" y="2356"/>
                    </a:cubicBezTo>
                    <a:cubicBezTo>
                      <a:pt x="11555" y="2306"/>
                      <a:pt x="11530" y="2281"/>
                      <a:pt x="11479" y="2256"/>
                    </a:cubicBezTo>
                    <a:lnTo>
                      <a:pt x="7645" y="51"/>
                    </a:lnTo>
                    <a:cubicBezTo>
                      <a:pt x="7570" y="0"/>
                      <a:pt x="7494" y="0"/>
                      <a:pt x="7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762;p40">
                <a:extLst>
                  <a:ext uri="{FF2B5EF4-FFF2-40B4-BE49-F238E27FC236}">
                    <a16:creationId xmlns:a16="http://schemas.microsoft.com/office/drawing/2014/main" id="{A4C7A2B7-75C3-EE47-DB4A-1DC3C977F7D8}"/>
                  </a:ext>
                </a:extLst>
              </p:cNvPr>
              <p:cNvSpPr/>
              <p:nvPr/>
            </p:nvSpPr>
            <p:spPr>
              <a:xfrm flipH="1">
                <a:off x="7369877" y="3825970"/>
                <a:ext cx="102754" cy="23204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6567" extrusionOk="0">
                    <a:moveTo>
                      <a:pt x="1" y="1"/>
                    </a:moveTo>
                    <a:lnTo>
                      <a:pt x="1" y="4888"/>
                    </a:lnTo>
                    <a:lnTo>
                      <a:pt x="2908" y="6567"/>
                    </a:lnTo>
                    <a:lnTo>
                      <a:pt x="2883" y="16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763;p40">
                <a:extLst>
                  <a:ext uri="{FF2B5EF4-FFF2-40B4-BE49-F238E27FC236}">
                    <a16:creationId xmlns:a16="http://schemas.microsoft.com/office/drawing/2014/main" id="{27C810FF-3019-1757-8756-3994F88BD1D6}"/>
                  </a:ext>
                </a:extLst>
              </p:cNvPr>
              <p:cNvSpPr/>
              <p:nvPr/>
            </p:nvSpPr>
            <p:spPr>
              <a:xfrm flipH="1">
                <a:off x="7071402" y="3481489"/>
                <a:ext cx="252433" cy="14614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136" extrusionOk="0">
                    <a:moveTo>
                      <a:pt x="4236" y="0"/>
                    </a:moveTo>
                    <a:lnTo>
                      <a:pt x="0" y="2456"/>
                    </a:lnTo>
                    <a:lnTo>
                      <a:pt x="2882" y="4135"/>
                    </a:lnTo>
                    <a:lnTo>
                      <a:pt x="7143" y="1679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764;p40">
                <a:extLst>
                  <a:ext uri="{FF2B5EF4-FFF2-40B4-BE49-F238E27FC236}">
                    <a16:creationId xmlns:a16="http://schemas.microsoft.com/office/drawing/2014/main" id="{1FDA5206-2129-0934-0049-4C2C1DC525F6}"/>
                  </a:ext>
                </a:extLst>
              </p:cNvPr>
              <p:cNvSpPr/>
              <p:nvPr/>
            </p:nvSpPr>
            <p:spPr>
              <a:xfrm flipH="1">
                <a:off x="7521287" y="3740954"/>
                <a:ext cx="102790" cy="231162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6542" extrusionOk="0">
                    <a:moveTo>
                      <a:pt x="1" y="1"/>
                    </a:moveTo>
                    <a:lnTo>
                      <a:pt x="26" y="4863"/>
                    </a:lnTo>
                    <a:lnTo>
                      <a:pt x="2908" y="6542"/>
                    </a:lnTo>
                    <a:lnTo>
                      <a:pt x="2908" y="16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765;p40">
                <a:extLst>
                  <a:ext uri="{FF2B5EF4-FFF2-40B4-BE49-F238E27FC236}">
                    <a16:creationId xmlns:a16="http://schemas.microsoft.com/office/drawing/2014/main" id="{CEBE3BFD-3B6D-8A39-57DF-8F3C64EFE544}"/>
                  </a:ext>
                </a:extLst>
              </p:cNvPr>
              <p:cNvSpPr/>
              <p:nvPr/>
            </p:nvSpPr>
            <p:spPr>
              <a:xfrm flipH="1">
                <a:off x="7371644" y="3654171"/>
                <a:ext cx="252433" cy="14614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136" extrusionOk="0">
                    <a:moveTo>
                      <a:pt x="4262" y="0"/>
                    </a:moveTo>
                    <a:lnTo>
                      <a:pt x="1" y="2457"/>
                    </a:lnTo>
                    <a:lnTo>
                      <a:pt x="2908" y="4136"/>
                    </a:lnTo>
                    <a:lnTo>
                      <a:pt x="7144" y="1680"/>
                    </a:lnTo>
                    <a:lnTo>
                      <a:pt x="426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766;p40">
                <a:extLst>
                  <a:ext uri="{FF2B5EF4-FFF2-40B4-BE49-F238E27FC236}">
                    <a16:creationId xmlns:a16="http://schemas.microsoft.com/office/drawing/2014/main" id="{3D6A79C1-8F4D-DC78-1A41-F838E256062E}"/>
                  </a:ext>
                </a:extLst>
              </p:cNvPr>
              <p:cNvSpPr/>
              <p:nvPr/>
            </p:nvSpPr>
            <p:spPr>
              <a:xfrm flipH="1">
                <a:off x="7222848" y="3395590"/>
                <a:ext cx="250666" cy="145262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4111" extrusionOk="0">
                    <a:moveTo>
                      <a:pt x="4211" y="0"/>
                    </a:moveTo>
                    <a:lnTo>
                      <a:pt x="1" y="2431"/>
                    </a:lnTo>
                    <a:lnTo>
                      <a:pt x="2883" y="4110"/>
                    </a:lnTo>
                    <a:lnTo>
                      <a:pt x="7093" y="1679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767;p40">
                <a:extLst>
                  <a:ext uri="{FF2B5EF4-FFF2-40B4-BE49-F238E27FC236}">
                    <a16:creationId xmlns:a16="http://schemas.microsoft.com/office/drawing/2014/main" id="{14BE7816-8EC1-04C6-C78D-0F7B642A89E2}"/>
                  </a:ext>
                </a:extLst>
              </p:cNvPr>
              <p:cNvSpPr/>
              <p:nvPr/>
            </p:nvSpPr>
            <p:spPr>
              <a:xfrm flipH="1">
                <a:off x="7371644" y="3481489"/>
                <a:ext cx="101871" cy="23204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6567" extrusionOk="0">
                    <a:moveTo>
                      <a:pt x="1" y="0"/>
                    </a:moveTo>
                    <a:lnTo>
                      <a:pt x="1" y="4887"/>
                    </a:lnTo>
                    <a:lnTo>
                      <a:pt x="2883" y="6567"/>
                    </a:lnTo>
                    <a:lnTo>
                      <a:pt x="2883" y="16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768;p40">
                <a:extLst>
                  <a:ext uri="{FF2B5EF4-FFF2-40B4-BE49-F238E27FC236}">
                    <a16:creationId xmlns:a16="http://schemas.microsoft.com/office/drawing/2014/main" id="{BC1581EC-F0F3-77F2-CA98-7426F3C2D1A8}"/>
                  </a:ext>
                </a:extLst>
              </p:cNvPr>
              <p:cNvSpPr/>
              <p:nvPr/>
            </p:nvSpPr>
            <p:spPr>
              <a:xfrm flipH="1">
                <a:off x="7071402" y="3454917"/>
                <a:ext cx="449921" cy="603098"/>
              </a:xfrm>
              <a:custGeom>
                <a:avLst/>
                <a:gdLst/>
                <a:ahLst/>
                <a:cxnLst/>
                <a:rect l="l" t="t" r="r" b="b"/>
                <a:pathLst>
                  <a:path w="12733" h="17068" extrusionOk="0">
                    <a:moveTo>
                      <a:pt x="8446" y="0"/>
                    </a:moveTo>
                    <a:lnTo>
                      <a:pt x="4236" y="2431"/>
                    </a:lnTo>
                    <a:lnTo>
                      <a:pt x="4236" y="7319"/>
                    </a:lnTo>
                    <a:lnTo>
                      <a:pt x="0" y="9775"/>
                    </a:lnTo>
                    <a:lnTo>
                      <a:pt x="0" y="14637"/>
                    </a:lnTo>
                    <a:lnTo>
                      <a:pt x="4261" y="12181"/>
                    </a:lnTo>
                    <a:lnTo>
                      <a:pt x="4286" y="17068"/>
                    </a:lnTo>
                    <a:lnTo>
                      <a:pt x="8497" y="14637"/>
                    </a:lnTo>
                    <a:lnTo>
                      <a:pt x="8471" y="9750"/>
                    </a:lnTo>
                    <a:lnTo>
                      <a:pt x="12732" y="7294"/>
                    </a:lnTo>
                    <a:lnTo>
                      <a:pt x="12732" y="2431"/>
                    </a:lnTo>
                    <a:lnTo>
                      <a:pt x="8471" y="4887"/>
                    </a:lnTo>
                    <a:lnTo>
                      <a:pt x="84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3" name="TextBox 1062">
            <a:extLst>
              <a:ext uri="{FF2B5EF4-FFF2-40B4-BE49-F238E27FC236}">
                <a16:creationId xmlns:a16="http://schemas.microsoft.com/office/drawing/2014/main" id="{C13DABCF-80D1-6E5D-C3DB-B4793366C6D8}"/>
              </a:ext>
            </a:extLst>
          </p:cNvPr>
          <p:cNvSpPr txBox="1"/>
          <p:nvPr/>
        </p:nvSpPr>
        <p:spPr>
          <a:xfrm>
            <a:off x="2649214" y="2118334"/>
            <a:ext cx="25095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dk1"/>
                </a:solidFill>
                <a:latin typeface="Staatliches"/>
                <a:sym typeface="Staatliches"/>
              </a:rPr>
              <a:t>A</a:t>
            </a:r>
            <a:r>
              <a:rPr lang="zh-CN" altLang="en-US" sz="3600" dirty="0">
                <a:solidFill>
                  <a:schemeClr val="dk1"/>
                </a:solidFill>
                <a:latin typeface="Staatliches"/>
                <a:sym typeface="Staatliches"/>
              </a:rPr>
              <a:t> </a:t>
            </a:r>
            <a:r>
              <a:rPr lang="en-US" altLang="zh-CN" sz="3600" dirty="0">
                <a:solidFill>
                  <a:schemeClr val="dk1"/>
                </a:solidFill>
                <a:latin typeface="Staatliches"/>
                <a:sym typeface="Staatliches"/>
              </a:rPr>
              <a:t>new</a:t>
            </a:r>
            <a:r>
              <a:rPr lang="zh-CN" altLang="en-US" sz="3600" dirty="0">
                <a:solidFill>
                  <a:schemeClr val="dk1"/>
                </a:solidFill>
                <a:latin typeface="Staatliches"/>
                <a:sym typeface="Staatliches"/>
              </a:rPr>
              <a:t> </a:t>
            </a:r>
            <a:r>
              <a:rPr lang="en-US" altLang="zh-CN" sz="3600" dirty="0">
                <a:solidFill>
                  <a:schemeClr val="dk1"/>
                </a:solidFill>
                <a:latin typeface="Staatliches"/>
                <a:sym typeface="Staatliches"/>
              </a:rPr>
              <a:t>map</a:t>
            </a:r>
            <a:r>
              <a:rPr lang="zh-CN" altLang="en-US" sz="3600" dirty="0">
                <a:solidFill>
                  <a:schemeClr val="dk1"/>
                </a:solidFill>
                <a:latin typeface="Staatliches"/>
                <a:sym typeface="Staatliches"/>
              </a:rPr>
              <a:t> </a:t>
            </a:r>
            <a:r>
              <a:rPr lang="en-US" altLang="zh-CN" sz="3600" dirty="0">
                <a:solidFill>
                  <a:schemeClr val="dk1"/>
                </a:solidFill>
                <a:latin typeface="Staatliches"/>
                <a:sym typeface="Staatliches"/>
              </a:rPr>
              <a:t>should</a:t>
            </a:r>
            <a:r>
              <a:rPr lang="zh-CN" altLang="en-US" sz="3600" dirty="0">
                <a:solidFill>
                  <a:schemeClr val="dk1"/>
                </a:solidFill>
                <a:latin typeface="Staatliches"/>
                <a:sym typeface="Staatliches"/>
              </a:rPr>
              <a:t> </a:t>
            </a:r>
            <a:r>
              <a:rPr lang="en-US" altLang="zh-CN" sz="3600" dirty="0">
                <a:solidFill>
                  <a:schemeClr val="dk1"/>
                </a:solidFill>
                <a:latin typeface="Staatliches"/>
                <a:sym typeface="Staatliches"/>
              </a:rPr>
              <a:t>be</a:t>
            </a:r>
            <a:r>
              <a:rPr lang="zh-CN" altLang="en-US" sz="3600" dirty="0">
                <a:solidFill>
                  <a:schemeClr val="dk1"/>
                </a:solidFill>
                <a:latin typeface="Staatliches"/>
                <a:sym typeface="Staatliches"/>
              </a:rPr>
              <a:t> </a:t>
            </a:r>
            <a:r>
              <a:rPr lang="en-US" altLang="zh-CN" sz="3600" dirty="0">
                <a:solidFill>
                  <a:schemeClr val="dk1"/>
                </a:solidFill>
                <a:latin typeface="Staatliches"/>
                <a:sym typeface="Staatliches"/>
              </a:rPr>
              <a:t>shown</a:t>
            </a:r>
            <a:endParaRPr lang="en-US" sz="3600" dirty="0">
              <a:solidFill>
                <a:schemeClr val="dk1"/>
              </a:solidFill>
              <a:latin typeface="Staatliches"/>
            </a:endParaRPr>
          </a:p>
        </p:txBody>
      </p:sp>
      <p:sp>
        <p:nvSpPr>
          <p:cNvPr id="1065" name="Merge 1064">
            <a:extLst>
              <a:ext uri="{FF2B5EF4-FFF2-40B4-BE49-F238E27FC236}">
                <a16:creationId xmlns:a16="http://schemas.microsoft.com/office/drawing/2014/main" id="{981E7CFE-3BAA-01EB-E5E8-7C3BD3AEDEE5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F7DF8-C69F-FF84-820E-402AF8395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FA0E9677-AC8E-F3AD-2E58-F086A43BEC21}"/>
              </a:ext>
            </a:extLst>
          </p:cNvPr>
          <p:cNvSpPr/>
          <p:nvPr/>
        </p:nvSpPr>
        <p:spPr>
          <a:xfrm>
            <a:off x="2545456" y="1756989"/>
            <a:ext cx="4706992" cy="2529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1118BBE8-5A30-420F-5925-720059F1231A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D54C8899-613E-6EC1-594B-4125A889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4E62C-C4D2-01FE-5C46-B13D9BF3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06880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EFDE40-7B77-81DF-57C7-E7C71A748B9A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4D4BCD76-C4A2-CA0D-2DA9-B2E6F3B2AE9E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6795C380-AE48-B619-B64B-79C4133D3D03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F7FC7429-E5CB-7C61-CD15-D6BC63119F59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BC2C5F62-52D9-F7AB-7220-1D7650FD9F33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84736CD7-9431-C4A6-229D-7B9DB249A632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063FC3A6-48B1-47F7-DF26-F140376401BB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B6CC9419-D021-B944-4B12-5702FD4C1E86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5A236BB9-1C2A-C895-9ADD-C657D34A6F02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E5E29C33-5B02-DD33-70B9-0F5D63D9CFAD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22ACB308-1649-FE1D-8021-B6EBE2B48CA7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D240A9AB-230C-82BF-8833-7E76326E388D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348CA427-C353-1988-4DEB-4832279518C4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4DDAA46B-8D7C-EDEC-6398-391A971BAD77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7CFF1D01-9196-23C9-C855-DD1C547CE56A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57D384D7-F91D-2AA3-92A1-F1C2DED097E0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B3E993E3-3733-223E-FE2A-E51C25D368A4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0F9C3DB1-D0FF-3A84-4520-DE32B7BEAE49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84057C93-F93C-3903-BD41-FC83C7BA038F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96DCA0BB-1D00-8D64-C0FB-593CE6730828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43306D23-27DE-F87E-996D-09B9416A57F0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7785FD65-277D-6844-8C59-083FB433CF43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AFEEC13D-40C0-0680-7317-56D13F602EA7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3D6C60EE-11C9-33BF-CC5C-4EECC4822817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92033FB5-5DAC-AB8F-F27D-59580FDBA2FD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F4D9B8ED-564D-72B3-FEA0-E56BD46D9C96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6CB76D2C-E7FF-1C07-B32C-FBE2C4A4071D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CC4F0F2F-797C-5196-BBC9-ECC6DA348D26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7AE01759-8A6C-1308-08E5-E567B1A275C4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DF33CDBC-CD1E-2400-8FB0-2860787D4B40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CE55FE3A-C8FB-F8A8-E4A5-0813CCABCBCD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DF2958BB-88AE-E7B8-6A64-23D6D391515E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D8A199DF-BF1A-EC2D-2588-46D6327B5697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105BBF61-FF86-034B-2533-DCE668608B65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F5C7E006-A313-C4D8-338A-561DA641B72B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124A7676-6761-4BEB-1341-2B8DBFF7668E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16723466-688B-D28E-40C2-E45CAA6ACF6B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0914453F-4276-7726-7979-58EE76851256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64AD270F-E645-B7C7-1283-9C9172844C79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19632433-F0ED-6BBE-0E4F-B3852F03814A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E4D5AB10-D7EE-03B4-225F-442026BEB0A1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48A33D1C-7948-55CB-B52A-77BC2DF9D863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016800F6-AFE4-CB68-AD6E-C39CFD506321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2C88F2BB-8723-768A-9B73-1665C81929E5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7A70D11B-F8B8-282C-812D-5B0B2BE658AE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5717D812-8D66-7080-7C03-F06E11E98FC4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7454858E-792D-3C11-2A5E-2B11F6D25CDC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A0360574-FC61-745D-76B2-D99903E1A928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1C5C69D1-3707-DC96-B2E8-A394316E609E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209AFA89-D7B0-B99D-141A-EC8775371B38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45210E23-B61C-2F96-5E8D-55C792630F84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E26F16EE-711D-1353-AFFA-277D54640933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A7FB44EA-1631-B972-D667-CE2D28F84C82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7C8CBDEA-9452-42F1-7D5B-24870769EA0F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AE94DE45-E386-B1DF-1C80-D9EA7FCDFF69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51CBB2AB-5E89-F810-8259-7674F0EC1AC2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4A9664F1-5D8B-0D09-7744-22D767453EF1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B397471A-4E5C-7B1B-37D2-9D70031D0487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90D25E88-120C-11D9-4241-E71F16DF1479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73ACEF30-EB0D-6A36-F364-5B4FA298E93E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A79C44E6-3E6B-E12C-BB3F-873F7AEBFC6A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A236E4F2-E4F6-5F24-7365-2A9C16A97C13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9CCD7FD1-7BCB-CA8C-A10C-FD6637CC7236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DA8D1E71-926E-CF4A-B766-9BDF35AE5E39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46865F04-529B-180A-3442-D45D57C251EC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B8384445-3949-3750-67E0-81053273B1D7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F5999AA9-CFA1-CE96-4691-0898A9BE83C1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EC44F29A-ED93-E894-9DC9-9F5924F5BF5D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81B4AD41-D76A-AD93-BC55-4549752B11E4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6770096F-DC8E-2799-FA5D-BE094FFA0B05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6F373528-33E0-B6DB-A9D5-DA90351F54BA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B4526198-3D31-BE4D-01FC-D4EB2070022D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5173E65B-E9E8-682E-310E-5D00DF49CEE0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365C2F9E-6363-5487-E657-B50E2F5FF0E5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A4B5E2F8-CBF6-7CFF-18A5-E771C2102135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A0537E0B-3B95-D799-AB12-C2D5614C538F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6192BAEC-73CF-A0D7-A253-2F0AD32537CC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A7E0568B-ACB7-95A1-A2D5-2ED8123A5302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F0F3FD10-F23C-1CCA-D66C-CB08D1177DB0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7E00700C-6F6E-5D26-196B-A40A7E23C30F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273DB016-0327-341F-BF9B-DB20006713AA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21632893-0D4F-92D3-145F-AC23B652493E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09CD5903-3400-DB57-5BAF-C52BC6ABD643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C81BA694-E37A-BC6C-5AC5-A99FB1CB0D53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102646E1-53BC-1593-2685-82E86175E307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B900AEB2-6E4F-9304-7C76-9B898CF2CA4D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F4026E69-B7A2-75F4-80FF-A6708DE59ED4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92FE8699-EB29-9D71-635F-CCA863935BFD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92619AC3-6388-F1D2-C595-B37915CE1D86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113312E9-7FC1-844C-32E2-1A67D773A7D4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E2DFF104-9FCC-AB8B-73EC-E59DF61F9EE1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A4D884BE-0B1A-7E78-7722-865592595676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DB2F4AEE-B2E8-49E8-DCBC-1751D81412A2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4A6E930C-A4AF-6278-2F9C-7E96DB52C8BE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052C0855-6B00-42B7-174D-0C119D664E51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0B1EFF00-DEAE-442A-9F18-EB975E7EA1BB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D19115B1-0D9A-FA80-B6FE-B816AF85D877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37929B34-3716-2016-7E76-7FC8405830F0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23D05F9B-FB23-ED41-31CD-4E68FBC96038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68D16358-51E6-B2C9-5A43-8AA1B63B0D19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34DA3867-B0F2-8FF1-AB53-A073DAF9B3B9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E87B6B4A-F5B7-6CA2-C2F7-9ABC43870E2F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8A52FB8B-FBFE-020A-B557-9539A0DE425C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34CEAD36-B4C2-598A-D431-A96F30A58D9E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56E7C7F2-6767-9D49-2029-71FB2F4B502A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02CD255A-EC7E-980D-58CF-7503D08975AF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8128DAF0-4987-5AE8-A081-B65AAFC7C323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36B83D01-BAC6-B67A-2588-7EDE55628536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ADCE4B76-E483-64B8-5E63-F865FFCC1794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6EFD57D0-A790-64D4-2125-148140D25DB0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B75C4842-A08B-93D9-7878-E4D1A5249C5C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CC34ECA1-783F-5AD1-F005-0E5A478C58BF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316F3C61-CFC1-20CE-87BB-90C71892EC16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24D9F5DE-E2A5-57FF-F13A-FC6F6BCE516B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17DE0F46-54AD-39CD-9491-6771CFDF936A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EAE4BB23-FAB1-E92D-68A0-22C0CA63BA1B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565406A7-C411-8F4E-98F7-5B3F250D509B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5656A949-F474-CD69-03C2-30649DFEFD7F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7DC625E2-15EB-7489-E3BD-CD2E2105A109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E9BA4EC9-4359-E0B2-8BA2-C55BDF837986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A7CADD0C-4067-E088-FCEC-F9A304BC319A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6007FD1A-248B-4E7F-E04E-F478D62B2E7F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697A65D9-00CA-E77C-2839-03A0C5B50442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EB8C7DBD-8ED7-BA71-3FE3-0D5FB9375D8C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587C711C-E609-C095-ABE7-B9611904A69D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FBA45A1A-BD81-AD86-451E-FA3D6B2464E9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8A237FA1-2D58-EDF6-80F3-460A9C626D0D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49DE6A81-FBD6-EB50-2700-141B5D012FDA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1C7D6CC8-8D14-3C5A-F243-567E3C8C8A4E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F18C11E6-86CE-DF18-E744-3D7F02C10839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23739F93-D9C5-8CD8-F966-D5477F6368B1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AFEF0ACA-4142-8B42-6E46-91AD0C68DADC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194E30E3-DCCF-FDF5-6139-E45AA07FA0CD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3F308ABC-6A89-21A5-8EF7-BF4921BBE662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FA41F4C9-C510-15F2-EEFF-648D68A57065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F18B8A73-72C8-100D-9DA0-539A0D182A3E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4D91EDCA-D89E-CA30-1039-B469C59DE519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6EAAE72E-CC24-06C6-16CD-C12447708D26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DA74D8C3-690D-B624-CF79-655AB1060E63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AF130B17-E6DB-FFC7-4CDB-9127667BD71B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10EAF7E9-29E8-A7D9-C480-682B20E15B78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5531F906-11CA-6895-74B1-1BDEC3DC2243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1D5AAA1C-BC23-BA47-1130-B5A7682D7A9D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180E517B-8C37-397E-667E-F2FED4445C46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BB2CA12E-4671-0125-5AAF-B03603F67B7D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EB0FC73E-88C6-9665-A2DC-8A2379860C9C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2363925A-01F0-78D8-AD9D-79C73ED7A80E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2A9D225A-C566-A838-CBE2-CE7313DC93CF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2E15D169-8EB3-7145-C920-7541B5E17C11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7FD27DD6-D41F-765A-9204-0839550F51BD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5E54BE74-344B-2B40-66C2-69F5F6901728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E59B2BBA-DC41-E516-DA75-63D17ACFD693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8BF1704C-A316-37A5-DA5D-D31E77B2FF6B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049F993E-10FD-A0A5-D5E4-758B0E0A2471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2B1E4B5B-2C68-1641-6182-5B081A87C42C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C2854B8D-C5F4-CB3D-C690-7BA5D909B019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B45929C1-9183-3AB8-F9EC-0661C9A5C96A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A8393FE1-2E2B-CA14-BDD7-06075ADE9139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A75EC7D6-8453-561D-642E-861DD4935AA1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B874B566-A466-8E92-E540-728316F383AB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8076B187-5828-4211-21FF-E0F7D73AB6B8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AF2DA591-1243-FD58-57B4-489647D67A72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EC3AACB2-40FF-D57B-D703-30A2A39D0D19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98C8AB61-4C82-038C-3963-F097CFB4B011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8FD728A9-D7FF-5A50-FF7E-8D0E6ACEA4FD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F0FA3D70-6023-DFB4-53FE-9A5379DB4736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ABC2AC78-1937-1B44-0FE5-60DEE8C953F2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E7E56DB5-7B8B-7AA9-47A1-72820357C33C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2F7C512D-61D2-0132-5CBF-311D9D25201A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DD60D0B8-996E-9EBD-912B-103648729796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7C824028-6E32-AC8C-1C6E-A1BE111F0257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75D4CEDC-C5BA-F44E-8388-B1D42E55FCD4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F2B9309E-A0A8-1B13-DE25-5583264F33DA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E5A34561-4643-D433-863E-1F6F549D872E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2A020560-BD0E-3243-F272-BE8E46BACE1B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787CC444-41E7-5AFC-BE01-44E30AC84161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C69842BD-0B4B-767A-37E3-274C61FEBF90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01ADDCAD-8538-ED11-6996-C95CF0C0016B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DA5AC335-392A-7673-03B4-FB09429C8DC4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438674B4-950D-BAAE-AAB2-C814B75B88F2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3431B371-6456-46F8-FE8A-9EFEF8FDB8D2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4F458D0F-036F-6D64-8C85-C3307D08A1A7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6B5AE29B-82FA-1D6A-3F92-4EB0603F86FE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1CCDFD69-0413-8F70-24F1-6180671F413A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E41393F2-1BCA-6F9C-33AD-CD179F7246F3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258FDA3D-342E-41FF-2825-899EE519A6F1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A078FBCB-C586-FC64-65D9-83B68B9B4316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C147ECC1-1A4F-FF25-E0CB-7674FC3ED7F4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93496CCB-5537-EC25-12B0-39DB63BFDA49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E574F49F-C832-0043-6C31-F954F213BE1F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C9586B6F-C08C-D722-32DE-754478D00D14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3F7F10C0-2184-1128-5324-F1D1406F8078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6C990BB1-E4EE-59F8-B055-8ED12D968BDD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2C080D44-DCAF-C996-983F-9E91DC54BC60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E36A3328-8243-E730-C0D4-C76067C90700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752C8021-1588-F8CF-CE6C-759E0937EE3B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0184269A-9939-041E-4DD8-9D3EEB00EDCB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0883B924-F22E-7B48-6F0C-B1E7BCCF5793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75F851C1-D81C-4497-0031-4F5A82C863C1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F878D163-7EE0-6348-9F4D-A20D463E322C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8EA0C7E3-DDF1-E0DA-E4BD-DC76FE085471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D7AF7778-1D84-0F9D-8C8E-9C34FC58F893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E1DF20E5-7676-2B81-C318-4AAA21936C33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37C7D223-185D-1405-8CC1-64707267F74B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1B41011C-8CB2-23B4-F003-AB9BFB8FFCF1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8C96C35F-588D-E770-CA47-8BCB5D4D8BC9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A7D87F3D-B964-2500-F08B-281350D4309F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A82FD3A3-E7AD-7495-4F39-4BBCE83829E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79740997-2595-CB2C-E88D-F9DD3B69112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5460DE83-8CA2-448B-F20E-2A669D4313AF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ECCBEEB1-33D3-66A2-8FC7-DB3F0C98EE11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F5F306D4-8677-6E62-EA9A-C70D6156EC41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4AAF62BD-DE4F-0148-A775-2B1640056BA0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D0085E4F-655F-66B4-E15B-6B06C1CA1760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9139F71E-D7E3-8425-121F-472F90BF56A5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15FD0E69-E8E0-9793-985E-F66D47BC6909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7D02C576-E7EC-0C29-4DFF-587714A287C7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145A9927-6E38-B2F1-4D7F-401107865996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63684CED-0B36-4810-F974-230112DC5980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B3933F87-D237-2565-CB2A-2E6E3E1E1582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8411AB97-EC34-6F94-72CD-B91E4F4472BB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FB9CAF04-DF3A-CFE7-A501-F3F39D4A44CA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10D0AA60-1A97-7596-4206-89F6137EFBF8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EF80C6EE-7652-B224-37A8-7475CBE0A584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74B449E2-237C-D5D3-8297-FB54E1FB5FF6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01687B34-0FE1-7C72-0AA6-1F61153D1175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11C9974A-B0FF-8913-3811-52BCCE0660E0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C52D1D06-379F-396B-4386-78EE1C429AFA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ADBD0CBE-483C-7282-F2FB-41C4DADA6005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B5784453-9743-9153-AD4B-3613436688DE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1D0E3265-3F80-5A7E-7C6D-EA89A52DFBED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1580B29A-9B70-B42E-505F-3A021C0E6BD3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5D3D62D1-FB48-EF24-25C3-FA3FF2E6DCB2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60BFD5BF-BF0A-2D42-1003-70A93668DDB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9E7506CE-338C-F951-5A8E-436122BBA1CB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D08FEF33-532C-0BA0-29DE-83DB89026C04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51314446-C9E6-FC44-D0B6-68B118C96607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E3D02E76-AAA9-2BD1-D1BB-B69D99E27938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D6B7A63A-C2B5-978F-4B9E-05400F529FC4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F0A13CF0-C0C3-B659-6E35-E8919A86D551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F4C6E1DF-E619-6AA1-393B-EB2BBD8C1742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674BADE9-D1A8-25E5-53D7-2A4CAF082D75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884AEEF0-4529-F5FA-A189-0A6F4E4DD1B2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72836C4C-2E51-0538-14C7-310BD7A8CD60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53074C68-83D5-81F0-E916-DA0CE63248C4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82AA5285-E3F5-A3EF-A748-1385C04A6A86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5EF6E349-3DAD-1BF7-B674-9123EFDAB52D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D320B75B-27D3-9871-B46E-36AFFB349A1D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973A9C68-24FF-9B3C-8AF3-5AF302295DAC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12F8F090-02FA-7FB0-2FD9-0996252AFFD3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9206D941-1CD2-02DC-8908-181135BA36EE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2E96FC4B-D208-A480-0CE0-E30D07D72ACF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ADC1F29B-B878-8158-3C41-C9315D76389F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7AE3DEF5-D750-C630-2886-BBE46DF3D83E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9B29FA6B-C8C3-CC8D-7F74-CD11496360DC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9C8EF953-BF7A-B839-0D2B-D7D5D1281B92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2CA7BE43-A3C6-AEFB-2DCE-AE0A199E3843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4BB1710A-FF7C-99F8-320B-30704004FBED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A6FCDE0A-AFDF-FEEB-598B-2D14F949E751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D0E5290C-7AD6-F9E8-F60B-435E2BF70093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9236CE90-559E-0B43-B3AF-D21E1C8B45FE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60FAA8F4-727C-3A08-5320-78A5E27045DC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5AABBE69-342F-0F5B-45D5-239C9BE1DC4B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4FF10720-136F-F850-9C47-EE5A554F91B4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5D1B7D67-F613-06C3-A948-F9DECE0C5B43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DB5392B5-37FF-0103-4211-40ECDCF9DA85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7F4850A8-3AAE-2A4D-3BE9-41BB0D075524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97FC2127-0CB3-7D97-B84E-BDDB9305D8DF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47A31E75-0DAF-036C-BAC5-E08A18E81C9E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1682D3F1-15A2-D8F0-0888-9538EA800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85047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4A87080E-82CA-4C0E-93F5-83F33C276BE8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5BACE064-F306-066B-C06A-C23692140170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rge 5">
            <a:extLst>
              <a:ext uri="{FF2B5EF4-FFF2-40B4-BE49-F238E27FC236}">
                <a16:creationId xmlns:a16="http://schemas.microsoft.com/office/drawing/2014/main" id="{8C90BC50-BDFE-42B0-A6D0-EE166E820093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oogle Shape;1716;p40">
            <a:extLst>
              <a:ext uri="{FF2B5EF4-FFF2-40B4-BE49-F238E27FC236}">
                <a16:creationId xmlns:a16="http://schemas.microsoft.com/office/drawing/2014/main" id="{A509B4E4-FDC5-1560-3D62-877345E97C59}"/>
              </a:ext>
            </a:extLst>
          </p:cNvPr>
          <p:cNvGrpSpPr/>
          <p:nvPr/>
        </p:nvGrpSpPr>
        <p:grpSpPr>
          <a:xfrm>
            <a:off x="5124424" y="2061420"/>
            <a:ext cx="1945216" cy="2059056"/>
            <a:chOff x="3223350" y="1626199"/>
            <a:chExt cx="2697300" cy="2855154"/>
          </a:xfrm>
        </p:grpSpPr>
        <p:sp>
          <p:nvSpPr>
            <p:cNvPr id="19" name="Google Shape;1717;p40">
              <a:extLst>
                <a:ext uri="{FF2B5EF4-FFF2-40B4-BE49-F238E27FC236}">
                  <a16:creationId xmlns:a16="http://schemas.microsoft.com/office/drawing/2014/main" id="{A8E44F59-4835-264B-37C0-F8FD41BEF0D7}"/>
                </a:ext>
              </a:extLst>
            </p:cNvPr>
            <p:cNvSpPr/>
            <p:nvPr/>
          </p:nvSpPr>
          <p:spPr>
            <a:xfrm>
              <a:off x="3223350" y="1705118"/>
              <a:ext cx="2697300" cy="2697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718;p40">
              <a:extLst>
                <a:ext uri="{FF2B5EF4-FFF2-40B4-BE49-F238E27FC236}">
                  <a16:creationId xmlns:a16="http://schemas.microsoft.com/office/drawing/2014/main" id="{C8C4F6AD-10D1-9D96-7A2A-AE3336983D0C}"/>
                </a:ext>
              </a:extLst>
            </p:cNvPr>
            <p:cNvGrpSpPr/>
            <p:nvPr/>
          </p:nvGrpSpPr>
          <p:grpSpPr>
            <a:xfrm>
              <a:off x="3709443" y="1626199"/>
              <a:ext cx="1725119" cy="2855154"/>
              <a:chOff x="6664060" y="1485910"/>
              <a:chExt cx="2221087" cy="3676006"/>
            </a:xfrm>
          </p:grpSpPr>
          <p:sp>
            <p:nvSpPr>
              <p:cNvPr id="21" name="Google Shape;1719;p40">
                <a:extLst>
                  <a:ext uri="{FF2B5EF4-FFF2-40B4-BE49-F238E27FC236}">
                    <a16:creationId xmlns:a16="http://schemas.microsoft.com/office/drawing/2014/main" id="{D5BAE40B-4457-84FE-24A5-7F2DD7603FF4}"/>
                  </a:ext>
                </a:extLst>
              </p:cNvPr>
              <p:cNvSpPr/>
              <p:nvPr/>
            </p:nvSpPr>
            <p:spPr>
              <a:xfrm flipH="1">
                <a:off x="7411502" y="1485910"/>
                <a:ext cx="1144218" cy="1884910"/>
              </a:xfrm>
              <a:custGeom>
                <a:avLst/>
                <a:gdLst/>
                <a:ahLst/>
                <a:cxnLst/>
                <a:rect l="l" t="t" r="r" b="b"/>
                <a:pathLst>
                  <a:path w="32382" h="53344" extrusionOk="0">
                    <a:moveTo>
                      <a:pt x="28640" y="20012"/>
                    </a:moveTo>
                    <a:cubicBezTo>
                      <a:pt x="28609" y="20177"/>
                      <a:pt x="28578" y="20343"/>
                      <a:pt x="28547" y="20511"/>
                    </a:cubicBezTo>
                    <a:cubicBezTo>
                      <a:pt x="28573" y="20291"/>
                      <a:pt x="28604" y="20129"/>
                      <a:pt x="28640" y="20012"/>
                    </a:cubicBezTo>
                    <a:close/>
                    <a:moveTo>
                      <a:pt x="15059" y="0"/>
                    </a:moveTo>
                    <a:cubicBezTo>
                      <a:pt x="14736" y="0"/>
                      <a:pt x="14412" y="3"/>
                      <a:pt x="14086" y="10"/>
                    </a:cubicBezTo>
                    <a:cubicBezTo>
                      <a:pt x="12257" y="35"/>
                      <a:pt x="10427" y="210"/>
                      <a:pt x="8673" y="511"/>
                    </a:cubicBezTo>
                    <a:cubicBezTo>
                      <a:pt x="6417" y="912"/>
                      <a:pt x="4312" y="2315"/>
                      <a:pt x="3234" y="4346"/>
                    </a:cubicBezTo>
                    <a:cubicBezTo>
                      <a:pt x="2632" y="5498"/>
                      <a:pt x="2156" y="6626"/>
                      <a:pt x="1830" y="7754"/>
                    </a:cubicBezTo>
                    <a:cubicBezTo>
                      <a:pt x="1279" y="9158"/>
                      <a:pt x="878" y="10661"/>
                      <a:pt x="653" y="12165"/>
                    </a:cubicBezTo>
                    <a:cubicBezTo>
                      <a:pt x="226" y="15072"/>
                      <a:pt x="302" y="18030"/>
                      <a:pt x="377" y="20962"/>
                    </a:cubicBezTo>
                    <a:cubicBezTo>
                      <a:pt x="502" y="27128"/>
                      <a:pt x="577" y="33268"/>
                      <a:pt x="602" y="39408"/>
                    </a:cubicBezTo>
                    <a:cubicBezTo>
                      <a:pt x="627" y="44070"/>
                      <a:pt x="602" y="48732"/>
                      <a:pt x="1" y="53343"/>
                    </a:cubicBezTo>
                    <a:cubicBezTo>
                      <a:pt x="5765" y="50536"/>
                      <a:pt x="11780" y="48155"/>
                      <a:pt x="17921" y="46276"/>
                    </a:cubicBezTo>
                    <a:cubicBezTo>
                      <a:pt x="20666" y="45421"/>
                      <a:pt x="23494" y="44666"/>
                      <a:pt x="26338" y="44666"/>
                    </a:cubicBezTo>
                    <a:cubicBezTo>
                      <a:pt x="26999" y="44666"/>
                      <a:pt x="27660" y="44707"/>
                      <a:pt x="28322" y="44797"/>
                    </a:cubicBezTo>
                    <a:cubicBezTo>
                      <a:pt x="27745" y="38606"/>
                      <a:pt x="27620" y="32165"/>
                      <a:pt x="28021" y="25950"/>
                    </a:cubicBezTo>
                    <a:cubicBezTo>
                      <a:pt x="28146" y="24170"/>
                      <a:pt x="28347" y="22366"/>
                      <a:pt x="28547" y="20586"/>
                    </a:cubicBezTo>
                    <a:cubicBezTo>
                      <a:pt x="28573" y="20548"/>
                      <a:pt x="28836" y="20305"/>
                      <a:pt x="29099" y="20061"/>
                    </a:cubicBezTo>
                    <a:lnTo>
                      <a:pt x="29099" y="20061"/>
                    </a:lnTo>
                    <a:cubicBezTo>
                      <a:pt x="29247" y="20896"/>
                      <a:pt x="29434" y="21858"/>
                      <a:pt x="29551" y="21858"/>
                    </a:cubicBezTo>
                    <a:cubicBezTo>
                      <a:pt x="29644" y="21858"/>
                      <a:pt x="29695" y="21261"/>
                      <a:pt x="29650" y="19534"/>
                    </a:cubicBezTo>
                    <a:lnTo>
                      <a:pt x="29650" y="19534"/>
                    </a:lnTo>
                    <a:cubicBezTo>
                      <a:pt x="29623" y="20107"/>
                      <a:pt x="29549" y="20288"/>
                      <a:pt x="29450" y="20288"/>
                    </a:cubicBezTo>
                    <a:cubicBezTo>
                      <a:pt x="29364" y="20288"/>
                      <a:pt x="29258" y="20150"/>
                      <a:pt x="29149" y="20015"/>
                    </a:cubicBezTo>
                    <a:lnTo>
                      <a:pt x="29149" y="20015"/>
                    </a:lnTo>
                    <a:cubicBezTo>
                      <a:pt x="29133" y="20030"/>
                      <a:pt x="29116" y="20045"/>
                      <a:pt x="29099" y="20061"/>
                    </a:cubicBezTo>
                    <a:lnTo>
                      <a:pt x="29099" y="20061"/>
                    </a:lnTo>
                    <a:cubicBezTo>
                      <a:pt x="29091" y="20015"/>
                      <a:pt x="29084" y="19971"/>
                      <a:pt x="29076" y="19926"/>
                    </a:cubicBezTo>
                    <a:lnTo>
                      <a:pt x="29076" y="19926"/>
                    </a:lnTo>
                    <a:cubicBezTo>
                      <a:pt x="29100" y="19955"/>
                      <a:pt x="29125" y="19985"/>
                      <a:pt x="29149" y="20015"/>
                    </a:cubicBezTo>
                    <a:lnTo>
                      <a:pt x="29149" y="20015"/>
                    </a:lnTo>
                    <a:cubicBezTo>
                      <a:pt x="29382" y="19798"/>
                      <a:pt x="29605" y="19591"/>
                      <a:pt x="29650" y="19534"/>
                    </a:cubicBezTo>
                    <a:lnTo>
                      <a:pt x="29650" y="19534"/>
                    </a:lnTo>
                    <a:cubicBezTo>
                      <a:pt x="29650" y="19534"/>
                      <a:pt x="29650" y="19534"/>
                      <a:pt x="29650" y="19534"/>
                    </a:cubicBezTo>
                    <a:cubicBezTo>
                      <a:pt x="30227" y="18857"/>
                      <a:pt x="30603" y="18130"/>
                      <a:pt x="30978" y="17353"/>
                    </a:cubicBezTo>
                    <a:cubicBezTo>
                      <a:pt x="32382" y="14496"/>
                      <a:pt x="32031" y="12491"/>
                      <a:pt x="31204" y="9508"/>
                    </a:cubicBezTo>
                    <a:cubicBezTo>
                      <a:pt x="30527" y="7027"/>
                      <a:pt x="28698" y="5248"/>
                      <a:pt x="26643" y="3819"/>
                    </a:cubicBezTo>
                    <a:cubicBezTo>
                      <a:pt x="24011" y="1990"/>
                      <a:pt x="21254" y="260"/>
                      <a:pt x="17946" y="85"/>
                    </a:cubicBezTo>
                    <a:cubicBezTo>
                      <a:pt x="16987" y="28"/>
                      <a:pt x="16029" y="0"/>
                      <a:pt x="150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20;p40">
                <a:extLst>
                  <a:ext uri="{FF2B5EF4-FFF2-40B4-BE49-F238E27FC236}">
                    <a16:creationId xmlns:a16="http://schemas.microsoft.com/office/drawing/2014/main" id="{04CC7C2F-4F93-4774-1496-81875401B3AD}"/>
                  </a:ext>
                </a:extLst>
              </p:cNvPr>
              <p:cNvSpPr/>
              <p:nvPr/>
            </p:nvSpPr>
            <p:spPr>
              <a:xfrm flipH="1">
                <a:off x="6827873" y="2731363"/>
                <a:ext cx="2057274" cy="2430553"/>
              </a:xfrm>
              <a:custGeom>
                <a:avLst/>
                <a:gdLst/>
                <a:ahLst/>
                <a:cxnLst/>
                <a:rect l="l" t="t" r="r" b="b"/>
                <a:pathLst>
                  <a:path w="58222" h="68786" extrusionOk="0">
                    <a:moveTo>
                      <a:pt x="21805" y="1"/>
                    </a:moveTo>
                    <a:cubicBezTo>
                      <a:pt x="18071" y="1"/>
                      <a:pt x="14512" y="1455"/>
                      <a:pt x="11855" y="4036"/>
                    </a:cubicBezTo>
                    <a:cubicBezTo>
                      <a:pt x="11304" y="4462"/>
                      <a:pt x="10778" y="4988"/>
                      <a:pt x="10377" y="5640"/>
                    </a:cubicBezTo>
                    <a:cubicBezTo>
                      <a:pt x="10276" y="5790"/>
                      <a:pt x="10201" y="5966"/>
                      <a:pt x="10101" y="6116"/>
                    </a:cubicBezTo>
                    <a:cubicBezTo>
                      <a:pt x="9524" y="6943"/>
                      <a:pt x="9048" y="7821"/>
                      <a:pt x="8672" y="8723"/>
                    </a:cubicBezTo>
                    <a:cubicBezTo>
                      <a:pt x="4387" y="17144"/>
                      <a:pt x="1" y="31505"/>
                      <a:pt x="2958" y="39400"/>
                    </a:cubicBezTo>
                    <a:cubicBezTo>
                      <a:pt x="4236" y="42808"/>
                      <a:pt x="6868" y="45590"/>
                      <a:pt x="10076" y="47294"/>
                    </a:cubicBezTo>
                    <a:lnTo>
                      <a:pt x="10702" y="55465"/>
                    </a:lnTo>
                    <a:cubicBezTo>
                      <a:pt x="10803" y="56618"/>
                      <a:pt x="10853" y="57746"/>
                      <a:pt x="10903" y="58898"/>
                    </a:cubicBezTo>
                    <a:cubicBezTo>
                      <a:pt x="11304" y="61330"/>
                      <a:pt x="13133" y="63711"/>
                      <a:pt x="16367" y="65590"/>
                    </a:cubicBezTo>
                    <a:cubicBezTo>
                      <a:pt x="20051" y="67721"/>
                      <a:pt x="24869" y="68786"/>
                      <a:pt x="29684" y="68786"/>
                    </a:cubicBezTo>
                    <a:cubicBezTo>
                      <a:pt x="34499" y="68786"/>
                      <a:pt x="39312" y="67721"/>
                      <a:pt x="42983" y="65590"/>
                    </a:cubicBezTo>
                    <a:cubicBezTo>
                      <a:pt x="46642" y="63460"/>
                      <a:pt x="48447" y="60678"/>
                      <a:pt x="48447" y="57871"/>
                    </a:cubicBezTo>
                    <a:lnTo>
                      <a:pt x="47068" y="37771"/>
                    </a:lnTo>
                    <a:cubicBezTo>
                      <a:pt x="47119" y="36517"/>
                      <a:pt x="47094" y="35289"/>
                      <a:pt x="47043" y="34061"/>
                    </a:cubicBezTo>
                    <a:lnTo>
                      <a:pt x="47043" y="34061"/>
                    </a:lnTo>
                    <a:cubicBezTo>
                      <a:pt x="48647" y="35114"/>
                      <a:pt x="50327" y="36141"/>
                      <a:pt x="52056" y="36994"/>
                    </a:cubicBezTo>
                    <a:cubicBezTo>
                      <a:pt x="52487" y="37202"/>
                      <a:pt x="52941" y="37301"/>
                      <a:pt x="53386" y="37301"/>
                    </a:cubicBezTo>
                    <a:cubicBezTo>
                      <a:pt x="54494" y="37301"/>
                      <a:pt x="55548" y="36688"/>
                      <a:pt x="56066" y="35615"/>
                    </a:cubicBezTo>
                    <a:lnTo>
                      <a:pt x="57896" y="31906"/>
                    </a:lnTo>
                    <a:lnTo>
                      <a:pt x="57896" y="31906"/>
                    </a:lnTo>
                    <a:cubicBezTo>
                      <a:pt x="57559" y="32229"/>
                      <a:pt x="57410" y="32350"/>
                      <a:pt x="57378" y="32350"/>
                    </a:cubicBezTo>
                    <a:cubicBezTo>
                      <a:pt x="57289" y="32350"/>
                      <a:pt x="58056" y="31458"/>
                      <a:pt x="58221" y="31329"/>
                    </a:cubicBezTo>
                    <a:cubicBezTo>
                      <a:pt x="54186" y="31004"/>
                      <a:pt x="50627" y="28247"/>
                      <a:pt x="48572" y="24788"/>
                    </a:cubicBezTo>
                    <a:cubicBezTo>
                      <a:pt x="46517" y="21304"/>
                      <a:pt x="45690" y="17194"/>
                      <a:pt x="45690" y="13134"/>
                    </a:cubicBezTo>
                    <a:cubicBezTo>
                      <a:pt x="45690" y="7319"/>
                      <a:pt x="41580" y="4387"/>
                      <a:pt x="37795" y="2156"/>
                    </a:cubicBezTo>
                    <a:cubicBezTo>
                      <a:pt x="35565" y="778"/>
                      <a:pt x="32983" y="1"/>
                      <a:pt x="302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21;p40">
                <a:extLst>
                  <a:ext uri="{FF2B5EF4-FFF2-40B4-BE49-F238E27FC236}">
                    <a16:creationId xmlns:a16="http://schemas.microsoft.com/office/drawing/2014/main" id="{133C8BCB-C15B-00A0-EDD6-EB31BD0F4FBF}"/>
                  </a:ext>
                </a:extLst>
              </p:cNvPr>
              <p:cNvSpPr/>
              <p:nvPr/>
            </p:nvSpPr>
            <p:spPr>
              <a:xfrm flipH="1">
                <a:off x="7492952" y="2731375"/>
                <a:ext cx="766098" cy="2417417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68623" extrusionOk="0">
                    <a:moveTo>
                      <a:pt x="1" y="28823"/>
                    </a:moveTo>
                    <a:cubicBezTo>
                      <a:pt x="3" y="28826"/>
                      <a:pt x="5" y="28829"/>
                      <a:pt x="8" y="28832"/>
                    </a:cubicBezTo>
                    <a:lnTo>
                      <a:pt x="8" y="28832"/>
                    </a:lnTo>
                    <a:cubicBezTo>
                      <a:pt x="3" y="28826"/>
                      <a:pt x="1" y="28823"/>
                      <a:pt x="1" y="28823"/>
                    </a:cubicBezTo>
                    <a:close/>
                    <a:moveTo>
                      <a:pt x="10703" y="1"/>
                    </a:moveTo>
                    <a:lnTo>
                      <a:pt x="15014" y="21705"/>
                    </a:lnTo>
                    <a:lnTo>
                      <a:pt x="15014" y="27921"/>
                    </a:lnTo>
                    <a:lnTo>
                      <a:pt x="14688" y="28422"/>
                    </a:lnTo>
                    <a:cubicBezTo>
                      <a:pt x="14337" y="28999"/>
                      <a:pt x="13961" y="29475"/>
                      <a:pt x="13610" y="29876"/>
                    </a:cubicBezTo>
                    <a:cubicBezTo>
                      <a:pt x="12236" y="31324"/>
                      <a:pt x="10212" y="31907"/>
                      <a:pt x="8270" y="31907"/>
                    </a:cubicBezTo>
                    <a:cubicBezTo>
                      <a:pt x="8228" y="31907"/>
                      <a:pt x="8187" y="31906"/>
                      <a:pt x="8146" y="31906"/>
                    </a:cubicBezTo>
                    <a:cubicBezTo>
                      <a:pt x="6066" y="31881"/>
                      <a:pt x="4337" y="31104"/>
                      <a:pt x="2507" y="30151"/>
                    </a:cubicBezTo>
                    <a:cubicBezTo>
                      <a:pt x="1931" y="29851"/>
                      <a:pt x="1379" y="29550"/>
                      <a:pt x="803" y="29249"/>
                    </a:cubicBezTo>
                    <a:cubicBezTo>
                      <a:pt x="631" y="29151"/>
                      <a:pt x="143" y="29004"/>
                      <a:pt x="8" y="28832"/>
                    </a:cubicBezTo>
                    <a:lnTo>
                      <a:pt x="8" y="28832"/>
                    </a:lnTo>
                    <a:cubicBezTo>
                      <a:pt x="40" y="28875"/>
                      <a:pt x="185" y="29067"/>
                      <a:pt x="427" y="29375"/>
                    </a:cubicBezTo>
                    <a:lnTo>
                      <a:pt x="527" y="29500"/>
                    </a:lnTo>
                    <a:cubicBezTo>
                      <a:pt x="778" y="29801"/>
                      <a:pt x="1154" y="30227"/>
                      <a:pt x="1630" y="30678"/>
                    </a:cubicBezTo>
                    <a:cubicBezTo>
                      <a:pt x="2883" y="31831"/>
                      <a:pt x="4437" y="32708"/>
                      <a:pt x="6116" y="33059"/>
                    </a:cubicBezTo>
                    <a:cubicBezTo>
                      <a:pt x="6623" y="33162"/>
                      <a:pt x="7124" y="33201"/>
                      <a:pt x="7623" y="33201"/>
                    </a:cubicBezTo>
                    <a:cubicBezTo>
                      <a:pt x="8947" y="33201"/>
                      <a:pt x="10250" y="32924"/>
                      <a:pt x="11580" y="32833"/>
                    </a:cubicBezTo>
                    <a:cubicBezTo>
                      <a:pt x="11925" y="32814"/>
                      <a:pt x="12266" y="32806"/>
                      <a:pt x="12606" y="32806"/>
                    </a:cubicBezTo>
                    <a:cubicBezTo>
                      <a:pt x="13156" y="32806"/>
                      <a:pt x="13704" y="32827"/>
                      <a:pt x="14262" y="32858"/>
                    </a:cubicBezTo>
                    <a:cubicBezTo>
                      <a:pt x="14512" y="32883"/>
                      <a:pt x="14763" y="32883"/>
                      <a:pt x="15014" y="32908"/>
                    </a:cubicBezTo>
                    <a:lnTo>
                      <a:pt x="15014" y="68623"/>
                    </a:lnTo>
                    <a:cubicBezTo>
                      <a:pt x="15740" y="68548"/>
                      <a:pt x="16467" y="68447"/>
                      <a:pt x="17194" y="68322"/>
                    </a:cubicBezTo>
                    <a:lnTo>
                      <a:pt x="17194" y="30778"/>
                    </a:lnTo>
                    <a:cubicBezTo>
                      <a:pt x="17770" y="30327"/>
                      <a:pt x="18472" y="30051"/>
                      <a:pt x="19149" y="29776"/>
                    </a:cubicBezTo>
                    <a:cubicBezTo>
                      <a:pt x="20001" y="29425"/>
                      <a:pt x="20853" y="29074"/>
                      <a:pt x="21680" y="28748"/>
                    </a:cubicBezTo>
                    <a:lnTo>
                      <a:pt x="21680" y="28748"/>
                    </a:lnTo>
                    <a:cubicBezTo>
                      <a:pt x="20979" y="29021"/>
                      <a:pt x="20138" y="29190"/>
                      <a:pt x="19325" y="29190"/>
                    </a:cubicBezTo>
                    <a:cubicBezTo>
                      <a:pt x="18945" y="29190"/>
                      <a:pt x="18572" y="29153"/>
                      <a:pt x="18222" y="29074"/>
                    </a:cubicBezTo>
                    <a:cubicBezTo>
                      <a:pt x="17670" y="28948"/>
                      <a:pt x="17194" y="28648"/>
                      <a:pt x="17194" y="28071"/>
                    </a:cubicBezTo>
                    <a:cubicBezTo>
                      <a:pt x="17169" y="27595"/>
                      <a:pt x="17194" y="27094"/>
                      <a:pt x="17194" y="26593"/>
                    </a:cubicBezTo>
                    <a:lnTo>
                      <a:pt x="17194" y="22583"/>
                    </a:lnTo>
                    <a:lnTo>
                      <a:pt x="17194" y="21705"/>
                    </a:lnTo>
                    <a:lnTo>
                      <a:pt x="19901" y="11730"/>
                    </a:lnTo>
                    <a:lnTo>
                      <a:pt x="14788" y="176"/>
                    </a:lnTo>
                    <a:cubicBezTo>
                      <a:pt x="14061" y="76"/>
                      <a:pt x="13309" y="1"/>
                      <a:pt x="12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22;p40">
                <a:extLst>
                  <a:ext uri="{FF2B5EF4-FFF2-40B4-BE49-F238E27FC236}">
                    <a16:creationId xmlns:a16="http://schemas.microsoft.com/office/drawing/2014/main" id="{EE9B2AF4-BD39-6FC5-16D0-10EA8B0F8099}"/>
                  </a:ext>
                </a:extLst>
              </p:cNvPr>
              <p:cNvSpPr/>
              <p:nvPr/>
            </p:nvSpPr>
            <p:spPr>
              <a:xfrm flipH="1">
                <a:off x="7657680" y="2664085"/>
                <a:ext cx="479143" cy="32593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9224" extrusionOk="0">
                    <a:moveTo>
                      <a:pt x="10753" y="0"/>
                    </a:moveTo>
                    <a:lnTo>
                      <a:pt x="1" y="1228"/>
                    </a:lnTo>
                    <a:lnTo>
                      <a:pt x="1630" y="8872"/>
                    </a:lnTo>
                    <a:lnTo>
                      <a:pt x="13560" y="9223"/>
                    </a:lnTo>
                    <a:lnTo>
                      <a:pt x="1075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23;p40">
                <a:extLst>
                  <a:ext uri="{FF2B5EF4-FFF2-40B4-BE49-F238E27FC236}">
                    <a16:creationId xmlns:a16="http://schemas.microsoft.com/office/drawing/2014/main" id="{9D90F319-4123-4347-EAA5-FCB5FF5DCAB3}"/>
                  </a:ext>
                </a:extLst>
              </p:cNvPr>
              <p:cNvSpPr/>
              <p:nvPr/>
            </p:nvSpPr>
            <p:spPr>
              <a:xfrm flipH="1">
                <a:off x="7728527" y="2770337"/>
                <a:ext cx="427766" cy="728007"/>
              </a:xfrm>
              <a:custGeom>
                <a:avLst/>
                <a:gdLst/>
                <a:ahLst/>
                <a:cxnLst/>
                <a:rect l="l" t="t" r="r" b="b"/>
                <a:pathLst>
                  <a:path w="12106" h="20603" extrusionOk="0">
                    <a:moveTo>
                      <a:pt x="0" y="1"/>
                    </a:moveTo>
                    <a:lnTo>
                      <a:pt x="12106" y="20602"/>
                    </a:lnTo>
                    <a:lnTo>
                      <a:pt x="11504" y="23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24;p40">
                <a:extLst>
                  <a:ext uri="{FF2B5EF4-FFF2-40B4-BE49-F238E27FC236}">
                    <a16:creationId xmlns:a16="http://schemas.microsoft.com/office/drawing/2014/main" id="{3C716E25-B1A5-D7DD-15E9-E70347F80B98}"/>
                  </a:ext>
                </a:extLst>
              </p:cNvPr>
              <p:cNvSpPr/>
              <p:nvPr/>
            </p:nvSpPr>
            <p:spPr>
              <a:xfrm flipH="1">
                <a:off x="7682486" y="4008405"/>
                <a:ext cx="90352" cy="9035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57" extrusionOk="0">
                    <a:moveTo>
                      <a:pt x="1279" y="0"/>
                    </a:moveTo>
                    <a:cubicBezTo>
                      <a:pt x="577" y="0"/>
                      <a:pt x="0" y="577"/>
                      <a:pt x="0" y="1279"/>
                    </a:cubicBezTo>
                    <a:cubicBezTo>
                      <a:pt x="0" y="1980"/>
                      <a:pt x="577" y="2557"/>
                      <a:pt x="1279" y="2557"/>
                    </a:cubicBezTo>
                    <a:cubicBezTo>
                      <a:pt x="2005" y="2557"/>
                      <a:pt x="2557" y="1980"/>
                      <a:pt x="2557" y="1279"/>
                    </a:cubicBezTo>
                    <a:cubicBezTo>
                      <a:pt x="2557" y="577"/>
                      <a:pt x="2005" y="0"/>
                      <a:pt x="1279" y="0"/>
                    </a:cubicBezTo>
                    <a:close/>
                  </a:path>
                </a:pathLst>
              </a:custGeom>
              <a:solidFill>
                <a:srgbClr val="A6BDC5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25;p40">
                <a:extLst>
                  <a:ext uri="{FF2B5EF4-FFF2-40B4-BE49-F238E27FC236}">
                    <a16:creationId xmlns:a16="http://schemas.microsoft.com/office/drawing/2014/main" id="{563D181D-A391-3CEE-B573-F83461746070}"/>
                  </a:ext>
                </a:extLst>
              </p:cNvPr>
              <p:cNvSpPr/>
              <p:nvPr/>
            </p:nvSpPr>
            <p:spPr>
              <a:xfrm flipH="1">
                <a:off x="8112866" y="2955422"/>
                <a:ext cx="331266" cy="1031747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29199" extrusionOk="0">
                    <a:moveTo>
                      <a:pt x="8347" y="1"/>
                    </a:moveTo>
                    <a:cubicBezTo>
                      <a:pt x="8522" y="1705"/>
                      <a:pt x="7946" y="3485"/>
                      <a:pt x="6642" y="4788"/>
                    </a:cubicBezTo>
                    <a:cubicBezTo>
                      <a:pt x="2958" y="8447"/>
                      <a:pt x="1" y="21530"/>
                      <a:pt x="76" y="26718"/>
                    </a:cubicBezTo>
                    <a:cubicBezTo>
                      <a:pt x="101" y="27570"/>
                      <a:pt x="201" y="28447"/>
                      <a:pt x="627" y="29199"/>
                    </a:cubicBezTo>
                    <a:cubicBezTo>
                      <a:pt x="602" y="28998"/>
                      <a:pt x="577" y="28798"/>
                      <a:pt x="577" y="28597"/>
                    </a:cubicBezTo>
                    <a:cubicBezTo>
                      <a:pt x="527" y="23409"/>
                      <a:pt x="3459" y="10327"/>
                      <a:pt x="7144" y="6668"/>
                    </a:cubicBezTo>
                    <a:cubicBezTo>
                      <a:pt x="8948" y="4888"/>
                      <a:pt x="9374" y="2206"/>
                      <a:pt x="8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26;p40">
                <a:extLst>
                  <a:ext uri="{FF2B5EF4-FFF2-40B4-BE49-F238E27FC236}">
                    <a16:creationId xmlns:a16="http://schemas.microsoft.com/office/drawing/2014/main" id="{E0EEEED0-2C02-9F9B-6DFB-FD4486112139}"/>
                  </a:ext>
                </a:extLst>
              </p:cNvPr>
              <p:cNvSpPr/>
              <p:nvPr/>
            </p:nvSpPr>
            <p:spPr>
              <a:xfrm flipH="1">
                <a:off x="7566446" y="3864945"/>
                <a:ext cx="1237220" cy="608115"/>
              </a:xfrm>
              <a:custGeom>
                <a:avLst/>
                <a:gdLst/>
                <a:ahLst/>
                <a:cxnLst/>
                <a:rect l="l" t="t" r="r" b="b"/>
                <a:pathLst>
                  <a:path w="35014" h="17210" extrusionOk="0">
                    <a:moveTo>
                      <a:pt x="33008" y="0"/>
                    </a:moveTo>
                    <a:lnTo>
                      <a:pt x="33008" y="1"/>
                    </a:lnTo>
                    <a:lnTo>
                      <a:pt x="33008" y="1"/>
                    </a:lnTo>
                    <a:cubicBezTo>
                      <a:pt x="33008" y="1"/>
                      <a:pt x="33008" y="0"/>
                      <a:pt x="33008" y="0"/>
                    </a:cubicBezTo>
                    <a:close/>
                    <a:moveTo>
                      <a:pt x="33008" y="1"/>
                    </a:moveTo>
                    <a:cubicBezTo>
                      <a:pt x="33156" y="553"/>
                      <a:pt x="29599" y="2131"/>
                      <a:pt x="26993" y="3233"/>
                    </a:cubicBezTo>
                    <a:lnTo>
                      <a:pt x="29825" y="9499"/>
                    </a:lnTo>
                    <a:cubicBezTo>
                      <a:pt x="29399" y="9800"/>
                      <a:pt x="29073" y="10000"/>
                      <a:pt x="28948" y="10101"/>
                    </a:cubicBezTo>
                    <a:cubicBezTo>
                      <a:pt x="28121" y="10652"/>
                      <a:pt x="27269" y="11153"/>
                      <a:pt x="26416" y="11655"/>
                    </a:cubicBezTo>
                    <a:lnTo>
                      <a:pt x="20276" y="6166"/>
                    </a:lnTo>
                    <a:cubicBezTo>
                      <a:pt x="19299" y="6567"/>
                      <a:pt x="18296" y="6943"/>
                      <a:pt x="17319" y="7168"/>
                    </a:cubicBezTo>
                    <a:cubicBezTo>
                      <a:pt x="17970" y="9775"/>
                      <a:pt x="19274" y="12106"/>
                      <a:pt x="21103" y="14010"/>
                    </a:cubicBezTo>
                    <a:cubicBezTo>
                      <a:pt x="18665" y="14839"/>
                      <a:pt x="16588" y="15326"/>
                      <a:pt x="14527" y="15326"/>
                    </a:cubicBezTo>
                    <a:cubicBezTo>
                      <a:pt x="12414" y="15326"/>
                      <a:pt x="10319" y="14814"/>
                      <a:pt x="7870" y="13634"/>
                    </a:cubicBezTo>
                    <a:cubicBezTo>
                      <a:pt x="4411" y="11980"/>
                      <a:pt x="1504" y="9048"/>
                      <a:pt x="151" y="5439"/>
                    </a:cubicBezTo>
                    <a:cubicBezTo>
                      <a:pt x="101" y="5289"/>
                      <a:pt x="50" y="5138"/>
                      <a:pt x="0" y="4988"/>
                    </a:cubicBezTo>
                    <a:lnTo>
                      <a:pt x="0" y="4988"/>
                    </a:lnTo>
                    <a:cubicBezTo>
                      <a:pt x="151" y="5790"/>
                      <a:pt x="376" y="6567"/>
                      <a:pt x="652" y="7319"/>
                    </a:cubicBezTo>
                    <a:cubicBezTo>
                      <a:pt x="2005" y="10928"/>
                      <a:pt x="4913" y="13860"/>
                      <a:pt x="8371" y="15539"/>
                    </a:cubicBezTo>
                    <a:cubicBezTo>
                      <a:pt x="10820" y="16701"/>
                      <a:pt x="12920" y="17209"/>
                      <a:pt x="15034" y="17209"/>
                    </a:cubicBezTo>
                    <a:cubicBezTo>
                      <a:pt x="17161" y="17209"/>
                      <a:pt x="19303" y="16695"/>
                      <a:pt x="21830" y="15815"/>
                    </a:cubicBezTo>
                    <a:cubicBezTo>
                      <a:pt x="22156" y="15715"/>
                      <a:pt x="22457" y="15589"/>
                      <a:pt x="22757" y="15489"/>
                    </a:cubicBezTo>
                    <a:lnTo>
                      <a:pt x="22782" y="15489"/>
                    </a:lnTo>
                    <a:cubicBezTo>
                      <a:pt x="23183" y="15314"/>
                      <a:pt x="23609" y="15138"/>
                      <a:pt x="24036" y="14963"/>
                    </a:cubicBezTo>
                    <a:cubicBezTo>
                      <a:pt x="24086" y="14938"/>
                      <a:pt x="24161" y="14913"/>
                      <a:pt x="24211" y="14888"/>
                    </a:cubicBezTo>
                    <a:cubicBezTo>
                      <a:pt x="24562" y="14737"/>
                      <a:pt x="24938" y="14562"/>
                      <a:pt x="25289" y="14386"/>
                    </a:cubicBezTo>
                    <a:cubicBezTo>
                      <a:pt x="25339" y="14361"/>
                      <a:pt x="25389" y="14336"/>
                      <a:pt x="25464" y="14311"/>
                    </a:cubicBezTo>
                    <a:cubicBezTo>
                      <a:pt x="26291" y="13885"/>
                      <a:pt x="27093" y="13459"/>
                      <a:pt x="27895" y="12983"/>
                    </a:cubicBezTo>
                    <a:cubicBezTo>
                      <a:pt x="28422" y="12657"/>
                      <a:pt x="28948" y="12331"/>
                      <a:pt x="29449" y="11980"/>
                    </a:cubicBezTo>
                    <a:cubicBezTo>
                      <a:pt x="29650" y="11855"/>
                      <a:pt x="30151" y="11529"/>
                      <a:pt x="30777" y="11103"/>
                    </a:cubicBezTo>
                    <a:cubicBezTo>
                      <a:pt x="30853" y="11053"/>
                      <a:pt x="30928" y="11003"/>
                      <a:pt x="31003" y="10953"/>
                    </a:cubicBezTo>
                    <a:cubicBezTo>
                      <a:pt x="31053" y="10903"/>
                      <a:pt x="31103" y="10852"/>
                      <a:pt x="31178" y="10827"/>
                    </a:cubicBezTo>
                    <a:cubicBezTo>
                      <a:pt x="31279" y="10752"/>
                      <a:pt x="31354" y="10702"/>
                      <a:pt x="31454" y="10627"/>
                    </a:cubicBezTo>
                    <a:cubicBezTo>
                      <a:pt x="31504" y="10577"/>
                      <a:pt x="31554" y="10552"/>
                      <a:pt x="31604" y="10527"/>
                    </a:cubicBezTo>
                    <a:cubicBezTo>
                      <a:pt x="31755" y="10401"/>
                      <a:pt x="31905" y="10301"/>
                      <a:pt x="32056" y="10201"/>
                    </a:cubicBezTo>
                    <a:cubicBezTo>
                      <a:pt x="32081" y="10176"/>
                      <a:pt x="32106" y="10151"/>
                      <a:pt x="32131" y="10126"/>
                    </a:cubicBezTo>
                    <a:cubicBezTo>
                      <a:pt x="32256" y="10050"/>
                      <a:pt x="32381" y="9950"/>
                      <a:pt x="32507" y="9875"/>
                    </a:cubicBezTo>
                    <a:cubicBezTo>
                      <a:pt x="32557" y="9825"/>
                      <a:pt x="32582" y="9800"/>
                      <a:pt x="32632" y="9775"/>
                    </a:cubicBezTo>
                    <a:cubicBezTo>
                      <a:pt x="32757" y="9675"/>
                      <a:pt x="32858" y="9599"/>
                      <a:pt x="32983" y="9499"/>
                    </a:cubicBezTo>
                    <a:cubicBezTo>
                      <a:pt x="33008" y="9474"/>
                      <a:pt x="33058" y="9449"/>
                      <a:pt x="33083" y="9424"/>
                    </a:cubicBezTo>
                    <a:cubicBezTo>
                      <a:pt x="33234" y="9299"/>
                      <a:pt x="33384" y="9198"/>
                      <a:pt x="33509" y="9073"/>
                    </a:cubicBezTo>
                    <a:cubicBezTo>
                      <a:pt x="33534" y="9073"/>
                      <a:pt x="33534" y="9048"/>
                      <a:pt x="33559" y="9048"/>
                    </a:cubicBezTo>
                    <a:cubicBezTo>
                      <a:pt x="33685" y="8948"/>
                      <a:pt x="33785" y="8847"/>
                      <a:pt x="33910" y="8747"/>
                    </a:cubicBezTo>
                    <a:cubicBezTo>
                      <a:pt x="33935" y="8722"/>
                      <a:pt x="33960" y="8697"/>
                      <a:pt x="34011" y="8672"/>
                    </a:cubicBezTo>
                    <a:cubicBezTo>
                      <a:pt x="34086" y="8597"/>
                      <a:pt x="34186" y="8497"/>
                      <a:pt x="34261" y="8421"/>
                    </a:cubicBezTo>
                    <a:cubicBezTo>
                      <a:pt x="34286" y="8396"/>
                      <a:pt x="34311" y="8371"/>
                      <a:pt x="34336" y="8346"/>
                    </a:cubicBezTo>
                    <a:cubicBezTo>
                      <a:pt x="34437" y="8246"/>
                      <a:pt x="34537" y="8146"/>
                      <a:pt x="34637" y="8071"/>
                    </a:cubicBezTo>
                    <a:cubicBezTo>
                      <a:pt x="34637" y="8045"/>
                      <a:pt x="34637" y="8045"/>
                      <a:pt x="34637" y="8045"/>
                    </a:cubicBezTo>
                    <a:cubicBezTo>
                      <a:pt x="34712" y="7970"/>
                      <a:pt x="34787" y="7895"/>
                      <a:pt x="34838" y="7820"/>
                    </a:cubicBezTo>
                    <a:cubicBezTo>
                      <a:pt x="34838" y="7795"/>
                      <a:pt x="34863" y="7770"/>
                      <a:pt x="34863" y="7745"/>
                    </a:cubicBezTo>
                    <a:cubicBezTo>
                      <a:pt x="34913" y="7695"/>
                      <a:pt x="34938" y="7644"/>
                      <a:pt x="34963" y="7594"/>
                    </a:cubicBezTo>
                    <a:cubicBezTo>
                      <a:pt x="34963" y="7569"/>
                      <a:pt x="34963" y="7544"/>
                      <a:pt x="34988" y="7519"/>
                    </a:cubicBezTo>
                    <a:cubicBezTo>
                      <a:pt x="34988" y="7469"/>
                      <a:pt x="35013" y="7394"/>
                      <a:pt x="34988" y="7344"/>
                    </a:cubicBezTo>
                    <a:lnTo>
                      <a:pt x="34487" y="5464"/>
                    </a:lnTo>
                    <a:lnTo>
                      <a:pt x="330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27;p40">
                <a:extLst>
                  <a:ext uri="{FF2B5EF4-FFF2-40B4-BE49-F238E27FC236}">
                    <a16:creationId xmlns:a16="http://schemas.microsoft.com/office/drawing/2014/main" id="{156DA9C4-6DDA-4F85-6902-FB7473372C1D}"/>
                  </a:ext>
                </a:extLst>
              </p:cNvPr>
              <p:cNvSpPr/>
              <p:nvPr/>
            </p:nvSpPr>
            <p:spPr>
              <a:xfrm flipH="1">
                <a:off x="7321150" y="3175948"/>
                <a:ext cx="162117" cy="688149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9475" extrusionOk="0">
                    <a:moveTo>
                      <a:pt x="1" y="0"/>
                    </a:moveTo>
                    <a:lnTo>
                      <a:pt x="1" y="1504"/>
                    </a:lnTo>
                    <a:cubicBezTo>
                      <a:pt x="1" y="2807"/>
                      <a:pt x="252" y="4111"/>
                      <a:pt x="728" y="5314"/>
                    </a:cubicBezTo>
                    <a:cubicBezTo>
                      <a:pt x="1680" y="7695"/>
                      <a:pt x="1805" y="10351"/>
                      <a:pt x="978" y="12757"/>
                    </a:cubicBezTo>
                    <a:cubicBezTo>
                      <a:pt x="226" y="15013"/>
                      <a:pt x="728" y="17168"/>
                      <a:pt x="903" y="19474"/>
                    </a:cubicBezTo>
                    <a:lnTo>
                      <a:pt x="4587" y="18747"/>
                    </a:lnTo>
                    <a:cubicBezTo>
                      <a:pt x="2983" y="16066"/>
                      <a:pt x="2332" y="12933"/>
                      <a:pt x="2658" y="9825"/>
                    </a:cubicBezTo>
                    <a:cubicBezTo>
                      <a:pt x="2933" y="7319"/>
                      <a:pt x="1379" y="5589"/>
                      <a:pt x="728" y="3334"/>
                    </a:cubicBezTo>
                    <a:cubicBezTo>
                      <a:pt x="402" y="2256"/>
                      <a:pt x="151" y="11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28;p40">
                <a:extLst>
                  <a:ext uri="{FF2B5EF4-FFF2-40B4-BE49-F238E27FC236}">
                    <a16:creationId xmlns:a16="http://schemas.microsoft.com/office/drawing/2014/main" id="{8E309C45-55F3-4906-1AE9-E28ECEE60BC5}"/>
                  </a:ext>
                </a:extLst>
              </p:cNvPr>
              <p:cNvSpPr/>
              <p:nvPr/>
            </p:nvSpPr>
            <p:spPr>
              <a:xfrm flipH="1">
                <a:off x="7074971" y="3913636"/>
                <a:ext cx="2685" cy="3569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76" y="1"/>
                    </a:moveTo>
                    <a:lnTo>
                      <a:pt x="26" y="26"/>
                    </a:lnTo>
                    <a:lnTo>
                      <a:pt x="1" y="10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29;p40">
                <a:extLst>
                  <a:ext uri="{FF2B5EF4-FFF2-40B4-BE49-F238E27FC236}">
                    <a16:creationId xmlns:a16="http://schemas.microsoft.com/office/drawing/2014/main" id="{86938EB5-3AA9-9D6B-AFED-F1FA700B47CA}"/>
                  </a:ext>
                </a:extLst>
              </p:cNvPr>
              <p:cNvSpPr/>
              <p:nvPr/>
            </p:nvSpPr>
            <p:spPr>
              <a:xfrm flipH="1">
                <a:off x="6904939" y="3593996"/>
                <a:ext cx="441935" cy="464019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3132" extrusionOk="0">
                    <a:moveTo>
                      <a:pt x="5136" y="0"/>
                    </a:moveTo>
                    <a:cubicBezTo>
                      <a:pt x="4327" y="0"/>
                      <a:pt x="3687" y="129"/>
                      <a:pt x="3209" y="400"/>
                    </a:cubicBezTo>
                    <a:cubicBezTo>
                      <a:pt x="3083" y="475"/>
                      <a:pt x="2808" y="801"/>
                      <a:pt x="2356" y="1403"/>
                    </a:cubicBezTo>
                    <a:lnTo>
                      <a:pt x="903" y="3282"/>
                    </a:lnTo>
                    <a:cubicBezTo>
                      <a:pt x="577" y="3733"/>
                      <a:pt x="351" y="3984"/>
                      <a:pt x="151" y="4059"/>
                    </a:cubicBezTo>
                    <a:cubicBezTo>
                      <a:pt x="51" y="4561"/>
                      <a:pt x="1" y="5037"/>
                      <a:pt x="51" y="5463"/>
                    </a:cubicBezTo>
                    <a:cubicBezTo>
                      <a:pt x="126" y="6290"/>
                      <a:pt x="527" y="7017"/>
                      <a:pt x="1279" y="7643"/>
                    </a:cubicBezTo>
                    <a:lnTo>
                      <a:pt x="1529" y="7819"/>
                    </a:lnTo>
                    <a:cubicBezTo>
                      <a:pt x="1755" y="7994"/>
                      <a:pt x="1905" y="8119"/>
                      <a:pt x="1981" y="8170"/>
                    </a:cubicBezTo>
                    <a:lnTo>
                      <a:pt x="3459" y="9498"/>
                    </a:lnTo>
                    <a:cubicBezTo>
                      <a:pt x="3935" y="9949"/>
                      <a:pt x="4813" y="10701"/>
                      <a:pt x="6041" y="11703"/>
                    </a:cubicBezTo>
                    <a:cubicBezTo>
                      <a:pt x="7244" y="12631"/>
                      <a:pt x="8422" y="13107"/>
                      <a:pt x="9575" y="13132"/>
                    </a:cubicBezTo>
                    <a:cubicBezTo>
                      <a:pt x="10402" y="13082"/>
                      <a:pt x="10928" y="12931"/>
                      <a:pt x="11179" y="12606"/>
                    </a:cubicBezTo>
                    <a:cubicBezTo>
                      <a:pt x="11254" y="12505"/>
                      <a:pt x="11304" y="12380"/>
                      <a:pt x="11304" y="12255"/>
                    </a:cubicBezTo>
                    <a:cubicBezTo>
                      <a:pt x="10928" y="12029"/>
                      <a:pt x="10352" y="11829"/>
                      <a:pt x="9550" y="11678"/>
                    </a:cubicBezTo>
                    <a:cubicBezTo>
                      <a:pt x="9073" y="11428"/>
                      <a:pt x="8647" y="11152"/>
                      <a:pt x="8271" y="10826"/>
                    </a:cubicBezTo>
                    <a:cubicBezTo>
                      <a:pt x="8121" y="10701"/>
                      <a:pt x="7946" y="10576"/>
                      <a:pt x="7770" y="10450"/>
                    </a:cubicBezTo>
                    <a:lnTo>
                      <a:pt x="7845" y="10325"/>
                    </a:lnTo>
                    <a:lnTo>
                      <a:pt x="7895" y="9974"/>
                    </a:lnTo>
                    <a:cubicBezTo>
                      <a:pt x="7950" y="9959"/>
                      <a:pt x="8013" y="9951"/>
                      <a:pt x="8085" y="9951"/>
                    </a:cubicBezTo>
                    <a:cubicBezTo>
                      <a:pt x="8481" y="9951"/>
                      <a:pt x="9152" y="10181"/>
                      <a:pt x="10126" y="10626"/>
                    </a:cubicBezTo>
                    <a:cubicBezTo>
                      <a:pt x="10978" y="11028"/>
                      <a:pt x="11718" y="11229"/>
                      <a:pt x="12389" y="11229"/>
                    </a:cubicBezTo>
                    <a:cubicBezTo>
                      <a:pt x="12429" y="11229"/>
                      <a:pt x="12468" y="11229"/>
                      <a:pt x="12507" y="11227"/>
                    </a:cubicBezTo>
                    <a:cubicBezTo>
                      <a:pt x="12206" y="10876"/>
                      <a:pt x="11981" y="10450"/>
                      <a:pt x="11830" y="9999"/>
                    </a:cubicBezTo>
                    <a:cubicBezTo>
                      <a:pt x="11780" y="9924"/>
                      <a:pt x="11780" y="9799"/>
                      <a:pt x="11730" y="9698"/>
                    </a:cubicBezTo>
                    <a:cubicBezTo>
                      <a:pt x="11630" y="9673"/>
                      <a:pt x="11504" y="9623"/>
                      <a:pt x="11379" y="9598"/>
                    </a:cubicBezTo>
                    <a:cubicBezTo>
                      <a:pt x="9951" y="8721"/>
                      <a:pt x="9174" y="8170"/>
                      <a:pt x="8998" y="7969"/>
                    </a:cubicBezTo>
                    <a:cubicBezTo>
                      <a:pt x="8873" y="7769"/>
                      <a:pt x="8873" y="7593"/>
                      <a:pt x="8948" y="7418"/>
                    </a:cubicBezTo>
                    <a:lnTo>
                      <a:pt x="8998" y="7368"/>
                    </a:lnTo>
                    <a:cubicBezTo>
                      <a:pt x="9023" y="7267"/>
                      <a:pt x="9073" y="7192"/>
                      <a:pt x="9123" y="7167"/>
                    </a:cubicBezTo>
                    <a:cubicBezTo>
                      <a:pt x="9131" y="7165"/>
                      <a:pt x="9140" y="7163"/>
                      <a:pt x="9152" y="7163"/>
                    </a:cubicBezTo>
                    <a:cubicBezTo>
                      <a:pt x="9251" y="7163"/>
                      <a:pt x="9495" y="7262"/>
                      <a:pt x="9900" y="7443"/>
                    </a:cubicBezTo>
                    <a:cubicBezTo>
                      <a:pt x="10602" y="7894"/>
                      <a:pt x="11128" y="8144"/>
                      <a:pt x="11429" y="8295"/>
                    </a:cubicBezTo>
                    <a:cubicBezTo>
                      <a:pt x="11454" y="8320"/>
                      <a:pt x="11504" y="8320"/>
                      <a:pt x="11555" y="8345"/>
                    </a:cubicBezTo>
                    <a:cubicBezTo>
                      <a:pt x="11555" y="7769"/>
                      <a:pt x="11605" y="7192"/>
                      <a:pt x="11705" y="6641"/>
                    </a:cubicBezTo>
                    <a:cubicBezTo>
                      <a:pt x="11429" y="6540"/>
                      <a:pt x="11179" y="6415"/>
                      <a:pt x="11003" y="6290"/>
                    </a:cubicBezTo>
                    <a:cubicBezTo>
                      <a:pt x="10602" y="6064"/>
                      <a:pt x="10352" y="5889"/>
                      <a:pt x="10226" y="5738"/>
                    </a:cubicBezTo>
                    <a:lnTo>
                      <a:pt x="10226" y="5738"/>
                    </a:lnTo>
                    <a:cubicBezTo>
                      <a:pt x="10527" y="5839"/>
                      <a:pt x="11053" y="5939"/>
                      <a:pt x="11805" y="6064"/>
                    </a:cubicBezTo>
                    <a:cubicBezTo>
                      <a:pt x="11830" y="5889"/>
                      <a:pt x="11880" y="5738"/>
                      <a:pt x="11905" y="5563"/>
                    </a:cubicBezTo>
                    <a:cubicBezTo>
                      <a:pt x="12006" y="5187"/>
                      <a:pt x="12106" y="4811"/>
                      <a:pt x="12256" y="4460"/>
                    </a:cubicBezTo>
                    <a:cubicBezTo>
                      <a:pt x="12256" y="4460"/>
                      <a:pt x="12256" y="4435"/>
                      <a:pt x="12256" y="4435"/>
                    </a:cubicBezTo>
                    <a:cubicBezTo>
                      <a:pt x="12331" y="4210"/>
                      <a:pt x="12382" y="3959"/>
                      <a:pt x="12357" y="3733"/>
                    </a:cubicBezTo>
                    <a:cubicBezTo>
                      <a:pt x="12231" y="2906"/>
                      <a:pt x="12206" y="1979"/>
                      <a:pt x="11830" y="1252"/>
                    </a:cubicBezTo>
                    <a:cubicBezTo>
                      <a:pt x="11418" y="472"/>
                      <a:pt x="10688" y="179"/>
                      <a:pt x="9979" y="179"/>
                    </a:cubicBezTo>
                    <a:cubicBezTo>
                      <a:pt x="9868" y="179"/>
                      <a:pt x="9758" y="186"/>
                      <a:pt x="9650" y="200"/>
                    </a:cubicBezTo>
                    <a:cubicBezTo>
                      <a:pt x="9554" y="187"/>
                      <a:pt x="9445" y="182"/>
                      <a:pt x="9323" y="182"/>
                    </a:cubicBezTo>
                    <a:cubicBezTo>
                      <a:pt x="8992" y="182"/>
                      <a:pt x="8564" y="217"/>
                      <a:pt x="8044" y="217"/>
                    </a:cubicBezTo>
                    <a:cubicBezTo>
                      <a:pt x="7647" y="217"/>
                      <a:pt x="7195" y="196"/>
                      <a:pt x="6692" y="124"/>
                    </a:cubicBezTo>
                    <a:cubicBezTo>
                      <a:pt x="6118" y="42"/>
                      <a:pt x="5599" y="0"/>
                      <a:pt x="5136" y="0"/>
                    </a:cubicBez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30;p40">
                <a:extLst>
                  <a:ext uri="{FF2B5EF4-FFF2-40B4-BE49-F238E27FC236}">
                    <a16:creationId xmlns:a16="http://schemas.microsoft.com/office/drawing/2014/main" id="{A40BF74A-6793-4180-0585-6739898FD03B}"/>
                  </a:ext>
                </a:extLst>
              </p:cNvPr>
              <p:cNvSpPr/>
              <p:nvPr/>
            </p:nvSpPr>
            <p:spPr>
              <a:xfrm flipH="1">
                <a:off x="7630225" y="3955614"/>
                <a:ext cx="476492" cy="45568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2896" extrusionOk="0">
                    <a:moveTo>
                      <a:pt x="8773" y="1"/>
                    </a:moveTo>
                    <a:cubicBezTo>
                      <a:pt x="7370" y="1"/>
                      <a:pt x="5200" y="417"/>
                      <a:pt x="4788" y="692"/>
                    </a:cubicBezTo>
                    <a:lnTo>
                      <a:pt x="2933" y="1820"/>
                    </a:lnTo>
                    <a:cubicBezTo>
                      <a:pt x="2858" y="1845"/>
                      <a:pt x="2682" y="1946"/>
                      <a:pt x="2382" y="2071"/>
                    </a:cubicBezTo>
                    <a:lnTo>
                      <a:pt x="2106" y="2246"/>
                    </a:lnTo>
                    <a:cubicBezTo>
                      <a:pt x="1154" y="2748"/>
                      <a:pt x="577" y="3449"/>
                      <a:pt x="327" y="4327"/>
                    </a:cubicBezTo>
                    <a:cubicBezTo>
                      <a:pt x="327" y="4352"/>
                      <a:pt x="301" y="4377"/>
                      <a:pt x="301" y="4402"/>
                    </a:cubicBezTo>
                    <a:cubicBezTo>
                      <a:pt x="1" y="5655"/>
                      <a:pt x="853" y="6883"/>
                      <a:pt x="1379" y="7961"/>
                    </a:cubicBezTo>
                    <a:cubicBezTo>
                      <a:pt x="2657" y="10467"/>
                      <a:pt x="4863" y="11670"/>
                      <a:pt x="7419" y="12522"/>
                    </a:cubicBezTo>
                    <a:cubicBezTo>
                      <a:pt x="8120" y="12751"/>
                      <a:pt x="8876" y="12896"/>
                      <a:pt x="9626" y="12896"/>
                    </a:cubicBezTo>
                    <a:cubicBezTo>
                      <a:pt x="10110" y="12896"/>
                      <a:pt x="10591" y="12835"/>
                      <a:pt x="11053" y="12698"/>
                    </a:cubicBezTo>
                    <a:cubicBezTo>
                      <a:pt x="12231" y="12347"/>
                      <a:pt x="12131" y="11344"/>
                      <a:pt x="11630" y="10442"/>
                    </a:cubicBezTo>
                    <a:cubicBezTo>
                      <a:pt x="11605" y="10417"/>
                      <a:pt x="11605" y="10367"/>
                      <a:pt x="11580" y="10342"/>
                    </a:cubicBezTo>
                    <a:cubicBezTo>
                      <a:pt x="11755" y="10191"/>
                      <a:pt x="11931" y="10041"/>
                      <a:pt x="12106" y="9891"/>
                    </a:cubicBezTo>
                    <a:cubicBezTo>
                      <a:pt x="12607" y="9439"/>
                      <a:pt x="12883" y="8337"/>
                      <a:pt x="12307" y="7860"/>
                    </a:cubicBezTo>
                    <a:cubicBezTo>
                      <a:pt x="12231" y="7785"/>
                      <a:pt x="12156" y="7760"/>
                      <a:pt x="12056" y="7710"/>
                    </a:cubicBezTo>
                    <a:cubicBezTo>
                      <a:pt x="12156" y="7058"/>
                      <a:pt x="11880" y="5730"/>
                      <a:pt x="12231" y="5605"/>
                    </a:cubicBezTo>
                    <a:cubicBezTo>
                      <a:pt x="12557" y="5479"/>
                      <a:pt x="12983" y="5379"/>
                      <a:pt x="13485" y="5304"/>
                    </a:cubicBezTo>
                    <a:cubicBezTo>
                      <a:pt x="13309" y="5129"/>
                      <a:pt x="13134" y="4953"/>
                      <a:pt x="12983" y="4803"/>
                    </a:cubicBezTo>
                    <a:cubicBezTo>
                      <a:pt x="12682" y="4477"/>
                      <a:pt x="12382" y="4176"/>
                      <a:pt x="12106" y="3850"/>
                    </a:cubicBezTo>
                    <a:cubicBezTo>
                      <a:pt x="11855" y="3926"/>
                      <a:pt x="11605" y="4026"/>
                      <a:pt x="11279" y="4126"/>
                    </a:cubicBezTo>
                    <a:cubicBezTo>
                      <a:pt x="10863" y="4245"/>
                      <a:pt x="10603" y="4317"/>
                      <a:pt x="10476" y="4317"/>
                    </a:cubicBezTo>
                    <a:cubicBezTo>
                      <a:pt x="10442" y="4317"/>
                      <a:pt x="10417" y="4312"/>
                      <a:pt x="10402" y="4302"/>
                    </a:cubicBezTo>
                    <a:cubicBezTo>
                      <a:pt x="10352" y="4251"/>
                      <a:pt x="10302" y="4151"/>
                      <a:pt x="10302" y="4026"/>
                    </a:cubicBezTo>
                    <a:lnTo>
                      <a:pt x="10251" y="4001"/>
                    </a:lnTo>
                    <a:cubicBezTo>
                      <a:pt x="10201" y="3800"/>
                      <a:pt x="10251" y="3600"/>
                      <a:pt x="10427" y="3399"/>
                    </a:cubicBezTo>
                    <a:cubicBezTo>
                      <a:pt x="10552" y="3299"/>
                      <a:pt x="10878" y="3149"/>
                      <a:pt x="11404" y="2898"/>
                    </a:cubicBezTo>
                    <a:cubicBezTo>
                      <a:pt x="10978" y="2347"/>
                      <a:pt x="10627" y="1745"/>
                      <a:pt x="10327" y="1119"/>
                    </a:cubicBezTo>
                    <a:cubicBezTo>
                      <a:pt x="10251" y="1125"/>
                      <a:pt x="10181" y="1128"/>
                      <a:pt x="10115" y="1128"/>
                    </a:cubicBezTo>
                    <a:cubicBezTo>
                      <a:pt x="9918" y="1128"/>
                      <a:pt x="9763" y="1100"/>
                      <a:pt x="9650" y="1043"/>
                    </a:cubicBezTo>
                    <a:lnTo>
                      <a:pt x="9675" y="642"/>
                    </a:lnTo>
                    <a:lnTo>
                      <a:pt x="9600" y="517"/>
                    </a:lnTo>
                    <a:cubicBezTo>
                      <a:pt x="9725" y="442"/>
                      <a:pt x="9850" y="367"/>
                      <a:pt x="9976" y="317"/>
                    </a:cubicBezTo>
                    <a:cubicBezTo>
                      <a:pt x="9897" y="88"/>
                      <a:pt x="9415" y="1"/>
                      <a:pt x="8773" y="1"/>
                    </a:cubicBez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31;p40">
                <a:extLst>
                  <a:ext uri="{FF2B5EF4-FFF2-40B4-BE49-F238E27FC236}">
                    <a16:creationId xmlns:a16="http://schemas.microsoft.com/office/drawing/2014/main" id="{8109420A-03AD-283C-0759-39FE0F6F0E8E}"/>
                  </a:ext>
                </a:extLst>
              </p:cNvPr>
              <p:cNvSpPr/>
              <p:nvPr/>
            </p:nvSpPr>
            <p:spPr>
              <a:xfrm flipH="1">
                <a:off x="6757027" y="3611204"/>
                <a:ext cx="1238986" cy="713838"/>
              </a:xfrm>
              <a:custGeom>
                <a:avLst/>
                <a:gdLst/>
                <a:ahLst/>
                <a:cxnLst/>
                <a:rect l="l" t="t" r="r" b="b"/>
                <a:pathLst>
                  <a:path w="35064" h="20202" extrusionOk="0">
                    <a:moveTo>
                      <a:pt x="21677" y="1"/>
                    </a:moveTo>
                    <a:cubicBezTo>
                      <a:pt x="21379" y="1"/>
                      <a:pt x="21078" y="63"/>
                      <a:pt x="20853" y="189"/>
                    </a:cubicBezTo>
                    <a:cubicBezTo>
                      <a:pt x="14061" y="4149"/>
                      <a:pt x="7244" y="8109"/>
                      <a:pt x="452" y="12069"/>
                    </a:cubicBezTo>
                    <a:cubicBezTo>
                      <a:pt x="1" y="12319"/>
                      <a:pt x="1" y="12745"/>
                      <a:pt x="452" y="13021"/>
                    </a:cubicBezTo>
                    <a:cubicBezTo>
                      <a:pt x="4487" y="15352"/>
                      <a:pt x="8522" y="17683"/>
                      <a:pt x="12582" y="20013"/>
                    </a:cubicBezTo>
                    <a:cubicBezTo>
                      <a:pt x="12795" y="20139"/>
                      <a:pt x="13090" y="20201"/>
                      <a:pt x="13384" y="20201"/>
                    </a:cubicBezTo>
                    <a:cubicBezTo>
                      <a:pt x="13679" y="20201"/>
                      <a:pt x="13973" y="20139"/>
                      <a:pt x="14186" y="20013"/>
                    </a:cubicBezTo>
                    <a:lnTo>
                      <a:pt x="34612" y="8134"/>
                    </a:lnTo>
                    <a:cubicBezTo>
                      <a:pt x="35063" y="7883"/>
                      <a:pt x="35063" y="7457"/>
                      <a:pt x="34612" y="7206"/>
                    </a:cubicBezTo>
                    <a:cubicBezTo>
                      <a:pt x="30577" y="4876"/>
                      <a:pt x="26542" y="2545"/>
                      <a:pt x="22482" y="189"/>
                    </a:cubicBezTo>
                    <a:cubicBezTo>
                      <a:pt x="22269" y="63"/>
                      <a:pt x="21974" y="1"/>
                      <a:pt x="21677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32;p40">
                <a:extLst>
                  <a:ext uri="{FF2B5EF4-FFF2-40B4-BE49-F238E27FC236}">
                    <a16:creationId xmlns:a16="http://schemas.microsoft.com/office/drawing/2014/main" id="{F3B7CA68-68D5-1538-5325-86E3DE1F65D9}"/>
                  </a:ext>
                </a:extLst>
              </p:cNvPr>
              <p:cNvSpPr/>
              <p:nvPr/>
            </p:nvSpPr>
            <p:spPr>
              <a:xfrm flipH="1">
                <a:off x="7285744" y="3593961"/>
                <a:ext cx="4452" cy="180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1" extrusionOk="0">
                    <a:moveTo>
                      <a:pt x="1" y="50"/>
                    </a:moveTo>
                    <a:cubicBezTo>
                      <a:pt x="1" y="50"/>
                      <a:pt x="1" y="50"/>
                      <a:pt x="1" y="50"/>
                    </a:cubicBez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BA9B8E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33;p40">
                <a:extLst>
                  <a:ext uri="{FF2B5EF4-FFF2-40B4-BE49-F238E27FC236}">
                    <a16:creationId xmlns:a16="http://schemas.microsoft.com/office/drawing/2014/main" id="{85A530BD-15AE-A68F-4B9D-437037259FDC}"/>
                  </a:ext>
                </a:extLst>
              </p:cNvPr>
              <p:cNvSpPr/>
              <p:nvPr/>
            </p:nvSpPr>
            <p:spPr>
              <a:xfrm flipH="1">
                <a:off x="7277759" y="3586646"/>
                <a:ext cx="21307" cy="1618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58" extrusionOk="0">
                    <a:moveTo>
                      <a:pt x="353" y="0"/>
                    </a:moveTo>
                    <a:cubicBezTo>
                      <a:pt x="336" y="0"/>
                      <a:pt x="318" y="2"/>
                      <a:pt x="302" y="7"/>
                    </a:cubicBezTo>
                    <a:lnTo>
                      <a:pt x="201" y="57"/>
                    </a:lnTo>
                    <a:lnTo>
                      <a:pt x="176" y="57"/>
                    </a:lnTo>
                    <a:cubicBezTo>
                      <a:pt x="51" y="107"/>
                      <a:pt x="1" y="207"/>
                      <a:pt x="51" y="332"/>
                    </a:cubicBezTo>
                    <a:cubicBezTo>
                      <a:pt x="76" y="408"/>
                      <a:pt x="151" y="458"/>
                      <a:pt x="252" y="458"/>
                    </a:cubicBezTo>
                    <a:lnTo>
                      <a:pt x="302" y="458"/>
                    </a:lnTo>
                    <a:lnTo>
                      <a:pt x="427" y="408"/>
                    </a:lnTo>
                    <a:cubicBezTo>
                      <a:pt x="552" y="383"/>
                      <a:pt x="602" y="257"/>
                      <a:pt x="552" y="157"/>
                    </a:cubicBezTo>
                    <a:cubicBezTo>
                      <a:pt x="531" y="53"/>
                      <a:pt x="441" y="0"/>
                      <a:pt x="3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34;p40">
                <a:extLst>
                  <a:ext uri="{FF2B5EF4-FFF2-40B4-BE49-F238E27FC236}">
                    <a16:creationId xmlns:a16="http://schemas.microsoft.com/office/drawing/2014/main" id="{A5001916-CF6B-0389-4252-543F36BD3BFF}"/>
                  </a:ext>
                </a:extLst>
              </p:cNvPr>
              <p:cNvSpPr/>
              <p:nvPr/>
            </p:nvSpPr>
            <p:spPr>
              <a:xfrm flipH="1">
                <a:off x="6664060" y="3586187"/>
                <a:ext cx="1424955" cy="843800"/>
              </a:xfrm>
              <a:custGeom>
                <a:avLst/>
                <a:gdLst/>
                <a:ahLst/>
                <a:cxnLst/>
                <a:rect l="l" t="t" r="r" b="b"/>
                <a:pathLst>
                  <a:path w="40327" h="23880" extrusionOk="0">
                    <a:moveTo>
                      <a:pt x="26041" y="270"/>
                    </a:moveTo>
                    <a:cubicBezTo>
                      <a:pt x="26041" y="273"/>
                      <a:pt x="26041" y="275"/>
                      <a:pt x="26042" y="277"/>
                    </a:cubicBezTo>
                    <a:lnTo>
                      <a:pt x="26042" y="277"/>
                    </a:lnTo>
                    <a:lnTo>
                      <a:pt x="26116" y="295"/>
                    </a:lnTo>
                    <a:lnTo>
                      <a:pt x="26041" y="270"/>
                    </a:lnTo>
                    <a:close/>
                    <a:moveTo>
                      <a:pt x="24309" y="709"/>
                    </a:moveTo>
                    <a:cubicBezTo>
                      <a:pt x="24606" y="709"/>
                      <a:pt x="24901" y="771"/>
                      <a:pt x="25114" y="897"/>
                    </a:cubicBezTo>
                    <a:lnTo>
                      <a:pt x="37244" y="7914"/>
                    </a:lnTo>
                    <a:cubicBezTo>
                      <a:pt x="37695" y="8165"/>
                      <a:pt x="37695" y="8591"/>
                      <a:pt x="37244" y="8842"/>
                    </a:cubicBezTo>
                    <a:lnTo>
                      <a:pt x="16818" y="20721"/>
                    </a:lnTo>
                    <a:cubicBezTo>
                      <a:pt x="16605" y="20847"/>
                      <a:pt x="16311" y="20909"/>
                      <a:pt x="16016" y="20909"/>
                    </a:cubicBezTo>
                    <a:cubicBezTo>
                      <a:pt x="15722" y="20909"/>
                      <a:pt x="15427" y="20847"/>
                      <a:pt x="15214" y="20721"/>
                    </a:cubicBezTo>
                    <a:lnTo>
                      <a:pt x="3084" y="13729"/>
                    </a:lnTo>
                    <a:cubicBezTo>
                      <a:pt x="2633" y="13453"/>
                      <a:pt x="2633" y="13027"/>
                      <a:pt x="3084" y="12777"/>
                    </a:cubicBezTo>
                    <a:lnTo>
                      <a:pt x="23485" y="897"/>
                    </a:lnTo>
                    <a:cubicBezTo>
                      <a:pt x="23710" y="771"/>
                      <a:pt x="24011" y="709"/>
                      <a:pt x="24309" y="709"/>
                    </a:cubicBezTo>
                    <a:close/>
                    <a:moveTo>
                      <a:pt x="24309" y="1"/>
                    </a:moveTo>
                    <a:cubicBezTo>
                      <a:pt x="24155" y="1"/>
                      <a:pt x="23999" y="7"/>
                      <a:pt x="23836" y="20"/>
                    </a:cubicBezTo>
                    <a:lnTo>
                      <a:pt x="23735" y="20"/>
                    </a:lnTo>
                    <a:cubicBezTo>
                      <a:pt x="23685" y="20"/>
                      <a:pt x="23660" y="20"/>
                      <a:pt x="23610" y="45"/>
                    </a:cubicBezTo>
                    <a:lnTo>
                      <a:pt x="23535" y="45"/>
                    </a:lnTo>
                    <a:cubicBezTo>
                      <a:pt x="23284" y="70"/>
                      <a:pt x="23134" y="120"/>
                      <a:pt x="23059" y="145"/>
                    </a:cubicBezTo>
                    <a:lnTo>
                      <a:pt x="22808" y="195"/>
                    </a:lnTo>
                    <a:cubicBezTo>
                      <a:pt x="22758" y="220"/>
                      <a:pt x="22708" y="220"/>
                      <a:pt x="22658" y="245"/>
                    </a:cubicBezTo>
                    <a:lnTo>
                      <a:pt x="22633" y="245"/>
                    </a:lnTo>
                    <a:cubicBezTo>
                      <a:pt x="22633" y="270"/>
                      <a:pt x="22608" y="270"/>
                      <a:pt x="22583" y="270"/>
                    </a:cubicBezTo>
                    <a:lnTo>
                      <a:pt x="22557" y="270"/>
                    </a:lnTo>
                    <a:lnTo>
                      <a:pt x="22507" y="295"/>
                    </a:lnTo>
                    <a:cubicBezTo>
                      <a:pt x="22457" y="320"/>
                      <a:pt x="22382" y="345"/>
                      <a:pt x="22332" y="370"/>
                    </a:cubicBezTo>
                    <a:cubicBezTo>
                      <a:pt x="22307" y="370"/>
                      <a:pt x="22307" y="396"/>
                      <a:pt x="22282" y="396"/>
                    </a:cubicBezTo>
                    <a:cubicBezTo>
                      <a:pt x="22232" y="421"/>
                      <a:pt x="22207" y="421"/>
                      <a:pt x="22182" y="446"/>
                    </a:cubicBezTo>
                    <a:cubicBezTo>
                      <a:pt x="22131" y="471"/>
                      <a:pt x="22081" y="471"/>
                      <a:pt x="22056" y="496"/>
                    </a:cubicBezTo>
                    <a:cubicBezTo>
                      <a:pt x="21981" y="521"/>
                      <a:pt x="21906" y="571"/>
                      <a:pt x="21831" y="621"/>
                    </a:cubicBezTo>
                    <a:lnTo>
                      <a:pt x="19801" y="1799"/>
                    </a:lnTo>
                    <a:lnTo>
                      <a:pt x="17745" y="2977"/>
                    </a:lnTo>
                    <a:lnTo>
                      <a:pt x="15715" y="4180"/>
                    </a:lnTo>
                    <a:lnTo>
                      <a:pt x="13660" y="5358"/>
                    </a:lnTo>
                    <a:lnTo>
                      <a:pt x="11630" y="6536"/>
                    </a:lnTo>
                    <a:lnTo>
                      <a:pt x="9575" y="7739"/>
                    </a:lnTo>
                    <a:lnTo>
                      <a:pt x="7545" y="8917"/>
                    </a:lnTo>
                    <a:lnTo>
                      <a:pt x="5490" y="10095"/>
                    </a:lnTo>
                    <a:lnTo>
                      <a:pt x="3460" y="11298"/>
                    </a:lnTo>
                    <a:lnTo>
                      <a:pt x="1430" y="12476"/>
                    </a:lnTo>
                    <a:cubicBezTo>
                      <a:pt x="1354" y="12501"/>
                      <a:pt x="1304" y="12551"/>
                      <a:pt x="1229" y="12601"/>
                    </a:cubicBezTo>
                    <a:lnTo>
                      <a:pt x="1204" y="12601"/>
                    </a:lnTo>
                    <a:cubicBezTo>
                      <a:pt x="1204" y="12626"/>
                      <a:pt x="1179" y="12626"/>
                      <a:pt x="1179" y="12626"/>
                    </a:cubicBezTo>
                    <a:lnTo>
                      <a:pt x="1079" y="12701"/>
                    </a:lnTo>
                    <a:cubicBezTo>
                      <a:pt x="1054" y="12726"/>
                      <a:pt x="1054" y="12726"/>
                      <a:pt x="1029" y="12751"/>
                    </a:cubicBezTo>
                    <a:lnTo>
                      <a:pt x="978" y="12777"/>
                    </a:lnTo>
                    <a:cubicBezTo>
                      <a:pt x="953" y="12802"/>
                      <a:pt x="928" y="12827"/>
                      <a:pt x="903" y="12827"/>
                    </a:cubicBezTo>
                    <a:cubicBezTo>
                      <a:pt x="878" y="12852"/>
                      <a:pt x="853" y="12877"/>
                      <a:pt x="828" y="12902"/>
                    </a:cubicBezTo>
                    <a:cubicBezTo>
                      <a:pt x="803" y="12927"/>
                      <a:pt x="778" y="12952"/>
                      <a:pt x="753" y="12977"/>
                    </a:cubicBezTo>
                    <a:cubicBezTo>
                      <a:pt x="753" y="12977"/>
                      <a:pt x="728" y="13002"/>
                      <a:pt x="728" y="13002"/>
                    </a:cubicBezTo>
                    <a:lnTo>
                      <a:pt x="703" y="13027"/>
                    </a:lnTo>
                    <a:cubicBezTo>
                      <a:pt x="678" y="13052"/>
                      <a:pt x="653" y="13077"/>
                      <a:pt x="628" y="13102"/>
                    </a:cubicBezTo>
                    <a:lnTo>
                      <a:pt x="602" y="13127"/>
                    </a:lnTo>
                    <a:cubicBezTo>
                      <a:pt x="602" y="13127"/>
                      <a:pt x="602" y="13127"/>
                      <a:pt x="602" y="13152"/>
                    </a:cubicBezTo>
                    <a:lnTo>
                      <a:pt x="577" y="13152"/>
                    </a:lnTo>
                    <a:cubicBezTo>
                      <a:pt x="577" y="13152"/>
                      <a:pt x="577" y="13178"/>
                      <a:pt x="577" y="13178"/>
                    </a:cubicBezTo>
                    <a:cubicBezTo>
                      <a:pt x="552" y="13203"/>
                      <a:pt x="527" y="13228"/>
                      <a:pt x="502" y="13253"/>
                    </a:cubicBezTo>
                    <a:cubicBezTo>
                      <a:pt x="502" y="13253"/>
                      <a:pt x="502" y="13278"/>
                      <a:pt x="477" y="13278"/>
                    </a:cubicBezTo>
                    <a:cubicBezTo>
                      <a:pt x="452" y="13328"/>
                      <a:pt x="402" y="13378"/>
                      <a:pt x="377" y="13428"/>
                    </a:cubicBezTo>
                    <a:lnTo>
                      <a:pt x="277" y="13604"/>
                    </a:lnTo>
                    <a:cubicBezTo>
                      <a:pt x="227" y="13679"/>
                      <a:pt x="176" y="13779"/>
                      <a:pt x="151" y="13829"/>
                    </a:cubicBezTo>
                    <a:cubicBezTo>
                      <a:pt x="151" y="13854"/>
                      <a:pt x="126" y="13879"/>
                      <a:pt x="126" y="13904"/>
                    </a:cubicBezTo>
                    <a:lnTo>
                      <a:pt x="76" y="14105"/>
                    </a:lnTo>
                    <a:cubicBezTo>
                      <a:pt x="26" y="14180"/>
                      <a:pt x="26" y="14330"/>
                      <a:pt x="1" y="14431"/>
                    </a:cubicBezTo>
                    <a:cubicBezTo>
                      <a:pt x="1" y="14481"/>
                      <a:pt x="1" y="14556"/>
                      <a:pt x="1" y="14631"/>
                    </a:cubicBezTo>
                    <a:cubicBezTo>
                      <a:pt x="1" y="15208"/>
                      <a:pt x="377" y="15784"/>
                      <a:pt x="1154" y="16235"/>
                    </a:cubicBezTo>
                    <a:lnTo>
                      <a:pt x="13259" y="23228"/>
                    </a:lnTo>
                    <a:cubicBezTo>
                      <a:pt x="13359" y="23278"/>
                      <a:pt x="13435" y="23328"/>
                      <a:pt x="13535" y="23378"/>
                    </a:cubicBezTo>
                    <a:lnTo>
                      <a:pt x="13585" y="23378"/>
                    </a:lnTo>
                    <a:cubicBezTo>
                      <a:pt x="13585" y="23403"/>
                      <a:pt x="13585" y="23403"/>
                      <a:pt x="13585" y="23403"/>
                    </a:cubicBezTo>
                    <a:lnTo>
                      <a:pt x="13610" y="23403"/>
                    </a:lnTo>
                    <a:cubicBezTo>
                      <a:pt x="13635" y="23403"/>
                      <a:pt x="13635" y="23428"/>
                      <a:pt x="13660" y="23428"/>
                    </a:cubicBezTo>
                    <a:lnTo>
                      <a:pt x="13685" y="23428"/>
                    </a:lnTo>
                    <a:cubicBezTo>
                      <a:pt x="13685" y="23453"/>
                      <a:pt x="13710" y="23453"/>
                      <a:pt x="13735" y="23453"/>
                    </a:cubicBezTo>
                    <a:cubicBezTo>
                      <a:pt x="13735" y="23453"/>
                      <a:pt x="13735" y="23478"/>
                      <a:pt x="13760" y="23478"/>
                    </a:cubicBezTo>
                    <a:lnTo>
                      <a:pt x="13786" y="23478"/>
                    </a:lnTo>
                    <a:cubicBezTo>
                      <a:pt x="13811" y="23478"/>
                      <a:pt x="13811" y="23503"/>
                      <a:pt x="13836" y="23503"/>
                    </a:cubicBezTo>
                    <a:lnTo>
                      <a:pt x="13861" y="23503"/>
                    </a:lnTo>
                    <a:cubicBezTo>
                      <a:pt x="13886" y="23528"/>
                      <a:pt x="13886" y="23528"/>
                      <a:pt x="13911" y="23528"/>
                    </a:cubicBezTo>
                    <a:lnTo>
                      <a:pt x="13936" y="23528"/>
                    </a:lnTo>
                    <a:cubicBezTo>
                      <a:pt x="13961" y="23554"/>
                      <a:pt x="13961" y="23554"/>
                      <a:pt x="13986" y="23554"/>
                    </a:cubicBezTo>
                    <a:cubicBezTo>
                      <a:pt x="14011" y="23579"/>
                      <a:pt x="14036" y="23579"/>
                      <a:pt x="14086" y="23579"/>
                    </a:cubicBezTo>
                    <a:cubicBezTo>
                      <a:pt x="14111" y="23604"/>
                      <a:pt x="14111" y="23604"/>
                      <a:pt x="14136" y="23604"/>
                    </a:cubicBezTo>
                    <a:cubicBezTo>
                      <a:pt x="14161" y="23604"/>
                      <a:pt x="14161" y="23629"/>
                      <a:pt x="14187" y="23629"/>
                    </a:cubicBezTo>
                    <a:cubicBezTo>
                      <a:pt x="14212" y="23629"/>
                      <a:pt x="14237" y="23629"/>
                      <a:pt x="14262" y="23654"/>
                    </a:cubicBezTo>
                    <a:lnTo>
                      <a:pt x="14312" y="23654"/>
                    </a:lnTo>
                    <a:cubicBezTo>
                      <a:pt x="14337" y="23679"/>
                      <a:pt x="14362" y="23679"/>
                      <a:pt x="14387" y="23679"/>
                    </a:cubicBezTo>
                    <a:cubicBezTo>
                      <a:pt x="14412" y="23679"/>
                      <a:pt x="14437" y="23704"/>
                      <a:pt x="14462" y="23704"/>
                    </a:cubicBezTo>
                    <a:lnTo>
                      <a:pt x="14512" y="23704"/>
                    </a:lnTo>
                    <a:cubicBezTo>
                      <a:pt x="14537" y="23729"/>
                      <a:pt x="14562" y="23729"/>
                      <a:pt x="14588" y="23729"/>
                    </a:cubicBezTo>
                    <a:lnTo>
                      <a:pt x="14613" y="23729"/>
                    </a:lnTo>
                    <a:cubicBezTo>
                      <a:pt x="14613" y="23729"/>
                      <a:pt x="14638" y="23729"/>
                      <a:pt x="14638" y="23754"/>
                    </a:cubicBezTo>
                    <a:lnTo>
                      <a:pt x="14738" y="23754"/>
                    </a:lnTo>
                    <a:cubicBezTo>
                      <a:pt x="14763" y="23779"/>
                      <a:pt x="14813" y="23779"/>
                      <a:pt x="14838" y="23779"/>
                    </a:cubicBezTo>
                    <a:lnTo>
                      <a:pt x="14863" y="23779"/>
                    </a:lnTo>
                    <a:cubicBezTo>
                      <a:pt x="14888" y="23779"/>
                      <a:pt x="14888" y="23779"/>
                      <a:pt x="14888" y="23804"/>
                    </a:cubicBezTo>
                    <a:lnTo>
                      <a:pt x="14989" y="23804"/>
                    </a:lnTo>
                    <a:cubicBezTo>
                      <a:pt x="15014" y="23804"/>
                      <a:pt x="15039" y="23829"/>
                      <a:pt x="15064" y="23829"/>
                    </a:cubicBezTo>
                    <a:lnTo>
                      <a:pt x="15214" y="23829"/>
                    </a:lnTo>
                    <a:cubicBezTo>
                      <a:pt x="15239" y="23854"/>
                      <a:pt x="15264" y="23854"/>
                      <a:pt x="15289" y="23854"/>
                    </a:cubicBezTo>
                    <a:lnTo>
                      <a:pt x="15465" y="23854"/>
                    </a:lnTo>
                    <a:cubicBezTo>
                      <a:pt x="15490" y="23879"/>
                      <a:pt x="15490" y="23879"/>
                      <a:pt x="15515" y="23879"/>
                    </a:cubicBezTo>
                    <a:lnTo>
                      <a:pt x="16292" y="23879"/>
                    </a:lnTo>
                    <a:cubicBezTo>
                      <a:pt x="16392" y="23879"/>
                      <a:pt x="16492" y="23879"/>
                      <a:pt x="16593" y="23854"/>
                    </a:cubicBezTo>
                    <a:lnTo>
                      <a:pt x="16743" y="23854"/>
                    </a:lnTo>
                    <a:cubicBezTo>
                      <a:pt x="16893" y="23829"/>
                      <a:pt x="17019" y="23804"/>
                      <a:pt x="17169" y="23779"/>
                    </a:cubicBezTo>
                    <a:lnTo>
                      <a:pt x="17269" y="23779"/>
                    </a:lnTo>
                    <a:cubicBezTo>
                      <a:pt x="17319" y="23754"/>
                      <a:pt x="17344" y="23754"/>
                      <a:pt x="17369" y="23754"/>
                    </a:cubicBezTo>
                    <a:cubicBezTo>
                      <a:pt x="17545" y="23704"/>
                      <a:pt x="17720" y="23654"/>
                      <a:pt x="17871" y="23604"/>
                    </a:cubicBezTo>
                    <a:lnTo>
                      <a:pt x="17896" y="23604"/>
                    </a:lnTo>
                    <a:cubicBezTo>
                      <a:pt x="18197" y="23503"/>
                      <a:pt x="18497" y="23378"/>
                      <a:pt x="18773" y="23228"/>
                    </a:cubicBezTo>
                    <a:lnTo>
                      <a:pt x="39199" y="11373"/>
                    </a:lnTo>
                    <a:cubicBezTo>
                      <a:pt x="39249" y="11323"/>
                      <a:pt x="39274" y="11298"/>
                      <a:pt x="39324" y="11273"/>
                    </a:cubicBezTo>
                    <a:cubicBezTo>
                      <a:pt x="39350" y="11273"/>
                      <a:pt x="39350" y="11273"/>
                      <a:pt x="39350" y="11248"/>
                    </a:cubicBezTo>
                    <a:cubicBezTo>
                      <a:pt x="39400" y="11223"/>
                      <a:pt x="39425" y="11198"/>
                      <a:pt x="39475" y="11173"/>
                    </a:cubicBezTo>
                    <a:cubicBezTo>
                      <a:pt x="39525" y="11147"/>
                      <a:pt x="39550" y="11122"/>
                      <a:pt x="39600" y="11072"/>
                    </a:cubicBezTo>
                    <a:cubicBezTo>
                      <a:pt x="39625" y="11047"/>
                      <a:pt x="39675" y="11022"/>
                      <a:pt x="39700" y="10997"/>
                    </a:cubicBezTo>
                    <a:cubicBezTo>
                      <a:pt x="39713" y="10985"/>
                      <a:pt x="39719" y="10978"/>
                      <a:pt x="39726" y="10972"/>
                    </a:cubicBezTo>
                    <a:cubicBezTo>
                      <a:pt x="39751" y="10972"/>
                      <a:pt x="39751" y="10947"/>
                      <a:pt x="39751" y="10947"/>
                    </a:cubicBezTo>
                    <a:lnTo>
                      <a:pt x="39751" y="10947"/>
                    </a:lnTo>
                    <a:cubicBezTo>
                      <a:pt x="39792" y="10905"/>
                      <a:pt x="39834" y="10863"/>
                      <a:pt x="39876" y="10822"/>
                    </a:cubicBezTo>
                    <a:cubicBezTo>
                      <a:pt x="39876" y="10822"/>
                      <a:pt x="39876" y="10822"/>
                      <a:pt x="39876" y="10797"/>
                    </a:cubicBezTo>
                    <a:cubicBezTo>
                      <a:pt x="39901" y="10797"/>
                      <a:pt x="39901" y="10772"/>
                      <a:pt x="39926" y="10772"/>
                    </a:cubicBezTo>
                    <a:cubicBezTo>
                      <a:pt x="39951" y="10746"/>
                      <a:pt x="39951" y="10721"/>
                      <a:pt x="39976" y="10696"/>
                    </a:cubicBezTo>
                    <a:cubicBezTo>
                      <a:pt x="40001" y="10671"/>
                      <a:pt x="40001" y="10671"/>
                      <a:pt x="40026" y="10646"/>
                    </a:cubicBezTo>
                    <a:cubicBezTo>
                      <a:pt x="40026" y="10646"/>
                      <a:pt x="40026" y="10621"/>
                      <a:pt x="40051" y="10621"/>
                    </a:cubicBezTo>
                    <a:cubicBezTo>
                      <a:pt x="40051" y="10596"/>
                      <a:pt x="40051" y="10596"/>
                      <a:pt x="40076" y="10571"/>
                    </a:cubicBezTo>
                    <a:cubicBezTo>
                      <a:pt x="40076" y="10546"/>
                      <a:pt x="40101" y="10521"/>
                      <a:pt x="40101" y="10496"/>
                    </a:cubicBezTo>
                    <a:cubicBezTo>
                      <a:pt x="40127" y="10496"/>
                      <a:pt x="40127" y="10471"/>
                      <a:pt x="40127" y="10446"/>
                    </a:cubicBezTo>
                    <a:cubicBezTo>
                      <a:pt x="40127" y="10471"/>
                      <a:pt x="40127" y="10471"/>
                      <a:pt x="40127" y="10471"/>
                    </a:cubicBezTo>
                    <a:cubicBezTo>
                      <a:pt x="40127" y="10471"/>
                      <a:pt x="40152" y="10446"/>
                      <a:pt x="40152" y="10446"/>
                    </a:cubicBezTo>
                    <a:cubicBezTo>
                      <a:pt x="40152" y="10421"/>
                      <a:pt x="40152" y="10421"/>
                      <a:pt x="40152" y="10421"/>
                    </a:cubicBezTo>
                    <a:lnTo>
                      <a:pt x="40177" y="10396"/>
                    </a:lnTo>
                    <a:cubicBezTo>
                      <a:pt x="40177" y="10371"/>
                      <a:pt x="40177" y="10371"/>
                      <a:pt x="40202" y="10345"/>
                    </a:cubicBezTo>
                    <a:cubicBezTo>
                      <a:pt x="40202" y="10320"/>
                      <a:pt x="40202" y="10295"/>
                      <a:pt x="40227" y="10270"/>
                    </a:cubicBezTo>
                    <a:cubicBezTo>
                      <a:pt x="40227" y="10270"/>
                      <a:pt x="40227" y="10270"/>
                      <a:pt x="40227" y="10245"/>
                    </a:cubicBezTo>
                    <a:cubicBezTo>
                      <a:pt x="40227" y="10245"/>
                      <a:pt x="40252" y="10220"/>
                      <a:pt x="40252" y="10220"/>
                    </a:cubicBezTo>
                    <a:cubicBezTo>
                      <a:pt x="40252" y="10220"/>
                      <a:pt x="40252" y="10220"/>
                      <a:pt x="40252" y="10195"/>
                    </a:cubicBezTo>
                    <a:cubicBezTo>
                      <a:pt x="40252" y="10195"/>
                      <a:pt x="40252" y="10170"/>
                      <a:pt x="40252" y="10170"/>
                    </a:cubicBezTo>
                    <a:cubicBezTo>
                      <a:pt x="40277" y="10145"/>
                      <a:pt x="40277" y="10120"/>
                      <a:pt x="40277" y="10120"/>
                    </a:cubicBezTo>
                    <a:cubicBezTo>
                      <a:pt x="40277" y="10095"/>
                      <a:pt x="40277" y="10070"/>
                      <a:pt x="40302" y="10045"/>
                    </a:cubicBezTo>
                    <a:cubicBezTo>
                      <a:pt x="40302" y="10045"/>
                      <a:pt x="40302" y="10045"/>
                      <a:pt x="40302" y="10020"/>
                    </a:cubicBezTo>
                    <a:cubicBezTo>
                      <a:pt x="40302" y="10020"/>
                      <a:pt x="40302" y="10020"/>
                      <a:pt x="40302" y="9995"/>
                    </a:cubicBezTo>
                    <a:cubicBezTo>
                      <a:pt x="40302" y="9995"/>
                      <a:pt x="40302" y="9970"/>
                      <a:pt x="40302" y="9970"/>
                    </a:cubicBezTo>
                    <a:cubicBezTo>
                      <a:pt x="40302" y="9970"/>
                      <a:pt x="40302" y="9944"/>
                      <a:pt x="40302" y="9944"/>
                    </a:cubicBezTo>
                    <a:cubicBezTo>
                      <a:pt x="40327" y="9894"/>
                      <a:pt x="40327" y="9844"/>
                      <a:pt x="40327" y="9794"/>
                    </a:cubicBezTo>
                    <a:cubicBezTo>
                      <a:pt x="40327" y="9788"/>
                      <a:pt x="40327" y="9782"/>
                      <a:pt x="40327" y="9769"/>
                    </a:cubicBezTo>
                    <a:cubicBezTo>
                      <a:pt x="40327" y="9744"/>
                      <a:pt x="40327" y="9719"/>
                      <a:pt x="40327" y="9669"/>
                    </a:cubicBezTo>
                    <a:lnTo>
                      <a:pt x="40327" y="9619"/>
                    </a:lnTo>
                    <a:lnTo>
                      <a:pt x="40302" y="9594"/>
                    </a:lnTo>
                    <a:cubicBezTo>
                      <a:pt x="40302" y="9569"/>
                      <a:pt x="40302" y="9569"/>
                      <a:pt x="40302" y="9543"/>
                    </a:cubicBezTo>
                    <a:cubicBezTo>
                      <a:pt x="40302" y="9518"/>
                      <a:pt x="40302" y="9493"/>
                      <a:pt x="40302" y="9468"/>
                    </a:cubicBezTo>
                    <a:cubicBezTo>
                      <a:pt x="40302" y="9443"/>
                      <a:pt x="40302" y="9443"/>
                      <a:pt x="40302" y="9443"/>
                    </a:cubicBezTo>
                    <a:lnTo>
                      <a:pt x="40302" y="9418"/>
                    </a:lnTo>
                    <a:cubicBezTo>
                      <a:pt x="40277" y="9368"/>
                      <a:pt x="40277" y="9293"/>
                      <a:pt x="40252" y="9243"/>
                    </a:cubicBezTo>
                    <a:lnTo>
                      <a:pt x="40227" y="9168"/>
                    </a:lnTo>
                    <a:lnTo>
                      <a:pt x="40227" y="9142"/>
                    </a:lnTo>
                    <a:cubicBezTo>
                      <a:pt x="40202" y="9092"/>
                      <a:pt x="40177" y="9042"/>
                      <a:pt x="40177" y="8992"/>
                    </a:cubicBezTo>
                    <a:cubicBezTo>
                      <a:pt x="40152" y="8967"/>
                      <a:pt x="40152" y="8967"/>
                      <a:pt x="40152" y="8942"/>
                    </a:cubicBezTo>
                    <a:cubicBezTo>
                      <a:pt x="40152" y="8942"/>
                      <a:pt x="40152" y="8942"/>
                      <a:pt x="40152" y="8917"/>
                    </a:cubicBezTo>
                    <a:lnTo>
                      <a:pt x="40127" y="8917"/>
                    </a:lnTo>
                    <a:cubicBezTo>
                      <a:pt x="40076" y="8767"/>
                      <a:pt x="40001" y="8666"/>
                      <a:pt x="40001" y="8641"/>
                    </a:cubicBezTo>
                    <a:cubicBezTo>
                      <a:pt x="39976" y="8616"/>
                      <a:pt x="39951" y="8591"/>
                      <a:pt x="39926" y="8541"/>
                    </a:cubicBezTo>
                    <a:cubicBezTo>
                      <a:pt x="39901" y="8516"/>
                      <a:pt x="39876" y="8491"/>
                      <a:pt x="39876" y="8466"/>
                    </a:cubicBezTo>
                    <a:lnTo>
                      <a:pt x="39826" y="8416"/>
                    </a:lnTo>
                    <a:cubicBezTo>
                      <a:pt x="39801" y="8391"/>
                      <a:pt x="39776" y="8365"/>
                      <a:pt x="39751" y="8315"/>
                    </a:cubicBezTo>
                    <a:lnTo>
                      <a:pt x="39726" y="8290"/>
                    </a:lnTo>
                    <a:cubicBezTo>
                      <a:pt x="39726" y="8290"/>
                      <a:pt x="39726" y="8290"/>
                      <a:pt x="39700" y="8265"/>
                    </a:cubicBezTo>
                    <a:cubicBezTo>
                      <a:pt x="39650" y="8215"/>
                      <a:pt x="39600" y="8140"/>
                      <a:pt x="39525" y="8065"/>
                    </a:cubicBezTo>
                    <a:cubicBezTo>
                      <a:pt x="39450" y="8015"/>
                      <a:pt x="39400" y="7964"/>
                      <a:pt x="39350" y="7914"/>
                    </a:cubicBezTo>
                    <a:cubicBezTo>
                      <a:pt x="39274" y="7864"/>
                      <a:pt x="39224" y="7839"/>
                      <a:pt x="39174" y="7789"/>
                    </a:cubicBezTo>
                    <a:cubicBezTo>
                      <a:pt x="39149" y="7764"/>
                      <a:pt x="39124" y="7764"/>
                      <a:pt x="39099" y="7739"/>
                    </a:cubicBezTo>
                    <a:cubicBezTo>
                      <a:pt x="39024" y="7689"/>
                      <a:pt x="38949" y="7639"/>
                      <a:pt x="38873" y="7614"/>
                    </a:cubicBezTo>
                    <a:lnTo>
                      <a:pt x="37670" y="6912"/>
                    </a:lnTo>
                    <a:lnTo>
                      <a:pt x="36467" y="6210"/>
                    </a:lnTo>
                    <a:lnTo>
                      <a:pt x="35239" y="5508"/>
                    </a:lnTo>
                    <a:lnTo>
                      <a:pt x="34036" y="4807"/>
                    </a:lnTo>
                    <a:lnTo>
                      <a:pt x="32833" y="4105"/>
                    </a:lnTo>
                    <a:lnTo>
                      <a:pt x="31605" y="3403"/>
                    </a:lnTo>
                    <a:lnTo>
                      <a:pt x="30402" y="2701"/>
                    </a:lnTo>
                    <a:lnTo>
                      <a:pt x="29199" y="2000"/>
                    </a:lnTo>
                    <a:lnTo>
                      <a:pt x="27971" y="1323"/>
                    </a:lnTo>
                    <a:lnTo>
                      <a:pt x="26768" y="621"/>
                    </a:lnTo>
                    <a:cubicBezTo>
                      <a:pt x="26768" y="621"/>
                      <a:pt x="26768" y="596"/>
                      <a:pt x="26768" y="596"/>
                    </a:cubicBezTo>
                    <a:lnTo>
                      <a:pt x="26743" y="596"/>
                    </a:lnTo>
                    <a:cubicBezTo>
                      <a:pt x="26668" y="571"/>
                      <a:pt x="26568" y="521"/>
                      <a:pt x="26492" y="471"/>
                    </a:cubicBezTo>
                    <a:lnTo>
                      <a:pt x="26442" y="446"/>
                    </a:lnTo>
                    <a:cubicBezTo>
                      <a:pt x="26417" y="446"/>
                      <a:pt x="26417" y="446"/>
                      <a:pt x="26392" y="421"/>
                    </a:cubicBezTo>
                    <a:lnTo>
                      <a:pt x="26267" y="370"/>
                    </a:lnTo>
                    <a:cubicBezTo>
                      <a:pt x="26217" y="345"/>
                      <a:pt x="26167" y="320"/>
                      <a:pt x="26091" y="295"/>
                    </a:cubicBezTo>
                    <a:lnTo>
                      <a:pt x="26066" y="295"/>
                    </a:lnTo>
                    <a:cubicBezTo>
                      <a:pt x="26066" y="295"/>
                      <a:pt x="26046" y="295"/>
                      <a:pt x="26042" y="277"/>
                    </a:cubicBezTo>
                    <a:lnTo>
                      <a:pt x="26042" y="277"/>
                    </a:lnTo>
                    <a:lnTo>
                      <a:pt x="26016" y="270"/>
                    </a:lnTo>
                    <a:lnTo>
                      <a:pt x="25991" y="270"/>
                    </a:lnTo>
                    <a:cubicBezTo>
                      <a:pt x="25966" y="245"/>
                      <a:pt x="25916" y="245"/>
                      <a:pt x="25866" y="220"/>
                    </a:cubicBezTo>
                    <a:lnTo>
                      <a:pt x="25791" y="195"/>
                    </a:lnTo>
                    <a:lnTo>
                      <a:pt x="25740" y="195"/>
                    </a:lnTo>
                    <a:cubicBezTo>
                      <a:pt x="25665" y="170"/>
                      <a:pt x="25590" y="145"/>
                      <a:pt x="25540" y="145"/>
                    </a:cubicBezTo>
                    <a:lnTo>
                      <a:pt x="25465" y="120"/>
                    </a:lnTo>
                    <a:cubicBezTo>
                      <a:pt x="25440" y="120"/>
                      <a:pt x="25415" y="95"/>
                      <a:pt x="25365" y="95"/>
                    </a:cubicBezTo>
                    <a:lnTo>
                      <a:pt x="25314" y="95"/>
                    </a:lnTo>
                    <a:cubicBezTo>
                      <a:pt x="25314" y="95"/>
                      <a:pt x="25289" y="95"/>
                      <a:pt x="25289" y="70"/>
                    </a:cubicBezTo>
                    <a:lnTo>
                      <a:pt x="25164" y="70"/>
                    </a:lnTo>
                    <a:cubicBezTo>
                      <a:pt x="25139" y="45"/>
                      <a:pt x="25114" y="45"/>
                      <a:pt x="25089" y="45"/>
                    </a:cubicBezTo>
                    <a:lnTo>
                      <a:pt x="24989" y="45"/>
                    </a:lnTo>
                    <a:cubicBezTo>
                      <a:pt x="24938" y="20"/>
                      <a:pt x="24888" y="20"/>
                      <a:pt x="24838" y="20"/>
                    </a:cubicBezTo>
                    <a:lnTo>
                      <a:pt x="24763" y="20"/>
                    </a:lnTo>
                    <a:cubicBezTo>
                      <a:pt x="24613" y="7"/>
                      <a:pt x="24462" y="1"/>
                      <a:pt x="243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35;p40">
                <a:extLst>
                  <a:ext uri="{FF2B5EF4-FFF2-40B4-BE49-F238E27FC236}">
                    <a16:creationId xmlns:a16="http://schemas.microsoft.com/office/drawing/2014/main" id="{0F5EB8F1-BABE-C185-F373-82AFE3362177}"/>
                  </a:ext>
                </a:extLst>
              </p:cNvPr>
              <p:cNvSpPr/>
              <p:nvPr/>
            </p:nvSpPr>
            <p:spPr>
              <a:xfrm flipH="1">
                <a:off x="6664060" y="3931375"/>
                <a:ext cx="1424955" cy="529389"/>
              </a:xfrm>
              <a:custGeom>
                <a:avLst/>
                <a:gdLst/>
                <a:ahLst/>
                <a:cxnLst/>
                <a:rect l="l" t="t" r="r" b="b"/>
                <a:pathLst>
                  <a:path w="40327" h="14982" extrusionOk="0">
                    <a:moveTo>
                      <a:pt x="40227" y="952"/>
                    </a:moveTo>
                    <a:lnTo>
                      <a:pt x="40214" y="990"/>
                    </a:lnTo>
                    <a:lnTo>
                      <a:pt x="40214" y="990"/>
                    </a:lnTo>
                    <a:cubicBezTo>
                      <a:pt x="40227" y="976"/>
                      <a:pt x="40227" y="972"/>
                      <a:pt x="40227" y="952"/>
                    </a:cubicBezTo>
                    <a:close/>
                    <a:moveTo>
                      <a:pt x="40327" y="0"/>
                    </a:moveTo>
                    <a:cubicBezTo>
                      <a:pt x="40327" y="50"/>
                      <a:pt x="40327" y="75"/>
                      <a:pt x="40302" y="125"/>
                    </a:cubicBezTo>
                    <a:cubicBezTo>
                      <a:pt x="40302" y="175"/>
                      <a:pt x="40302" y="201"/>
                      <a:pt x="40302" y="251"/>
                    </a:cubicBezTo>
                    <a:cubicBezTo>
                      <a:pt x="40302" y="276"/>
                      <a:pt x="40277" y="326"/>
                      <a:pt x="40277" y="351"/>
                    </a:cubicBezTo>
                    <a:cubicBezTo>
                      <a:pt x="40252" y="376"/>
                      <a:pt x="40252" y="426"/>
                      <a:pt x="40227" y="451"/>
                    </a:cubicBezTo>
                    <a:cubicBezTo>
                      <a:pt x="40227" y="501"/>
                      <a:pt x="40202" y="526"/>
                      <a:pt x="40202" y="551"/>
                    </a:cubicBezTo>
                    <a:cubicBezTo>
                      <a:pt x="40177" y="602"/>
                      <a:pt x="40152" y="627"/>
                      <a:pt x="40152" y="677"/>
                    </a:cubicBezTo>
                    <a:cubicBezTo>
                      <a:pt x="40127" y="702"/>
                      <a:pt x="40101" y="727"/>
                      <a:pt x="40101" y="777"/>
                    </a:cubicBezTo>
                    <a:cubicBezTo>
                      <a:pt x="40051" y="802"/>
                      <a:pt x="40026" y="852"/>
                      <a:pt x="40001" y="902"/>
                    </a:cubicBezTo>
                    <a:cubicBezTo>
                      <a:pt x="39976" y="952"/>
                      <a:pt x="39926" y="977"/>
                      <a:pt x="39901" y="1028"/>
                    </a:cubicBezTo>
                    <a:cubicBezTo>
                      <a:pt x="39876" y="1028"/>
                      <a:pt x="39876" y="1053"/>
                      <a:pt x="39876" y="1053"/>
                    </a:cubicBezTo>
                    <a:cubicBezTo>
                      <a:pt x="39826" y="1103"/>
                      <a:pt x="39776" y="1178"/>
                      <a:pt x="39700" y="1228"/>
                    </a:cubicBezTo>
                    <a:cubicBezTo>
                      <a:pt x="39675" y="1253"/>
                      <a:pt x="39625" y="1278"/>
                      <a:pt x="39575" y="1328"/>
                    </a:cubicBezTo>
                    <a:cubicBezTo>
                      <a:pt x="39550" y="1353"/>
                      <a:pt x="39525" y="1378"/>
                      <a:pt x="39475" y="1404"/>
                    </a:cubicBezTo>
                    <a:cubicBezTo>
                      <a:pt x="39425" y="1429"/>
                      <a:pt x="39375" y="1479"/>
                      <a:pt x="39350" y="1504"/>
                    </a:cubicBezTo>
                    <a:cubicBezTo>
                      <a:pt x="39299" y="1529"/>
                      <a:pt x="39249" y="1554"/>
                      <a:pt x="39199" y="1604"/>
                    </a:cubicBezTo>
                    <a:lnTo>
                      <a:pt x="18773" y="13459"/>
                    </a:lnTo>
                    <a:cubicBezTo>
                      <a:pt x="18648" y="13534"/>
                      <a:pt x="18522" y="13584"/>
                      <a:pt x="18397" y="13634"/>
                    </a:cubicBezTo>
                    <a:cubicBezTo>
                      <a:pt x="18372" y="13659"/>
                      <a:pt x="18322" y="13684"/>
                      <a:pt x="18297" y="13684"/>
                    </a:cubicBezTo>
                    <a:cubicBezTo>
                      <a:pt x="18197" y="13734"/>
                      <a:pt x="18096" y="13785"/>
                      <a:pt x="17996" y="13810"/>
                    </a:cubicBezTo>
                    <a:cubicBezTo>
                      <a:pt x="17946" y="13810"/>
                      <a:pt x="17921" y="13835"/>
                      <a:pt x="17871" y="13860"/>
                    </a:cubicBezTo>
                    <a:cubicBezTo>
                      <a:pt x="17821" y="13860"/>
                      <a:pt x="17745" y="13885"/>
                      <a:pt x="17670" y="13910"/>
                    </a:cubicBezTo>
                    <a:cubicBezTo>
                      <a:pt x="17620" y="13910"/>
                      <a:pt x="17570" y="13935"/>
                      <a:pt x="17520" y="13935"/>
                    </a:cubicBezTo>
                    <a:cubicBezTo>
                      <a:pt x="17445" y="13960"/>
                      <a:pt x="17369" y="13985"/>
                      <a:pt x="17294" y="13985"/>
                    </a:cubicBezTo>
                    <a:cubicBezTo>
                      <a:pt x="17269" y="14010"/>
                      <a:pt x="17219" y="14010"/>
                      <a:pt x="17169" y="14010"/>
                    </a:cubicBezTo>
                    <a:cubicBezTo>
                      <a:pt x="17019" y="14035"/>
                      <a:pt x="16868" y="14060"/>
                      <a:pt x="16718" y="14085"/>
                    </a:cubicBezTo>
                    <a:lnTo>
                      <a:pt x="16567" y="14085"/>
                    </a:lnTo>
                    <a:cubicBezTo>
                      <a:pt x="16492" y="14110"/>
                      <a:pt x="16392" y="14110"/>
                      <a:pt x="16317" y="14110"/>
                    </a:cubicBezTo>
                    <a:lnTo>
                      <a:pt x="15565" y="14110"/>
                    </a:lnTo>
                    <a:cubicBezTo>
                      <a:pt x="15490" y="14110"/>
                      <a:pt x="15440" y="14085"/>
                      <a:pt x="15390" y="14085"/>
                    </a:cubicBezTo>
                    <a:cubicBezTo>
                      <a:pt x="15314" y="14085"/>
                      <a:pt x="15239" y="14085"/>
                      <a:pt x="15189" y="14060"/>
                    </a:cubicBezTo>
                    <a:cubicBezTo>
                      <a:pt x="15114" y="14060"/>
                      <a:pt x="15064" y="14060"/>
                      <a:pt x="15014" y="14035"/>
                    </a:cubicBezTo>
                    <a:cubicBezTo>
                      <a:pt x="14938" y="14035"/>
                      <a:pt x="14863" y="14010"/>
                      <a:pt x="14813" y="14010"/>
                    </a:cubicBezTo>
                    <a:cubicBezTo>
                      <a:pt x="14738" y="13985"/>
                      <a:pt x="14688" y="13985"/>
                      <a:pt x="14638" y="13985"/>
                    </a:cubicBezTo>
                    <a:cubicBezTo>
                      <a:pt x="14562" y="13960"/>
                      <a:pt x="14487" y="13935"/>
                      <a:pt x="14387" y="13910"/>
                    </a:cubicBezTo>
                    <a:cubicBezTo>
                      <a:pt x="14362" y="13910"/>
                      <a:pt x="14312" y="13885"/>
                      <a:pt x="14262" y="13885"/>
                    </a:cubicBezTo>
                    <a:cubicBezTo>
                      <a:pt x="14111" y="13835"/>
                      <a:pt x="13986" y="13785"/>
                      <a:pt x="13836" y="13734"/>
                    </a:cubicBezTo>
                    <a:cubicBezTo>
                      <a:pt x="13786" y="13709"/>
                      <a:pt x="13710" y="13684"/>
                      <a:pt x="13660" y="13659"/>
                    </a:cubicBezTo>
                    <a:cubicBezTo>
                      <a:pt x="13610" y="13634"/>
                      <a:pt x="13585" y="13634"/>
                      <a:pt x="13560" y="13609"/>
                    </a:cubicBezTo>
                    <a:cubicBezTo>
                      <a:pt x="13460" y="13559"/>
                      <a:pt x="13359" y="13509"/>
                      <a:pt x="13259" y="13459"/>
                    </a:cubicBezTo>
                    <a:lnTo>
                      <a:pt x="1154" y="6466"/>
                    </a:lnTo>
                    <a:cubicBezTo>
                      <a:pt x="377" y="6015"/>
                      <a:pt x="1" y="5439"/>
                      <a:pt x="1" y="4862"/>
                    </a:cubicBezTo>
                    <a:lnTo>
                      <a:pt x="1" y="5213"/>
                    </a:lnTo>
                    <a:cubicBezTo>
                      <a:pt x="1" y="5338"/>
                      <a:pt x="1" y="5539"/>
                      <a:pt x="76" y="5739"/>
                    </a:cubicBezTo>
                    <a:cubicBezTo>
                      <a:pt x="176" y="6090"/>
                      <a:pt x="302" y="6291"/>
                      <a:pt x="327" y="6341"/>
                    </a:cubicBezTo>
                    <a:cubicBezTo>
                      <a:pt x="352" y="6366"/>
                      <a:pt x="377" y="6416"/>
                      <a:pt x="402" y="6441"/>
                    </a:cubicBezTo>
                    <a:cubicBezTo>
                      <a:pt x="402" y="6441"/>
                      <a:pt x="402" y="6441"/>
                      <a:pt x="402" y="6466"/>
                    </a:cubicBezTo>
                    <a:cubicBezTo>
                      <a:pt x="502" y="6617"/>
                      <a:pt x="602" y="6742"/>
                      <a:pt x="803" y="6917"/>
                    </a:cubicBezTo>
                    <a:cubicBezTo>
                      <a:pt x="1029" y="7118"/>
                      <a:pt x="1204" y="7243"/>
                      <a:pt x="1430" y="7368"/>
                    </a:cubicBezTo>
                    <a:lnTo>
                      <a:pt x="2633" y="8070"/>
                    </a:lnTo>
                    <a:lnTo>
                      <a:pt x="3861" y="8772"/>
                    </a:lnTo>
                    <a:lnTo>
                      <a:pt x="5064" y="9474"/>
                    </a:lnTo>
                    <a:lnTo>
                      <a:pt x="6292" y="10176"/>
                    </a:lnTo>
                    <a:lnTo>
                      <a:pt x="7495" y="10877"/>
                    </a:lnTo>
                    <a:lnTo>
                      <a:pt x="8698" y="11579"/>
                    </a:lnTo>
                    <a:lnTo>
                      <a:pt x="9926" y="12281"/>
                    </a:lnTo>
                    <a:lnTo>
                      <a:pt x="11129" y="12983"/>
                    </a:lnTo>
                    <a:lnTo>
                      <a:pt x="12332" y="13684"/>
                    </a:lnTo>
                    <a:lnTo>
                      <a:pt x="13560" y="14361"/>
                    </a:lnTo>
                    <a:cubicBezTo>
                      <a:pt x="13635" y="14411"/>
                      <a:pt x="13735" y="14461"/>
                      <a:pt x="13811" y="14511"/>
                    </a:cubicBezTo>
                    <a:lnTo>
                      <a:pt x="13886" y="14536"/>
                    </a:lnTo>
                    <a:cubicBezTo>
                      <a:pt x="13886" y="14536"/>
                      <a:pt x="13911" y="14561"/>
                      <a:pt x="13911" y="14561"/>
                    </a:cubicBezTo>
                    <a:lnTo>
                      <a:pt x="14036" y="14612"/>
                    </a:lnTo>
                    <a:cubicBezTo>
                      <a:pt x="14086" y="14637"/>
                      <a:pt x="14161" y="14662"/>
                      <a:pt x="14212" y="14687"/>
                    </a:cubicBezTo>
                    <a:lnTo>
                      <a:pt x="14237" y="14687"/>
                    </a:lnTo>
                    <a:cubicBezTo>
                      <a:pt x="14262" y="14687"/>
                      <a:pt x="14287" y="14712"/>
                      <a:pt x="14287" y="14712"/>
                    </a:cubicBezTo>
                    <a:lnTo>
                      <a:pt x="14537" y="14787"/>
                    </a:lnTo>
                    <a:lnTo>
                      <a:pt x="14588" y="14787"/>
                    </a:lnTo>
                    <a:cubicBezTo>
                      <a:pt x="14638" y="14812"/>
                      <a:pt x="14713" y="14837"/>
                      <a:pt x="14788" y="14862"/>
                    </a:cubicBezTo>
                    <a:lnTo>
                      <a:pt x="14838" y="14862"/>
                    </a:lnTo>
                    <a:cubicBezTo>
                      <a:pt x="14888" y="14862"/>
                      <a:pt x="14913" y="14887"/>
                      <a:pt x="14938" y="14887"/>
                    </a:cubicBezTo>
                    <a:lnTo>
                      <a:pt x="15039" y="14912"/>
                    </a:lnTo>
                    <a:lnTo>
                      <a:pt x="15164" y="14912"/>
                    </a:lnTo>
                    <a:cubicBezTo>
                      <a:pt x="15189" y="14937"/>
                      <a:pt x="15214" y="14937"/>
                      <a:pt x="15239" y="14937"/>
                    </a:cubicBezTo>
                    <a:lnTo>
                      <a:pt x="15339" y="14937"/>
                    </a:lnTo>
                    <a:cubicBezTo>
                      <a:pt x="15390" y="14962"/>
                      <a:pt x="15440" y="14962"/>
                      <a:pt x="15490" y="14962"/>
                    </a:cubicBezTo>
                    <a:lnTo>
                      <a:pt x="15540" y="14962"/>
                    </a:lnTo>
                    <a:cubicBezTo>
                      <a:pt x="15690" y="14975"/>
                      <a:pt x="15847" y="14981"/>
                      <a:pt x="16007" y="14981"/>
                    </a:cubicBezTo>
                    <a:cubicBezTo>
                      <a:pt x="16166" y="14981"/>
                      <a:pt x="16329" y="14975"/>
                      <a:pt x="16492" y="14962"/>
                    </a:cubicBezTo>
                    <a:lnTo>
                      <a:pt x="16593" y="14962"/>
                    </a:lnTo>
                    <a:cubicBezTo>
                      <a:pt x="16618" y="14962"/>
                      <a:pt x="16668" y="14962"/>
                      <a:pt x="16693" y="14937"/>
                    </a:cubicBezTo>
                    <a:lnTo>
                      <a:pt x="16768" y="14937"/>
                    </a:lnTo>
                    <a:cubicBezTo>
                      <a:pt x="17019" y="14912"/>
                      <a:pt x="17194" y="14862"/>
                      <a:pt x="17269" y="14837"/>
                    </a:cubicBezTo>
                    <a:lnTo>
                      <a:pt x="17495" y="14787"/>
                    </a:lnTo>
                    <a:cubicBezTo>
                      <a:pt x="17545" y="14762"/>
                      <a:pt x="17595" y="14762"/>
                      <a:pt x="17670" y="14737"/>
                    </a:cubicBezTo>
                    <a:cubicBezTo>
                      <a:pt x="17695" y="14712"/>
                      <a:pt x="17745" y="14712"/>
                      <a:pt x="17745" y="14712"/>
                    </a:cubicBezTo>
                    <a:lnTo>
                      <a:pt x="17796" y="14687"/>
                    </a:lnTo>
                    <a:cubicBezTo>
                      <a:pt x="17871" y="14662"/>
                      <a:pt x="17921" y="14637"/>
                      <a:pt x="17996" y="14612"/>
                    </a:cubicBezTo>
                    <a:cubicBezTo>
                      <a:pt x="18096" y="14561"/>
                      <a:pt x="18146" y="14536"/>
                      <a:pt x="18247" y="14511"/>
                    </a:cubicBezTo>
                    <a:cubicBezTo>
                      <a:pt x="18247" y="14486"/>
                      <a:pt x="18247" y="14486"/>
                      <a:pt x="18247" y="14486"/>
                    </a:cubicBezTo>
                    <a:cubicBezTo>
                      <a:pt x="18322" y="14461"/>
                      <a:pt x="18422" y="14411"/>
                      <a:pt x="18472" y="14361"/>
                    </a:cubicBezTo>
                    <a:lnTo>
                      <a:pt x="20527" y="13183"/>
                    </a:lnTo>
                    <a:lnTo>
                      <a:pt x="22557" y="12005"/>
                    </a:lnTo>
                    <a:lnTo>
                      <a:pt x="24613" y="10802"/>
                    </a:lnTo>
                    <a:lnTo>
                      <a:pt x="26643" y="9624"/>
                    </a:lnTo>
                    <a:lnTo>
                      <a:pt x="28698" y="8446"/>
                    </a:lnTo>
                    <a:lnTo>
                      <a:pt x="30728" y="7243"/>
                    </a:lnTo>
                    <a:lnTo>
                      <a:pt x="32783" y="6065"/>
                    </a:lnTo>
                    <a:lnTo>
                      <a:pt x="34813" y="4887"/>
                    </a:lnTo>
                    <a:lnTo>
                      <a:pt x="36868" y="3684"/>
                    </a:lnTo>
                    <a:lnTo>
                      <a:pt x="38898" y="2506"/>
                    </a:lnTo>
                    <a:cubicBezTo>
                      <a:pt x="38949" y="2481"/>
                      <a:pt x="39024" y="2431"/>
                      <a:pt x="39074" y="2381"/>
                    </a:cubicBezTo>
                    <a:lnTo>
                      <a:pt x="39099" y="2381"/>
                    </a:lnTo>
                    <a:cubicBezTo>
                      <a:pt x="39124" y="2356"/>
                      <a:pt x="39124" y="2356"/>
                      <a:pt x="39149" y="2356"/>
                    </a:cubicBezTo>
                    <a:lnTo>
                      <a:pt x="39249" y="2281"/>
                    </a:lnTo>
                    <a:cubicBezTo>
                      <a:pt x="39249" y="2256"/>
                      <a:pt x="39274" y="2256"/>
                      <a:pt x="39299" y="2231"/>
                    </a:cubicBezTo>
                    <a:lnTo>
                      <a:pt x="39350" y="2206"/>
                    </a:lnTo>
                    <a:cubicBezTo>
                      <a:pt x="39350" y="2180"/>
                      <a:pt x="39375" y="2180"/>
                      <a:pt x="39400" y="2155"/>
                    </a:cubicBezTo>
                    <a:cubicBezTo>
                      <a:pt x="39425" y="2130"/>
                      <a:pt x="39450" y="2105"/>
                      <a:pt x="39475" y="2080"/>
                    </a:cubicBezTo>
                    <a:cubicBezTo>
                      <a:pt x="39500" y="2055"/>
                      <a:pt x="39525" y="2030"/>
                      <a:pt x="39550" y="2005"/>
                    </a:cubicBezTo>
                    <a:lnTo>
                      <a:pt x="39575" y="2005"/>
                    </a:lnTo>
                    <a:cubicBezTo>
                      <a:pt x="39575" y="2005"/>
                      <a:pt x="39575" y="2005"/>
                      <a:pt x="39575" y="1980"/>
                    </a:cubicBezTo>
                    <a:lnTo>
                      <a:pt x="39600" y="1955"/>
                    </a:lnTo>
                    <a:cubicBezTo>
                      <a:pt x="39625" y="1930"/>
                      <a:pt x="39650" y="1905"/>
                      <a:pt x="39675" y="1880"/>
                    </a:cubicBezTo>
                    <a:cubicBezTo>
                      <a:pt x="39675" y="1880"/>
                      <a:pt x="39700" y="1880"/>
                      <a:pt x="39700" y="1855"/>
                    </a:cubicBezTo>
                    <a:cubicBezTo>
                      <a:pt x="39700" y="1855"/>
                      <a:pt x="39726" y="1855"/>
                      <a:pt x="39726" y="1830"/>
                    </a:cubicBezTo>
                    <a:cubicBezTo>
                      <a:pt x="39751" y="1830"/>
                      <a:pt x="39751" y="1805"/>
                      <a:pt x="39751" y="1805"/>
                    </a:cubicBezTo>
                    <a:cubicBezTo>
                      <a:pt x="39776" y="1779"/>
                      <a:pt x="39801" y="1754"/>
                      <a:pt x="39801" y="1729"/>
                    </a:cubicBezTo>
                    <a:lnTo>
                      <a:pt x="39826" y="1704"/>
                    </a:lnTo>
                    <a:cubicBezTo>
                      <a:pt x="39876" y="1654"/>
                      <a:pt x="39901" y="1604"/>
                      <a:pt x="39926" y="1579"/>
                    </a:cubicBezTo>
                    <a:lnTo>
                      <a:pt x="40051" y="1378"/>
                    </a:lnTo>
                    <a:cubicBezTo>
                      <a:pt x="40051" y="1378"/>
                      <a:pt x="40051" y="1353"/>
                      <a:pt x="40076" y="1353"/>
                    </a:cubicBezTo>
                    <a:cubicBezTo>
                      <a:pt x="40101" y="1278"/>
                      <a:pt x="40127" y="1228"/>
                      <a:pt x="40152" y="1178"/>
                    </a:cubicBezTo>
                    <a:cubicBezTo>
                      <a:pt x="40152" y="1178"/>
                      <a:pt x="40152" y="1153"/>
                      <a:pt x="40152" y="1153"/>
                    </a:cubicBezTo>
                    <a:lnTo>
                      <a:pt x="40177" y="1103"/>
                    </a:lnTo>
                    <a:cubicBezTo>
                      <a:pt x="40177" y="1103"/>
                      <a:pt x="40177" y="1103"/>
                      <a:pt x="40177" y="1078"/>
                    </a:cubicBezTo>
                    <a:lnTo>
                      <a:pt x="40202" y="1028"/>
                    </a:lnTo>
                    <a:lnTo>
                      <a:pt x="40214" y="990"/>
                    </a:lnTo>
                    <a:lnTo>
                      <a:pt x="40214" y="990"/>
                    </a:lnTo>
                    <a:cubicBezTo>
                      <a:pt x="40211" y="993"/>
                      <a:pt x="40207" y="997"/>
                      <a:pt x="40202" y="1003"/>
                    </a:cubicBezTo>
                    <a:lnTo>
                      <a:pt x="40252" y="877"/>
                    </a:lnTo>
                    <a:lnTo>
                      <a:pt x="40252" y="827"/>
                    </a:lnTo>
                    <a:lnTo>
                      <a:pt x="40277" y="802"/>
                    </a:lnTo>
                    <a:cubicBezTo>
                      <a:pt x="40277" y="752"/>
                      <a:pt x="40277" y="702"/>
                      <a:pt x="40302" y="677"/>
                    </a:cubicBezTo>
                    <a:lnTo>
                      <a:pt x="40302" y="652"/>
                    </a:lnTo>
                    <a:cubicBezTo>
                      <a:pt x="40302" y="627"/>
                      <a:pt x="40302" y="602"/>
                      <a:pt x="40302" y="576"/>
                    </a:cubicBezTo>
                    <a:cubicBezTo>
                      <a:pt x="40302" y="526"/>
                      <a:pt x="40327" y="476"/>
                      <a:pt x="40327" y="426"/>
                    </a:cubicBezTo>
                    <a:cubicBezTo>
                      <a:pt x="40327" y="426"/>
                      <a:pt x="40327" y="401"/>
                      <a:pt x="40327" y="401"/>
                    </a:cubicBezTo>
                    <a:cubicBezTo>
                      <a:pt x="40327" y="376"/>
                      <a:pt x="40327" y="376"/>
                      <a:pt x="40327" y="351"/>
                    </a:cubicBezTo>
                    <a:lnTo>
                      <a:pt x="4032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36;p40">
                <a:extLst>
                  <a:ext uri="{FF2B5EF4-FFF2-40B4-BE49-F238E27FC236}">
                    <a16:creationId xmlns:a16="http://schemas.microsoft.com/office/drawing/2014/main" id="{47A64766-25DD-824A-7304-BFFBB11FA901}"/>
                  </a:ext>
                </a:extLst>
              </p:cNvPr>
              <p:cNvSpPr/>
              <p:nvPr/>
            </p:nvSpPr>
            <p:spPr>
              <a:xfrm flipH="1">
                <a:off x="6726921" y="3940668"/>
                <a:ext cx="712919" cy="427730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2105" extrusionOk="0">
                    <a:moveTo>
                      <a:pt x="19715" y="1"/>
                    </a:moveTo>
                    <a:cubicBezTo>
                      <a:pt x="19642" y="1"/>
                      <a:pt x="19567" y="20"/>
                      <a:pt x="19499" y="63"/>
                    </a:cubicBezTo>
                    <a:lnTo>
                      <a:pt x="251" y="11341"/>
                    </a:lnTo>
                    <a:cubicBezTo>
                      <a:pt x="75" y="11441"/>
                      <a:pt x="0" y="11692"/>
                      <a:pt x="125" y="11892"/>
                    </a:cubicBezTo>
                    <a:cubicBezTo>
                      <a:pt x="192" y="12026"/>
                      <a:pt x="326" y="12104"/>
                      <a:pt x="467" y="12104"/>
                    </a:cubicBezTo>
                    <a:cubicBezTo>
                      <a:pt x="537" y="12104"/>
                      <a:pt x="610" y="12085"/>
                      <a:pt x="677" y="12043"/>
                    </a:cubicBezTo>
                    <a:lnTo>
                      <a:pt x="19925" y="765"/>
                    </a:lnTo>
                    <a:cubicBezTo>
                      <a:pt x="20125" y="639"/>
                      <a:pt x="20176" y="389"/>
                      <a:pt x="20075" y="188"/>
                    </a:cubicBezTo>
                    <a:cubicBezTo>
                      <a:pt x="19993" y="73"/>
                      <a:pt x="19856" y="1"/>
                      <a:pt x="19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37;p40">
                <a:extLst>
                  <a:ext uri="{FF2B5EF4-FFF2-40B4-BE49-F238E27FC236}">
                    <a16:creationId xmlns:a16="http://schemas.microsoft.com/office/drawing/2014/main" id="{DE5ABB58-BE2B-6040-22F9-BFEBF092000C}"/>
                  </a:ext>
                </a:extLst>
              </p:cNvPr>
              <p:cNvSpPr/>
              <p:nvPr/>
            </p:nvSpPr>
            <p:spPr>
              <a:xfrm flipH="1">
                <a:off x="6757027" y="3611204"/>
                <a:ext cx="1238986" cy="713838"/>
              </a:xfrm>
              <a:custGeom>
                <a:avLst/>
                <a:gdLst/>
                <a:ahLst/>
                <a:cxnLst/>
                <a:rect l="l" t="t" r="r" b="b"/>
                <a:pathLst>
                  <a:path w="35064" h="20202" extrusionOk="0">
                    <a:moveTo>
                      <a:pt x="21677" y="1"/>
                    </a:moveTo>
                    <a:cubicBezTo>
                      <a:pt x="21379" y="1"/>
                      <a:pt x="21078" y="63"/>
                      <a:pt x="20853" y="189"/>
                    </a:cubicBezTo>
                    <a:cubicBezTo>
                      <a:pt x="14061" y="4149"/>
                      <a:pt x="7244" y="8109"/>
                      <a:pt x="452" y="12069"/>
                    </a:cubicBezTo>
                    <a:cubicBezTo>
                      <a:pt x="1" y="12319"/>
                      <a:pt x="1" y="12745"/>
                      <a:pt x="452" y="13021"/>
                    </a:cubicBezTo>
                    <a:cubicBezTo>
                      <a:pt x="4487" y="15352"/>
                      <a:pt x="8522" y="17683"/>
                      <a:pt x="12582" y="20013"/>
                    </a:cubicBezTo>
                    <a:cubicBezTo>
                      <a:pt x="12795" y="20139"/>
                      <a:pt x="13090" y="20201"/>
                      <a:pt x="13384" y="20201"/>
                    </a:cubicBezTo>
                    <a:cubicBezTo>
                      <a:pt x="13679" y="20201"/>
                      <a:pt x="13973" y="20139"/>
                      <a:pt x="14186" y="20013"/>
                    </a:cubicBezTo>
                    <a:lnTo>
                      <a:pt x="34612" y="8134"/>
                    </a:lnTo>
                    <a:cubicBezTo>
                      <a:pt x="35063" y="7883"/>
                      <a:pt x="35063" y="7457"/>
                      <a:pt x="34612" y="7206"/>
                    </a:cubicBezTo>
                    <a:cubicBezTo>
                      <a:pt x="30577" y="4876"/>
                      <a:pt x="26542" y="2545"/>
                      <a:pt x="22482" y="189"/>
                    </a:cubicBezTo>
                    <a:cubicBezTo>
                      <a:pt x="22269" y="63"/>
                      <a:pt x="21974" y="1"/>
                      <a:pt x="216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38;p40">
                <a:extLst>
                  <a:ext uri="{FF2B5EF4-FFF2-40B4-BE49-F238E27FC236}">
                    <a16:creationId xmlns:a16="http://schemas.microsoft.com/office/drawing/2014/main" id="{67B5A448-88C9-9B0D-DFBF-21097EE59350}"/>
                  </a:ext>
                </a:extLst>
              </p:cNvPr>
              <p:cNvSpPr/>
              <p:nvPr/>
            </p:nvSpPr>
            <p:spPr>
              <a:xfrm flipH="1">
                <a:off x="7741813" y="2784506"/>
                <a:ext cx="359569" cy="277627"/>
              </a:xfrm>
              <a:custGeom>
                <a:avLst/>
                <a:gdLst/>
                <a:ahLst/>
                <a:cxnLst/>
                <a:rect l="l" t="t" r="r" b="b"/>
                <a:pathLst>
                  <a:path w="10176" h="7857" extrusionOk="0">
                    <a:moveTo>
                      <a:pt x="0" y="1"/>
                    </a:moveTo>
                    <a:lnTo>
                      <a:pt x="3459" y="7269"/>
                    </a:lnTo>
                    <a:cubicBezTo>
                      <a:pt x="4323" y="7629"/>
                      <a:pt x="5262" y="7857"/>
                      <a:pt x="6247" y="7857"/>
                    </a:cubicBezTo>
                    <a:cubicBezTo>
                      <a:pt x="6975" y="7857"/>
                      <a:pt x="7729" y="7732"/>
                      <a:pt x="8496" y="7444"/>
                    </a:cubicBezTo>
                    <a:cubicBezTo>
                      <a:pt x="9273" y="7144"/>
                      <a:pt x="9800" y="6818"/>
                      <a:pt x="10176" y="6492"/>
                    </a:cubicBezTo>
                    <a:lnTo>
                      <a:pt x="10100" y="3459"/>
                    </a:lnTo>
                    <a:cubicBezTo>
                      <a:pt x="9323" y="2457"/>
                      <a:pt x="8221" y="1730"/>
                      <a:pt x="8221" y="1730"/>
                    </a:cubicBezTo>
                    <a:lnTo>
                      <a:pt x="6642" y="6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39;p40">
                <a:extLst>
                  <a:ext uri="{FF2B5EF4-FFF2-40B4-BE49-F238E27FC236}">
                    <a16:creationId xmlns:a16="http://schemas.microsoft.com/office/drawing/2014/main" id="{EF694FAC-CF68-FC44-8CCF-C7DA35FE1621}"/>
                  </a:ext>
                </a:extLst>
              </p:cNvPr>
              <p:cNvSpPr/>
              <p:nvPr/>
            </p:nvSpPr>
            <p:spPr>
              <a:xfrm flipH="1">
                <a:off x="7685136" y="2583486"/>
                <a:ext cx="430416" cy="439391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12435" extrusionOk="0">
                    <a:moveTo>
                      <a:pt x="0" y="0"/>
                    </a:moveTo>
                    <a:lnTo>
                      <a:pt x="0" y="8923"/>
                    </a:lnTo>
                    <a:cubicBezTo>
                      <a:pt x="0" y="8923"/>
                      <a:pt x="2721" y="12435"/>
                      <a:pt x="6164" y="12435"/>
                    </a:cubicBezTo>
                    <a:cubicBezTo>
                      <a:pt x="6740" y="12435"/>
                      <a:pt x="7337" y="12336"/>
                      <a:pt x="7945" y="12106"/>
                    </a:cubicBezTo>
                    <a:cubicBezTo>
                      <a:pt x="12181" y="10527"/>
                      <a:pt x="7945" y="8371"/>
                      <a:pt x="7945" y="8371"/>
                    </a:cubicBezTo>
                    <a:lnTo>
                      <a:pt x="7945" y="0"/>
                    </a:lnTo>
                    <a:close/>
                  </a:path>
                </a:pathLst>
              </a:custGeom>
              <a:solidFill>
                <a:srgbClr val="DB8C56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0;p40">
                <a:extLst>
                  <a:ext uri="{FF2B5EF4-FFF2-40B4-BE49-F238E27FC236}">
                    <a16:creationId xmlns:a16="http://schemas.microsoft.com/office/drawing/2014/main" id="{7235B49C-9D55-A2E2-1A5D-CE47D590610E}"/>
                  </a:ext>
                </a:extLst>
              </p:cNvPr>
              <p:cNvSpPr/>
              <p:nvPr/>
            </p:nvSpPr>
            <p:spPr>
              <a:xfrm flipH="1">
                <a:off x="7728527" y="2707476"/>
                <a:ext cx="649175" cy="790868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22382" extrusionOk="0">
                    <a:moveTo>
                      <a:pt x="6818" y="0"/>
                    </a:moveTo>
                    <a:lnTo>
                      <a:pt x="1" y="3985"/>
                    </a:lnTo>
                    <a:lnTo>
                      <a:pt x="5439" y="6191"/>
                    </a:lnTo>
                    <a:lnTo>
                      <a:pt x="4587" y="11078"/>
                    </a:lnTo>
                    <a:lnTo>
                      <a:pt x="18372" y="22381"/>
                    </a:lnTo>
                    <a:lnTo>
                      <a:pt x="68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1;p40">
                <a:extLst>
                  <a:ext uri="{FF2B5EF4-FFF2-40B4-BE49-F238E27FC236}">
                    <a16:creationId xmlns:a16="http://schemas.microsoft.com/office/drawing/2014/main" id="{80063994-B7CF-50C2-45AF-4959763CFFAE}"/>
                  </a:ext>
                </a:extLst>
              </p:cNvPr>
              <p:cNvSpPr/>
              <p:nvPr/>
            </p:nvSpPr>
            <p:spPr>
              <a:xfrm flipH="1">
                <a:off x="7497401" y="2664085"/>
                <a:ext cx="259500" cy="834259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23610" extrusionOk="0">
                    <a:moveTo>
                      <a:pt x="1" y="0"/>
                    </a:moveTo>
                    <a:lnTo>
                      <a:pt x="803" y="23609"/>
                    </a:lnTo>
                    <a:lnTo>
                      <a:pt x="7344" y="10226"/>
                    </a:lnTo>
                    <a:lnTo>
                      <a:pt x="3735" y="5790"/>
                    </a:lnTo>
                    <a:lnTo>
                      <a:pt x="6417" y="35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2;p40">
                <a:extLst>
                  <a:ext uri="{FF2B5EF4-FFF2-40B4-BE49-F238E27FC236}">
                    <a16:creationId xmlns:a16="http://schemas.microsoft.com/office/drawing/2014/main" id="{BD627379-CAEB-0988-1D5B-ACC08C1BFF7B}"/>
                  </a:ext>
                </a:extLst>
              </p:cNvPr>
              <p:cNvSpPr/>
              <p:nvPr/>
            </p:nvSpPr>
            <p:spPr>
              <a:xfrm flipH="1">
                <a:off x="7543442" y="1911025"/>
                <a:ext cx="900689" cy="885354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25056" extrusionOk="0">
                    <a:moveTo>
                      <a:pt x="23715" y="1"/>
                    </a:moveTo>
                    <a:cubicBezTo>
                      <a:pt x="23109" y="1"/>
                      <a:pt x="22548" y="549"/>
                      <a:pt x="22156" y="961"/>
                    </a:cubicBezTo>
                    <a:cubicBezTo>
                      <a:pt x="21580" y="1588"/>
                      <a:pt x="20928" y="2014"/>
                      <a:pt x="20226" y="2440"/>
                    </a:cubicBezTo>
                    <a:cubicBezTo>
                      <a:pt x="18698" y="3392"/>
                      <a:pt x="17094" y="4244"/>
                      <a:pt x="15414" y="4896"/>
                    </a:cubicBezTo>
                    <a:cubicBezTo>
                      <a:pt x="13785" y="5573"/>
                      <a:pt x="12081" y="6049"/>
                      <a:pt x="10452" y="6726"/>
                    </a:cubicBezTo>
                    <a:cubicBezTo>
                      <a:pt x="8647" y="7503"/>
                      <a:pt x="6016" y="8881"/>
                      <a:pt x="5765" y="11087"/>
                    </a:cubicBezTo>
                    <a:cubicBezTo>
                      <a:pt x="5640" y="12014"/>
                      <a:pt x="5515" y="12941"/>
                      <a:pt x="5339" y="13869"/>
                    </a:cubicBezTo>
                    <a:cubicBezTo>
                      <a:pt x="5327" y="13870"/>
                      <a:pt x="5316" y="13871"/>
                      <a:pt x="5304" y="13871"/>
                    </a:cubicBezTo>
                    <a:cubicBezTo>
                      <a:pt x="4648" y="13871"/>
                      <a:pt x="4258" y="11150"/>
                      <a:pt x="4061" y="10510"/>
                    </a:cubicBezTo>
                    <a:cubicBezTo>
                      <a:pt x="3936" y="10109"/>
                      <a:pt x="3710" y="9658"/>
                      <a:pt x="3459" y="9207"/>
                    </a:cubicBezTo>
                    <a:cubicBezTo>
                      <a:pt x="2958" y="8405"/>
                      <a:pt x="2457" y="7954"/>
                      <a:pt x="1956" y="7778"/>
                    </a:cubicBezTo>
                    <a:cubicBezTo>
                      <a:pt x="1855" y="7728"/>
                      <a:pt x="1730" y="7728"/>
                      <a:pt x="1630" y="7728"/>
                    </a:cubicBezTo>
                    <a:cubicBezTo>
                      <a:pt x="1329" y="7728"/>
                      <a:pt x="978" y="7929"/>
                      <a:pt x="602" y="8355"/>
                    </a:cubicBezTo>
                    <a:cubicBezTo>
                      <a:pt x="201" y="8806"/>
                      <a:pt x="1" y="9282"/>
                      <a:pt x="1" y="9808"/>
                    </a:cubicBezTo>
                    <a:lnTo>
                      <a:pt x="1" y="9884"/>
                    </a:lnTo>
                    <a:cubicBezTo>
                      <a:pt x="51" y="10510"/>
                      <a:pt x="176" y="11162"/>
                      <a:pt x="352" y="11613"/>
                    </a:cubicBezTo>
                    <a:cubicBezTo>
                      <a:pt x="627" y="12415"/>
                      <a:pt x="1003" y="13192"/>
                      <a:pt x="1480" y="13894"/>
                    </a:cubicBezTo>
                    <a:cubicBezTo>
                      <a:pt x="1755" y="14320"/>
                      <a:pt x="2081" y="14746"/>
                      <a:pt x="2532" y="14946"/>
                    </a:cubicBezTo>
                    <a:cubicBezTo>
                      <a:pt x="2671" y="15005"/>
                      <a:pt x="2825" y="15033"/>
                      <a:pt x="2978" y="15033"/>
                    </a:cubicBezTo>
                    <a:cubicBezTo>
                      <a:pt x="3350" y="15033"/>
                      <a:pt x="3718" y="14865"/>
                      <a:pt x="3860" y="14545"/>
                    </a:cubicBezTo>
                    <a:cubicBezTo>
                      <a:pt x="5114" y="17478"/>
                      <a:pt x="6567" y="20435"/>
                      <a:pt x="8948" y="22565"/>
                    </a:cubicBezTo>
                    <a:cubicBezTo>
                      <a:pt x="10625" y="24065"/>
                      <a:pt x="12885" y="25056"/>
                      <a:pt x="15091" y="25056"/>
                    </a:cubicBezTo>
                    <a:cubicBezTo>
                      <a:pt x="16018" y="25056"/>
                      <a:pt x="16935" y="24881"/>
                      <a:pt x="17795" y="24495"/>
                    </a:cubicBezTo>
                    <a:cubicBezTo>
                      <a:pt x="19299" y="23818"/>
                      <a:pt x="20502" y="22590"/>
                      <a:pt x="21404" y="21212"/>
                    </a:cubicBezTo>
                    <a:cubicBezTo>
                      <a:pt x="23911" y="17528"/>
                      <a:pt x="24562" y="12966"/>
                      <a:pt x="25389" y="8555"/>
                    </a:cubicBezTo>
                    <a:cubicBezTo>
                      <a:pt x="25490" y="7427"/>
                      <a:pt x="25465" y="6224"/>
                      <a:pt x="25465" y="5071"/>
                    </a:cubicBezTo>
                    <a:cubicBezTo>
                      <a:pt x="25490" y="3994"/>
                      <a:pt x="25490" y="2916"/>
                      <a:pt x="25289" y="1838"/>
                    </a:cubicBezTo>
                    <a:cubicBezTo>
                      <a:pt x="25164" y="1112"/>
                      <a:pt x="24838" y="385"/>
                      <a:pt x="24111" y="84"/>
                    </a:cubicBezTo>
                    <a:cubicBezTo>
                      <a:pt x="23978" y="26"/>
                      <a:pt x="23845" y="1"/>
                      <a:pt x="23715" y="1"/>
                    </a:cubicBezTo>
                    <a:close/>
                  </a:path>
                </a:pathLst>
              </a:custGeom>
              <a:solidFill>
                <a:srgbClr val="FCA76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3;p40">
                <a:extLst>
                  <a:ext uri="{FF2B5EF4-FFF2-40B4-BE49-F238E27FC236}">
                    <a16:creationId xmlns:a16="http://schemas.microsoft.com/office/drawing/2014/main" id="{DA51DCBB-C2AE-940E-DEA5-EDBA940B9F7B}"/>
                  </a:ext>
                </a:extLst>
              </p:cNvPr>
              <p:cNvSpPr/>
              <p:nvPr/>
            </p:nvSpPr>
            <p:spPr>
              <a:xfrm flipH="1">
                <a:off x="7539026" y="2228369"/>
                <a:ext cx="792635" cy="568328"/>
              </a:xfrm>
              <a:custGeom>
                <a:avLst/>
                <a:gdLst/>
                <a:ahLst/>
                <a:cxnLst/>
                <a:rect l="l" t="t" r="r" b="b"/>
                <a:pathLst>
                  <a:path w="22432" h="16084" extrusionOk="0">
                    <a:moveTo>
                      <a:pt x="527" y="0"/>
                    </a:moveTo>
                    <a:lnTo>
                      <a:pt x="1" y="451"/>
                    </a:lnTo>
                    <a:lnTo>
                      <a:pt x="7795" y="10050"/>
                    </a:lnTo>
                    <a:cubicBezTo>
                      <a:pt x="7745" y="10126"/>
                      <a:pt x="7720" y="10201"/>
                      <a:pt x="7695" y="10276"/>
                    </a:cubicBezTo>
                    <a:cubicBezTo>
                      <a:pt x="7645" y="10752"/>
                      <a:pt x="7645" y="11253"/>
                      <a:pt x="7695" y="11705"/>
                    </a:cubicBezTo>
                    <a:lnTo>
                      <a:pt x="677" y="5564"/>
                    </a:lnTo>
                    <a:cubicBezTo>
                      <a:pt x="552" y="5790"/>
                      <a:pt x="327" y="5965"/>
                      <a:pt x="76" y="6015"/>
                    </a:cubicBezTo>
                    <a:lnTo>
                      <a:pt x="1" y="6040"/>
                    </a:lnTo>
                    <a:lnTo>
                      <a:pt x="8021" y="12958"/>
                    </a:lnTo>
                    <a:cubicBezTo>
                      <a:pt x="8297" y="13659"/>
                      <a:pt x="8723" y="14286"/>
                      <a:pt x="9274" y="14837"/>
                    </a:cubicBezTo>
                    <a:cubicBezTo>
                      <a:pt x="10114" y="15636"/>
                      <a:pt x="11205" y="16084"/>
                      <a:pt x="12328" y="16084"/>
                    </a:cubicBezTo>
                    <a:cubicBezTo>
                      <a:pt x="12579" y="16084"/>
                      <a:pt x="12832" y="16061"/>
                      <a:pt x="13084" y="16015"/>
                    </a:cubicBezTo>
                    <a:cubicBezTo>
                      <a:pt x="14612" y="15715"/>
                      <a:pt x="16617" y="14938"/>
                      <a:pt x="18572" y="12958"/>
                    </a:cubicBezTo>
                    <a:cubicBezTo>
                      <a:pt x="21354" y="10126"/>
                      <a:pt x="21404" y="7669"/>
                      <a:pt x="21204" y="6542"/>
                    </a:cubicBezTo>
                    <a:cubicBezTo>
                      <a:pt x="21179" y="6316"/>
                      <a:pt x="21003" y="6166"/>
                      <a:pt x="20803" y="6116"/>
                    </a:cubicBezTo>
                    <a:lnTo>
                      <a:pt x="22432" y="2557"/>
                    </a:lnTo>
                    <a:lnTo>
                      <a:pt x="21780" y="2256"/>
                    </a:lnTo>
                    <a:lnTo>
                      <a:pt x="19901" y="6391"/>
                    </a:lnTo>
                    <a:cubicBezTo>
                      <a:pt x="17645" y="7369"/>
                      <a:pt x="12532" y="9449"/>
                      <a:pt x="8497" y="9800"/>
                    </a:cubicBez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4;p40">
                <a:extLst>
                  <a:ext uri="{FF2B5EF4-FFF2-40B4-BE49-F238E27FC236}">
                    <a16:creationId xmlns:a16="http://schemas.microsoft.com/office/drawing/2014/main" id="{2990AA2C-C6E0-5CB3-76E8-060FF98880B8}"/>
                  </a:ext>
                </a:extLst>
              </p:cNvPr>
              <p:cNvSpPr/>
              <p:nvPr/>
            </p:nvSpPr>
            <p:spPr>
              <a:xfrm flipH="1">
                <a:off x="8070358" y="2189394"/>
                <a:ext cx="295825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59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6" y="326"/>
                      <a:pt x="577" y="752"/>
                      <a:pt x="752" y="1204"/>
                    </a:cubicBezTo>
                    <a:cubicBezTo>
                      <a:pt x="953" y="1755"/>
                      <a:pt x="1329" y="2231"/>
                      <a:pt x="1755" y="2482"/>
                    </a:cubicBezTo>
                    <a:lnTo>
                      <a:pt x="8371" y="5940"/>
                    </a:lnTo>
                    <a:lnTo>
                      <a:pt x="8371" y="48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45;p40">
                <a:extLst>
                  <a:ext uri="{FF2B5EF4-FFF2-40B4-BE49-F238E27FC236}">
                    <a16:creationId xmlns:a16="http://schemas.microsoft.com/office/drawing/2014/main" id="{8453EE78-9F09-8AEC-1A01-B5F2A7E212A1}"/>
                  </a:ext>
                </a:extLst>
              </p:cNvPr>
              <p:cNvSpPr/>
              <p:nvPr/>
            </p:nvSpPr>
            <p:spPr>
              <a:xfrm flipH="1">
                <a:off x="8054422" y="2350557"/>
                <a:ext cx="15971" cy="4876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80" extrusionOk="0">
                    <a:moveTo>
                      <a:pt x="451" y="1"/>
                    </a:moveTo>
                    <a:lnTo>
                      <a:pt x="0" y="277"/>
                    </a:lnTo>
                    <a:lnTo>
                      <a:pt x="0" y="1379"/>
                    </a:lnTo>
                    <a:lnTo>
                      <a:pt x="451" y="1104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C5C5C5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46;p40">
                <a:extLst>
                  <a:ext uri="{FF2B5EF4-FFF2-40B4-BE49-F238E27FC236}">
                    <a16:creationId xmlns:a16="http://schemas.microsoft.com/office/drawing/2014/main" id="{7CE7AB65-0738-EB23-57F2-A8182B0E22B8}"/>
                  </a:ext>
                </a:extLst>
              </p:cNvPr>
              <p:cNvSpPr/>
              <p:nvPr/>
            </p:nvSpPr>
            <p:spPr>
              <a:xfrm flipH="1">
                <a:off x="8046472" y="2343031"/>
                <a:ext cx="31024" cy="6423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818" extrusionOk="0">
                    <a:moveTo>
                      <a:pt x="452" y="590"/>
                    </a:moveTo>
                    <a:lnTo>
                      <a:pt x="452" y="1216"/>
                    </a:lnTo>
                    <a:lnTo>
                      <a:pt x="402" y="1242"/>
                    </a:lnTo>
                    <a:lnTo>
                      <a:pt x="402" y="615"/>
                    </a:lnTo>
                    <a:lnTo>
                      <a:pt x="452" y="590"/>
                    </a:lnTo>
                    <a:close/>
                    <a:moveTo>
                      <a:pt x="665" y="1"/>
                    </a:moveTo>
                    <a:cubicBezTo>
                      <a:pt x="627" y="1"/>
                      <a:pt x="590" y="13"/>
                      <a:pt x="552" y="38"/>
                    </a:cubicBezTo>
                    <a:lnTo>
                      <a:pt x="101" y="314"/>
                    </a:lnTo>
                    <a:cubicBezTo>
                      <a:pt x="26" y="339"/>
                      <a:pt x="1" y="414"/>
                      <a:pt x="1" y="490"/>
                    </a:cubicBezTo>
                    <a:lnTo>
                      <a:pt x="1" y="1592"/>
                    </a:lnTo>
                    <a:cubicBezTo>
                      <a:pt x="1" y="1668"/>
                      <a:pt x="26" y="1743"/>
                      <a:pt x="101" y="1768"/>
                    </a:cubicBezTo>
                    <a:cubicBezTo>
                      <a:pt x="126" y="1793"/>
                      <a:pt x="151" y="1818"/>
                      <a:pt x="201" y="1818"/>
                    </a:cubicBezTo>
                    <a:cubicBezTo>
                      <a:pt x="226" y="1818"/>
                      <a:pt x="276" y="1793"/>
                      <a:pt x="302" y="1768"/>
                    </a:cubicBezTo>
                    <a:lnTo>
                      <a:pt x="753" y="1517"/>
                    </a:lnTo>
                    <a:cubicBezTo>
                      <a:pt x="828" y="1467"/>
                      <a:pt x="878" y="1392"/>
                      <a:pt x="878" y="1342"/>
                    </a:cubicBezTo>
                    <a:lnTo>
                      <a:pt x="878" y="214"/>
                    </a:lnTo>
                    <a:cubicBezTo>
                      <a:pt x="878" y="139"/>
                      <a:pt x="828" y="64"/>
                      <a:pt x="778" y="38"/>
                    </a:cubicBezTo>
                    <a:cubicBezTo>
                      <a:pt x="740" y="13"/>
                      <a:pt x="703" y="1"/>
                      <a:pt x="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47;p40">
                <a:extLst>
                  <a:ext uri="{FF2B5EF4-FFF2-40B4-BE49-F238E27FC236}">
                    <a16:creationId xmlns:a16="http://schemas.microsoft.com/office/drawing/2014/main" id="{905CB6C9-0DFB-A3CD-D935-1FDC9788A16E}"/>
                  </a:ext>
                </a:extLst>
              </p:cNvPr>
              <p:cNvSpPr/>
              <p:nvPr/>
            </p:nvSpPr>
            <p:spPr>
              <a:xfrm flipH="1">
                <a:off x="8054422" y="2184730"/>
                <a:ext cx="311761" cy="17561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4970" extrusionOk="0">
                    <a:moveTo>
                      <a:pt x="455" y="1"/>
                    </a:moveTo>
                    <a:cubicBezTo>
                      <a:pt x="295" y="1"/>
                      <a:pt x="138" y="45"/>
                      <a:pt x="0" y="132"/>
                    </a:cubicBezTo>
                    <a:lnTo>
                      <a:pt x="8371" y="4970"/>
                    </a:lnTo>
                    <a:lnTo>
                      <a:pt x="8822" y="4694"/>
                    </a:lnTo>
                    <a:lnTo>
                      <a:pt x="928" y="132"/>
                    </a:lnTo>
                    <a:cubicBezTo>
                      <a:pt x="777" y="45"/>
                      <a:pt x="614" y="1"/>
                      <a:pt x="455" y="1"/>
                    </a:cubicBezTo>
                    <a:close/>
                  </a:path>
                </a:pathLst>
              </a:custGeom>
              <a:solidFill>
                <a:srgbClr val="A5411B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48;p40">
                <a:extLst>
                  <a:ext uri="{FF2B5EF4-FFF2-40B4-BE49-F238E27FC236}">
                    <a16:creationId xmlns:a16="http://schemas.microsoft.com/office/drawing/2014/main" id="{8C148409-2B72-8D5A-B2B4-C2F4C864D5F8}"/>
                  </a:ext>
                </a:extLst>
              </p:cNvPr>
              <p:cNvSpPr/>
              <p:nvPr/>
            </p:nvSpPr>
            <p:spPr>
              <a:xfrm flipH="1">
                <a:off x="7856935" y="2282396"/>
                <a:ext cx="209042" cy="180668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113" extrusionOk="0">
                    <a:moveTo>
                      <a:pt x="5765" y="0"/>
                    </a:moveTo>
                    <a:cubicBezTo>
                      <a:pt x="5615" y="0"/>
                      <a:pt x="5464" y="50"/>
                      <a:pt x="5289" y="100"/>
                    </a:cubicBezTo>
                    <a:lnTo>
                      <a:pt x="1404" y="1529"/>
                    </a:lnTo>
                    <a:cubicBezTo>
                      <a:pt x="1354" y="1554"/>
                      <a:pt x="1304" y="1579"/>
                      <a:pt x="1254" y="1604"/>
                    </a:cubicBezTo>
                    <a:cubicBezTo>
                      <a:pt x="953" y="1754"/>
                      <a:pt x="652" y="2030"/>
                      <a:pt x="427" y="2381"/>
                    </a:cubicBezTo>
                    <a:cubicBezTo>
                      <a:pt x="151" y="2782"/>
                      <a:pt x="1" y="3233"/>
                      <a:pt x="26" y="3634"/>
                    </a:cubicBezTo>
                    <a:cubicBezTo>
                      <a:pt x="26" y="4236"/>
                      <a:pt x="176" y="4712"/>
                      <a:pt x="427" y="5088"/>
                    </a:cubicBezTo>
                    <a:lnTo>
                      <a:pt x="452" y="5088"/>
                    </a:lnTo>
                    <a:cubicBezTo>
                      <a:pt x="502" y="5113"/>
                      <a:pt x="552" y="5113"/>
                      <a:pt x="577" y="5113"/>
                    </a:cubicBezTo>
                    <a:lnTo>
                      <a:pt x="953" y="5113"/>
                    </a:lnTo>
                    <a:cubicBezTo>
                      <a:pt x="978" y="5113"/>
                      <a:pt x="1028" y="5088"/>
                      <a:pt x="1078" y="5088"/>
                    </a:cubicBezTo>
                    <a:cubicBezTo>
                      <a:pt x="1128" y="5088"/>
                      <a:pt x="1179" y="5088"/>
                      <a:pt x="1229" y="5063"/>
                    </a:cubicBezTo>
                    <a:cubicBezTo>
                      <a:pt x="1279" y="5063"/>
                      <a:pt x="1304" y="5038"/>
                      <a:pt x="1354" y="5038"/>
                    </a:cubicBezTo>
                    <a:cubicBezTo>
                      <a:pt x="1454" y="5013"/>
                      <a:pt x="1555" y="4988"/>
                      <a:pt x="1655" y="4963"/>
                    </a:cubicBezTo>
                    <a:cubicBezTo>
                      <a:pt x="1680" y="4937"/>
                      <a:pt x="1705" y="4937"/>
                      <a:pt x="1730" y="4937"/>
                    </a:cubicBezTo>
                    <a:lnTo>
                      <a:pt x="3384" y="4311"/>
                    </a:lnTo>
                    <a:cubicBezTo>
                      <a:pt x="3484" y="4286"/>
                      <a:pt x="3585" y="4236"/>
                      <a:pt x="3660" y="4186"/>
                    </a:cubicBezTo>
                    <a:cubicBezTo>
                      <a:pt x="3785" y="4110"/>
                      <a:pt x="3910" y="4035"/>
                      <a:pt x="4036" y="3960"/>
                    </a:cubicBezTo>
                    <a:cubicBezTo>
                      <a:pt x="4086" y="3935"/>
                      <a:pt x="4111" y="3885"/>
                      <a:pt x="4161" y="3860"/>
                    </a:cubicBezTo>
                    <a:cubicBezTo>
                      <a:pt x="4236" y="3810"/>
                      <a:pt x="4311" y="3734"/>
                      <a:pt x="4387" y="3659"/>
                    </a:cubicBezTo>
                    <a:cubicBezTo>
                      <a:pt x="4412" y="3659"/>
                      <a:pt x="4437" y="3634"/>
                      <a:pt x="4462" y="3609"/>
                    </a:cubicBezTo>
                    <a:cubicBezTo>
                      <a:pt x="4562" y="3509"/>
                      <a:pt x="4637" y="3409"/>
                      <a:pt x="4737" y="3308"/>
                    </a:cubicBezTo>
                    <a:cubicBezTo>
                      <a:pt x="4737" y="3308"/>
                      <a:pt x="4763" y="3308"/>
                      <a:pt x="4763" y="3283"/>
                    </a:cubicBezTo>
                    <a:cubicBezTo>
                      <a:pt x="4863" y="3158"/>
                      <a:pt x="4963" y="3033"/>
                      <a:pt x="5063" y="2907"/>
                    </a:cubicBezTo>
                    <a:cubicBezTo>
                      <a:pt x="5063" y="2907"/>
                      <a:pt x="5063" y="2882"/>
                      <a:pt x="5088" y="2882"/>
                    </a:cubicBezTo>
                    <a:cubicBezTo>
                      <a:pt x="5164" y="2757"/>
                      <a:pt x="5264" y="2632"/>
                      <a:pt x="5339" y="2481"/>
                    </a:cubicBezTo>
                    <a:cubicBezTo>
                      <a:pt x="5339" y="2481"/>
                      <a:pt x="5339" y="2456"/>
                      <a:pt x="5339" y="2456"/>
                    </a:cubicBezTo>
                    <a:cubicBezTo>
                      <a:pt x="5414" y="2306"/>
                      <a:pt x="5489" y="2181"/>
                      <a:pt x="5565" y="2030"/>
                    </a:cubicBezTo>
                    <a:cubicBezTo>
                      <a:pt x="5565" y="2005"/>
                      <a:pt x="5565" y="2005"/>
                      <a:pt x="5565" y="1980"/>
                    </a:cubicBezTo>
                    <a:cubicBezTo>
                      <a:pt x="5640" y="1855"/>
                      <a:pt x="5690" y="1704"/>
                      <a:pt x="5715" y="1579"/>
                    </a:cubicBezTo>
                    <a:cubicBezTo>
                      <a:pt x="5740" y="1554"/>
                      <a:pt x="5740" y="1529"/>
                      <a:pt x="5740" y="1504"/>
                    </a:cubicBezTo>
                    <a:cubicBezTo>
                      <a:pt x="5790" y="1379"/>
                      <a:pt x="5815" y="1228"/>
                      <a:pt x="5840" y="1078"/>
                    </a:cubicBezTo>
                    <a:cubicBezTo>
                      <a:pt x="5915" y="652"/>
                      <a:pt x="5865" y="276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49;p40">
                <a:extLst>
                  <a:ext uri="{FF2B5EF4-FFF2-40B4-BE49-F238E27FC236}">
                    <a16:creationId xmlns:a16="http://schemas.microsoft.com/office/drawing/2014/main" id="{D9207185-6C68-8DBB-9F31-72F9800DD520}"/>
                  </a:ext>
                </a:extLst>
              </p:cNvPr>
              <p:cNvSpPr/>
              <p:nvPr/>
            </p:nvSpPr>
            <p:spPr>
              <a:xfrm flipH="1">
                <a:off x="7508885" y="2148653"/>
                <a:ext cx="219678" cy="200173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665" extrusionOk="0">
                    <a:moveTo>
                      <a:pt x="6216" y="1"/>
                    </a:moveTo>
                    <a:lnTo>
                      <a:pt x="2507" y="1354"/>
                    </a:lnTo>
                    <a:cubicBezTo>
                      <a:pt x="2432" y="1404"/>
                      <a:pt x="2331" y="1429"/>
                      <a:pt x="2256" y="1479"/>
                    </a:cubicBezTo>
                    <a:cubicBezTo>
                      <a:pt x="1204" y="2031"/>
                      <a:pt x="251" y="3359"/>
                      <a:pt x="76" y="4612"/>
                    </a:cubicBezTo>
                    <a:cubicBezTo>
                      <a:pt x="1" y="5038"/>
                      <a:pt x="51" y="5389"/>
                      <a:pt x="151" y="5665"/>
                    </a:cubicBezTo>
                    <a:lnTo>
                      <a:pt x="301" y="5665"/>
                    </a:lnTo>
                    <a:cubicBezTo>
                      <a:pt x="402" y="5640"/>
                      <a:pt x="527" y="5615"/>
                      <a:pt x="627" y="5565"/>
                    </a:cubicBezTo>
                    <a:lnTo>
                      <a:pt x="2281" y="4963"/>
                    </a:lnTo>
                    <a:cubicBezTo>
                      <a:pt x="2432" y="4888"/>
                      <a:pt x="2582" y="4838"/>
                      <a:pt x="2732" y="4763"/>
                    </a:cubicBezTo>
                    <a:cubicBezTo>
                      <a:pt x="2933" y="4662"/>
                      <a:pt x="3133" y="4537"/>
                      <a:pt x="3309" y="4412"/>
                    </a:cubicBezTo>
                    <a:cubicBezTo>
                      <a:pt x="3384" y="4362"/>
                      <a:pt x="3434" y="4311"/>
                      <a:pt x="3484" y="4261"/>
                    </a:cubicBezTo>
                    <a:cubicBezTo>
                      <a:pt x="3610" y="4161"/>
                      <a:pt x="3735" y="4086"/>
                      <a:pt x="3860" y="3961"/>
                    </a:cubicBezTo>
                    <a:cubicBezTo>
                      <a:pt x="4011" y="3835"/>
                      <a:pt x="4161" y="3685"/>
                      <a:pt x="4311" y="3534"/>
                    </a:cubicBezTo>
                    <a:cubicBezTo>
                      <a:pt x="4311" y="3534"/>
                      <a:pt x="4336" y="3534"/>
                      <a:pt x="4336" y="3509"/>
                    </a:cubicBezTo>
                    <a:cubicBezTo>
                      <a:pt x="4487" y="3359"/>
                      <a:pt x="4612" y="3209"/>
                      <a:pt x="4762" y="3033"/>
                    </a:cubicBezTo>
                    <a:cubicBezTo>
                      <a:pt x="4762" y="3008"/>
                      <a:pt x="4788" y="3008"/>
                      <a:pt x="4813" y="2983"/>
                    </a:cubicBezTo>
                    <a:cubicBezTo>
                      <a:pt x="4938" y="2808"/>
                      <a:pt x="5063" y="2607"/>
                      <a:pt x="5189" y="2432"/>
                    </a:cubicBezTo>
                    <a:cubicBezTo>
                      <a:pt x="5214" y="2407"/>
                      <a:pt x="5214" y="2407"/>
                      <a:pt x="5214" y="2407"/>
                    </a:cubicBezTo>
                    <a:cubicBezTo>
                      <a:pt x="5339" y="2206"/>
                      <a:pt x="5464" y="2006"/>
                      <a:pt x="5590" y="1780"/>
                    </a:cubicBezTo>
                    <a:cubicBezTo>
                      <a:pt x="5590" y="1780"/>
                      <a:pt x="5590" y="1755"/>
                      <a:pt x="5590" y="1755"/>
                    </a:cubicBezTo>
                    <a:cubicBezTo>
                      <a:pt x="5715" y="1555"/>
                      <a:pt x="5790" y="1354"/>
                      <a:pt x="5890" y="1153"/>
                    </a:cubicBezTo>
                    <a:cubicBezTo>
                      <a:pt x="5890" y="1128"/>
                      <a:pt x="5915" y="1103"/>
                      <a:pt x="5915" y="1078"/>
                    </a:cubicBezTo>
                    <a:cubicBezTo>
                      <a:pt x="6016" y="853"/>
                      <a:pt x="6091" y="652"/>
                      <a:pt x="6141" y="427"/>
                    </a:cubicBezTo>
                    <a:cubicBezTo>
                      <a:pt x="6166" y="326"/>
                      <a:pt x="6191" y="251"/>
                      <a:pt x="6216" y="151"/>
                    </a:cubicBezTo>
                    <a:cubicBezTo>
                      <a:pt x="6216" y="126"/>
                      <a:pt x="6216" y="101"/>
                      <a:pt x="6216" y="51"/>
                    </a:cubicBezTo>
                    <a:cubicBezTo>
                      <a:pt x="6216" y="26"/>
                      <a:pt x="6216" y="26"/>
                      <a:pt x="6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0;p40">
                <a:extLst>
                  <a:ext uri="{FF2B5EF4-FFF2-40B4-BE49-F238E27FC236}">
                    <a16:creationId xmlns:a16="http://schemas.microsoft.com/office/drawing/2014/main" id="{5510BB38-48D2-8C34-0858-0DA0C695FC3B}"/>
                  </a:ext>
                </a:extLst>
              </p:cNvPr>
              <p:cNvSpPr/>
              <p:nvPr/>
            </p:nvSpPr>
            <p:spPr>
              <a:xfrm flipH="1">
                <a:off x="7856935" y="2282396"/>
                <a:ext cx="120492" cy="163848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637" extrusionOk="0">
                    <a:moveTo>
                      <a:pt x="3259" y="0"/>
                    </a:moveTo>
                    <a:cubicBezTo>
                      <a:pt x="3109" y="0"/>
                      <a:pt x="2958" y="50"/>
                      <a:pt x="2783" y="100"/>
                    </a:cubicBezTo>
                    <a:lnTo>
                      <a:pt x="2532" y="201"/>
                    </a:lnTo>
                    <a:lnTo>
                      <a:pt x="1" y="4637"/>
                    </a:lnTo>
                    <a:lnTo>
                      <a:pt x="878" y="4311"/>
                    </a:lnTo>
                    <a:cubicBezTo>
                      <a:pt x="978" y="4286"/>
                      <a:pt x="1079" y="4236"/>
                      <a:pt x="1154" y="4186"/>
                    </a:cubicBezTo>
                    <a:cubicBezTo>
                      <a:pt x="1279" y="4135"/>
                      <a:pt x="1404" y="4035"/>
                      <a:pt x="1530" y="3960"/>
                    </a:cubicBezTo>
                    <a:cubicBezTo>
                      <a:pt x="1580" y="3935"/>
                      <a:pt x="1605" y="3885"/>
                      <a:pt x="1655" y="3860"/>
                    </a:cubicBezTo>
                    <a:cubicBezTo>
                      <a:pt x="1730" y="3810"/>
                      <a:pt x="1805" y="3734"/>
                      <a:pt x="1881" y="3659"/>
                    </a:cubicBezTo>
                    <a:cubicBezTo>
                      <a:pt x="1906" y="3659"/>
                      <a:pt x="1931" y="3634"/>
                      <a:pt x="1956" y="3609"/>
                    </a:cubicBezTo>
                    <a:cubicBezTo>
                      <a:pt x="2056" y="3509"/>
                      <a:pt x="2131" y="3409"/>
                      <a:pt x="2231" y="3308"/>
                    </a:cubicBezTo>
                    <a:cubicBezTo>
                      <a:pt x="2231" y="3308"/>
                      <a:pt x="2257" y="3308"/>
                      <a:pt x="2257" y="3283"/>
                    </a:cubicBezTo>
                    <a:cubicBezTo>
                      <a:pt x="2357" y="3158"/>
                      <a:pt x="2457" y="3033"/>
                      <a:pt x="2557" y="2907"/>
                    </a:cubicBezTo>
                    <a:cubicBezTo>
                      <a:pt x="2557" y="2907"/>
                      <a:pt x="2557" y="2882"/>
                      <a:pt x="2582" y="2882"/>
                    </a:cubicBezTo>
                    <a:cubicBezTo>
                      <a:pt x="2658" y="2757"/>
                      <a:pt x="2758" y="2632"/>
                      <a:pt x="2833" y="2481"/>
                    </a:cubicBezTo>
                    <a:cubicBezTo>
                      <a:pt x="2833" y="2481"/>
                      <a:pt x="2833" y="2456"/>
                      <a:pt x="2833" y="2456"/>
                    </a:cubicBezTo>
                    <a:cubicBezTo>
                      <a:pt x="2908" y="2306"/>
                      <a:pt x="2983" y="2181"/>
                      <a:pt x="3059" y="2030"/>
                    </a:cubicBezTo>
                    <a:cubicBezTo>
                      <a:pt x="3059" y="2005"/>
                      <a:pt x="3059" y="2005"/>
                      <a:pt x="3059" y="1980"/>
                    </a:cubicBezTo>
                    <a:cubicBezTo>
                      <a:pt x="3134" y="1855"/>
                      <a:pt x="3184" y="1704"/>
                      <a:pt x="3209" y="1579"/>
                    </a:cubicBezTo>
                    <a:cubicBezTo>
                      <a:pt x="3234" y="1554"/>
                      <a:pt x="3234" y="1529"/>
                      <a:pt x="3234" y="1504"/>
                    </a:cubicBezTo>
                    <a:cubicBezTo>
                      <a:pt x="3284" y="1379"/>
                      <a:pt x="3309" y="1228"/>
                      <a:pt x="3334" y="1078"/>
                    </a:cubicBezTo>
                    <a:cubicBezTo>
                      <a:pt x="3409" y="652"/>
                      <a:pt x="3359" y="276"/>
                      <a:pt x="3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1;p40">
                <a:extLst>
                  <a:ext uri="{FF2B5EF4-FFF2-40B4-BE49-F238E27FC236}">
                    <a16:creationId xmlns:a16="http://schemas.microsoft.com/office/drawing/2014/main" id="{83ECB270-836E-578E-0125-36FC927AF12A}"/>
                  </a:ext>
                </a:extLst>
              </p:cNvPr>
              <p:cNvSpPr/>
              <p:nvPr/>
            </p:nvSpPr>
            <p:spPr>
              <a:xfrm flipH="1">
                <a:off x="7907428" y="2296565"/>
                <a:ext cx="141729" cy="166499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712" extrusionOk="0">
                    <a:moveTo>
                      <a:pt x="4011" y="0"/>
                    </a:moveTo>
                    <a:lnTo>
                      <a:pt x="2307" y="627"/>
                    </a:lnTo>
                    <a:lnTo>
                      <a:pt x="1" y="4687"/>
                    </a:lnTo>
                    <a:cubicBezTo>
                      <a:pt x="51" y="4712"/>
                      <a:pt x="76" y="4712"/>
                      <a:pt x="126" y="4712"/>
                    </a:cubicBezTo>
                    <a:lnTo>
                      <a:pt x="477" y="4712"/>
                    </a:lnTo>
                    <a:cubicBezTo>
                      <a:pt x="502" y="4712"/>
                      <a:pt x="552" y="4687"/>
                      <a:pt x="602" y="4687"/>
                    </a:cubicBezTo>
                    <a:cubicBezTo>
                      <a:pt x="652" y="4687"/>
                      <a:pt x="703" y="4687"/>
                      <a:pt x="753" y="4662"/>
                    </a:cubicBezTo>
                    <a:cubicBezTo>
                      <a:pt x="803" y="4662"/>
                      <a:pt x="828" y="4637"/>
                      <a:pt x="878" y="4637"/>
                    </a:cubicBezTo>
                    <a:cubicBezTo>
                      <a:pt x="978" y="4612"/>
                      <a:pt x="1079" y="4587"/>
                      <a:pt x="1179" y="4562"/>
                    </a:cubicBezTo>
                    <a:cubicBezTo>
                      <a:pt x="1204" y="4536"/>
                      <a:pt x="1229" y="4536"/>
                      <a:pt x="1254" y="4536"/>
                    </a:cubicBezTo>
                    <a:lnTo>
                      <a:pt x="1555" y="4411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2;p40">
                <a:extLst>
                  <a:ext uri="{FF2B5EF4-FFF2-40B4-BE49-F238E27FC236}">
                    <a16:creationId xmlns:a16="http://schemas.microsoft.com/office/drawing/2014/main" id="{BA1076BA-71BF-D36B-C880-FCE7C3CA3543}"/>
                  </a:ext>
                </a:extLst>
              </p:cNvPr>
              <p:cNvSpPr/>
              <p:nvPr/>
            </p:nvSpPr>
            <p:spPr>
              <a:xfrm flipH="1">
                <a:off x="7508885" y="2148653"/>
                <a:ext cx="109857" cy="16031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4537" extrusionOk="0">
                    <a:moveTo>
                      <a:pt x="3108" y="1"/>
                    </a:moveTo>
                    <a:lnTo>
                      <a:pt x="2431" y="251"/>
                    </a:lnTo>
                    <a:lnTo>
                      <a:pt x="0" y="4537"/>
                    </a:lnTo>
                    <a:cubicBezTo>
                      <a:pt x="50" y="4487"/>
                      <a:pt x="126" y="4462"/>
                      <a:pt x="201" y="4412"/>
                    </a:cubicBezTo>
                    <a:cubicBezTo>
                      <a:pt x="276" y="4362"/>
                      <a:pt x="326" y="4311"/>
                      <a:pt x="376" y="4261"/>
                    </a:cubicBezTo>
                    <a:cubicBezTo>
                      <a:pt x="502" y="4161"/>
                      <a:pt x="627" y="4086"/>
                      <a:pt x="752" y="3961"/>
                    </a:cubicBezTo>
                    <a:cubicBezTo>
                      <a:pt x="903" y="3835"/>
                      <a:pt x="1053" y="3685"/>
                      <a:pt x="1203" y="3534"/>
                    </a:cubicBezTo>
                    <a:cubicBezTo>
                      <a:pt x="1203" y="3534"/>
                      <a:pt x="1228" y="3534"/>
                      <a:pt x="1228" y="3509"/>
                    </a:cubicBezTo>
                    <a:cubicBezTo>
                      <a:pt x="1379" y="3359"/>
                      <a:pt x="1504" y="3209"/>
                      <a:pt x="1654" y="3033"/>
                    </a:cubicBezTo>
                    <a:cubicBezTo>
                      <a:pt x="1654" y="3008"/>
                      <a:pt x="1680" y="3008"/>
                      <a:pt x="1705" y="2983"/>
                    </a:cubicBezTo>
                    <a:cubicBezTo>
                      <a:pt x="1830" y="2808"/>
                      <a:pt x="1955" y="2607"/>
                      <a:pt x="2106" y="2432"/>
                    </a:cubicBezTo>
                    <a:cubicBezTo>
                      <a:pt x="2106" y="2407"/>
                      <a:pt x="2106" y="2407"/>
                      <a:pt x="2106" y="2407"/>
                    </a:cubicBezTo>
                    <a:cubicBezTo>
                      <a:pt x="2231" y="2206"/>
                      <a:pt x="2356" y="2006"/>
                      <a:pt x="2482" y="1780"/>
                    </a:cubicBezTo>
                    <a:cubicBezTo>
                      <a:pt x="2482" y="1780"/>
                      <a:pt x="2482" y="1755"/>
                      <a:pt x="2482" y="1755"/>
                    </a:cubicBezTo>
                    <a:cubicBezTo>
                      <a:pt x="2607" y="1555"/>
                      <a:pt x="2682" y="1354"/>
                      <a:pt x="2782" y="1153"/>
                    </a:cubicBezTo>
                    <a:cubicBezTo>
                      <a:pt x="2782" y="1128"/>
                      <a:pt x="2807" y="1103"/>
                      <a:pt x="2807" y="1078"/>
                    </a:cubicBezTo>
                    <a:cubicBezTo>
                      <a:pt x="2908" y="853"/>
                      <a:pt x="2983" y="652"/>
                      <a:pt x="3033" y="427"/>
                    </a:cubicBezTo>
                    <a:cubicBezTo>
                      <a:pt x="3058" y="326"/>
                      <a:pt x="3083" y="251"/>
                      <a:pt x="3108" y="151"/>
                    </a:cubicBezTo>
                    <a:cubicBezTo>
                      <a:pt x="3108" y="126"/>
                      <a:pt x="3108" y="101"/>
                      <a:pt x="3108" y="51"/>
                    </a:cubicBezTo>
                    <a:cubicBezTo>
                      <a:pt x="3108" y="26"/>
                      <a:pt x="3108" y="26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3;p40">
                <a:extLst>
                  <a:ext uri="{FF2B5EF4-FFF2-40B4-BE49-F238E27FC236}">
                    <a16:creationId xmlns:a16="http://schemas.microsoft.com/office/drawing/2014/main" id="{FE6C29E4-536D-D605-3A40-83F89BF6DBF1}"/>
                  </a:ext>
                </a:extLst>
              </p:cNvPr>
              <p:cNvSpPr/>
              <p:nvPr/>
            </p:nvSpPr>
            <p:spPr>
              <a:xfrm flipH="1">
                <a:off x="7552276" y="2164589"/>
                <a:ext cx="148831" cy="17893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5064" extrusionOk="0">
                    <a:moveTo>
                      <a:pt x="4211" y="1"/>
                    </a:moveTo>
                    <a:lnTo>
                      <a:pt x="2507" y="627"/>
                    </a:lnTo>
                    <a:lnTo>
                      <a:pt x="0" y="5063"/>
                    </a:lnTo>
                    <a:lnTo>
                      <a:pt x="0" y="5063"/>
                    </a:lnTo>
                    <a:lnTo>
                      <a:pt x="1529" y="4512"/>
                    </a:lnTo>
                    <a:cubicBezTo>
                      <a:pt x="1604" y="4462"/>
                      <a:pt x="1680" y="4437"/>
                      <a:pt x="1780" y="4387"/>
                    </a:cubicBezTo>
                    <a:lnTo>
                      <a:pt x="42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4;p40">
                <a:extLst>
                  <a:ext uri="{FF2B5EF4-FFF2-40B4-BE49-F238E27FC236}">
                    <a16:creationId xmlns:a16="http://schemas.microsoft.com/office/drawing/2014/main" id="{F845F7E8-DF52-8AA8-AE56-D58EB74AD1EA}"/>
                  </a:ext>
                </a:extLst>
              </p:cNvPr>
              <p:cNvSpPr/>
              <p:nvPr/>
            </p:nvSpPr>
            <p:spPr>
              <a:xfrm flipH="1">
                <a:off x="7468179" y="2121198"/>
                <a:ext cx="279818" cy="25420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194" extrusionOk="0">
                    <a:moveTo>
                      <a:pt x="6490" y="1"/>
                    </a:moveTo>
                    <a:lnTo>
                      <a:pt x="6534" y="29"/>
                    </a:lnTo>
                    <a:lnTo>
                      <a:pt x="6534" y="29"/>
                    </a:lnTo>
                    <a:cubicBezTo>
                      <a:pt x="6519" y="17"/>
                      <a:pt x="6505" y="8"/>
                      <a:pt x="6490" y="1"/>
                    </a:cubicBezTo>
                    <a:close/>
                    <a:moveTo>
                      <a:pt x="6534" y="29"/>
                    </a:moveTo>
                    <a:lnTo>
                      <a:pt x="6534" y="29"/>
                    </a:lnTo>
                    <a:cubicBezTo>
                      <a:pt x="6570" y="57"/>
                      <a:pt x="6605" y="98"/>
                      <a:pt x="6641" y="151"/>
                    </a:cubicBezTo>
                    <a:cubicBezTo>
                      <a:pt x="6666" y="201"/>
                      <a:pt x="6691" y="276"/>
                      <a:pt x="6716" y="326"/>
                    </a:cubicBezTo>
                    <a:cubicBezTo>
                      <a:pt x="6741" y="352"/>
                      <a:pt x="6741" y="377"/>
                      <a:pt x="6741" y="402"/>
                    </a:cubicBezTo>
                    <a:cubicBezTo>
                      <a:pt x="6766" y="452"/>
                      <a:pt x="6766" y="502"/>
                      <a:pt x="6766" y="577"/>
                    </a:cubicBezTo>
                    <a:cubicBezTo>
                      <a:pt x="6766" y="602"/>
                      <a:pt x="6766" y="627"/>
                      <a:pt x="6766" y="652"/>
                    </a:cubicBezTo>
                    <a:cubicBezTo>
                      <a:pt x="6766" y="702"/>
                      <a:pt x="6766" y="778"/>
                      <a:pt x="6766" y="828"/>
                    </a:cubicBezTo>
                    <a:cubicBezTo>
                      <a:pt x="6766" y="878"/>
                      <a:pt x="6766" y="903"/>
                      <a:pt x="6766" y="928"/>
                    </a:cubicBezTo>
                    <a:cubicBezTo>
                      <a:pt x="6741" y="1028"/>
                      <a:pt x="6716" y="1103"/>
                      <a:pt x="6691" y="1204"/>
                    </a:cubicBezTo>
                    <a:cubicBezTo>
                      <a:pt x="6641" y="1429"/>
                      <a:pt x="6566" y="1630"/>
                      <a:pt x="6465" y="1855"/>
                    </a:cubicBezTo>
                    <a:cubicBezTo>
                      <a:pt x="6465" y="1880"/>
                      <a:pt x="6440" y="1905"/>
                      <a:pt x="6440" y="1930"/>
                    </a:cubicBezTo>
                    <a:cubicBezTo>
                      <a:pt x="6340" y="2131"/>
                      <a:pt x="6265" y="2332"/>
                      <a:pt x="6140" y="2532"/>
                    </a:cubicBezTo>
                    <a:cubicBezTo>
                      <a:pt x="6140" y="2532"/>
                      <a:pt x="6140" y="2557"/>
                      <a:pt x="6140" y="2557"/>
                    </a:cubicBezTo>
                    <a:cubicBezTo>
                      <a:pt x="6014" y="2783"/>
                      <a:pt x="5889" y="2983"/>
                      <a:pt x="5764" y="3184"/>
                    </a:cubicBezTo>
                    <a:cubicBezTo>
                      <a:pt x="5764" y="3184"/>
                      <a:pt x="5764" y="3184"/>
                      <a:pt x="5739" y="3209"/>
                    </a:cubicBezTo>
                    <a:cubicBezTo>
                      <a:pt x="5613" y="3384"/>
                      <a:pt x="5488" y="3585"/>
                      <a:pt x="5363" y="3760"/>
                    </a:cubicBezTo>
                    <a:cubicBezTo>
                      <a:pt x="5338" y="3785"/>
                      <a:pt x="5312" y="3785"/>
                      <a:pt x="5312" y="3810"/>
                    </a:cubicBezTo>
                    <a:cubicBezTo>
                      <a:pt x="5162" y="3986"/>
                      <a:pt x="5037" y="4136"/>
                      <a:pt x="4886" y="4286"/>
                    </a:cubicBezTo>
                    <a:cubicBezTo>
                      <a:pt x="4886" y="4311"/>
                      <a:pt x="4861" y="4311"/>
                      <a:pt x="4861" y="4311"/>
                    </a:cubicBezTo>
                    <a:cubicBezTo>
                      <a:pt x="4711" y="4462"/>
                      <a:pt x="4561" y="4612"/>
                      <a:pt x="4410" y="4738"/>
                    </a:cubicBezTo>
                    <a:cubicBezTo>
                      <a:pt x="4285" y="4863"/>
                      <a:pt x="4160" y="4938"/>
                      <a:pt x="4034" y="5038"/>
                    </a:cubicBezTo>
                    <a:cubicBezTo>
                      <a:pt x="3984" y="5088"/>
                      <a:pt x="3934" y="5139"/>
                      <a:pt x="3859" y="5189"/>
                    </a:cubicBezTo>
                    <a:cubicBezTo>
                      <a:pt x="3683" y="5314"/>
                      <a:pt x="3483" y="5439"/>
                      <a:pt x="3282" y="5540"/>
                    </a:cubicBezTo>
                    <a:cubicBezTo>
                      <a:pt x="3132" y="5615"/>
                      <a:pt x="2982" y="5665"/>
                      <a:pt x="2856" y="5740"/>
                    </a:cubicBezTo>
                    <a:lnTo>
                      <a:pt x="1177" y="6342"/>
                    </a:lnTo>
                    <a:cubicBezTo>
                      <a:pt x="1077" y="6392"/>
                      <a:pt x="952" y="6417"/>
                      <a:pt x="851" y="6442"/>
                    </a:cubicBezTo>
                    <a:lnTo>
                      <a:pt x="801" y="6442"/>
                    </a:lnTo>
                    <a:cubicBezTo>
                      <a:pt x="726" y="6467"/>
                      <a:pt x="626" y="6467"/>
                      <a:pt x="525" y="6467"/>
                    </a:cubicBezTo>
                    <a:lnTo>
                      <a:pt x="500" y="6467"/>
                    </a:lnTo>
                    <a:cubicBezTo>
                      <a:pt x="425" y="6467"/>
                      <a:pt x="325" y="6442"/>
                      <a:pt x="250" y="6417"/>
                    </a:cubicBezTo>
                    <a:lnTo>
                      <a:pt x="225" y="6417"/>
                    </a:lnTo>
                    <a:cubicBezTo>
                      <a:pt x="150" y="6392"/>
                      <a:pt x="75" y="6342"/>
                      <a:pt x="1" y="6293"/>
                    </a:cubicBezTo>
                    <a:lnTo>
                      <a:pt x="1" y="6293"/>
                    </a:lnTo>
                    <a:lnTo>
                      <a:pt x="1127" y="7043"/>
                    </a:lnTo>
                    <a:cubicBezTo>
                      <a:pt x="1177" y="7068"/>
                      <a:pt x="1202" y="7068"/>
                      <a:pt x="1227" y="7093"/>
                    </a:cubicBezTo>
                    <a:cubicBezTo>
                      <a:pt x="1277" y="7118"/>
                      <a:pt x="1302" y="7118"/>
                      <a:pt x="1353" y="7144"/>
                    </a:cubicBezTo>
                    <a:lnTo>
                      <a:pt x="1378" y="7144"/>
                    </a:lnTo>
                    <a:cubicBezTo>
                      <a:pt x="1403" y="7169"/>
                      <a:pt x="1428" y="7169"/>
                      <a:pt x="1453" y="7169"/>
                    </a:cubicBezTo>
                    <a:cubicBezTo>
                      <a:pt x="1503" y="7169"/>
                      <a:pt x="1528" y="7194"/>
                      <a:pt x="1578" y="7194"/>
                    </a:cubicBezTo>
                    <a:lnTo>
                      <a:pt x="1854" y="7194"/>
                    </a:lnTo>
                    <a:cubicBezTo>
                      <a:pt x="1879" y="7194"/>
                      <a:pt x="1929" y="7194"/>
                      <a:pt x="1954" y="7169"/>
                    </a:cubicBezTo>
                    <a:lnTo>
                      <a:pt x="2054" y="7169"/>
                    </a:lnTo>
                    <a:cubicBezTo>
                      <a:pt x="2129" y="7144"/>
                      <a:pt x="2205" y="7118"/>
                      <a:pt x="2280" y="7093"/>
                    </a:cubicBezTo>
                    <a:lnTo>
                      <a:pt x="2305" y="7093"/>
                    </a:lnTo>
                    <a:lnTo>
                      <a:pt x="3984" y="6467"/>
                    </a:lnTo>
                    <a:cubicBezTo>
                      <a:pt x="4135" y="6417"/>
                      <a:pt x="4285" y="6342"/>
                      <a:pt x="4410" y="6266"/>
                    </a:cubicBezTo>
                    <a:cubicBezTo>
                      <a:pt x="4611" y="6166"/>
                      <a:pt x="4811" y="6041"/>
                      <a:pt x="4987" y="5915"/>
                    </a:cubicBezTo>
                    <a:cubicBezTo>
                      <a:pt x="5062" y="5865"/>
                      <a:pt x="5112" y="5815"/>
                      <a:pt x="5187" y="5765"/>
                    </a:cubicBezTo>
                    <a:cubicBezTo>
                      <a:pt x="5312" y="5690"/>
                      <a:pt x="5413" y="5590"/>
                      <a:pt x="5538" y="5489"/>
                    </a:cubicBezTo>
                    <a:cubicBezTo>
                      <a:pt x="5563" y="5464"/>
                      <a:pt x="5563" y="5464"/>
                      <a:pt x="5588" y="5439"/>
                    </a:cubicBezTo>
                    <a:cubicBezTo>
                      <a:pt x="5713" y="5339"/>
                      <a:pt x="5864" y="5189"/>
                      <a:pt x="5989" y="5063"/>
                    </a:cubicBezTo>
                    <a:cubicBezTo>
                      <a:pt x="5989" y="5038"/>
                      <a:pt x="6014" y="5038"/>
                      <a:pt x="6014" y="5038"/>
                    </a:cubicBezTo>
                    <a:cubicBezTo>
                      <a:pt x="6114" y="4938"/>
                      <a:pt x="6190" y="4838"/>
                      <a:pt x="6265" y="4738"/>
                    </a:cubicBezTo>
                    <a:cubicBezTo>
                      <a:pt x="6340" y="4687"/>
                      <a:pt x="6390" y="4612"/>
                      <a:pt x="6440" y="4537"/>
                    </a:cubicBezTo>
                    <a:cubicBezTo>
                      <a:pt x="6465" y="4537"/>
                      <a:pt x="6465" y="4512"/>
                      <a:pt x="6490" y="4487"/>
                    </a:cubicBezTo>
                    <a:cubicBezTo>
                      <a:pt x="6490" y="4487"/>
                      <a:pt x="6515" y="4462"/>
                      <a:pt x="6515" y="4462"/>
                    </a:cubicBezTo>
                    <a:cubicBezTo>
                      <a:pt x="6591" y="4362"/>
                      <a:pt x="6666" y="4261"/>
                      <a:pt x="6716" y="4161"/>
                    </a:cubicBezTo>
                    <a:cubicBezTo>
                      <a:pt x="6791" y="4086"/>
                      <a:pt x="6841" y="4011"/>
                      <a:pt x="6891" y="3936"/>
                    </a:cubicBezTo>
                    <a:cubicBezTo>
                      <a:pt x="6891" y="3936"/>
                      <a:pt x="6891" y="3910"/>
                      <a:pt x="6891" y="3910"/>
                    </a:cubicBezTo>
                    <a:cubicBezTo>
                      <a:pt x="6916" y="3910"/>
                      <a:pt x="6916" y="3885"/>
                      <a:pt x="6916" y="3885"/>
                    </a:cubicBezTo>
                    <a:cubicBezTo>
                      <a:pt x="6967" y="3810"/>
                      <a:pt x="7017" y="3710"/>
                      <a:pt x="7092" y="3610"/>
                    </a:cubicBezTo>
                    <a:cubicBezTo>
                      <a:pt x="7142" y="3535"/>
                      <a:pt x="7192" y="3434"/>
                      <a:pt x="7242" y="3334"/>
                    </a:cubicBezTo>
                    <a:cubicBezTo>
                      <a:pt x="7242" y="3334"/>
                      <a:pt x="7242" y="3309"/>
                      <a:pt x="7267" y="3309"/>
                    </a:cubicBezTo>
                    <a:lnTo>
                      <a:pt x="7292" y="3259"/>
                    </a:lnTo>
                    <a:cubicBezTo>
                      <a:pt x="7317" y="3184"/>
                      <a:pt x="7343" y="3134"/>
                      <a:pt x="7393" y="3058"/>
                    </a:cubicBezTo>
                    <a:cubicBezTo>
                      <a:pt x="7443" y="2958"/>
                      <a:pt x="7493" y="2858"/>
                      <a:pt x="7518" y="2758"/>
                    </a:cubicBezTo>
                    <a:cubicBezTo>
                      <a:pt x="7543" y="2733"/>
                      <a:pt x="7543" y="2682"/>
                      <a:pt x="7568" y="2657"/>
                    </a:cubicBezTo>
                    <a:cubicBezTo>
                      <a:pt x="7568" y="2632"/>
                      <a:pt x="7593" y="2607"/>
                      <a:pt x="7593" y="2582"/>
                    </a:cubicBezTo>
                    <a:cubicBezTo>
                      <a:pt x="7618" y="2532"/>
                      <a:pt x="7643" y="2507"/>
                      <a:pt x="7643" y="2457"/>
                    </a:cubicBezTo>
                    <a:cubicBezTo>
                      <a:pt x="7693" y="2332"/>
                      <a:pt x="7744" y="2231"/>
                      <a:pt x="7769" y="2106"/>
                    </a:cubicBezTo>
                    <a:cubicBezTo>
                      <a:pt x="7794" y="2056"/>
                      <a:pt x="7819" y="2006"/>
                      <a:pt x="7819" y="1956"/>
                    </a:cubicBezTo>
                    <a:cubicBezTo>
                      <a:pt x="7844" y="1930"/>
                      <a:pt x="7844" y="1905"/>
                      <a:pt x="7844" y="1880"/>
                    </a:cubicBezTo>
                    <a:cubicBezTo>
                      <a:pt x="7869" y="1830"/>
                      <a:pt x="7869" y="1755"/>
                      <a:pt x="7894" y="1705"/>
                    </a:cubicBezTo>
                    <a:cubicBezTo>
                      <a:pt x="7894" y="1705"/>
                      <a:pt x="7894" y="1680"/>
                      <a:pt x="7894" y="1655"/>
                    </a:cubicBezTo>
                    <a:cubicBezTo>
                      <a:pt x="7894" y="1630"/>
                      <a:pt x="7894" y="1605"/>
                      <a:pt x="7894" y="1580"/>
                    </a:cubicBezTo>
                    <a:cubicBezTo>
                      <a:pt x="7894" y="1504"/>
                      <a:pt x="7919" y="1454"/>
                      <a:pt x="7919" y="1379"/>
                    </a:cubicBezTo>
                    <a:cubicBezTo>
                      <a:pt x="7919" y="1354"/>
                      <a:pt x="7894" y="1329"/>
                      <a:pt x="7894" y="1304"/>
                    </a:cubicBezTo>
                    <a:cubicBezTo>
                      <a:pt x="7894" y="1254"/>
                      <a:pt x="7894" y="1179"/>
                      <a:pt x="7869" y="1128"/>
                    </a:cubicBezTo>
                    <a:cubicBezTo>
                      <a:pt x="7869" y="1103"/>
                      <a:pt x="7869" y="1103"/>
                      <a:pt x="7869" y="1078"/>
                    </a:cubicBezTo>
                    <a:cubicBezTo>
                      <a:pt x="7844" y="1003"/>
                      <a:pt x="7794" y="928"/>
                      <a:pt x="7769" y="878"/>
                    </a:cubicBezTo>
                    <a:cubicBezTo>
                      <a:pt x="7718" y="828"/>
                      <a:pt x="7668" y="778"/>
                      <a:pt x="7618" y="727"/>
                    </a:cubicBezTo>
                    <a:lnTo>
                      <a:pt x="6534" y="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55;p40">
                <a:extLst>
                  <a:ext uri="{FF2B5EF4-FFF2-40B4-BE49-F238E27FC236}">
                    <a16:creationId xmlns:a16="http://schemas.microsoft.com/office/drawing/2014/main" id="{9236634E-839A-DB0A-0552-A45B358D0267}"/>
                  </a:ext>
                </a:extLst>
              </p:cNvPr>
              <p:cNvSpPr/>
              <p:nvPr/>
            </p:nvSpPr>
            <p:spPr>
              <a:xfrm flipH="1">
                <a:off x="7728527" y="2284163"/>
                <a:ext cx="69999" cy="11692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309" extrusionOk="0">
                    <a:moveTo>
                      <a:pt x="226" y="0"/>
                    </a:moveTo>
                    <a:cubicBezTo>
                      <a:pt x="201" y="100"/>
                      <a:pt x="176" y="201"/>
                      <a:pt x="176" y="326"/>
                    </a:cubicBezTo>
                    <a:cubicBezTo>
                      <a:pt x="1" y="1404"/>
                      <a:pt x="276" y="2206"/>
                      <a:pt x="853" y="2582"/>
                    </a:cubicBezTo>
                    <a:lnTo>
                      <a:pt x="1981" y="3309"/>
                    </a:lnTo>
                    <a:cubicBezTo>
                      <a:pt x="1404" y="2933"/>
                      <a:pt x="1128" y="2131"/>
                      <a:pt x="1304" y="1053"/>
                    </a:cubicBezTo>
                    <a:cubicBezTo>
                      <a:pt x="1329" y="953"/>
                      <a:pt x="1329" y="827"/>
                      <a:pt x="1354" y="727"/>
                    </a:cubicBezTo>
                    <a:lnTo>
                      <a:pt x="22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56;p40">
                <a:extLst>
                  <a:ext uri="{FF2B5EF4-FFF2-40B4-BE49-F238E27FC236}">
                    <a16:creationId xmlns:a16="http://schemas.microsoft.com/office/drawing/2014/main" id="{2F413B29-FEB5-0B16-9A6B-E4B9EFC94D71}"/>
                  </a:ext>
                </a:extLst>
              </p:cNvPr>
              <p:cNvSpPr/>
              <p:nvPr/>
            </p:nvSpPr>
            <p:spPr>
              <a:xfrm flipH="1">
                <a:off x="7459310" y="2084909"/>
                <a:ext cx="317061" cy="183353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5189" extrusionOk="0">
                    <a:moveTo>
                      <a:pt x="8877" y="816"/>
                    </a:moveTo>
                    <a:lnTo>
                      <a:pt x="8973" y="877"/>
                    </a:lnTo>
                    <a:cubicBezTo>
                      <a:pt x="8946" y="851"/>
                      <a:pt x="8913" y="832"/>
                      <a:pt x="8877" y="816"/>
                    </a:cubicBezTo>
                    <a:close/>
                    <a:moveTo>
                      <a:pt x="7093" y="0"/>
                    </a:moveTo>
                    <a:cubicBezTo>
                      <a:pt x="7093" y="25"/>
                      <a:pt x="7068" y="25"/>
                      <a:pt x="7043" y="25"/>
                    </a:cubicBezTo>
                    <a:lnTo>
                      <a:pt x="6993" y="25"/>
                    </a:lnTo>
                    <a:cubicBezTo>
                      <a:pt x="6917" y="50"/>
                      <a:pt x="6842" y="75"/>
                      <a:pt x="6767" y="100"/>
                    </a:cubicBezTo>
                    <a:lnTo>
                      <a:pt x="6742" y="100"/>
                    </a:lnTo>
                    <a:lnTo>
                      <a:pt x="2882" y="1529"/>
                    </a:lnTo>
                    <a:cubicBezTo>
                      <a:pt x="2757" y="1579"/>
                      <a:pt x="2632" y="1629"/>
                      <a:pt x="2506" y="1704"/>
                    </a:cubicBezTo>
                    <a:cubicBezTo>
                      <a:pt x="2356" y="1780"/>
                      <a:pt x="2206" y="1880"/>
                      <a:pt x="2055" y="1980"/>
                    </a:cubicBezTo>
                    <a:cubicBezTo>
                      <a:pt x="2030" y="2005"/>
                      <a:pt x="1980" y="2030"/>
                      <a:pt x="1930" y="2080"/>
                    </a:cubicBezTo>
                    <a:cubicBezTo>
                      <a:pt x="1830" y="2155"/>
                      <a:pt x="1729" y="2231"/>
                      <a:pt x="1629" y="2306"/>
                    </a:cubicBezTo>
                    <a:cubicBezTo>
                      <a:pt x="1604" y="2331"/>
                      <a:pt x="1579" y="2356"/>
                      <a:pt x="1554" y="2381"/>
                    </a:cubicBezTo>
                    <a:cubicBezTo>
                      <a:pt x="1529" y="2406"/>
                      <a:pt x="1504" y="2431"/>
                      <a:pt x="1479" y="2431"/>
                    </a:cubicBezTo>
                    <a:cubicBezTo>
                      <a:pt x="1429" y="2481"/>
                      <a:pt x="1379" y="2531"/>
                      <a:pt x="1328" y="2582"/>
                    </a:cubicBezTo>
                    <a:cubicBezTo>
                      <a:pt x="1303" y="2632"/>
                      <a:pt x="1253" y="2657"/>
                      <a:pt x="1228" y="2682"/>
                    </a:cubicBezTo>
                    <a:cubicBezTo>
                      <a:pt x="1203" y="2732"/>
                      <a:pt x="1178" y="2757"/>
                      <a:pt x="1128" y="2782"/>
                    </a:cubicBezTo>
                    <a:cubicBezTo>
                      <a:pt x="1103" y="2807"/>
                      <a:pt x="1078" y="2857"/>
                      <a:pt x="1053" y="2882"/>
                    </a:cubicBezTo>
                    <a:cubicBezTo>
                      <a:pt x="1028" y="2907"/>
                      <a:pt x="1003" y="2932"/>
                      <a:pt x="978" y="2957"/>
                    </a:cubicBezTo>
                    <a:cubicBezTo>
                      <a:pt x="927" y="3033"/>
                      <a:pt x="852" y="3108"/>
                      <a:pt x="777" y="3183"/>
                    </a:cubicBezTo>
                    <a:cubicBezTo>
                      <a:pt x="777" y="3208"/>
                      <a:pt x="777" y="3208"/>
                      <a:pt x="777" y="3208"/>
                    </a:cubicBezTo>
                    <a:cubicBezTo>
                      <a:pt x="777" y="3208"/>
                      <a:pt x="777" y="3208"/>
                      <a:pt x="752" y="3233"/>
                    </a:cubicBezTo>
                    <a:cubicBezTo>
                      <a:pt x="702" y="3283"/>
                      <a:pt x="652" y="3359"/>
                      <a:pt x="627" y="3434"/>
                    </a:cubicBezTo>
                    <a:cubicBezTo>
                      <a:pt x="577" y="3484"/>
                      <a:pt x="552" y="3534"/>
                      <a:pt x="526" y="3584"/>
                    </a:cubicBezTo>
                    <a:cubicBezTo>
                      <a:pt x="501" y="3584"/>
                      <a:pt x="501" y="3609"/>
                      <a:pt x="476" y="3634"/>
                    </a:cubicBezTo>
                    <a:cubicBezTo>
                      <a:pt x="476" y="3634"/>
                      <a:pt x="476" y="3659"/>
                      <a:pt x="451" y="3659"/>
                    </a:cubicBezTo>
                    <a:cubicBezTo>
                      <a:pt x="401" y="3734"/>
                      <a:pt x="351" y="3810"/>
                      <a:pt x="326" y="3885"/>
                    </a:cubicBezTo>
                    <a:cubicBezTo>
                      <a:pt x="301" y="3910"/>
                      <a:pt x="276" y="3960"/>
                      <a:pt x="251" y="3985"/>
                    </a:cubicBezTo>
                    <a:cubicBezTo>
                      <a:pt x="251" y="4010"/>
                      <a:pt x="226" y="4035"/>
                      <a:pt x="226" y="4060"/>
                    </a:cubicBezTo>
                    <a:cubicBezTo>
                      <a:pt x="201" y="4085"/>
                      <a:pt x="201" y="4085"/>
                      <a:pt x="176" y="4110"/>
                    </a:cubicBezTo>
                    <a:cubicBezTo>
                      <a:pt x="151" y="4186"/>
                      <a:pt x="100" y="4286"/>
                      <a:pt x="75" y="4361"/>
                    </a:cubicBezTo>
                    <a:cubicBezTo>
                      <a:pt x="50" y="4386"/>
                      <a:pt x="25" y="4436"/>
                      <a:pt x="0" y="4461"/>
                    </a:cubicBezTo>
                    <a:lnTo>
                      <a:pt x="1153" y="5188"/>
                    </a:lnTo>
                    <a:cubicBezTo>
                      <a:pt x="1203" y="5063"/>
                      <a:pt x="1278" y="4912"/>
                      <a:pt x="1354" y="4787"/>
                    </a:cubicBezTo>
                    <a:cubicBezTo>
                      <a:pt x="1354" y="4762"/>
                      <a:pt x="1379" y="4737"/>
                      <a:pt x="1379" y="4737"/>
                    </a:cubicBezTo>
                    <a:cubicBezTo>
                      <a:pt x="1454" y="4612"/>
                      <a:pt x="1529" y="4486"/>
                      <a:pt x="1604" y="4361"/>
                    </a:cubicBezTo>
                    <a:cubicBezTo>
                      <a:pt x="1629" y="4336"/>
                      <a:pt x="1629" y="4336"/>
                      <a:pt x="1654" y="4311"/>
                    </a:cubicBezTo>
                    <a:cubicBezTo>
                      <a:pt x="1729" y="4186"/>
                      <a:pt x="1805" y="4085"/>
                      <a:pt x="1905" y="3960"/>
                    </a:cubicBezTo>
                    <a:cubicBezTo>
                      <a:pt x="1905" y="3960"/>
                      <a:pt x="1905" y="3935"/>
                      <a:pt x="1905" y="3935"/>
                    </a:cubicBezTo>
                    <a:cubicBezTo>
                      <a:pt x="2005" y="3835"/>
                      <a:pt x="2080" y="3709"/>
                      <a:pt x="2181" y="3609"/>
                    </a:cubicBezTo>
                    <a:cubicBezTo>
                      <a:pt x="2206" y="3584"/>
                      <a:pt x="2231" y="3559"/>
                      <a:pt x="2281" y="3509"/>
                    </a:cubicBezTo>
                    <a:cubicBezTo>
                      <a:pt x="2331" y="3459"/>
                      <a:pt x="2406" y="3384"/>
                      <a:pt x="2456" y="3308"/>
                    </a:cubicBezTo>
                    <a:cubicBezTo>
                      <a:pt x="2506" y="3283"/>
                      <a:pt x="2557" y="3233"/>
                      <a:pt x="2607" y="3183"/>
                    </a:cubicBezTo>
                    <a:cubicBezTo>
                      <a:pt x="2657" y="3133"/>
                      <a:pt x="2707" y="3083"/>
                      <a:pt x="2757" y="3058"/>
                    </a:cubicBezTo>
                    <a:cubicBezTo>
                      <a:pt x="2857" y="2957"/>
                      <a:pt x="2958" y="2882"/>
                      <a:pt x="3058" y="2807"/>
                    </a:cubicBezTo>
                    <a:cubicBezTo>
                      <a:pt x="3108" y="2782"/>
                      <a:pt x="3158" y="2732"/>
                      <a:pt x="3183" y="2707"/>
                    </a:cubicBezTo>
                    <a:cubicBezTo>
                      <a:pt x="3333" y="2607"/>
                      <a:pt x="3484" y="2506"/>
                      <a:pt x="3634" y="2431"/>
                    </a:cubicBezTo>
                    <a:cubicBezTo>
                      <a:pt x="3760" y="2381"/>
                      <a:pt x="3885" y="2331"/>
                      <a:pt x="4010" y="2281"/>
                    </a:cubicBezTo>
                    <a:lnTo>
                      <a:pt x="7895" y="827"/>
                    </a:lnTo>
                    <a:cubicBezTo>
                      <a:pt x="7995" y="802"/>
                      <a:pt x="8095" y="777"/>
                      <a:pt x="8171" y="752"/>
                    </a:cubicBezTo>
                    <a:lnTo>
                      <a:pt x="8221" y="752"/>
                    </a:lnTo>
                    <a:cubicBezTo>
                      <a:pt x="8321" y="727"/>
                      <a:pt x="8396" y="727"/>
                      <a:pt x="8471" y="727"/>
                    </a:cubicBezTo>
                    <a:lnTo>
                      <a:pt x="8521" y="727"/>
                    </a:lnTo>
                    <a:cubicBezTo>
                      <a:pt x="8597" y="727"/>
                      <a:pt x="8672" y="752"/>
                      <a:pt x="8747" y="777"/>
                    </a:cubicBezTo>
                    <a:lnTo>
                      <a:pt x="8772" y="777"/>
                    </a:lnTo>
                    <a:cubicBezTo>
                      <a:pt x="8808" y="789"/>
                      <a:pt x="8844" y="801"/>
                      <a:pt x="8877" y="816"/>
                    </a:cubicBezTo>
                    <a:lnTo>
                      <a:pt x="8877" y="816"/>
                    </a:lnTo>
                    <a:lnTo>
                      <a:pt x="7845" y="150"/>
                    </a:lnTo>
                    <a:lnTo>
                      <a:pt x="7845" y="125"/>
                    </a:lnTo>
                    <a:cubicBezTo>
                      <a:pt x="7820" y="125"/>
                      <a:pt x="7770" y="100"/>
                      <a:pt x="7745" y="75"/>
                    </a:cubicBezTo>
                    <a:cubicBezTo>
                      <a:pt x="7719" y="75"/>
                      <a:pt x="7694" y="50"/>
                      <a:pt x="7644" y="50"/>
                    </a:cubicBezTo>
                    <a:cubicBezTo>
                      <a:pt x="7619" y="50"/>
                      <a:pt x="7619" y="50"/>
                      <a:pt x="7619" y="25"/>
                    </a:cubicBezTo>
                    <a:lnTo>
                      <a:pt x="7544" y="25"/>
                    </a:lnTo>
                    <a:cubicBezTo>
                      <a:pt x="7519" y="0"/>
                      <a:pt x="7469" y="0"/>
                      <a:pt x="7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57;p40">
                <a:extLst>
                  <a:ext uri="{FF2B5EF4-FFF2-40B4-BE49-F238E27FC236}">
                    <a16:creationId xmlns:a16="http://schemas.microsoft.com/office/drawing/2014/main" id="{607D997E-F21F-AAC2-EC22-4B70355A9DC7}"/>
                  </a:ext>
                </a:extLst>
              </p:cNvPr>
              <p:cNvSpPr/>
              <p:nvPr/>
            </p:nvSpPr>
            <p:spPr>
              <a:xfrm flipH="1">
                <a:off x="7735594" y="2241655"/>
                <a:ext cx="99256" cy="48727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1379" extrusionOk="0">
                    <a:moveTo>
                      <a:pt x="1405" y="0"/>
                    </a:moveTo>
                    <a:cubicBezTo>
                      <a:pt x="1379" y="0"/>
                      <a:pt x="1329" y="0"/>
                      <a:pt x="1304" y="25"/>
                    </a:cubicBezTo>
                    <a:lnTo>
                      <a:pt x="1204" y="25"/>
                    </a:lnTo>
                    <a:cubicBezTo>
                      <a:pt x="1179" y="25"/>
                      <a:pt x="1154" y="25"/>
                      <a:pt x="1154" y="50"/>
                    </a:cubicBezTo>
                    <a:lnTo>
                      <a:pt x="1129" y="50"/>
                    </a:lnTo>
                    <a:cubicBezTo>
                      <a:pt x="1054" y="50"/>
                      <a:pt x="978" y="75"/>
                      <a:pt x="903" y="100"/>
                    </a:cubicBezTo>
                    <a:cubicBezTo>
                      <a:pt x="803" y="151"/>
                      <a:pt x="703" y="176"/>
                      <a:pt x="603" y="226"/>
                    </a:cubicBezTo>
                    <a:cubicBezTo>
                      <a:pt x="502" y="276"/>
                      <a:pt x="402" y="351"/>
                      <a:pt x="302" y="401"/>
                    </a:cubicBezTo>
                    <a:cubicBezTo>
                      <a:pt x="202" y="476"/>
                      <a:pt x="101" y="552"/>
                      <a:pt x="1" y="652"/>
                    </a:cubicBezTo>
                    <a:lnTo>
                      <a:pt x="1154" y="1379"/>
                    </a:lnTo>
                    <a:cubicBezTo>
                      <a:pt x="1354" y="1203"/>
                      <a:pt x="1555" y="1078"/>
                      <a:pt x="1755" y="953"/>
                    </a:cubicBezTo>
                    <a:cubicBezTo>
                      <a:pt x="1831" y="928"/>
                      <a:pt x="1931" y="877"/>
                      <a:pt x="2031" y="852"/>
                    </a:cubicBezTo>
                    <a:cubicBezTo>
                      <a:pt x="2106" y="802"/>
                      <a:pt x="2207" y="777"/>
                      <a:pt x="2282" y="777"/>
                    </a:cubicBezTo>
                    <a:cubicBezTo>
                      <a:pt x="2307" y="777"/>
                      <a:pt x="2307" y="777"/>
                      <a:pt x="2332" y="752"/>
                    </a:cubicBezTo>
                    <a:lnTo>
                      <a:pt x="2808" y="752"/>
                    </a:lnTo>
                    <a:lnTo>
                      <a:pt x="1655" y="25"/>
                    </a:lnTo>
                    <a:lnTo>
                      <a:pt x="1580" y="25"/>
                    </a:lnTo>
                    <a:cubicBezTo>
                      <a:pt x="1530" y="0"/>
                      <a:pt x="1480" y="0"/>
                      <a:pt x="1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58;p40">
                <a:extLst>
                  <a:ext uri="{FF2B5EF4-FFF2-40B4-BE49-F238E27FC236}">
                    <a16:creationId xmlns:a16="http://schemas.microsoft.com/office/drawing/2014/main" id="{66806170-AB0B-B49A-925F-5B51A4AFC341}"/>
                  </a:ext>
                </a:extLst>
              </p:cNvPr>
              <p:cNvSpPr/>
              <p:nvPr/>
            </p:nvSpPr>
            <p:spPr>
              <a:xfrm flipH="1">
                <a:off x="7816193" y="2262008"/>
                <a:ext cx="257733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6417" extrusionOk="0">
                    <a:moveTo>
                      <a:pt x="0" y="5414"/>
                    </a:moveTo>
                    <a:lnTo>
                      <a:pt x="0" y="5414"/>
                    </a:lnTo>
                    <a:cubicBezTo>
                      <a:pt x="27" y="5441"/>
                      <a:pt x="60" y="5460"/>
                      <a:pt x="94" y="5477"/>
                    </a:cubicBezTo>
                    <a:lnTo>
                      <a:pt x="94" y="5477"/>
                    </a:lnTo>
                    <a:lnTo>
                      <a:pt x="0" y="5414"/>
                    </a:lnTo>
                    <a:close/>
                    <a:moveTo>
                      <a:pt x="5564" y="1"/>
                    </a:moveTo>
                    <a:lnTo>
                      <a:pt x="5564" y="1"/>
                    </a:lnTo>
                    <a:cubicBezTo>
                      <a:pt x="5990" y="276"/>
                      <a:pt x="6191" y="853"/>
                      <a:pt x="6065" y="1655"/>
                    </a:cubicBezTo>
                    <a:cubicBezTo>
                      <a:pt x="6040" y="1805"/>
                      <a:pt x="6015" y="1956"/>
                      <a:pt x="5965" y="2081"/>
                    </a:cubicBezTo>
                    <a:cubicBezTo>
                      <a:pt x="5965" y="2106"/>
                      <a:pt x="5965" y="2131"/>
                      <a:pt x="5940" y="2156"/>
                    </a:cubicBezTo>
                    <a:cubicBezTo>
                      <a:pt x="5915" y="2281"/>
                      <a:pt x="5865" y="2432"/>
                      <a:pt x="5790" y="2557"/>
                    </a:cubicBezTo>
                    <a:cubicBezTo>
                      <a:pt x="5790" y="2582"/>
                      <a:pt x="5790" y="2582"/>
                      <a:pt x="5790" y="2607"/>
                    </a:cubicBezTo>
                    <a:cubicBezTo>
                      <a:pt x="5714" y="2758"/>
                      <a:pt x="5639" y="2883"/>
                      <a:pt x="5564" y="3033"/>
                    </a:cubicBezTo>
                    <a:cubicBezTo>
                      <a:pt x="5564" y="3033"/>
                      <a:pt x="5564" y="3058"/>
                      <a:pt x="5564" y="3058"/>
                    </a:cubicBezTo>
                    <a:cubicBezTo>
                      <a:pt x="5489" y="3209"/>
                      <a:pt x="5389" y="3334"/>
                      <a:pt x="5313" y="3459"/>
                    </a:cubicBezTo>
                    <a:cubicBezTo>
                      <a:pt x="5288" y="3459"/>
                      <a:pt x="5288" y="3484"/>
                      <a:pt x="5288" y="3484"/>
                    </a:cubicBezTo>
                    <a:cubicBezTo>
                      <a:pt x="5188" y="3610"/>
                      <a:pt x="5088" y="3735"/>
                      <a:pt x="4988" y="3860"/>
                    </a:cubicBezTo>
                    <a:cubicBezTo>
                      <a:pt x="4988" y="3885"/>
                      <a:pt x="4962" y="3885"/>
                      <a:pt x="4962" y="3885"/>
                    </a:cubicBezTo>
                    <a:cubicBezTo>
                      <a:pt x="4862" y="3986"/>
                      <a:pt x="4787" y="4086"/>
                      <a:pt x="4687" y="4186"/>
                    </a:cubicBezTo>
                    <a:cubicBezTo>
                      <a:pt x="4662" y="4211"/>
                      <a:pt x="4637" y="4236"/>
                      <a:pt x="4612" y="4236"/>
                    </a:cubicBezTo>
                    <a:cubicBezTo>
                      <a:pt x="4536" y="4311"/>
                      <a:pt x="4461" y="4387"/>
                      <a:pt x="4386" y="4437"/>
                    </a:cubicBezTo>
                    <a:cubicBezTo>
                      <a:pt x="4336" y="4462"/>
                      <a:pt x="4311" y="4512"/>
                      <a:pt x="4261" y="4537"/>
                    </a:cubicBezTo>
                    <a:cubicBezTo>
                      <a:pt x="4135" y="4612"/>
                      <a:pt x="4010" y="4712"/>
                      <a:pt x="3885" y="4763"/>
                    </a:cubicBezTo>
                    <a:cubicBezTo>
                      <a:pt x="3810" y="4813"/>
                      <a:pt x="3709" y="4863"/>
                      <a:pt x="3609" y="4888"/>
                    </a:cubicBezTo>
                    <a:lnTo>
                      <a:pt x="1955" y="5514"/>
                    </a:lnTo>
                    <a:cubicBezTo>
                      <a:pt x="1930" y="5514"/>
                      <a:pt x="1905" y="5514"/>
                      <a:pt x="1880" y="5540"/>
                    </a:cubicBezTo>
                    <a:cubicBezTo>
                      <a:pt x="1780" y="5565"/>
                      <a:pt x="1679" y="5590"/>
                      <a:pt x="1579" y="5615"/>
                    </a:cubicBezTo>
                    <a:cubicBezTo>
                      <a:pt x="1529" y="5615"/>
                      <a:pt x="1504" y="5640"/>
                      <a:pt x="1454" y="5640"/>
                    </a:cubicBezTo>
                    <a:cubicBezTo>
                      <a:pt x="1404" y="5665"/>
                      <a:pt x="1353" y="5665"/>
                      <a:pt x="1303" y="5665"/>
                    </a:cubicBezTo>
                    <a:cubicBezTo>
                      <a:pt x="1253" y="5665"/>
                      <a:pt x="1203" y="5690"/>
                      <a:pt x="1178" y="5690"/>
                    </a:cubicBezTo>
                    <a:lnTo>
                      <a:pt x="802" y="5690"/>
                    </a:lnTo>
                    <a:cubicBezTo>
                      <a:pt x="777" y="5690"/>
                      <a:pt x="727" y="5690"/>
                      <a:pt x="677" y="5665"/>
                    </a:cubicBezTo>
                    <a:lnTo>
                      <a:pt x="602" y="5665"/>
                    </a:lnTo>
                    <a:cubicBezTo>
                      <a:pt x="551" y="5640"/>
                      <a:pt x="501" y="5640"/>
                      <a:pt x="451" y="5615"/>
                    </a:cubicBezTo>
                    <a:lnTo>
                      <a:pt x="376" y="5615"/>
                    </a:lnTo>
                    <a:cubicBezTo>
                      <a:pt x="326" y="5590"/>
                      <a:pt x="276" y="5565"/>
                      <a:pt x="226" y="5540"/>
                    </a:cubicBezTo>
                    <a:cubicBezTo>
                      <a:pt x="201" y="5540"/>
                      <a:pt x="201" y="5540"/>
                      <a:pt x="175" y="5514"/>
                    </a:cubicBezTo>
                    <a:cubicBezTo>
                      <a:pt x="152" y="5503"/>
                      <a:pt x="123" y="5491"/>
                      <a:pt x="94" y="5477"/>
                    </a:cubicBezTo>
                    <a:lnTo>
                      <a:pt x="94" y="5477"/>
                    </a:lnTo>
                    <a:lnTo>
                      <a:pt x="1128" y="6166"/>
                    </a:lnTo>
                    <a:lnTo>
                      <a:pt x="1153" y="6166"/>
                    </a:lnTo>
                    <a:cubicBezTo>
                      <a:pt x="1203" y="6191"/>
                      <a:pt x="1253" y="6241"/>
                      <a:pt x="1303" y="6266"/>
                    </a:cubicBezTo>
                    <a:lnTo>
                      <a:pt x="1353" y="6266"/>
                    </a:lnTo>
                    <a:cubicBezTo>
                      <a:pt x="1404" y="6291"/>
                      <a:pt x="1454" y="6316"/>
                      <a:pt x="1479" y="6316"/>
                    </a:cubicBezTo>
                    <a:cubicBezTo>
                      <a:pt x="1504" y="6342"/>
                      <a:pt x="1504" y="6342"/>
                      <a:pt x="1504" y="6342"/>
                    </a:cubicBezTo>
                    <a:cubicBezTo>
                      <a:pt x="1529" y="6342"/>
                      <a:pt x="1554" y="6342"/>
                      <a:pt x="1579" y="6367"/>
                    </a:cubicBezTo>
                    <a:cubicBezTo>
                      <a:pt x="1604" y="6367"/>
                      <a:pt x="1654" y="6367"/>
                      <a:pt x="1679" y="6392"/>
                    </a:cubicBezTo>
                    <a:lnTo>
                      <a:pt x="1729" y="6392"/>
                    </a:lnTo>
                    <a:cubicBezTo>
                      <a:pt x="1754" y="6392"/>
                      <a:pt x="1780" y="6392"/>
                      <a:pt x="1805" y="6417"/>
                    </a:cubicBezTo>
                    <a:lnTo>
                      <a:pt x="2356" y="6417"/>
                    </a:lnTo>
                    <a:cubicBezTo>
                      <a:pt x="2381" y="6417"/>
                      <a:pt x="2406" y="6417"/>
                      <a:pt x="2431" y="6392"/>
                    </a:cubicBezTo>
                    <a:cubicBezTo>
                      <a:pt x="2481" y="6392"/>
                      <a:pt x="2531" y="6392"/>
                      <a:pt x="2582" y="6367"/>
                    </a:cubicBezTo>
                    <a:lnTo>
                      <a:pt x="2657" y="6367"/>
                    </a:lnTo>
                    <a:cubicBezTo>
                      <a:pt x="2657" y="6367"/>
                      <a:pt x="2682" y="6367"/>
                      <a:pt x="2707" y="6342"/>
                    </a:cubicBezTo>
                    <a:cubicBezTo>
                      <a:pt x="2807" y="6316"/>
                      <a:pt x="2907" y="6291"/>
                      <a:pt x="3008" y="6266"/>
                    </a:cubicBezTo>
                    <a:cubicBezTo>
                      <a:pt x="3008" y="6266"/>
                      <a:pt x="3033" y="6266"/>
                      <a:pt x="3058" y="6241"/>
                    </a:cubicBezTo>
                    <a:lnTo>
                      <a:pt x="3083" y="6241"/>
                    </a:lnTo>
                    <a:lnTo>
                      <a:pt x="4762" y="5615"/>
                    </a:lnTo>
                    <a:cubicBezTo>
                      <a:pt x="4837" y="5590"/>
                      <a:pt x="4937" y="5540"/>
                      <a:pt x="5013" y="5489"/>
                    </a:cubicBezTo>
                    <a:cubicBezTo>
                      <a:pt x="5138" y="5439"/>
                      <a:pt x="5263" y="5364"/>
                      <a:pt x="5389" y="5264"/>
                    </a:cubicBezTo>
                    <a:cubicBezTo>
                      <a:pt x="5439" y="5239"/>
                      <a:pt x="5464" y="5214"/>
                      <a:pt x="5514" y="5164"/>
                    </a:cubicBezTo>
                    <a:cubicBezTo>
                      <a:pt x="5589" y="5113"/>
                      <a:pt x="5664" y="5063"/>
                      <a:pt x="5714" y="5013"/>
                    </a:cubicBezTo>
                    <a:cubicBezTo>
                      <a:pt x="5739" y="4988"/>
                      <a:pt x="5739" y="4988"/>
                      <a:pt x="5764" y="4988"/>
                    </a:cubicBezTo>
                    <a:cubicBezTo>
                      <a:pt x="5764" y="4963"/>
                      <a:pt x="5790" y="4938"/>
                      <a:pt x="5815" y="4913"/>
                    </a:cubicBezTo>
                    <a:cubicBezTo>
                      <a:pt x="5865" y="4863"/>
                      <a:pt x="5915" y="4813"/>
                      <a:pt x="5965" y="4763"/>
                    </a:cubicBezTo>
                    <a:cubicBezTo>
                      <a:pt x="6015" y="4738"/>
                      <a:pt x="6065" y="4687"/>
                      <a:pt x="6090" y="4637"/>
                    </a:cubicBezTo>
                    <a:cubicBezTo>
                      <a:pt x="6115" y="4612"/>
                      <a:pt x="6115" y="4612"/>
                      <a:pt x="6115" y="4587"/>
                    </a:cubicBezTo>
                    <a:lnTo>
                      <a:pt x="6140" y="4587"/>
                    </a:lnTo>
                    <a:cubicBezTo>
                      <a:pt x="6191" y="4512"/>
                      <a:pt x="6241" y="4462"/>
                      <a:pt x="6291" y="4412"/>
                    </a:cubicBezTo>
                    <a:cubicBezTo>
                      <a:pt x="6341" y="4337"/>
                      <a:pt x="6366" y="4286"/>
                      <a:pt x="6416" y="4236"/>
                    </a:cubicBezTo>
                    <a:cubicBezTo>
                      <a:pt x="6416" y="4211"/>
                      <a:pt x="6416" y="4211"/>
                      <a:pt x="6416" y="4211"/>
                    </a:cubicBezTo>
                    <a:cubicBezTo>
                      <a:pt x="6416" y="4211"/>
                      <a:pt x="6441" y="4211"/>
                      <a:pt x="6441" y="4186"/>
                    </a:cubicBezTo>
                    <a:cubicBezTo>
                      <a:pt x="6466" y="4161"/>
                      <a:pt x="6491" y="4111"/>
                      <a:pt x="6516" y="4061"/>
                    </a:cubicBezTo>
                    <a:cubicBezTo>
                      <a:pt x="6566" y="4011"/>
                      <a:pt x="6592" y="3936"/>
                      <a:pt x="6642" y="3885"/>
                    </a:cubicBezTo>
                    <a:cubicBezTo>
                      <a:pt x="6642" y="3860"/>
                      <a:pt x="6667" y="3835"/>
                      <a:pt x="6692" y="3785"/>
                    </a:cubicBezTo>
                    <a:lnTo>
                      <a:pt x="6717" y="3760"/>
                    </a:lnTo>
                    <a:cubicBezTo>
                      <a:pt x="6717" y="3760"/>
                      <a:pt x="6717" y="3735"/>
                      <a:pt x="6717" y="3710"/>
                    </a:cubicBezTo>
                    <a:cubicBezTo>
                      <a:pt x="6767" y="3660"/>
                      <a:pt x="6792" y="3610"/>
                      <a:pt x="6817" y="3560"/>
                    </a:cubicBezTo>
                    <a:cubicBezTo>
                      <a:pt x="6842" y="3484"/>
                      <a:pt x="6867" y="3434"/>
                      <a:pt x="6892" y="3359"/>
                    </a:cubicBezTo>
                    <a:cubicBezTo>
                      <a:pt x="6917" y="3359"/>
                      <a:pt x="6917" y="3334"/>
                      <a:pt x="6917" y="3334"/>
                    </a:cubicBezTo>
                    <a:cubicBezTo>
                      <a:pt x="6917" y="3334"/>
                      <a:pt x="6917" y="3309"/>
                      <a:pt x="6917" y="3309"/>
                    </a:cubicBezTo>
                    <a:cubicBezTo>
                      <a:pt x="6942" y="3259"/>
                      <a:pt x="6968" y="3234"/>
                      <a:pt x="6993" y="3184"/>
                    </a:cubicBezTo>
                    <a:cubicBezTo>
                      <a:pt x="7018" y="3108"/>
                      <a:pt x="7043" y="3033"/>
                      <a:pt x="7043" y="2983"/>
                    </a:cubicBezTo>
                    <a:cubicBezTo>
                      <a:pt x="7068" y="2933"/>
                      <a:pt x="7068" y="2908"/>
                      <a:pt x="7093" y="2883"/>
                    </a:cubicBezTo>
                    <a:cubicBezTo>
                      <a:pt x="7093" y="2858"/>
                      <a:pt x="7093" y="2833"/>
                      <a:pt x="7093" y="2833"/>
                    </a:cubicBezTo>
                    <a:cubicBezTo>
                      <a:pt x="7118" y="2808"/>
                      <a:pt x="7118" y="2783"/>
                      <a:pt x="7118" y="2758"/>
                    </a:cubicBezTo>
                    <a:cubicBezTo>
                      <a:pt x="7143" y="2657"/>
                      <a:pt x="7168" y="2557"/>
                      <a:pt x="7193" y="2457"/>
                    </a:cubicBezTo>
                    <a:cubicBezTo>
                      <a:pt x="7193" y="2432"/>
                      <a:pt x="7193" y="2407"/>
                      <a:pt x="7193" y="2382"/>
                    </a:cubicBezTo>
                    <a:cubicBezTo>
                      <a:pt x="7293" y="1780"/>
                      <a:pt x="7193" y="1304"/>
                      <a:pt x="6968" y="978"/>
                    </a:cubicBezTo>
                    <a:cubicBezTo>
                      <a:pt x="6892" y="878"/>
                      <a:pt x="6792" y="803"/>
                      <a:pt x="6692" y="727"/>
                    </a:cubicBezTo>
                    <a:lnTo>
                      <a:pt x="5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59;p40">
                <a:extLst>
                  <a:ext uri="{FF2B5EF4-FFF2-40B4-BE49-F238E27FC236}">
                    <a16:creationId xmlns:a16="http://schemas.microsoft.com/office/drawing/2014/main" id="{2398B3F5-B0DF-6C1C-4F0C-50F50E816E7F}"/>
                  </a:ext>
                </a:extLst>
              </p:cNvPr>
              <p:cNvSpPr/>
              <p:nvPr/>
            </p:nvSpPr>
            <p:spPr>
              <a:xfrm flipH="1">
                <a:off x="7817077" y="2223033"/>
                <a:ext cx="315330" cy="287874"/>
              </a:xfrm>
              <a:custGeom>
                <a:avLst/>
                <a:gdLst/>
                <a:ahLst/>
                <a:cxnLst/>
                <a:rect l="l" t="t" r="r" b="b"/>
                <a:pathLst>
                  <a:path w="8924" h="8147" extrusionOk="0">
                    <a:moveTo>
                      <a:pt x="8835" y="897"/>
                    </a:moveTo>
                    <a:lnTo>
                      <a:pt x="8923" y="953"/>
                    </a:lnTo>
                    <a:cubicBezTo>
                      <a:pt x="8896" y="932"/>
                      <a:pt x="8866" y="914"/>
                      <a:pt x="8835" y="897"/>
                    </a:cubicBezTo>
                    <a:close/>
                    <a:moveTo>
                      <a:pt x="6793" y="1"/>
                    </a:moveTo>
                    <a:cubicBezTo>
                      <a:pt x="6743" y="1"/>
                      <a:pt x="6718" y="26"/>
                      <a:pt x="6668" y="26"/>
                    </a:cubicBezTo>
                    <a:lnTo>
                      <a:pt x="6617" y="26"/>
                    </a:lnTo>
                    <a:cubicBezTo>
                      <a:pt x="6592" y="26"/>
                      <a:pt x="6567" y="26"/>
                      <a:pt x="6542" y="51"/>
                    </a:cubicBezTo>
                    <a:cubicBezTo>
                      <a:pt x="6417" y="76"/>
                      <a:pt x="6317" y="101"/>
                      <a:pt x="6191" y="151"/>
                    </a:cubicBezTo>
                    <a:lnTo>
                      <a:pt x="6166" y="151"/>
                    </a:lnTo>
                    <a:lnTo>
                      <a:pt x="2307" y="1580"/>
                    </a:lnTo>
                    <a:cubicBezTo>
                      <a:pt x="2206" y="1630"/>
                      <a:pt x="2131" y="1655"/>
                      <a:pt x="2031" y="1705"/>
                    </a:cubicBezTo>
                    <a:cubicBezTo>
                      <a:pt x="1906" y="1755"/>
                      <a:pt x="1780" y="1856"/>
                      <a:pt x="1655" y="1931"/>
                    </a:cubicBezTo>
                    <a:cubicBezTo>
                      <a:pt x="1630" y="1956"/>
                      <a:pt x="1580" y="2006"/>
                      <a:pt x="1555" y="2031"/>
                    </a:cubicBezTo>
                    <a:cubicBezTo>
                      <a:pt x="1505" y="2081"/>
                      <a:pt x="1455" y="2106"/>
                      <a:pt x="1379" y="2156"/>
                    </a:cubicBezTo>
                    <a:cubicBezTo>
                      <a:pt x="1354" y="2181"/>
                      <a:pt x="1329" y="2231"/>
                      <a:pt x="1279" y="2257"/>
                    </a:cubicBezTo>
                    <a:cubicBezTo>
                      <a:pt x="1279" y="2282"/>
                      <a:pt x="1254" y="2282"/>
                      <a:pt x="1229" y="2307"/>
                    </a:cubicBezTo>
                    <a:cubicBezTo>
                      <a:pt x="1204" y="2332"/>
                      <a:pt x="1204" y="2357"/>
                      <a:pt x="1179" y="2357"/>
                    </a:cubicBezTo>
                    <a:cubicBezTo>
                      <a:pt x="1129" y="2432"/>
                      <a:pt x="1054" y="2482"/>
                      <a:pt x="1003" y="2532"/>
                    </a:cubicBezTo>
                    <a:cubicBezTo>
                      <a:pt x="978" y="2582"/>
                      <a:pt x="953" y="2632"/>
                      <a:pt x="903" y="2658"/>
                    </a:cubicBezTo>
                    <a:cubicBezTo>
                      <a:pt x="903" y="2683"/>
                      <a:pt x="903" y="2683"/>
                      <a:pt x="903" y="2683"/>
                    </a:cubicBezTo>
                    <a:cubicBezTo>
                      <a:pt x="878" y="2683"/>
                      <a:pt x="878" y="2708"/>
                      <a:pt x="878" y="2708"/>
                    </a:cubicBezTo>
                    <a:cubicBezTo>
                      <a:pt x="828" y="2758"/>
                      <a:pt x="803" y="2808"/>
                      <a:pt x="753" y="2858"/>
                    </a:cubicBezTo>
                    <a:cubicBezTo>
                      <a:pt x="728" y="2933"/>
                      <a:pt x="678" y="2983"/>
                      <a:pt x="653" y="3033"/>
                    </a:cubicBezTo>
                    <a:cubicBezTo>
                      <a:pt x="627" y="3059"/>
                      <a:pt x="627" y="3084"/>
                      <a:pt x="602" y="3109"/>
                    </a:cubicBezTo>
                    <a:cubicBezTo>
                      <a:pt x="602" y="3109"/>
                      <a:pt x="602" y="3109"/>
                      <a:pt x="602" y="3134"/>
                    </a:cubicBezTo>
                    <a:cubicBezTo>
                      <a:pt x="577" y="3134"/>
                      <a:pt x="577" y="3159"/>
                      <a:pt x="552" y="3184"/>
                    </a:cubicBezTo>
                    <a:cubicBezTo>
                      <a:pt x="527" y="3234"/>
                      <a:pt x="502" y="3284"/>
                      <a:pt x="452" y="3334"/>
                    </a:cubicBezTo>
                    <a:cubicBezTo>
                      <a:pt x="427" y="3384"/>
                      <a:pt x="402" y="3460"/>
                      <a:pt x="377" y="3510"/>
                    </a:cubicBezTo>
                    <a:cubicBezTo>
                      <a:pt x="377" y="3535"/>
                      <a:pt x="352" y="3535"/>
                      <a:pt x="352" y="3560"/>
                    </a:cubicBezTo>
                    <a:cubicBezTo>
                      <a:pt x="352" y="3585"/>
                      <a:pt x="352" y="3585"/>
                      <a:pt x="327" y="3585"/>
                    </a:cubicBezTo>
                    <a:cubicBezTo>
                      <a:pt x="327" y="3610"/>
                      <a:pt x="302" y="3635"/>
                      <a:pt x="302" y="3660"/>
                    </a:cubicBezTo>
                    <a:cubicBezTo>
                      <a:pt x="277" y="3735"/>
                      <a:pt x="252" y="3785"/>
                      <a:pt x="226" y="3835"/>
                    </a:cubicBezTo>
                    <a:cubicBezTo>
                      <a:pt x="201" y="3911"/>
                      <a:pt x="176" y="3961"/>
                      <a:pt x="151" y="4036"/>
                    </a:cubicBezTo>
                    <a:cubicBezTo>
                      <a:pt x="151" y="4036"/>
                      <a:pt x="151" y="4036"/>
                      <a:pt x="151" y="4061"/>
                    </a:cubicBezTo>
                    <a:cubicBezTo>
                      <a:pt x="151" y="4061"/>
                      <a:pt x="151" y="4061"/>
                      <a:pt x="151" y="4086"/>
                    </a:cubicBezTo>
                    <a:cubicBezTo>
                      <a:pt x="126" y="4136"/>
                      <a:pt x="126" y="4186"/>
                      <a:pt x="101" y="4236"/>
                    </a:cubicBezTo>
                    <a:cubicBezTo>
                      <a:pt x="76" y="4337"/>
                      <a:pt x="51" y="4437"/>
                      <a:pt x="51" y="4512"/>
                    </a:cubicBezTo>
                    <a:cubicBezTo>
                      <a:pt x="51" y="4512"/>
                      <a:pt x="51" y="4512"/>
                      <a:pt x="26" y="4537"/>
                    </a:cubicBezTo>
                    <a:cubicBezTo>
                      <a:pt x="1" y="4688"/>
                      <a:pt x="1" y="4863"/>
                      <a:pt x="1" y="5013"/>
                    </a:cubicBezTo>
                    <a:cubicBezTo>
                      <a:pt x="1" y="5866"/>
                      <a:pt x="252" y="6542"/>
                      <a:pt x="627" y="7018"/>
                    </a:cubicBezTo>
                    <a:cubicBezTo>
                      <a:pt x="753" y="7169"/>
                      <a:pt x="903" y="7294"/>
                      <a:pt x="1079" y="7394"/>
                    </a:cubicBezTo>
                    <a:lnTo>
                      <a:pt x="2178" y="8127"/>
                    </a:lnTo>
                    <a:lnTo>
                      <a:pt x="2178" y="8127"/>
                    </a:lnTo>
                    <a:cubicBezTo>
                      <a:pt x="1543" y="7696"/>
                      <a:pt x="1153" y="6877"/>
                      <a:pt x="1129" y="5765"/>
                    </a:cubicBezTo>
                    <a:cubicBezTo>
                      <a:pt x="1129" y="5590"/>
                      <a:pt x="1154" y="5440"/>
                      <a:pt x="1179" y="5264"/>
                    </a:cubicBezTo>
                    <a:cubicBezTo>
                      <a:pt x="1204" y="5114"/>
                      <a:pt x="1229" y="4963"/>
                      <a:pt x="1279" y="4813"/>
                    </a:cubicBezTo>
                    <a:cubicBezTo>
                      <a:pt x="1279" y="4813"/>
                      <a:pt x="1279" y="4788"/>
                      <a:pt x="1279" y="4788"/>
                    </a:cubicBezTo>
                    <a:cubicBezTo>
                      <a:pt x="1329" y="4638"/>
                      <a:pt x="1404" y="4487"/>
                      <a:pt x="1480" y="4337"/>
                    </a:cubicBezTo>
                    <a:cubicBezTo>
                      <a:pt x="1480" y="4312"/>
                      <a:pt x="1480" y="4312"/>
                      <a:pt x="1480" y="4312"/>
                    </a:cubicBezTo>
                    <a:cubicBezTo>
                      <a:pt x="1555" y="4161"/>
                      <a:pt x="1630" y="4011"/>
                      <a:pt x="1730" y="3861"/>
                    </a:cubicBezTo>
                    <a:lnTo>
                      <a:pt x="1730" y="3835"/>
                    </a:lnTo>
                    <a:cubicBezTo>
                      <a:pt x="1830" y="3685"/>
                      <a:pt x="1931" y="3560"/>
                      <a:pt x="2031" y="3409"/>
                    </a:cubicBezTo>
                    <a:cubicBezTo>
                      <a:pt x="2031" y="3409"/>
                      <a:pt x="2031" y="3409"/>
                      <a:pt x="2056" y="3384"/>
                    </a:cubicBezTo>
                    <a:cubicBezTo>
                      <a:pt x="2156" y="3284"/>
                      <a:pt x="2257" y="3159"/>
                      <a:pt x="2357" y="3033"/>
                    </a:cubicBezTo>
                    <a:cubicBezTo>
                      <a:pt x="2382" y="3033"/>
                      <a:pt x="2407" y="3008"/>
                      <a:pt x="2407" y="2983"/>
                    </a:cubicBezTo>
                    <a:cubicBezTo>
                      <a:pt x="2507" y="2908"/>
                      <a:pt x="2582" y="2833"/>
                      <a:pt x="2683" y="2758"/>
                    </a:cubicBezTo>
                    <a:cubicBezTo>
                      <a:pt x="2733" y="2733"/>
                      <a:pt x="2758" y="2708"/>
                      <a:pt x="2808" y="2658"/>
                    </a:cubicBezTo>
                    <a:cubicBezTo>
                      <a:pt x="2933" y="2582"/>
                      <a:pt x="3033" y="2507"/>
                      <a:pt x="3184" y="2432"/>
                    </a:cubicBezTo>
                    <a:cubicBezTo>
                      <a:pt x="3259" y="2382"/>
                      <a:pt x="3334" y="2357"/>
                      <a:pt x="3435" y="2332"/>
                    </a:cubicBezTo>
                    <a:lnTo>
                      <a:pt x="7294" y="878"/>
                    </a:lnTo>
                    <a:cubicBezTo>
                      <a:pt x="7445" y="828"/>
                      <a:pt x="7595" y="778"/>
                      <a:pt x="7745" y="753"/>
                    </a:cubicBezTo>
                    <a:lnTo>
                      <a:pt x="7795" y="753"/>
                    </a:lnTo>
                    <a:cubicBezTo>
                      <a:pt x="7946" y="728"/>
                      <a:pt x="8071" y="728"/>
                      <a:pt x="8171" y="728"/>
                    </a:cubicBezTo>
                    <a:lnTo>
                      <a:pt x="8221" y="728"/>
                    </a:lnTo>
                    <a:cubicBezTo>
                      <a:pt x="8347" y="728"/>
                      <a:pt x="8447" y="753"/>
                      <a:pt x="8572" y="778"/>
                    </a:cubicBezTo>
                    <a:cubicBezTo>
                      <a:pt x="8572" y="803"/>
                      <a:pt x="8597" y="803"/>
                      <a:pt x="8597" y="803"/>
                    </a:cubicBezTo>
                    <a:cubicBezTo>
                      <a:pt x="8670" y="821"/>
                      <a:pt x="8756" y="852"/>
                      <a:pt x="8835" y="897"/>
                    </a:cubicBezTo>
                    <a:lnTo>
                      <a:pt x="8835" y="897"/>
                    </a:lnTo>
                    <a:lnTo>
                      <a:pt x="7795" y="226"/>
                    </a:lnTo>
                    <a:cubicBezTo>
                      <a:pt x="7770" y="201"/>
                      <a:pt x="7770" y="201"/>
                      <a:pt x="7770" y="201"/>
                    </a:cubicBezTo>
                    <a:cubicBezTo>
                      <a:pt x="7720" y="176"/>
                      <a:pt x="7670" y="151"/>
                      <a:pt x="7645" y="126"/>
                    </a:cubicBezTo>
                    <a:cubicBezTo>
                      <a:pt x="7595" y="101"/>
                      <a:pt x="7545" y="101"/>
                      <a:pt x="7495" y="76"/>
                    </a:cubicBezTo>
                    <a:lnTo>
                      <a:pt x="7470" y="76"/>
                    </a:lnTo>
                    <a:cubicBezTo>
                      <a:pt x="7445" y="51"/>
                      <a:pt x="7445" y="51"/>
                      <a:pt x="7445" y="51"/>
                    </a:cubicBezTo>
                    <a:cubicBezTo>
                      <a:pt x="7394" y="51"/>
                      <a:pt x="7369" y="26"/>
                      <a:pt x="7344" y="26"/>
                    </a:cubicBezTo>
                    <a:cubicBezTo>
                      <a:pt x="7294" y="26"/>
                      <a:pt x="7219" y="1"/>
                      <a:pt x="7169" y="1"/>
                    </a:cubicBezTo>
                    <a:close/>
                    <a:moveTo>
                      <a:pt x="2178" y="8127"/>
                    </a:moveTo>
                    <a:cubicBezTo>
                      <a:pt x="2187" y="8134"/>
                      <a:pt x="2197" y="8140"/>
                      <a:pt x="2206" y="8146"/>
                    </a:cubicBezTo>
                    <a:lnTo>
                      <a:pt x="2178" y="812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0;p40">
                <a:extLst>
                  <a:ext uri="{FF2B5EF4-FFF2-40B4-BE49-F238E27FC236}">
                    <a16:creationId xmlns:a16="http://schemas.microsoft.com/office/drawing/2014/main" id="{807614D4-2DE1-8814-3FA9-110B82B13D51}"/>
                  </a:ext>
                </a:extLst>
              </p:cNvPr>
              <p:cNvSpPr/>
              <p:nvPr/>
            </p:nvSpPr>
            <p:spPr>
              <a:xfrm flipH="1">
                <a:off x="7432703" y="2110279"/>
                <a:ext cx="660729" cy="412253"/>
              </a:xfrm>
              <a:custGeom>
                <a:avLst/>
                <a:gdLst/>
                <a:ahLst/>
                <a:cxnLst/>
                <a:rect l="l" t="t" r="r" b="b"/>
                <a:pathLst>
                  <a:path w="18699" h="11667" extrusionOk="0">
                    <a:moveTo>
                      <a:pt x="17063" y="945"/>
                    </a:moveTo>
                    <a:cubicBezTo>
                      <a:pt x="17263" y="945"/>
                      <a:pt x="17430" y="1024"/>
                      <a:pt x="17545" y="1187"/>
                    </a:cubicBezTo>
                    <a:cubicBezTo>
                      <a:pt x="17720" y="1437"/>
                      <a:pt x="17745" y="1813"/>
                      <a:pt x="17595" y="2265"/>
                    </a:cubicBezTo>
                    <a:cubicBezTo>
                      <a:pt x="17043" y="4094"/>
                      <a:pt x="15665" y="5823"/>
                      <a:pt x="14186" y="6575"/>
                    </a:cubicBezTo>
                    <a:cubicBezTo>
                      <a:pt x="14061" y="6651"/>
                      <a:pt x="13911" y="6726"/>
                      <a:pt x="13760" y="6776"/>
                    </a:cubicBezTo>
                    <a:lnTo>
                      <a:pt x="12081" y="7402"/>
                    </a:lnTo>
                    <a:cubicBezTo>
                      <a:pt x="11876" y="7475"/>
                      <a:pt x="11683" y="7510"/>
                      <a:pt x="11506" y="7510"/>
                    </a:cubicBezTo>
                    <a:cubicBezTo>
                      <a:pt x="10711" y="7510"/>
                      <a:pt x="10238" y="6805"/>
                      <a:pt x="10402" y="5698"/>
                    </a:cubicBezTo>
                    <a:cubicBezTo>
                      <a:pt x="10577" y="4445"/>
                      <a:pt x="11530" y="3117"/>
                      <a:pt x="12582" y="2565"/>
                    </a:cubicBezTo>
                    <a:cubicBezTo>
                      <a:pt x="12657" y="2515"/>
                      <a:pt x="12758" y="2490"/>
                      <a:pt x="12833" y="2440"/>
                    </a:cubicBezTo>
                    <a:lnTo>
                      <a:pt x="16718" y="1011"/>
                    </a:lnTo>
                    <a:cubicBezTo>
                      <a:pt x="16840" y="968"/>
                      <a:pt x="16956" y="945"/>
                      <a:pt x="17063" y="945"/>
                    </a:cubicBezTo>
                    <a:close/>
                    <a:moveTo>
                      <a:pt x="6653" y="4854"/>
                    </a:moveTo>
                    <a:cubicBezTo>
                      <a:pt x="7441" y="4854"/>
                      <a:pt x="7908" y="5574"/>
                      <a:pt x="7745" y="6676"/>
                    </a:cubicBezTo>
                    <a:cubicBezTo>
                      <a:pt x="7570" y="7929"/>
                      <a:pt x="6617" y="9257"/>
                      <a:pt x="5565" y="9783"/>
                    </a:cubicBezTo>
                    <a:cubicBezTo>
                      <a:pt x="5489" y="9834"/>
                      <a:pt x="5389" y="9884"/>
                      <a:pt x="5314" y="9909"/>
                    </a:cubicBezTo>
                    <a:lnTo>
                      <a:pt x="3635" y="10535"/>
                    </a:lnTo>
                    <a:cubicBezTo>
                      <a:pt x="3284" y="10665"/>
                      <a:pt x="2954" y="10727"/>
                      <a:pt x="2652" y="10727"/>
                    </a:cubicBezTo>
                    <a:cubicBezTo>
                      <a:pt x="1552" y="10727"/>
                      <a:pt x="822" y="9902"/>
                      <a:pt x="803" y="8505"/>
                    </a:cubicBezTo>
                    <a:cubicBezTo>
                      <a:pt x="778" y="8104"/>
                      <a:pt x="928" y="7653"/>
                      <a:pt x="1204" y="7252"/>
                    </a:cubicBezTo>
                    <a:cubicBezTo>
                      <a:pt x="1429" y="6901"/>
                      <a:pt x="1730" y="6625"/>
                      <a:pt x="2031" y="6475"/>
                    </a:cubicBezTo>
                    <a:cubicBezTo>
                      <a:pt x="2081" y="6450"/>
                      <a:pt x="2131" y="6425"/>
                      <a:pt x="2181" y="6400"/>
                    </a:cubicBezTo>
                    <a:lnTo>
                      <a:pt x="6066" y="4971"/>
                    </a:lnTo>
                    <a:cubicBezTo>
                      <a:pt x="6276" y="4892"/>
                      <a:pt x="6473" y="4854"/>
                      <a:pt x="6653" y="4854"/>
                    </a:cubicBezTo>
                    <a:close/>
                    <a:moveTo>
                      <a:pt x="17402" y="0"/>
                    </a:moveTo>
                    <a:cubicBezTo>
                      <a:pt x="17231" y="0"/>
                      <a:pt x="17044" y="35"/>
                      <a:pt x="16843" y="109"/>
                    </a:cubicBezTo>
                    <a:lnTo>
                      <a:pt x="12983" y="1563"/>
                    </a:lnTo>
                    <a:cubicBezTo>
                      <a:pt x="12858" y="1613"/>
                      <a:pt x="12733" y="1663"/>
                      <a:pt x="12607" y="1713"/>
                    </a:cubicBezTo>
                    <a:cubicBezTo>
                      <a:pt x="11605" y="2239"/>
                      <a:pt x="10677" y="3292"/>
                      <a:pt x="10126" y="4470"/>
                    </a:cubicBezTo>
                    <a:cubicBezTo>
                      <a:pt x="10060" y="4460"/>
                      <a:pt x="9992" y="4455"/>
                      <a:pt x="9923" y="4455"/>
                    </a:cubicBezTo>
                    <a:cubicBezTo>
                      <a:pt x="9656" y="4455"/>
                      <a:pt x="9373" y="4531"/>
                      <a:pt x="9073" y="4671"/>
                    </a:cubicBezTo>
                    <a:cubicBezTo>
                      <a:pt x="8873" y="4796"/>
                      <a:pt x="8672" y="4921"/>
                      <a:pt x="8472" y="5097"/>
                    </a:cubicBezTo>
                    <a:cubicBezTo>
                      <a:pt x="8266" y="4350"/>
                      <a:pt x="7741" y="3909"/>
                      <a:pt x="7010" y="3909"/>
                    </a:cubicBezTo>
                    <a:cubicBezTo>
                      <a:pt x="6759" y="3909"/>
                      <a:pt x="6485" y="3960"/>
                      <a:pt x="6191" y="4069"/>
                    </a:cubicBezTo>
                    <a:lnTo>
                      <a:pt x="2332" y="5523"/>
                    </a:lnTo>
                    <a:cubicBezTo>
                      <a:pt x="2231" y="5548"/>
                      <a:pt x="2156" y="5573"/>
                      <a:pt x="2081" y="5623"/>
                    </a:cubicBezTo>
                    <a:cubicBezTo>
                      <a:pt x="953" y="6199"/>
                      <a:pt x="1" y="7703"/>
                      <a:pt x="26" y="8956"/>
                    </a:cubicBezTo>
                    <a:cubicBezTo>
                      <a:pt x="45" y="10653"/>
                      <a:pt x="950" y="11666"/>
                      <a:pt x="2313" y="11666"/>
                    </a:cubicBezTo>
                    <a:cubicBezTo>
                      <a:pt x="2681" y="11666"/>
                      <a:pt x="3083" y="11592"/>
                      <a:pt x="3509" y="11438"/>
                    </a:cubicBezTo>
                    <a:lnTo>
                      <a:pt x="5164" y="10811"/>
                    </a:lnTo>
                    <a:cubicBezTo>
                      <a:pt x="5289" y="10761"/>
                      <a:pt x="5414" y="10711"/>
                      <a:pt x="5540" y="10636"/>
                    </a:cubicBezTo>
                    <a:cubicBezTo>
                      <a:pt x="6943" y="9909"/>
                      <a:pt x="8246" y="8104"/>
                      <a:pt x="8497" y="6400"/>
                    </a:cubicBezTo>
                    <a:cubicBezTo>
                      <a:pt x="8522" y="6300"/>
                      <a:pt x="8522" y="6199"/>
                      <a:pt x="8547" y="6099"/>
                    </a:cubicBezTo>
                    <a:cubicBezTo>
                      <a:pt x="8697" y="5924"/>
                      <a:pt x="8848" y="5823"/>
                      <a:pt x="9023" y="5723"/>
                    </a:cubicBezTo>
                    <a:cubicBezTo>
                      <a:pt x="9180" y="5645"/>
                      <a:pt x="9337" y="5606"/>
                      <a:pt x="9475" y="5606"/>
                    </a:cubicBezTo>
                    <a:cubicBezTo>
                      <a:pt x="9558" y="5606"/>
                      <a:pt x="9634" y="5620"/>
                      <a:pt x="9700" y="5648"/>
                    </a:cubicBezTo>
                    <a:cubicBezTo>
                      <a:pt x="9675" y="5748"/>
                      <a:pt x="9675" y="5874"/>
                      <a:pt x="9650" y="5974"/>
                    </a:cubicBezTo>
                    <a:cubicBezTo>
                      <a:pt x="9406" y="7479"/>
                      <a:pt x="10053" y="8440"/>
                      <a:pt x="11137" y="8440"/>
                    </a:cubicBezTo>
                    <a:cubicBezTo>
                      <a:pt x="11388" y="8440"/>
                      <a:pt x="11663" y="8388"/>
                      <a:pt x="11956" y="8280"/>
                    </a:cubicBezTo>
                    <a:lnTo>
                      <a:pt x="13610" y="7678"/>
                    </a:lnTo>
                    <a:cubicBezTo>
                      <a:pt x="13810" y="7603"/>
                      <a:pt x="13986" y="7528"/>
                      <a:pt x="14161" y="7427"/>
                    </a:cubicBezTo>
                    <a:cubicBezTo>
                      <a:pt x="15966" y="6500"/>
                      <a:pt x="17645" y="4395"/>
                      <a:pt x="18322" y="2164"/>
                    </a:cubicBezTo>
                    <a:cubicBezTo>
                      <a:pt x="18699" y="907"/>
                      <a:pt x="18270" y="0"/>
                      <a:pt x="17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61;p40">
                <a:extLst>
                  <a:ext uri="{FF2B5EF4-FFF2-40B4-BE49-F238E27FC236}">
                    <a16:creationId xmlns:a16="http://schemas.microsoft.com/office/drawing/2014/main" id="{7BA42208-C232-7980-F61B-1F202FAAD5D9}"/>
                  </a:ext>
                </a:extLst>
              </p:cNvPr>
              <p:cNvSpPr/>
              <p:nvPr/>
            </p:nvSpPr>
            <p:spPr>
              <a:xfrm flipH="1">
                <a:off x="7163521" y="3867595"/>
                <a:ext cx="408296" cy="233847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6618" extrusionOk="0">
                    <a:moveTo>
                      <a:pt x="7419" y="0"/>
                    </a:moveTo>
                    <a:cubicBezTo>
                      <a:pt x="7319" y="0"/>
                      <a:pt x="7244" y="0"/>
                      <a:pt x="7194" y="51"/>
                    </a:cubicBezTo>
                    <a:lnTo>
                      <a:pt x="76" y="4161"/>
                    </a:lnTo>
                    <a:cubicBezTo>
                      <a:pt x="26" y="4186"/>
                      <a:pt x="1" y="4211"/>
                      <a:pt x="1" y="4236"/>
                    </a:cubicBezTo>
                    <a:cubicBezTo>
                      <a:pt x="1" y="4286"/>
                      <a:pt x="26" y="4311"/>
                      <a:pt x="76" y="4336"/>
                    </a:cubicBezTo>
                    <a:lnTo>
                      <a:pt x="3910" y="6567"/>
                    </a:lnTo>
                    <a:cubicBezTo>
                      <a:pt x="3961" y="6592"/>
                      <a:pt x="4036" y="6617"/>
                      <a:pt x="4136" y="6617"/>
                    </a:cubicBezTo>
                    <a:cubicBezTo>
                      <a:pt x="4211" y="6617"/>
                      <a:pt x="4286" y="6592"/>
                      <a:pt x="4362" y="6567"/>
                    </a:cubicBezTo>
                    <a:lnTo>
                      <a:pt x="11479" y="2432"/>
                    </a:lnTo>
                    <a:cubicBezTo>
                      <a:pt x="11530" y="2407"/>
                      <a:pt x="11555" y="2381"/>
                      <a:pt x="11555" y="2356"/>
                    </a:cubicBezTo>
                    <a:cubicBezTo>
                      <a:pt x="11555" y="2306"/>
                      <a:pt x="11530" y="2281"/>
                      <a:pt x="11479" y="2256"/>
                    </a:cubicBezTo>
                    <a:lnTo>
                      <a:pt x="7645" y="51"/>
                    </a:lnTo>
                    <a:cubicBezTo>
                      <a:pt x="7570" y="0"/>
                      <a:pt x="7494" y="0"/>
                      <a:pt x="7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762;p40">
                <a:extLst>
                  <a:ext uri="{FF2B5EF4-FFF2-40B4-BE49-F238E27FC236}">
                    <a16:creationId xmlns:a16="http://schemas.microsoft.com/office/drawing/2014/main" id="{C2BEB6E9-1AE5-9002-1305-D8A0E0FB90D0}"/>
                  </a:ext>
                </a:extLst>
              </p:cNvPr>
              <p:cNvSpPr/>
              <p:nvPr/>
            </p:nvSpPr>
            <p:spPr>
              <a:xfrm flipH="1">
                <a:off x="7369877" y="3825970"/>
                <a:ext cx="102754" cy="23204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6567" extrusionOk="0">
                    <a:moveTo>
                      <a:pt x="1" y="1"/>
                    </a:moveTo>
                    <a:lnTo>
                      <a:pt x="1" y="4888"/>
                    </a:lnTo>
                    <a:lnTo>
                      <a:pt x="2908" y="6567"/>
                    </a:lnTo>
                    <a:lnTo>
                      <a:pt x="2883" y="16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763;p40">
                <a:extLst>
                  <a:ext uri="{FF2B5EF4-FFF2-40B4-BE49-F238E27FC236}">
                    <a16:creationId xmlns:a16="http://schemas.microsoft.com/office/drawing/2014/main" id="{E2910AD7-40F1-08B4-BB97-ECB695EFB724}"/>
                  </a:ext>
                </a:extLst>
              </p:cNvPr>
              <p:cNvSpPr/>
              <p:nvPr/>
            </p:nvSpPr>
            <p:spPr>
              <a:xfrm flipH="1">
                <a:off x="7071402" y="3481489"/>
                <a:ext cx="252433" cy="14614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136" extrusionOk="0">
                    <a:moveTo>
                      <a:pt x="4236" y="0"/>
                    </a:moveTo>
                    <a:lnTo>
                      <a:pt x="0" y="2456"/>
                    </a:lnTo>
                    <a:lnTo>
                      <a:pt x="2882" y="4135"/>
                    </a:lnTo>
                    <a:lnTo>
                      <a:pt x="7143" y="1679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764;p40">
                <a:extLst>
                  <a:ext uri="{FF2B5EF4-FFF2-40B4-BE49-F238E27FC236}">
                    <a16:creationId xmlns:a16="http://schemas.microsoft.com/office/drawing/2014/main" id="{E8FEA996-9070-03BE-9722-6CE1AD07F5BF}"/>
                  </a:ext>
                </a:extLst>
              </p:cNvPr>
              <p:cNvSpPr/>
              <p:nvPr/>
            </p:nvSpPr>
            <p:spPr>
              <a:xfrm flipH="1">
                <a:off x="7521287" y="3740954"/>
                <a:ext cx="102790" cy="231162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6542" extrusionOk="0">
                    <a:moveTo>
                      <a:pt x="1" y="1"/>
                    </a:moveTo>
                    <a:lnTo>
                      <a:pt x="26" y="4863"/>
                    </a:lnTo>
                    <a:lnTo>
                      <a:pt x="2908" y="6542"/>
                    </a:lnTo>
                    <a:lnTo>
                      <a:pt x="2908" y="16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765;p40">
                <a:extLst>
                  <a:ext uri="{FF2B5EF4-FFF2-40B4-BE49-F238E27FC236}">
                    <a16:creationId xmlns:a16="http://schemas.microsoft.com/office/drawing/2014/main" id="{A4430349-7682-E517-9DFF-69A23FFBE982}"/>
                  </a:ext>
                </a:extLst>
              </p:cNvPr>
              <p:cNvSpPr/>
              <p:nvPr/>
            </p:nvSpPr>
            <p:spPr>
              <a:xfrm flipH="1">
                <a:off x="7371644" y="3654171"/>
                <a:ext cx="252433" cy="14614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136" extrusionOk="0">
                    <a:moveTo>
                      <a:pt x="4262" y="0"/>
                    </a:moveTo>
                    <a:lnTo>
                      <a:pt x="1" y="2457"/>
                    </a:lnTo>
                    <a:lnTo>
                      <a:pt x="2908" y="4136"/>
                    </a:lnTo>
                    <a:lnTo>
                      <a:pt x="7144" y="1680"/>
                    </a:lnTo>
                    <a:lnTo>
                      <a:pt x="426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766;p40">
                <a:extLst>
                  <a:ext uri="{FF2B5EF4-FFF2-40B4-BE49-F238E27FC236}">
                    <a16:creationId xmlns:a16="http://schemas.microsoft.com/office/drawing/2014/main" id="{9D2DCFA5-D3C0-EEEB-8AF2-B02DFBB90FC3}"/>
                  </a:ext>
                </a:extLst>
              </p:cNvPr>
              <p:cNvSpPr/>
              <p:nvPr/>
            </p:nvSpPr>
            <p:spPr>
              <a:xfrm flipH="1">
                <a:off x="7222848" y="3395590"/>
                <a:ext cx="250666" cy="145262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4111" extrusionOk="0">
                    <a:moveTo>
                      <a:pt x="4211" y="0"/>
                    </a:moveTo>
                    <a:lnTo>
                      <a:pt x="1" y="2431"/>
                    </a:lnTo>
                    <a:lnTo>
                      <a:pt x="2883" y="4110"/>
                    </a:lnTo>
                    <a:lnTo>
                      <a:pt x="7093" y="1679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767;p40">
                <a:extLst>
                  <a:ext uri="{FF2B5EF4-FFF2-40B4-BE49-F238E27FC236}">
                    <a16:creationId xmlns:a16="http://schemas.microsoft.com/office/drawing/2014/main" id="{4E73789C-94C1-D0FB-F2D8-5EC3E02D8970}"/>
                  </a:ext>
                </a:extLst>
              </p:cNvPr>
              <p:cNvSpPr/>
              <p:nvPr/>
            </p:nvSpPr>
            <p:spPr>
              <a:xfrm flipH="1">
                <a:off x="7371644" y="3481489"/>
                <a:ext cx="101871" cy="23204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6567" extrusionOk="0">
                    <a:moveTo>
                      <a:pt x="1" y="0"/>
                    </a:moveTo>
                    <a:lnTo>
                      <a:pt x="1" y="4887"/>
                    </a:lnTo>
                    <a:lnTo>
                      <a:pt x="2883" y="6567"/>
                    </a:lnTo>
                    <a:lnTo>
                      <a:pt x="2883" y="16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768;p40">
                <a:extLst>
                  <a:ext uri="{FF2B5EF4-FFF2-40B4-BE49-F238E27FC236}">
                    <a16:creationId xmlns:a16="http://schemas.microsoft.com/office/drawing/2014/main" id="{0252179C-789A-2309-34E2-F06F6C42CCC8}"/>
                  </a:ext>
                </a:extLst>
              </p:cNvPr>
              <p:cNvSpPr/>
              <p:nvPr/>
            </p:nvSpPr>
            <p:spPr>
              <a:xfrm flipH="1">
                <a:off x="7071402" y="3454917"/>
                <a:ext cx="449921" cy="603098"/>
              </a:xfrm>
              <a:custGeom>
                <a:avLst/>
                <a:gdLst/>
                <a:ahLst/>
                <a:cxnLst/>
                <a:rect l="l" t="t" r="r" b="b"/>
                <a:pathLst>
                  <a:path w="12733" h="17068" extrusionOk="0">
                    <a:moveTo>
                      <a:pt x="8446" y="0"/>
                    </a:moveTo>
                    <a:lnTo>
                      <a:pt x="4236" y="2431"/>
                    </a:lnTo>
                    <a:lnTo>
                      <a:pt x="4236" y="7319"/>
                    </a:lnTo>
                    <a:lnTo>
                      <a:pt x="0" y="9775"/>
                    </a:lnTo>
                    <a:lnTo>
                      <a:pt x="0" y="14637"/>
                    </a:lnTo>
                    <a:lnTo>
                      <a:pt x="4261" y="12181"/>
                    </a:lnTo>
                    <a:lnTo>
                      <a:pt x="4286" y="17068"/>
                    </a:lnTo>
                    <a:lnTo>
                      <a:pt x="8497" y="14637"/>
                    </a:lnTo>
                    <a:lnTo>
                      <a:pt x="8471" y="9750"/>
                    </a:lnTo>
                    <a:lnTo>
                      <a:pt x="12732" y="7294"/>
                    </a:lnTo>
                    <a:lnTo>
                      <a:pt x="12732" y="2431"/>
                    </a:lnTo>
                    <a:lnTo>
                      <a:pt x="8471" y="4887"/>
                    </a:lnTo>
                    <a:lnTo>
                      <a:pt x="84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A4E06FD-8756-B63C-1B8E-B73FC35FAD8B}"/>
              </a:ext>
            </a:extLst>
          </p:cNvPr>
          <p:cNvSpPr txBox="1"/>
          <p:nvPr/>
        </p:nvSpPr>
        <p:spPr>
          <a:xfrm>
            <a:off x="2649214" y="2571750"/>
            <a:ext cx="2509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Staatliches"/>
                <a:sym typeface="Staatliches"/>
              </a:rPr>
              <a:t>Coming</a:t>
            </a:r>
            <a:r>
              <a:rPr lang="en-US" sz="3600" dirty="0">
                <a:solidFill>
                  <a:schemeClr val="dk1"/>
                </a:solidFill>
                <a:latin typeface="Staatliches"/>
              </a:rPr>
              <a:t> soon 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59EA2F-0F45-876F-6032-F66C17926E4D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F5985-226C-C3F3-A2A3-BCEC8EEEDFE1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B40800-11C9-3F29-369A-DDCD4D41559B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1" name="Terminator 10">
                <a:extLst>
                  <a:ext uri="{FF2B5EF4-FFF2-40B4-BE49-F238E27FC236}">
                    <a16:creationId xmlns:a16="http://schemas.microsoft.com/office/drawing/2014/main" id="{CD1AEA82-9425-54DE-1FEB-DA7ACCDCDB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91CBCC1-4F4A-5057-5331-F046DFC558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5700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A56D8-94DE-64A5-825B-36DB67E13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E8A14A23-27C1-EAEB-0577-6CB6420FFE74}"/>
              </a:ext>
            </a:extLst>
          </p:cNvPr>
          <p:cNvSpPr/>
          <p:nvPr/>
        </p:nvSpPr>
        <p:spPr>
          <a:xfrm>
            <a:off x="2545456" y="1756989"/>
            <a:ext cx="4706992" cy="25291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F5A5AA0F-2CFA-6778-15E5-3CB380A5440F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D2B76317-81D9-A0EB-DF96-9CE429C4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FABE4-3D2E-62A1-E871-3C4ECEB55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5271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AFA6A8-C806-82EA-E233-175BCFAA3579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ED480833-44C9-45FF-8D89-726959439C09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CABF5BA2-F77E-31E6-AADA-4D8CA1BC62A3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646C3DD1-083E-E17B-B192-68B80659D788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A6E665B1-B9FE-7997-BAC1-D65CB56F41A9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9D7B8FEF-5666-BB48-6BB4-3D2126807331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C395172B-2492-DB67-EFB7-F2F679902006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6F9EBF1C-1D9E-955F-946E-6F56F70F4085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2A5F99AA-B2EB-B3FB-582F-76F5F65D75BE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8BA11EA4-691C-01D6-FDC7-FC54004130D2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5CC0CDAE-9DDE-2DD7-A0CC-FCEA446440AF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E711DB87-59E7-205C-635B-24A55C3C52F3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FC7F3B68-4149-2D2F-9C9E-9A81896144C6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67FE41CE-A0B6-AEED-72A5-F8877D980FA9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4B564520-CC89-36E8-75E0-C56CEB505F9E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05E4ABE6-DC28-AD24-CF0D-C27F449D5540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244208F8-437E-1B7F-E5FF-1AA95E8FCACA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B623431D-8A4C-72B2-BD7E-066C7EC1B081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C9F5968D-306B-CD24-FF1B-AF87008B99D0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B454D7E9-B9FF-B41B-175D-C658E2B04518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FC6BFBCE-47D3-451B-D15D-A94426F9CF0C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A2591C35-A81B-0716-06AF-9B189A97F86D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F062B7CD-6DE8-992C-28D7-0B417C852751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5273F6AA-6D11-4BD4-AB09-6E4D3C47A7EA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E2638F88-E7D9-909F-1CD1-FE2784EFE593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C9A83C31-06BC-64E3-F2B0-11551DD30A35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E0CD29D1-4724-CDA4-C7F6-D0F610D89F85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CE2D90CA-DF39-AF46-EA04-02F1314BB757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5B8223A1-BA23-CAC9-74B1-9074E8C1C7CB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30CE2915-5233-C738-2443-A00F024F3B36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89606136-5FB3-3473-E979-AA83739FA9B8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067A9393-108D-0994-AF0A-DE2E3F77EF40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AA413855-E041-3EA4-435B-B1FC7B0B38D3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5503AEBF-7EDA-0296-A756-7F90A5DC0B10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19A6046E-12F9-5F74-0E78-5F7726300B80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6B684988-A969-5BBE-1027-3D0DCF88EBA6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65622186-3AFB-24B4-D620-80BD63A3DF75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4635CCE6-3B59-467E-9CA4-3D04589F5A61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365E679F-A19D-6138-F623-CDFF64B0FB97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EFBD0CE9-9CF3-14DC-DEBD-094CEF793DAA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529C334B-8DEF-715F-1564-EAA7731245C4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A77CA680-5011-F591-A1B3-16E55CD29011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A3B0582C-53A9-D75F-8265-FFFE81E4CF0A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94F1D2AF-CDC0-7B8F-B167-0552CCBE199B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F4B059B2-32DE-8408-231B-62100507F9D1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323703A7-B540-DA13-E33D-31B3017FE5D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0179DA0F-F58F-5072-1926-AF464E06B7FF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F47DC0DC-96F2-1DA7-3C69-AD186B22B093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4DA39534-770A-C1D9-6744-4B3D6CD441CF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4982218E-2B2A-8F8A-12CF-2C53F357B30E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9FEA1458-66D8-1953-FAFB-12A312AFF4FC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76303A77-DD77-51C4-EF88-C2DA1E428B90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9789916D-D26D-38F3-0813-B1F58FAE6E68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91F05EC2-D599-41F3-63CB-25E9A35966A9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0133B27F-D1FC-6C36-FDC6-45207AA9F85D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FC57CE9E-CB76-4AB8-841F-4AA71F7F4BC7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6467BE42-182D-737A-C14E-F22EFF212089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98EF170F-A106-10ED-3B18-7639CB76A7A5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9D818C6F-FD1E-56EF-C75A-03E495C2FAED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2491BC02-34E4-26D9-26F8-086E66BF3A85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643E8925-359B-4BEF-A3A7-0C40199438AB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B6F7B17D-CFD1-3357-0B31-B467458E877F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2220D30B-6C99-0027-E0D8-A5AAFFE50ECC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E27F1A30-EB61-ED48-E319-F09334A011DA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DFB415E0-A9FA-A8DE-D982-CF8F686A6B08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ACBB20C4-0B9C-D7AC-4AA4-FAFC9906E992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0A2F16C4-ACA1-68B6-5E35-1BC8C5C043D7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6AD37CD7-C93A-E739-5CBF-A665AA8DBA1C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8B320F69-50C2-A504-FB73-E022F183F299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4B6CEAD3-9DD9-096A-673F-1F1217C905E4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F3298E96-D24A-BFA4-AB1E-291CE03D25E5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28A28DA1-F008-86D3-7533-0B52211AE391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D56EE9E8-8F98-2451-60D8-ACB2CF68B3F5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81F918E5-D407-D4A4-6E14-E1990993AFFD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A0EAE63B-ACE3-F4BF-53EC-49D8943A3791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821D7165-91A9-F5C2-5FD4-73550AF0A27A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655B5271-23DD-9715-E6C8-AAF7428EDFD0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9AE59991-3757-76DF-CC28-E298348B1A2F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9392B51D-833E-F5C6-8706-DD14494208E8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52AE93D7-4D94-931C-067E-99122811D2A1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A4D92DE4-36C0-EBB1-6FF4-270E6769024F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6A15D368-D275-2165-9D83-7556BC56BDA5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49D2F27B-9B59-98E3-D535-013703C121ED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E6A2CCF5-6159-BDA0-7700-2E8EDA3C4FF5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6548CA70-0DC5-2702-C7D9-B163AE3E250E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3157305F-ED0B-5E8A-F32D-411A704E672B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939F4C2A-1892-452A-09DB-848C95807E1B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893D348D-D28B-F556-5354-676C0687DBBA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17F45D40-8BFF-7F75-4F2D-B71C657EBD09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4A8B4D9D-377F-F4A3-FAE8-E2C59E190697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75F20645-6E0A-0872-8EC5-99444826A862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E9AEFC57-3270-C3FD-CE4B-658FBE6AA46C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F19391DF-98A5-4655-3464-2BEF82C6BF25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11F63B2C-4266-2FB7-7A08-933C181F4112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548C6E02-E150-2AFF-9C00-0E9C6FF5641C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B2587049-72CC-93BA-282C-0D0ED6231B7C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84938593-4C59-BDED-4817-421371ED7231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A4640BA5-3D50-4310-CB2D-5CD0752B3BEA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13C00677-EBFE-6DC4-5E8C-64D059A7296A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558FD6A3-D9C8-BF8E-D071-0B09B35C0352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77232C62-F5F9-0DE4-B502-6B740BACAD4F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06409595-421D-EA08-C899-F20243CEE87E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7176C622-D928-2F8A-3A42-BD3334D9076B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2D95B1DF-1AE1-6483-ED62-694594BDEFA8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F710CD95-F4AA-739F-7D1F-813813EE07F6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0A8D8987-8935-430A-D7CF-578D75F2A808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5122AE6C-69CA-5B51-99F5-9700C9ECE270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DF84E9F2-EA40-4AA6-3B8C-9B9CE9339D3B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111C1039-AA16-2FBC-1010-286298025303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061D42A1-3BB9-CF88-3CDC-1255C96B2C3F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2EC0CA41-91CE-0316-E52D-CD85DC39FC1D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81D59104-3ECD-24FD-84A5-5276109D2264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9E8F328F-AE3D-6C86-2548-8102ECDD6D5B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FA03C6D3-041E-3291-FB2C-E4DC7E371CB8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17058B13-BAAD-6A69-353A-11E6B39B727C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C62938FA-1DA6-DC3D-8063-B4F9A6E17E3E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0E16F711-443E-F6AD-80A2-94D689EBF65D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377E8429-713F-D239-0049-409CC8A7D786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6BC4AEEC-6F02-7DA7-472C-F1A32CDB6096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367DCDE3-7804-E478-B628-BC5C426DB38F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6B463F88-63A9-463B-827D-FF8EF4153FBA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F1D8BC5A-B067-9C52-C4C4-326DD5D10409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1B48E431-0D3B-E5D5-CE96-C9DC08504F30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FEFDD3BB-08C3-DC96-F59A-FD1F12B46853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8B186E0E-7B09-2614-3B0A-52AC8087CA90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6D3BDD62-D06C-9751-75D9-5C945B23D958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6DBF698F-14C7-2B69-4460-275B07ABF3AD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9E9D263E-F020-05B8-EF2B-DB76C39B7F5D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078B1AFB-1292-12D6-482D-C43F164E5EA7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2B5ED89A-486F-2AFD-159C-E2E2452573D1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18859416-C0CC-97D4-B0BE-7FEA7878CCBF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8FAE733F-8B25-AA70-7DC7-DAC780C248F6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BA4B2E92-7BAF-1F95-119B-82354A971097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24E250DD-4E2B-4C89-BD81-0156710FF5B3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9B630DE9-C153-1395-B1AB-852227FFDEB2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65D23E22-4663-5BE1-6DB6-498DBCA348D4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5206357E-FCC8-7F5F-11AE-F045BA37CE0E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D1E8C153-F0F1-1746-E414-ABE61ACE1A45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899C850D-E219-ED38-D16A-09F640567CEF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E440AED0-BF8A-AC90-8B4C-88E608F39B15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764C97A2-E63B-364E-6FC2-0B1BAC1F2AD7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5717089B-857E-6578-F5F6-C0FB27D981F6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34666380-DD6E-1E9F-D40E-C021FFE876F4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B810555D-2392-EC99-E110-55488705B345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2EEC8DBB-8C39-423E-D3DD-4AB415BF1E61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DD0A2767-941D-7EE6-FE29-7CA98D45E68C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5F5C42D9-BF3F-B2A0-4B7F-55B46D6FA199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A87CD7A4-A3A8-A47D-11E7-60F27D78F56A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8EB65E84-0F09-68C1-C787-C0F633C5DFFC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A7EBD49A-F038-0E56-7036-89A2DBE055D2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ED4EB516-1B95-752E-4E2A-5D2793A67324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AA2EBD02-6153-DF40-C9CC-8F39A743D402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C4EB3B13-1FC1-E7E7-7832-B861BE476F67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70E5A74F-A9CD-49DD-391B-C942300B093E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2083BEB8-F137-9A3D-70F0-C77DFDCD52E1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6F47C8A5-CB9D-1396-93BE-678A3A1C4462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E728CACC-933F-7BC6-AFB8-E96982DC3CB9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C09A27D1-7B23-5222-029C-73AE9F141710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0B8E3AA9-2907-199C-AE56-F616E838FC90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7D244CBD-34B2-E03D-6F9F-6B947711EA19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D7826039-0FCB-4975-F86F-A4ADE7B6307F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550507C8-223D-A79A-AA65-896C6B758CB5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1F91C1CF-3267-351F-09CB-505C7B53A7DA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C9E44ADB-41FC-963E-F7D5-B36778C6BDF0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5A4E4FF7-ADD7-BCA7-6970-F2BD1ABBDE00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2B5BAA1C-ABA1-2E8F-FBC4-DE2F8025999E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1507CFCE-96BF-1D2B-C1C0-EFB6E9F4C677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C496ACBE-AB0D-4FB7-7CAF-90508410DBDB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B9511971-B3AE-B820-EAF5-B98515210D6C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0B14FC6E-F907-753F-1230-F216A89964F9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904B2493-1DD4-EAE6-DE8F-732D0BBBDB5A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2B2ED35C-2B27-92C1-719C-FA353C376E00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B28BE2FB-B630-EB17-89FB-577FB48F3427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BAA0E35E-73A5-35AE-0DA8-8B5171FEAE02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377545FF-9309-7D99-19AF-09FEA6028CF4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67F414EE-4839-813B-91DE-BB2C7C9D6CB8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D3C54367-9701-53DB-ADF6-6004252A4719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3DCB8A78-2E59-EEBC-2C28-23AC8D868E85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D13B25DD-4EA9-AB1E-32BC-8306B49E1F06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F7B408A7-362F-E19B-4EA6-57DC2BD1B0A9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5E5A1154-F061-B7CC-CC25-BE5A11E13B5A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71B3E885-091C-6AD4-3D64-796817700948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9369B667-FB0F-1958-10F3-68B7523999E7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BE222398-31DF-CAA1-7666-E28BD32A8EF5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D342FDDC-3A07-C939-17B0-ED89C3489DBC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CF5A430E-48AD-BD0F-D402-225F05C2BA29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1E5F09AA-2AA0-EDCC-57FF-E08273071699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411E39DB-9A3F-BF0B-D4B3-D2711F89D357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E558D122-0137-C7E3-761F-A9BE17D5C888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BBADCB6E-4D77-9289-32E6-5CB2B4C18BC9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6E7FBED3-8523-DE67-6FD9-C0A59BCA81CE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997456A6-610D-5DD6-90E0-7782BE0E1C57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AD27BA6D-CCD7-54E7-AF11-9038EFBF4DD0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0FE03D75-A744-DAD1-70CA-9ED19FBCEA8A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71AE5B9E-186E-C38D-C816-18AEFDD83F60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A7DBCC0B-85BD-1A22-293F-E603EB963893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35FDF8CE-1D9E-DAFC-8BAD-9380557A7B23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00A1B0EB-8C4D-4D57-3ED6-62605BAACF68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0C906DA3-A884-D905-3656-9F719C1070FE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6E3AF8F7-B4BA-9757-7391-0284553B5B0D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C2B57947-592F-5FE1-8737-F442D50C809F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6F015FDD-C2E8-5E85-DD0E-6902E6ED4A6B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9A2EF600-AEB7-8131-7ED9-8F2EF0ABCD6B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E6B83324-93A4-F87A-99BD-113767AFCC8C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72A7735C-C393-C862-EC65-BA89DBFF818F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A1EA27BB-B290-84D9-BBA3-8F1FA22EBEE0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F93774A4-4567-015A-FF05-5941C1475A72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CFF8C970-8303-9A2E-A27D-213977276D21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1DF03971-5154-2336-0D78-F5DA98111897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045B70C9-822F-618B-786A-965A8910B1B5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A0E2AD4A-093A-961D-7EEA-0427233C7565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259D91E8-841B-4673-40A2-6376AB4A0F2D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86FCC672-DBEB-FD86-E060-E9E17A05AEB5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A9D43401-0C50-8E75-5ADD-9C66BA8996BB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6F3FFD20-A1EC-43BB-9C76-823FE8651EA6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A62CAD2C-FC51-2D0D-6330-6BB49E0A29E0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D42A5CC8-C7BB-3FF7-C29F-6BB56F20B43D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6DCD8B49-33C5-3B29-B78E-53E93E5FD401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5AD9EC4F-108C-2D03-3D4A-F9CCB5665C7C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0664EC32-07B0-B7FB-6A58-11D7502EDDD6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0CDB993F-3A8D-4DB2-C39F-8F22EBD3AB6E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A5C5EC04-3067-2F04-A7C2-E5997775031D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29C59F43-D8E1-7515-01F9-89E4C0B84FC2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D7B8C1C6-8F8B-B1DE-D75B-2A65A63C23B5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D14B65FE-9459-4F58-5846-A72C069C7325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2CDBED53-B5A4-22D8-D652-56A170F7CCC1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7A8E45B4-7C2C-75B9-36A6-91076457AB5A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DDB97697-DECE-1EA2-E84B-60CCAE458FBD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668898DC-EE23-46AF-AB32-09A196655081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A3B7F7A0-D323-1ED5-BDC6-07F1408B37C0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6081615D-7292-DABC-61B7-73B29515F379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C1C5A296-A541-8F4C-D82B-DA32BF781826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9E91C848-C3C4-D373-9485-19F142C23A75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021945EA-8C8F-AC55-1277-685D351393E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08F1C25E-1F89-4347-DF5A-77EB334CBC39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5D14649E-AF01-8906-FEF4-05692ADD17FA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E176936C-4F65-DFDA-FCBE-8CD0B0A2F67A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E41F1D0C-1DC6-E3FC-E4E7-76B6E55EA20C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27A7EFC9-4A86-2FF0-DD69-0FBDA0D9A97F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22838ED1-F970-0BFE-06A8-769A369AF1BD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45853DCA-3BD0-31B2-B661-59E2BAB77333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B6878BFE-8BC2-001B-1F7D-C900D69AD6F1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ABB11316-42A5-4262-E77F-3492F6C17A59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70405BC4-8553-50E8-32E4-8DFC9B02C8E1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42D9907D-0C18-DE23-0C53-8AC84408647A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917E8222-0D1C-A2D8-54E9-98FA270C5B78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9C667995-8124-031E-51DE-AB7C2C72E455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706A3C5C-5425-C35E-D761-270BF8B5AB2B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AE9DFE04-B9C2-1930-0B43-8921F77334E5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735C11F6-6584-2E91-815C-7AD3FB014A93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613AB029-B089-F74D-1689-963A00639A80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804E3CEF-87C0-929E-EEDA-ED14E5F14D47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B66E1A7A-51EB-5E02-97D9-DF6693C650D0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B610330E-A7F7-B332-AAB1-A9AF1DE50B6E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494ECC20-4386-508F-EBC8-396B707BF59D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EDF1F9CE-10D6-6BD8-67B9-528A00A287EB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59A998A1-0953-FB58-3452-8966E9CC85E1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6E147D48-D012-0F9D-EB85-B9A6A624ACCB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2E405F72-0355-8A06-299C-9CD0B065DC5D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F5F14AB9-04E0-6221-91B9-78A5E1B4D35C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1CC0ECD9-1775-91D6-8A4B-589EB1697339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CFA0F948-8C36-D5DD-7A59-D6111C3A61FB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9BF38686-97A1-4685-7D4A-8D9772CA1133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1CD4ED09-51C6-D649-F7CA-5F6C9294D255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C65FE358-C88E-E13E-9BE1-897568FFF6C8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F85C690F-B27D-327D-5107-1459FA20DE90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9664FAB7-2693-8119-B627-4EDAEFC7B5D0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FF67BF44-AEF6-BF85-4C91-2CCAA7A64D9A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1A4A9BC9-8E0D-C7F9-3A11-24D2CBD89751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FBECA343-6AEB-6497-5EAC-B3E33B12C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51332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CEC1E7F-736D-BA28-BB82-C4EA3170BE52}"/>
              </a:ext>
            </a:extLst>
          </p:cNvPr>
          <p:cNvGrpSpPr/>
          <p:nvPr/>
        </p:nvGrpSpPr>
        <p:grpSpPr>
          <a:xfrm>
            <a:off x="2616794" y="4473212"/>
            <a:ext cx="708212" cy="246221"/>
            <a:chOff x="2616794" y="4474504"/>
            <a:chExt cx="708212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C004F-053F-619A-539F-203F9F8152DE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67C507-7936-799A-AA29-96BD487B2C95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5" name="Terminator 14">
                <a:extLst>
                  <a:ext uri="{FF2B5EF4-FFF2-40B4-BE49-F238E27FC236}">
                    <a16:creationId xmlns:a16="http://schemas.microsoft.com/office/drawing/2014/main" id="{DB2889BB-FC7F-7205-CF06-F383ECA435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541D5F8-12DC-D3B0-A98F-15245F592E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745" y="4546077"/>
                <a:ext cx="192023" cy="21688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3" name="Merge 2">
            <a:extLst>
              <a:ext uri="{FF2B5EF4-FFF2-40B4-BE49-F238E27FC236}">
                <a16:creationId xmlns:a16="http://schemas.microsoft.com/office/drawing/2014/main" id="{91C84B58-F8B2-1D8F-0DBE-2E4446B20CB4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CB0D76B3-3CB7-8383-D4A2-ACB4F341D737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oogle Shape;1716;p40">
            <a:extLst>
              <a:ext uri="{FF2B5EF4-FFF2-40B4-BE49-F238E27FC236}">
                <a16:creationId xmlns:a16="http://schemas.microsoft.com/office/drawing/2014/main" id="{1FFB3ED4-1806-9D39-E72A-8B8EF02AAC4B}"/>
              </a:ext>
            </a:extLst>
          </p:cNvPr>
          <p:cNvGrpSpPr/>
          <p:nvPr/>
        </p:nvGrpSpPr>
        <p:grpSpPr>
          <a:xfrm>
            <a:off x="5124424" y="2061420"/>
            <a:ext cx="1945216" cy="2059056"/>
            <a:chOff x="3223350" y="1626199"/>
            <a:chExt cx="2697300" cy="2855154"/>
          </a:xfrm>
        </p:grpSpPr>
        <p:sp>
          <p:nvSpPr>
            <p:cNvPr id="19" name="Google Shape;1717;p40">
              <a:extLst>
                <a:ext uri="{FF2B5EF4-FFF2-40B4-BE49-F238E27FC236}">
                  <a16:creationId xmlns:a16="http://schemas.microsoft.com/office/drawing/2014/main" id="{AF5B9F29-45EF-6732-5AB6-908C2A579E02}"/>
                </a:ext>
              </a:extLst>
            </p:cNvPr>
            <p:cNvSpPr/>
            <p:nvPr/>
          </p:nvSpPr>
          <p:spPr>
            <a:xfrm>
              <a:off x="3223350" y="1705118"/>
              <a:ext cx="2697300" cy="2697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718;p40">
              <a:extLst>
                <a:ext uri="{FF2B5EF4-FFF2-40B4-BE49-F238E27FC236}">
                  <a16:creationId xmlns:a16="http://schemas.microsoft.com/office/drawing/2014/main" id="{7CB2321A-AEAC-3521-F160-FC8FEBAD9873}"/>
                </a:ext>
              </a:extLst>
            </p:cNvPr>
            <p:cNvGrpSpPr/>
            <p:nvPr/>
          </p:nvGrpSpPr>
          <p:grpSpPr>
            <a:xfrm>
              <a:off x="3709443" y="1626199"/>
              <a:ext cx="1725119" cy="2855154"/>
              <a:chOff x="6664060" y="1485910"/>
              <a:chExt cx="2221087" cy="3676006"/>
            </a:xfrm>
          </p:grpSpPr>
          <p:sp>
            <p:nvSpPr>
              <p:cNvPr id="21" name="Google Shape;1719;p40">
                <a:extLst>
                  <a:ext uri="{FF2B5EF4-FFF2-40B4-BE49-F238E27FC236}">
                    <a16:creationId xmlns:a16="http://schemas.microsoft.com/office/drawing/2014/main" id="{F6D0F117-BA4E-49E2-759B-7CA1793A1A1B}"/>
                  </a:ext>
                </a:extLst>
              </p:cNvPr>
              <p:cNvSpPr/>
              <p:nvPr/>
            </p:nvSpPr>
            <p:spPr>
              <a:xfrm flipH="1">
                <a:off x="7411502" y="1485910"/>
                <a:ext cx="1144218" cy="1884910"/>
              </a:xfrm>
              <a:custGeom>
                <a:avLst/>
                <a:gdLst/>
                <a:ahLst/>
                <a:cxnLst/>
                <a:rect l="l" t="t" r="r" b="b"/>
                <a:pathLst>
                  <a:path w="32382" h="53344" extrusionOk="0">
                    <a:moveTo>
                      <a:pt x="28640" y="20012"/>
                    </a:moveTo>
                    <a:cubicBezTo>
                      <a:pt x="28609" y="20177"/>
                      <a:pt x="28578" y="20343"/>
                      <a:pt x="28547" y="20511"/>
                    </a:cubicBezTo>
                    <a:cubicBezTo>
                      <a:pt x="28573" y="20291"/>
                      <a:pt x="28604" y="20129"/>
                      <a:pt x="28640" y="20012"/>
                    </a:cubicBezTo>
                    <a:close/>
                    <a:moveTo>
                      <a:pt x="15059" y="0"/>
                    </a:moveTo>
                    <a:cubicBezTo>
                      <a:pt x="14736" y="0"/>
                      <a:pt x="14412" y="3"/>
                      <a:pt x="14086" y="10"/>
                    </a:cubicBezTo>
                    <a:cubicBezTo>
                      <a:pt x="12257" y="35"/>
                      <a:pt x="10427" y="210"/>
                      <a:pt x="8673" y="511"/>
                    </a:cubicBezTo>
                    <a:cubicBezTo>
                      <a:pt x="6417" y="912"/>
                      <a:pt x="4312" y="2315"/>
                      <a:pt x="3234" y="4346"/>
                    </a:cubicBezTo>
                    <a:cubicBezTo>
                      <a:pt x="2632" y="5498"/>
                      <a:pt x="2156" y="6626"/>
                      <a:pt x="1830" y="7754"/>
                    </a:cubicBezTo>
                    <a:cubicBezTo>
                      <a:pt x="1279" y="9158"/>
                      <a:pt x="878" y="10661"/>
                      <a:pt x="653" y="12165"/>
                    </a:cubicBezTo>
                    <a:cubicBezTo>
                      <a:pt x="226" y="15072"/>
                      <a:pt x="302" y="18030"/>
                      <a:pt x="377" y="20962"/>
                    </a:cubicBezTo>
                    <a:cubicBezTo>
                      <a:pt x="502" y="27128"/>
                      <a:pt x="577" y="33268"/>
                      <a:pt x="602" y="39408"/>
                    </a:cubicBezTo>
                    <a:cubicBezTo>
                      <a:pt x="627" y="44070"/>
                      <a:pt x="602" y="48732"/>
                      <a:pt x="1" y="53343"/>
                    </a:cubicBezTo>
                    <a:cubicBezTo>
                      <a:pt x="5765" y="50536"/>
                      <a:pt x="11780" y="48155"/>
                      <a:pt x="17921" y="46276"/>
                    </a:cubicBezTo>
                    <a:cubicBezTo>
                      <a:pt x="20666" y="45421"/>
                      <a:pt x="23494" y="44666"/>
                      <a:pt x="26338" y="44666"/>
                    </a:cubicBezTo>
                    <a:cubicBezTo>
                      <a:pt x="26999" y="44666"/>
                      <a:pt x="27660" y="44707"/>
                      <a:pt x="28322" y="44797"/>
                    </a:cubicBezTo>
                    <a:cubicBezTo>
                      <a:pt x="27745" y="38606"/>
                      <a:pt x="27620" y="32165"/>
                      <a:pt x="28021" y="25950"/>
                    </a:cubicBezTo>
                    <a:cubicBezTo>
                      <a:pt x="28146" y="24170"/>
                      <a:pt x="28347" y="22366"/>
                      <a:pt x="28547" y="20586"/>
                    </a:cubicBezTo>
                    <a:cubicBezTo>
                      <a:pt x="28573" y="20548"/>
                      <a:pt x="28836" y="20305"/>
                      <a:pt x="29099" y="20061"/>
                    </a:cubicBezTo>
                    <a:lnTo>
                      <a:pt x="29099" y="20061"/>
                    </a:lnTo>
                    <a:cubicBezTo>
                      <a:pt x="29247" y="20896"/>
                      <a:pt x="29434" y="21858"/>
                      <a:pt x="29551" y="21858"/>
                    </a:cubicBezTo>
                    <a:cubicBezTo>
                      <a:pt x="29644" y="21858"/>
                      <a:pt x="29695" y="21261"/>
                      <a:pt x="29650" y="19534"/>
                    </a:cubicBezTo>
                    <a:lnTo>
                      <a:pt x="29650" y="19534"/>
                    </a:lnTo>
                    <a:cubicBezTo>
                      <a:pt x="29623" y="20107"/>
                      <a:pt x="29549" y="20288"/>
                      <a:pt x="29450" y="20288"/>
                    </a:cubicBezTo>
                    <a:cubicBezTo>
                      <a:pt x="29364" y="20288"/>
                      <a:pt x="29258" y="20150"/>
                      <a:pt x="29149" y="20015"/>
                    </a:cubicBezTo>
                    <a:lnTo>
                      <a:pt x="29149" y="20015"/>
                    </a:lnTo>
                    <a:cubicBezTo>
                      <a:pt x="29133" y="20030"/>
                      <a:pt x="29116" y="20045"/>
                      <a:pt x="29099" y="20061"/>
                    </a:cubicBezTo>
                    <a:lnTo>
                      <a:pt x="29099" y="20061"/>
                    </a:lnTo>
                    <a:cubicBezTo>
                      <a:pt x="29091" y="20015"/>
                      <a:pt x="29084" y="19971"/>
                      <a:pt x="29076" y="19926"/>
                    </a:cubicBezTo>
                    <a:lnTo>
                      <a:pt x="29076" y="19926"/>
                    </a:lnTo>
                    <a:cubicBezTo>
                      <a:pt x="29100" y="19955"/>
                      <a:pt x="29125" y="19985"/>
                      <a:pt x="29149" y="20015"/>
                    </a:cubicBezTo>
                    <a:lnTo>
                      <a:pt x="29149" y="20015"/>
                    </a:lnTo>
                    <a:cubicBezTo>
                      <a:pt x="29382" y="19798"/>
                      <a:pt x="29605" y="19591"/>
                      <a:pt x="29650" y="19534"/>
                    </a:cubicBezTo>
                    <a:lnTo>
                      <a:pt x="29650" y="19534"/>
                    </a:lnTo>
                    <a:cubicBezTo>
                      <a:pt x="29650" y="19534"/>
                      <a:pt x="29650" y="19534"/>
                      <a:pt x="29650" y="19534"/>
                    </a:cubicBezTo>
                    <a:cubicBezTo>
                      <a:pt x="30227" y="18857"/>
                      <a:pt x="30603" y="18130"/>
                      <a:pt x="30978" y="17353"/>
                    </a:cubicBezTo>
                    <a:cubicBezTo>
                      <a:pt x="32382" y="14496"/>
                      <a:pt x="32031" y="12491"/>
                      <a:pt x="31204" y="9508"/>
                    </a:cubicBezTo>
                    <a:cubicBezTo>
                      <a:pt x="30527" y="7027"/>
                      <a:pt x="28698" y="5248"/>
                      <a:pt x="26643" y="3819"/>
                    </a:cubicBezTo>
                    <a:cubicBezTo>
                      <a:pt x="24011" y="1990"/>
                      <a:pt x="21254" y="260"/>
                      <a:pt x="17946" y="85"/>
                    </a:cubicBezTo>
                    <a:cubicBezTo>
                      <a:pt x="16987" y="28"/>
                      <a:pt x="16029" y="0"/>
                      <a:pt x="150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20;p40">
                <a:extLst>
                  <a:ext uri="{FF2B5EF4-FFF2-40B4-BE49-F238E27FC236}">
                    <a16:creationId xmlns:a16="http://schemas.microsoft.com/office/drawing/2014/main" id="{02D12A2A-2015-1598-A1E6-42AE987C4F79}"/>
                  </a:ext>
                </a:extLst>
              </p:cNvPr>
              <p:cNvSpPr/>
              <p:nvPr/>
            </p:nvSpPr>
            <p:spPr>
              <a:xfrm flipH="1">
                <a:off x="6827873" y="2731363"/>
                <a:ext cx="2057274" cy="2430553"/>
              </a:xfrm>
              <a:custGeom>
                <a:avLst/>
                <a:gdLst/>
                <a:ahLst/>
                <a:cxnLst/>
                <a:rect l="l" t="t" r="r" b="b"/>
                <a:pathLst>
                  <a:path w="58222" h="68786" extrusionOk="0">
                    <a:moveTo>
                      <a:pt x="21805" y="1"/>
                    </a:moveTo>
                    <a:cubicBezTo>
                      <a:pt x="18071" y="1"/>
                      <a:pt x="14512" y="1455"/>
                      <a:pt x="11855" y="4036"/>
                    </a:cubicBezTo>
                    <a:cubicBezTo>
                      <a:pt x="11304" y="4462"/>
                      <a:pt x="10778" y="4988"/>
                      <a:pt x="10377" y="5640"/>
                    </a:cubicBezTo>
                    <a:cubicBezTo>
                      <a:pt x="10276" y="5790"/>
                      <a:pt x="10201" y="5966"/>
                      <a:pt x="10101" y="6116"/>
                    </a:cubicBezTo>
                    <a:cubicBezTo>
                      <a:pt x="9524" y="6943"/>
                      <a:pt x="9048" y="7821"/>
                      <a:pt x="8672" y="8723"/>
                    </a:cubicBezTo>
                    <a:cubicBezTo>
                      <a:pt x="4387" y="17144"/>
                      <a:pt x="1" y="31505"/>
                      <a:pt x="2958" y="39400"/>
                    </a:cubicBezTo>
                    <a:cubicBezTo>
                      <a:pt x="4236" y="42808"/>
                      <a:pt x="6868" y="45590"/>
                      <a:pt x="10076" y="47294"/>
                    </a:cubicBezTo>
                    <a:lnTo>
                      <a:pt x="10702" y="55465"/>
                    </a:lnTo>
                    <a:cubicBezTo>
                      <a:pt x="10803" y="56618"/>
                      <a:pt x="10853" y="57746"/>
                      <a:pt x="10903" y="58898"/>
                    </a:cubicBezTo>
                    <a:cubicBezTo>
                      <a:pt x="11304" y="61330"/>
                      <a:pt x="13133" y="63711"/>
                      <a:pt x="16367" y="65590"/>
                    </a:cubicBezTo>
                    <a:cubicBezTo>
                      <a:pt x="20051" y="67721"/>
                      <a:pt x="24869" y="68786"/>
                      <a:pt x="29684" y="68786"/>
                    </a:cubicBezTo>
                    <a:cubicBezTo>
                      <a:pt x="34499" y="68786"/>
                      <a:pt x="39312" y="67721"/>
                      <a:pt x="42983" y="65590"/>
                    </a:cubicBezTo>
                    <a:cubicBezTo>
                      <a:pt x="46642" y="63460"/>
                      <a:pt x="48447" y="60678"/>
                      <a:pt x="48447" y="57871"/>
                    </a:cubicBezTo>
                    <a:lnTo>
                      <a:pt x="47068" y="37771"/>
                    </a:lnTo>
                    <a:cubicBezTo>
                      <a:pt x="47119" y="36517"/>
                      <a:pt x="47094" y="35289"/>
                      <a:pt x="47043" y="34061"/>
                    </a:cubicBezTo>
                    <a:lnTo>
                      <a:pt x="47043" y="34061"/>
                    </a:lnTo>
                    <a:cubicBezTo>
                      <a:pt x="48647" y="35114"/>
                      <a:pt x="50327" y="36141"/>
                      <a:pt x="52056" y="36994"/>
                    </a:cubicBezTo>
                    <a:cubicBezTo>
                      <a:pt x="52487" y="37202"/>
                      <a:pt x="52941" y="37301"/>
                      <a:pt x="53386" y="37301"/>
                    </a:cubicBezTo>
                    <a:cubicBezTo>
                      <a:pt x="54494" y="37301"/>
                      <a:pt x="55548" y="36688"/>
                      <a:pt x="56066" y="35615"/>
                    </a:cubicBezTo>
                    <a:lnTo>
                      <a:pt x="57896" y="31906"/>
                    </a:lnTo>
                    <a:lnTo>
                      <a:pt x="57896" y="31906"/>
                    </a:lnTo>
                    <a:cubicBezTo>
                      <a:pt x="57559" y="32229"/>
                      <a:pt x="57410" y="32350"/>
                      <a:pt x="57378" y="32350"/>
                    </a:cubicBezTo>
                    <a:cubicBezTo>
                      <a:pt x="57289" y="32350"/>
                      <a:pt x="58056" y="31458"/>
                      <a:pt x="58221" y="31329"/>
                    </a:cubicBezTo>
                    <a:cubicBezTo>
                      <a:pt x="54186" y="31004"/>
                      <a:pt x="50627" y="28247"/>
                      <a:pt x="48572" y="24788"/>
                    </a:cubicBezTo>
                    <a:cubicBezTo>
                      <a:pt x="46517" y="21304"/>
                      <a:pt x="45690" y="17194"/>
                      <a:pt x="45690" y="13134"/>
                    </a:cubicBezTo>
                    <a:cubicBezTo>
                      <a:pt x="45690" y="7319"/>
                      <a:pt x="41580" y="4387"/>
                      <a:pt x="37795" y="2156"/>
                    </a:cubicBezTo>
                    <a:cubicBezTo>
                      <a:pt x="35565" y="778"/>
                      <a:pt x="32983" y="1"/>
                      <a:pt x="302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21;p40">
                <a:extLst>
                  <a:ext uri="{FF2B5EF4-FFF2-40B4-BE49-F238E27FC236}">
                    <a16:creationId xmlns:a16="http://schemas.microsoft.com/office/drawing/2014/main" id="{1AF1C355-4A43-EEDA-D91E-6FDCB06D6774}"/>
                  </a:ext>
                </a:extLst>
              </p:cNvPr>
              <p:cNvSpPr/>
              <p:nvPr/>
            </p:nvSpPr>
            <p:spPr>
              <a:xfrm flipH="1">
                <a:off x="7492952" y="2731375"/>
                <a:ext cx="766098" cy="2417417"/>
              </a:xfrm>
              <a:custGeom>
                <a:avLst/>
                <a:gdLst/>
                <a:ahLst/>
                <a:cxnLst/>
                <a:rect l="l" t="t" r="r" b="b"/>
                <a:pathLst>
                  <a:path w="21681" h="68623" extrusionOk="0">
                    <a:moveTo>
                      <a:pt x="1" y="28823"/>
                    </a:moveTo>
                    <a:cubicBezTo>
                      <a:pt x="3" y="28826"/>
                      <a:pt x="5" y="28829"/>
                      <a:pt x="8" y="28832"/>
                    </a:cubicBezTo>
                    <a:lnTo>
                      <a:pt x="8" y="28832"/>
                    </a:lnTo>
                    <a:cubicBezTo>
                      <a:pt x="3" y="28826"/>
                      <a:pt x="1" y="28823"/>
                      <a:pt x="1" y="28823"/>
                    </a:cubicBezTo>
                    <a:close/>
                    <a:moveTo>
                      <a:pt x="10703" y="1"/>
                    </a:moveTo>
                    <a:lnTo>
                      <a:pt x="15014" y="21705"/>
                    </a:lnTo>
                    <a:lnTo>
                      <a:pt x="15014" y="27921"/>
                    </a:lnTo>
                    <a:lnTo>
                      <a:pt x="14688" y="28422"/>
                    </a:lnTo>
                    <a:cubicBezTo>
                      <a:pt x="14337" y="28999"/>
                      <a:pt x="13961" y="29475"/>
                      <a:pt x="13610" y="29876"/>
                    </a:cubicBezTo>
                    <a:cubicBezTo>
                      <a:pt x="12236" y="31324"/>
                      <a:pt x="10212" y="31907"/>
                      <a:pt x="8270" y="31907"/>
                    </a:cubicBezTo>
                    <a:cubicBezTo>
                      <a:pt x="8228" y="31907"/>
                      <a:pt x="8187" y="31906"/>
                      <a:pt x="8146" y="31906"/>
                    </a:cubicBezTo>
                    <a:cubicBezTo>
                      <a:pt x="6066" y="31881"/>
                      <a:pt x="4337" y="31104"/>
                      <a:pt x="2507" y="30151"/>
                    </a:cubicBezTo>
                    <a:cubicBezTo>
                      <a:pt x="1931" y="29851"/>
                      <a:pt x="1379" y="29550"/>
                      <a:pt x="803" y="29249"/>
                    </a:cubicBezTo>
                    <a:cubicBezTo>
                      <a:pt x="631" y="29151"/>
                      <a:pt x="143" y="29004"/>
                      <a:pt x="8" y="28832"/>
                    </a:cubicBezTo>
                    <a:lnTo>
                      <a:pt x="8" y="28832"/>
                    </a:lnTo>
                    <a:cubicBezTo>
                      <a:pt x="40" y="28875"/>
                      <a:pt x="185" y="29067"/>
                      <a:pt x="427" y="29375"/>
                    </a:cubicBezTo>
                    <a:lnTo>
                      <a:pt x="527" y="29500"/>
                    </a:lnTo>
                    <a:cubicBezTo>
                      <a:pt x="778" y="29801"/>
                      <a:pt x="1154" y="30227"/>
                      <a:pt x="1630" y="30678"/>
                    </a:cubicBezTo>
                    <a:cubicBezTo>
                      <a:pt x="2883" y="31831"/>
                      <a:pt x="4437" y="32708"/>
                      <a:pt x="6116" y="33059"/>
                    </a:cubicBezTo>
                    <a:cubicBezTo>
                      <a:pt x="6623" y="33162"/>
                      <a:pt x="7124" y="33201"/>
                      <a:pt x="7623" y="33201"/>
                    </a:cubicBezTo>
                    <a:cubicBezTo>
                      <a:pt x="8947" y="33201"/>
                      <a:pt x="10250" y="32924"/>
                      <a:pt x="11580" y="32833"/>
                    </a:cubicBezTo>
                    <a:cubicBezTo>
                      <a:pt x="11925" y="32814"/>
                      <a:pt x="12266" y="32806"/>
                      <a:pt x="12606" y="32806"/>
                    </a:cubicBezTo>
                    <a:cubicBezTo>
                      <a:pt x="13156" y="32806"/>
                      <a:pt x="13704" y="32827"/>
                      <a:pt x="14262" y="32858"/>
                    </a:cubicBezTo>
                    <a:cubicBezTo>
                      <a:pt x="14512" y="32883"/>
                      <a:pt x="14763" y="32883"/>
                      <a:pt x="15014" y="32908"/>
                    </a:cubicBezTo>
                    <a:lnTo>
                      <a:pt x="15014" y="68623"/>
                    </a:lnTo>
                    <a:cubicBezTo>
                      <a:pt x="15740" y="68548"/>
                      <a:pt x="16467" y="68447"/>
                      <a:pt x="17194" y="68322"/>
                    </a:cubicBezTo>
                    <a:lnTo>
                      <a:pt x="17194" y="30778"/>
                    </a:lnTo>
                    <a:cubicBezTo>
                      <a:pt x="17770" y="30327"/>
                      <a:pt x="18472" y="30051"/>
                      <a:pt x="19149" y="29776"/>
                    </a:cubicBezTo>
                    <a:cubicBezTo>
                      <a:pt x="20001" y="29425"/>
                      <a:pt x="20853" y="29074"/>
                      <a:pt x="21680" y="28748"/>
                    </a:cubicBezTo>
                    <a:lnTo>
                      <a:pt x="21680" y="28748"/>
                    </a:lnTo>
                    <a:cubicBezTo>
                      <a:pt x="20979" y="29021"/>
                      <a:pt x="20138" y="29190"/>
                      <a:pt x="19325" y="29190"/>
                    </a:cubicBezTo>
                    <a:cubicBezTo>
                      <a:pt x="18945" y="29190"/>
                      <a:pt x="18572" y="29153"/>
                      <a:pt x="18222" y="29074"/>
                    </a:cubicBezTo>
                    <a:cubicBezTo>
                      <a:pt x="17670" y="28948"/>
                      <a:pt x="17194" y="28648"/>
                      <a:pt x="17194" y="28071"/>
                    </a:cubicBezTo>
                    <a:cubicBezTo>
                      <a:pt x="17169" y="27595"/>
                      <a:pt x="17194" y="27094"/>
                      <a:pt x="17194" y="26593"/>
                    </a:cubicBezTo>
                    <a:lnTo>
                      <a:pt x="17194" y="22583"/>
                    </a:lnTo>
                    <a:lnTo>
                      <a:pt x="17194" y="21705"/>
                    </a:lnTo>
                    <a:lnTo>
                      <a:pt x="19901" y="11730"/>
                    </a:lnTo>
                    <a:lnTo>
                      <a:pt x="14788" y="176"/>
                    </a:lnTo>
                    <a:cubicBezTo>
                      <a:pt x="14061" y="76"/>
                      <a:pt x="13309" y="1"/>
                      <a:pt x="12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22;p40">
                <a:extLst>
                  <a:ext uri="{FF2B5EF4-FFF2-40B4-BE49-F238E27FC236}">
                    <a16:creationId xmlns:a16="http://schemas.microsoft.com/office/drawing/2014/main" id="{2BBBD7AE-755B-F3FA-72C7-664BDEDFAFD1}"/>
                  </a:ext>
                </a:extLst>
              </p:cNvPr>
              <p:cNvSpPr/>
              <p:nvPr/>
            </p:nvSpPr>
            <p:spPr>
              <a:xfrm flipH="1">
                <a:off x="7657680" y="2664085"/>
                <a:ext cx="479143" cy="32593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9224" extrusionOk="0">
                    <a:moveTo>
                      <a:pt x="10753" y="0"/>
                    </a:moveTo>
                    <a:lnTo>
                      <a:pt x="1" y="1228"/>
                    </a:lnTo>
                    <a:lnTo>
                      <a:pt x="1630" y="8872"/>
                    </a:lnTo>
                    <a:lnTo>
                      <a:pt x="13560" y="9223"/>
                    </a:lnTo>
                    <a:lnTo>
                      <a:pt x="1075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23;p40">
                <a:extLst>
                  <a:ext uri="{FF2B5EF4-FFF2-40B4-BE49-F238E27FC236}">
                    <a16:creationId xmlns:a16="http://schemas.microsoft.com/office/drawing/2014/main" id="{F79A4762-A72F-7F9A-3BC7-A28E92961310}"/>
                  </a:ext>
                </a:extLst>
              </p:cNvPr>
              <p:cNvSpPr/>
              <p:nvPr/>
            </p:nvSpPr>
            <p:spPr>
              <a:xfrm flipH="1">
                <a:off x="7728527" y="2770337"/>
                <a:ext cx="427766" cy="728007"/>
              </a:xfrm>
              <a:custGeom>
                <a:avLst/>
                <a:gdLst/>
                <a:ahLst/>
                <a:cxnLst/>
                <a:rect l="l" t="t" r="r" b="b"/>
                <a:pathLst>
                  <a:path w="12106" h="20603" extrusionOk="0">
                    <a:moveTo>
                      <a:pt x="0" y="1"/>
                    </a:moveTo>
                    <a:lnTo>
                      <a:pt x="12106" y="20602"/>
                    </a:lnTo>
                    <a:lnTo>
                      <a:pt x="11504" y="23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24;p40">
                <a:extLst>
                  <a:ext uri="{FF2B5EF4-FFF2-40B4-BE49-F238E27FC236}">
                    <a16:creationId xmlns:a16="http://schemas.microsoft.com/office/drawing/2014/main" id="{1C927AB1-9FEA-BA2C-DA32-D24728F020B1}"/>
                  </a:ext>
                </a:extLst>
              </p:cNvPr>
              <p:cNvSpPr/>
              <p:nvPr/>
            </p:nvSpPr>
            <p:spPr>
              <a:xfrm flipH="1">
                <a:off x="7682486" y="4008405"/>
                <a:ext cx="90352" cy="9035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57" extrusionOk="0">
                    <a:moveTo>
                      <a:pt x="1279" y="0"/>
                    </a:moveTo>
                    <a:cubicBezTo>
                      <a:pt x="577" y="0"/>
                      <a:pt x="0" y="577"/>
                      <a:pt x="0" y="1279"/>
                    </a:cubicBezTo>
                    <a:cubicBezTo>
                      <a:pt x="0" y="1980"/>
                      <a:pt x="577" y="2557"/>
                      <a:pt x="1279" y="2557"/>
                    </a:cubicBezTo>
                    <a:cubicBezTo>
                      <a:pt x="2005" y="2557"/>
                      <a:pt x="2557" y="1980"/>
                      <a:pt x="2557" y="1279"/>
                    </a:cubicBezTo>
                    <a:cubicBezTo>
                      <a:pt x="2557" y="577"/>
                      <a:pt x="2005" y="0"/>
                      <a:pt x="1279" y="0"/>
                    </a:cubicBezTo>
                    <a:close/>
                  </a:path>
                </a:pathLst>
              </a:custGeom>
              <a:solidFill>
                <a:srgbClr val="A6BDC5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25;p40">
                <a:extLst>
                  <a:ext uri="{FF2B5EF4-FFF2-40B4-BE49-F238E27FC236}">
                    <a16:creationId xmlns:a16="http://schemas.microsoft.com/office/drawing/2014/main" id="{422C31A8-1ACB-AEA2-CC7D-D47DDFFAD484}"/>
                  </a:ext>
                </a:extLst>
              </p:cNvPr>
              <p:cNvSpPr/>
              <p:nvPr/>
            </p:nvSpPr>
            <p:spPr>
              <a:xfrm flipH="1">
                <a:off x="8112866" y="2955422"/>
                <a:ext cx="331266" cy="1031747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29199" extrusionOk="0">
                    <a:moveTo>
                      <a:pt x="8347" y="1"/>
                    </a:moveTo>
                    <a:cubicBezTo>
                      <a:pt x="8522" y="1705"/>
                      <a:pt x="7946" y="3485"/>
                      <a:pt x="6642" y="4788"/>
                    </a:cubicBezTo>
                    <a:cubicBezTo>
                      <a:pt x="2958" y="8447"/>
                      <a:pt x="1" y="21530"/>
                      <a:pt x="76" y="26718"/>
                    </a:cubicBezTo>
                    <a:cubicBezTo>
                      <a:pt x="101" y="27570"/>
                      <a:pt x="201" y="28447"/>
                      <a:pt x="627" y="29199"/>
                    </a:cubicBezTo>
                    <a:cubicBezTo>
                      <a:pt x="602" y="28998"/>
                      <a:pt x="577" y="28798"/>
                      <a:pt x="577" y="28597"/>
                    </a:cubicBezTo>
                    <a:cubicBezTo>
                      <a:pt x="527" y="23409"/>
                      <a:pt x="3459" y="10327"/>
                      <a:pt x="7144" y="6668"/>
                    </a:cubicBezTo>
                    <a:cubicBezTo>
                      <a:pt x="8948" y="4888"/>
                      <a:pt x="9374" y="2206"/>
                      <a:pt x="8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26;p40">
                <a:extLst>
                  <a:ext uri="{FF2B5EF4-FFF2-40B4-BE49-F238E27FC236}">
                    <a16:creationId xmlns:a16="http://schemas.microsoft.com/office/drawing/2014/main" id="{D5279F5D-B676-00F9-E3EF-39241FE6459B}"/>
                  </a:ext>
                </a:extLst>
              </p:cNvPr>
              <p:cNvSpPr/>
              <p:nvPr/>
            </p:nvSpPr>
            <p:spPr>
              <a:xfrm flipH="1">
                <a:off x="7566446" y="3864945"/>
                <a:ext cx="1237220" cy="608115"/>
              </a:xfrm>
              <a:custGeom>
                <a:avLst/>
                <a:gdLst/>
                <a:ahLst/>
                <a:cxnLst/>
                <a:rect l="l" t="t" r="r" b="b"/>
                <a:pathLst>
                  <a:path w="35014" h="17210" extrusionOk="0">
                    <a:moveTo>
                      <a:pt x="33008" y="0"/>
                    </a:moveTo>
                    <a:lnTo>
                      <a:pt x="33008" y="1"/>
                    </a:lnTo>
                    <a:lnTo>
                      <a:pt x="33008" y="1"/>
                    </a:lnTo>
                    <a:cubicBezTo>
                      <a:pt x="33008" y="1"/>
                      <a:pt x="33008" y="0"/>
                      <a:pt x="33008" y="0"/>
                    </a:cubicBezTo>
                    <a:close/>
                    <a:moveTo>
                      <a:pt x="33008" y="1"/>
                    </a:moveTo>
                    <a:cubicBezTo>
                      <a:pt x="33156" y="553"/>
                      <a:pt x="29599" y="2131"/>
                      <a:pt x="26993" y="3233"/>
                    </a:cubicBezTo>
                    <a:lnTo>
                      <a:pt x="29825" y="9499"/>
                    </a:lnTo>
                    <a:cubicBezTo>
                      <a:pt x="29399" y="9800"/>
                      <a:pt x="29073" y="10000"/>
                      <a:pt x="28948" y="10101"/>
                    </a:cubicBezTo>
                    <a:cubicBezTo>
                      <a:pt x="28121" y="10652"/>
                      <a:pt x="27269" y="11153"/>
                      <a:pt x="26416" y="11655"/>
                    </a:cubicBezTo>
                    <a:lnTo>
                      <a:pt x="20276" y="6166"/>
                    </a:lnTo>
                    <a:cubicBezTo>
                      <a:pt x="19299" y="6567"/>
                      <a:pt x="18296" y="6943"/>
                      <a:pt x="17319" y="7168"/>
                    </a:cubicBezTo>
                    <a:cubicBezTo>
                      <a:pt x="17970" y="9775"/>
                      <a:pt x="19274" y="12106"/>
                      <a:pt x="21103" y="14010"/>
                    </a:cubicBezTo>
                    <a:cubicBezTo>
                      <a:pt x="18665" y="14839"/>
                      <a:pt x="16588" y="15326"/>
                      <a:pt x="14527" y="15326"/>
                    </a:cubicBezTo>
                    <a:cubicBezTo>
                      <a:pt x="12414" y="15326"/>
                      <a:pt x="10319" y="14814"/>
                      <a:pt x="7870" y="13634"/>
                    </a:cubicBezTo>
                    <a:cubicBezTo>
                      <a:pt x="4411" y="11980"/>
                      <a:pt x="1504" y="9048"/>
                      <a:pt x="151" y="5439"/>
                    </a:cubicBezTo>
                    <a:cubicBezTo>
                      <a:pt x="101" y="5289"/>
                      <a:pt x="50" y="5138"/>
                      <a:pt x="0" y="4988"/>
                    </a:cubicBezTo>
                    <a:lnTo>
                      <a:pt x="0" y="4988"/>
                    </a:lnTo>
                    <a:cubicBezTo>
                      <a:pt x="151" y="5790"/>
                      <a:pt x="376" y="6567"/>
                      <a:pt x="652" y="7319"/>
                    </a:cubicBezTo>
                    <a:cubicBezTo>
                      <a:pt x="2005" y="10928"/>
                      <a:pt x="4913" y="13860"/>
                      <a:pt x="8371" y="15539"/>
                    </a:cubicBezTo>
                    <a:cubicBezTo>
                      <a:pt x="10820" y="16701"/>
                      <a:pt x="12920" y="17209"/>
                      <a:pt x="15034" y="17209"/>
                    </a:cubicBezTo>
                    <a:cubicBezTo>
                      <a:pt x="17161" y="17209"/>
                      <a:pt x="19303" y="16695"/>
                      <a:pt x="21830" y="15815"/>
                    </a:cubicBezTo>
                    <a:cubicBezTo>
                      <a:pt x="22156" y="15715"/>
                      <a:pt x="22457" y="15589"/>
                      <a:pt x="22757" y="15489"/>
                    </a:cubicBezTo>
                    <a:lnTo>
                      <a:pt x="22782" y="15489"/>
                    </a:lnTo>
                    <a:cubicBezTo>
                      <a:pt x="23183" y="15314"/>
                      <a:pt x="23609" y="15138"/>
                      <a:pt x="24036" y="14963"/>
                    </a:cubicBezTo>
                    <a:cubicBezTo>
                      <a:pt x="24086" y="14938"/>
                      <a:pt x="24161" y="14913"/>
                      <a:pt x="24211" y="14888"/>
                    </a:cubicBezTo>
                    <a:cubicBezTo>
                      <a:pt x="24562" y="14737"/>
                      <a:pt x="24938" y="14562"/>
                      <a:pt x="25289" y="14386"/>
                    </a:cubicBezTo>
                    <a:cubicBezTo>
                      <a:pt x="25339" y="14361"/>
                      <a:pt x="25389" y="14336"/>
                      <a:pt x="25464" y="14311"/>
                    </a:cubicBezTo>
                    <a:cubicBezTo>
                      <a:pt x="26291" y="13885"/>
                      <a:pt x="27093" y="13459"/>
                      <a:pt x="27895" y="12983"/>
                    </a:cubicBezTo>
                    <a:cubicBezTo>
                      <a:pt x="28422" y="12657"/>
                      <a:pt x="28948" y="12331"/>
                      <a:pt x="29449" y="11980"/>
                    </a:cubicBezTo>
                    <a:cubicBezTo>
                      <a:pt x="29650" y="11855"/>
                      <a:pt x="30151" y="11529"/>
                      <a:pt x="30777" y="11103"/>
                    </a:cubicBezTo>
                    <a:cubicBezTo>
                      <a:pt x="30853" y="11053"/>
                      <a:pt x="30928" y="11003"/>
                      <a:pt x="31003" y="10953"/>
                    </a:cubicBezTo>
                    <a:cubicBezTo>
                      <a:pt x="31053" y="10903"/>
                      <a:pt x="31103" y="10852"/>
                      <a:pt x="31178" y="10827"/>
                    </a:cubicBezTo>
                    <a:cubicBezTo>
                      <a:pt x="31279" y="10752"/>
                      <a:pt x="31354" y="10702"/>
                      <a:pt x="31454" y="10627"/>
                    </a:cubicBezTo>
                    <a:cubicBezTo>
                      <a:pt x="31504" y="10577"/>
                      <a:pt x="31554" y="10552"/>
                      <a:pt x="31604" y="10527"/>
                    </a:cubicBezTo>
                    <a:cubicBezTo>
                      <a:pt x="31755" y="10401"/>
                      <a:pt x="31905" y="10301"/>
                      <a:pt x="32056" y="10201"/>
                    </a:cubicBezTo>
                    <a:cubicBezTo>
                      <a:pt x="32081" y="10176"/>
                      <a:pt x="32106" y="10151"/>
                      <a:pt x="32131" y="10126"/>
                    </a:cubicBezTo>
                    <a:cubicBezTo>
                      <a:pt x="32256" y="10050"/>
                      <a:pt x="32381" y="9950"/>
                      <a:pt x="32507" y="9875"/>
                    </a:cubicBezTo>
                    <a:cubicBezTo>
                      <a:pt x="32557" y="9825"/>
                      <a:pt x="32582" y="9800"/>
                      <a:pt x="32632" y="9775"/>
                    </a:cubicBezTo>
                    <a:cubicBezTo>
                      <a:pt x="32757" y="9675"/>
                      <a:pt x="32858" y="9599"/>
                      <a:pt x="32983" y="9499"/>
                    </a:cubicBezTo>
                    <a:cubicBezTo>
                      <a:pt x="33008" y="9474"/>
                      <a:pt x="33058" y="9449"/>
                      <a:pt x="33083" y="9424"/>
                    </a:cubicBezTo>
                    <a:cubicBezTo>
                      <a:pt x="33234" y="9299"/>
                      <a:pt x="33384" y="9198"/>
                      <a:pt x="33509" y="9073"/>
                    </a:cubicBezTo>
                    <a:cubicBezTo>
                      <a:pt x="33534" y="9073"/>
                      <a:pt x="33534" y="9048"/>
                      <a:pt x="33559" y="9048"/>
                    </a:cubicBezTo>
                    <a:cubicBezTo>
                      <a:pt x="33685" y="8948"/>
                      <a:pt x="33785" y="8847"/>
                      <a:pt x="33910" y="8747"/>
                    </a:cubicBezTo>
                    <a:cubicBezTo>
                      <a:pt x="33935" y="8722"/>
                      <a:pt x="33960" y="8697"/>
                      <a:pt x="34011" y="8672"/>
                    </a:cubicBezTo>
                    <a:cubicBezTo>
                      <a:pt x="34086" y="8597"/>
                      <a:pt x="34186" y="8497"/>
                      <a:pt x="34261" y="8421"/>
                    </a:cubicBezTo>
                    <a:cubicBezTo>
                      <a:pt x="34286" y="8396"/>
                      <a:pt x="34311" y="8371"/>
                      <a:pt x="34336" y="8346"/>
                    </a:cubicBezTo>
                    <a:cubicBezTo>
                      <a:pt x="34437" y="8246"/>
                      <a:pt x="34537" y="8146"/>
                      <a:pt x="34637" y="8071"/>
                    </a:cubicBezTo>
                    <a:cubicBezTo>
                      <a:pt x="34637" y="8045"/>
                      <a:pt x="34637" y="8045"/>
                      <a:pt x="34637" y="8045"/>
                    </a:cubicBezTo>
                    <a:cubicBezTo>
                      <a:pt x="34712" y="7970"/>
                      <a:pt x="34787" y="7895"/>
                      <a:pt x="34838" y="7820"/>
                    </a:cubicBezTo>
                    <a:cubicBezTo>
                      <a:pt x="34838" y="7795"/>
                      <a:pt x="34863" y="7770"/>
                      <a:pt x="34863" y="7745"/>
                    </a:cubicBezTo>
                    <a:cubicBezTo>
                      <a:pt x="34913" y="7695"/>
                      <a:pt x="34938" y="7644"/>
                      <a:pt x="34963" y="7594"/>
                    </a:cubicBezTo>
                    <a:cubicBezTo>
                      <a:pt x="34963" y="7569"/>
                      <a:pt x="34963" y="7544"/>
                      <a:pt x="34988" y="7519"/>
                    </a:cubicBezTo>
                    <a:cubicBezTo>
                      <a:pt x="34988" y="7469"/>
                      <a:pt x="35013" y="7394"/>
                      <a:pt x="34988" y="7344"/>
                    </a:cubicBezTo>
                    <a:lnTo>
                      <a:pt x="34487" y="5464"/>
                    </a:lnTo>
                    <a:lnTo>
                      <a:pt x="330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27;p40">
                <a:extLst>
                  <a:ext uri="{FF2B5EF4-FFF2-40B4-BE49-F238E27FC236}">
                    <a16:creationId xmlns:a16="http://schemas.microsoft.com/office/drawing/2014/main" id="{4959B9B0-42BD-6019-8F10-2F23C0BD2A4E}"/>
                  </a:ext>
                </a:extLst>
              </p:cNvPr>
              <p:cNvSpPr/>
              <p:nvPr/>
            </p:nvSpPr>
            <p:spPr>
              <a:xfrm flipH="1">
                <a:off x="7321150" y="3175948"/>
                <a:ext cx="162117" cy="688149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9475" extrusionOk="0">
                    <a:moveTo>
                      <a:pt x="1" y="0"/>
                    </a:moveTo>
                    <a:lnTo>
                      <a:pt x="1" y="1504"/>
                    </a:lnTo>
                    <a:cubicBezTo>
                      <a:pt x="1" y="2807"/>
                      <a:pt x="252" y="4111"/>
                      <a:pt x="728" y="5314"/>
                    </a:cubicBezTo>
                    <a:cubicBezTo>
                      <a:pt x="1680" y="7695"/>
                      <a:pt x="1805" y="10351"/>
                      <a:pt x="978" y="12757"/>
                    </a:cubicBezTo>
                    <a:cubicBezTo>
                      <a:pt x="226" y="15013"/>
                      <a:pt x="728" y="17168"/>
                      <a:pt x="903" y="19474"/>
                    </a:cubicBezTo>
                    <a:lnTo>
                      <a:pt x="4587" y="18747"/>
                    </a:lnTo>
                    <a:cubicBezTo>
                      <a:pt x="2983" y="16066"/>
                      <a:pt x="2332" y="12933"/>
                      <a:pt x="2658" y="9825"/>
                    </a:cubicBezTo>
                    <a:cubicBezTo>
                      <a:pt x="2933" y="7319"/>
                      <a:pt x="1379" y="5589"/>
                      <a:pt x="728" y="3334"/>
                    </a:cubicBezTo>
                    <a:cubicBezTo>
                      <a:pt x="402" y="2256"/>
                      <a:pt x="151" y="11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28;p40">
                <a:extLst>
                  <a:ext uri="{FF2B5EF4-FFF2-40B4-BE49-F238E27FC236}">
                    <a16:creationId xmlns:a16="http://schemas.microsoft.com/office/drawing/2014/main" id="{346D41BD-622A-6322-6684-E99EC87E08CD}"/>
                  </a:ext>
                </a:extLst>
              </p:cNvPr>
              <p:cNvSpPr/>
              <p:nvPr/>
            </p:nvSpPr>
            <p:spPr>
              <a:xfrm flipH="1">
                <a:off x="7074971" y="3913636"/>
                <a:ext cx="2685" cy="3569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76" y="1"/>
                    </a:moveTo>
                    <a:lnTo>
                      <a:pt x="26" y="26"/>
                    </a:lnTo>
                    <a:lnTo>
                      <a:pt x="1" y="10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29;p40">
                <a:extLst>
                  <a:ext uri="{FF2B5EF4-FFF2-40B4-BE49-F238E27FC236}">
                    <a16:creationId xmlns:a16="http://schemas.microsoft.com/office/drawing/2014/main" id="{0D646E13-4425-8BA2-A772-4513A64927DD}"/>
                  </a:ext>
                </a:extLst>
              </p:cNvPr>
              <p:cNvSpPr/>
              <p:nvPr/>
            </p:nvSpPr>
            <p:spPr>
              <a:xfrm flipH="1">
                <a:off x="6904939" y="3593996"/>
                <a:ext cx="441935" cy="464019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3132" extrusionOk="0">
                    <a:moveTo>
                      <a:pt x="5136" y="0"/>
                    </a:moveTo>
                    <a:cubicBezTo>
                      <a:pt x="4327" y="0"/>
                      <a:pt x="3687" y="129"/>
                      <a:pt x="3209" y="400"/>
                    </a:cubicBezTo>
                    <a:cubicBezTo>
                      <a:pt x="3083" y="475"/>
                      <a:pt x="2808" y="801"/>
                      <a:pt x="2356" y="1403"/>
                    </a:cubicBezTo>
                    <a:lnTo>
                      <a:pt x="903" y="3282"/>
                    </a:lnTo>
                    <a:cubicBezTo>
                      <a:pt x="577" y="3733"/>
                      <a:pt x="351" y="3984"/>
                      <a:pt x="151" y="4059"/>
                    </a:cubicBezTo>
                    <a:cubicBezTo>
                      <a:pt x="51" y="4561"/>
                      <a:pt x="1" y="5037"/>
                      <a:pt x="51" y="5463"/>
                    </a:cubicBezTo>
                    <a:cubicBezTo>
                      <a:pt x="126" y="6290"/>
                      <a:pt x="527" y="7017"/>
                      <a:pt x="1279" y="7643"/>
                    </a:cubicBezTo>
                    <a:lnTo>
                      <a:pt x="1529" y="7819"/>
                    </a:lnTo>
                    <a:cubicBezTo>
                      <a:pt x="1755" y="7994"/>
                      <a:pt x="1905" y="8119"/>
                      <a:pt x="1981" y="8170"/>
                    </a:cubicBezTo>
                    <a:lnTo>
                      <a:pt x="3459" y="9498"/>
                    </a:lnTo>
                    <a:cubicBezTo>
                      <a:pt x="3935" y="9949"/>
                      <a:pt x="4813" y="10701"/>
                      <a:pt x="6041" y="11703"/>
                    </a:cubicBezTo>
                    <a:cubicBezTo>
                      <a:pt x="7244" y="12631"/>
                      <a:pt x="8422" y="13107"/>
                      <a:pt x="9575" y="13132"/>
                    </a:cubicBezTo>
                    <a:cubicBezTo>
                      <a:pt x="10402" y="13082"/>
                      <a:pt x="10928" y="12931"/>
                      <a:pt x="11179" y="12606"/>
                    </a:cubicBezTo>
                    <a:cubicBezTo>
                      <a:pt x="11254" y="12505"/>
                      <a:pt x="11304" y="12380"/>
                      <a:pt x="11304" y="12255"/>
                    </a:cubicBezTo>
                    <a:cubicBezTo>
                      <a:pt x="10928" y="12029"/>
                      <a:pt x="10352" y="11829"/>
                      <a:pt x="9550" y="11678"/>
                    </a:cubicBezTo>
                    <a:cubicBezTo>
                      <a:pt x="9073" y="11428"/>
                      <a:pt x="8647" y="11152"/>
                      <a:pt x="8271" y="10826"/>
                    </a:cubicBezTo>
                    <a:cubicBezTo>
                      <a:pt x="8121" y="10701"/>
                      <a:pt x="7946" y="10576"/>
                      <a:pt x="7770" y="10450"/>
                    </a:cubicBezTo>
                    <a:lnTo>
                      <a:pt x="7845" y="10325"/>
                    </a:lnTo>
                    <a:lnTo>
                      <a:pt x="7895" y="9974"/>
                    </a:lnTo>
                    <a:cubicBezTo>
                      <a:pt x="7950" y="9959"/>
                      <a:pt x="8013" y="9951"/>
                      <a:pt x="8085" y="9951"/>
                    </a:cubicBezTo>
                    <a:cubicBezTo>
                      <a:pt x="8481" y="9951"/>
                      <a:pt x="9152" y="10181"/>
                      <a:pt x="10126" y="10626"/>
                    </a:cubicBezTo>
                    <a:cubicBezTo>
                      <a:pt x="10978" y="11028"/>
                      <a:pt x="11718" y="11229"/>
                      <a:pt x="12389" y="11229"/>
                    </a:cubicBezTo>
                    <a:cubicBezTo>
                      <a:pt x="12429" y="11229"/>
                      <a:pt x="12468" y="11229"/>
                      <a:pt x="12507" y="11227"/>
                    </a:cubicBezTo>
                    <a:cubicBezTo>
                      <a:pt x="12206" y="10876"/>
                      <a:pt x="11981" y="10450"/>
                      <a:pt x="11830" y="9999"/>
                    </a:cubicBezTo>
                    <a:cubicBezTo>
                      <a:pt x="11780" y="9924"/>
                      <a:pt x="11780" y="9799"/>
                      <a:pt x="11730" y="9698"/>
                    </a:cubicBezTo>
                    <a:cubicBezTo>
                      <a:pt x="11630" y="9673"/>
                      <a:pt x="11504" y="9623"/>
                      <a:pt x="11379" y="9598"/>
                    </a:cubicBezTo>
                    <a:cubicBezTo>
                      <a:pt x="9951" y="8721"/>
                      <a:pt x="9174" y="8170"/>
                      <a:pt x="8998" y="7969"/>
                    </a:cubicBezTo>
                    <a:cubicBezTo>
                      <a:pt x="8873" y="7769"/>
                      <a:pt x="8873" y="7593"/>
                      <a:pt x="8948" y="7418"/>
                    </a:cubicBezTo>
                    <a:lnTo>
                      <a:pt x="8998" y="7368"/>
                    </a:lnTo>
                    <a:cubicBezTo>
                      <a:pt x="9023" y="7267"/>
                      <a:pt x="9073" y="7192"/>
                      <a:pt x="9123" y="7167"/>
                    </a:cubicBezTo>
                    <a:cubicBezTo>
                      <a:pt x="9131" y="7165"/>
                      <a:pt x="9140" y="7163"/>
                      <a:pt x="9152" y="7163"/>
                    </a:cubicBezTo>
                    <a:cubicBezTo>
                      <a:pt x="9251" y="7163"/>
                      <a:pt x="9495" y="7262"/>
                      <a:pt x="9900" y="7443"/>
                    </a:cubicBezTo>
                    <a:cubicBezTo>
                      <a:pt x="10602" y="7894"/>
                      <a:pt x="11128" y="8144"/>
                      <a:pt x="11429" y="8295"/>
                    </a:cubicBezTo>
                    <a:cubicBezTo>
                      <a:pt x="11454" y="8320"/>
                      <a:pt x="11504" y="8320"/>
                      <a:pt x="11555" y="8345"/>
                    </a:cubicBezTo>
                    <a:cubicBezTo>
                      <a:pt x="11555" y="7769"/>
                      <a:pt x="11605" y="7192"/>
                      <a:pt x="11705" y="6641"/>
                    </a:cubicBezTo>
                    <a:cubicBezTo>
                      <a:pt x="11429" y="6540"/>
                      <a:pt x="11179" y="6415"/>
                      <a:pt x="11003" y="6290"/>
                    </a:cubicBezTo>
                    <a:cubicBezTo>
                      <a:pt x="10602" y="6064"/>
                      <a:pt x="10352" y="5889"/>
                      <a:pt x="10226" y="5738"/>
                    </a:cubicBezTo>
                    <a:lnTo>
                      <a:pt x="10226" y="5738"/>
                    </a:lnTo>
                    <a:cubicBezTo>
                      <a:pt x="10527" y="5839"/>
                      <a:pt x="11053" y="5939"/>
                      <a:pt x="11805" y="6064"/>
                    </a:cubicBezTo>
                    <a:cubicBezTo>
                      <a:pt x="11830" y="5889"/>
                      <a:pt x="11880" y="5738"/>
                      <a:pt x="11905" y="5563"/>
                    </a:cubicBezTo>
                    <a:cubicBezTo>
                      <a:pt x="12006" y="5187"/>
                      <a:pt x="12106" y="4811"/>
                      <a:pt x="12256" y="4460"/>
                    </a:cubicBezTo>
                    <a:cubicBezTo>
                      <a:pt x="12256" y="4460"/>
                      <a:pt x="12256" y="4435"/>
                      <a:pt x="12256" y="4435"/>
                    </a:cubicBezTo>
                    <a:cubicBezTo>
                      <a:pt x="12331" y="4210"/>
                      <a:pt x="12382" y="3959"/>
                      <a:pt x="12357" y="3733"/>
                    </a:cubicBezTo>
                    <a:cubicBezTo>
                      <a:pt x="12231" y="2906"/>
                      <a:pt x="12206" y="1979"/>
                      <a:pt x="11830" y="1252"/>
                    </a:cubicBezTo>
                    <a:cubicBezTo>
                      <a:pt x="11418" y="472"/>
                      <a:pt x="10688" y="179"/>
                      <a:pt x="9979" y="179"/>
                    </a:cubicBezTo>
                    <a:cubicBezTo>
                      <a:pt x="9868" y="179"/>
                      <a:pt x="9758" y="186"/>
                      <a:pt x="9650" y="200"/>
                    </a:cubicBezTo>
                    <a:cubicBezTo>
                      <a:pt x="9554" y="187"/>
                      <a:pt x="9445" y="182"/>
                      <a:pt x="9323" y="182"/>
                    </a:cubicBezTo>
                    <a:cubicBezTo>
                      <a:pt x="8992" y="182"/>
                      <a:pt x="8564" y="217"/>
                      <a:pt x="8044" y="217"/>
                    </a:cubicBezTo>
                    <a:cubicBezTo>
                      <a:pt x="7647" y="217"/>
                      <a:pt x="7195" y="196"/>
                      <a:pt x="6692" y="124"/>
                    </a:cubicBezTo>
                    <a:cubicBezTo>
                      <a:pt x="6118" y="42"/>
                      <a:pt x="5599" y="0"/>
                      <a:pt x="5136" y="0"/>
                    </a:cubicBez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30;p40">
                <a:extLst>
                  <a:ext uri="{FF2B5EF4-FFF2-40B4-BE49-F238E27FC236}">
                    <a16:creationId xmlns:a16="http://schemas.microsoft.com/office/drawing/2014/main" id="{E4CC9549-9642-8067-172E-F25EEB5A9340}"/>
                  </a:ext>
                </a:extLst>
              </p:cNvPr>
              <p:cNvSpPr/>
              <p:nvPr/>
            </p:nvSpPr>
            <p:spPr>
              <a:xfrm flipH="1">
                <a:off x="7630225" y="3955614"/>
                <a:ext cx="476492" cy="455680"/>
              </a:xfrm>
              <a:custGeom>
                <a:avLst/>
                <a:gdLst/>
                <a:ahLst/>
                <a:cxnLst/>
                <a:rect l="l" t="t" r="r" b="b"/>
                <a:pathLst>
                  <a:path w="13485" h="12896" extrusionOk="0">
                    <a:moveTo>
                      <a:pt x="8773" y="1"/>
                    </a:moveTo>
                    <a:cubicBezTo>
                      <a:pt x="7370" y="1"/>
                      <a:pt x="5200" y="417"/>
                      <a:pt x="4788" y="692"/>
                    </a:cubicBezTo>
                    <a:lnTo>
                      <a:pt x="2933" y="1820"/>
                    </a:lnTo>
                    <a:cubicBezTo>
                      <a:pt x="2858" y="1845"/>
                      <a:pt x="2682" y="1946"/>
                      <a:pt x="2382" y="2071"/>
                    </a:cubicBezTo>
                    <a:lnTo>
                      <a:pt x="2106" y="2246"/>
                    </a:lnTo>
                    <a:cubicBezTo>
                      <a:pt x="1154" y="2748"/>
                      <a:pt x="577" y="3449"/>
                      <a:pt x="327" y="4327"/>
                    </a:cubicBezTo>
                    <a:cubicBezTo>
                      <a:pt x="327" y="4352"/>
                      <a:pt x="301" y="4377"/>
                      <a:pt x="301" y="4402"/>
                    </a:cubicBezTo>
                    <a:cubicBezTo>
                      <a:pt x="1" y="5655"/>
                      <a:pt x="853" y="6883"/>
                      <a:pt x="1379" y="7961"/>
                    </a:cubicBezTo>
                    <a:cubicBezTo>
                      <a:pt x="2657" y="10467"/>
                      <a:pt x="4863" y="11670"/>
                      <a:pt x="7419" y="12522"/>
                    </a:cubicBezTo>
                    <a:cubicBezTo>
                      <a:pt x="8120" y="12751"/>
                      <a:pt x="8876" y="12896"/>
                      <a:pt x="9626" y="12896"/>
                    </a:cubicBezTo>
                    <a:cubicBezTo>
                      <a:pt x="10110" y="12896"/>
                      <a:pt x="10591" y="12835"/>
                      <a:pt x="11053" y="12698"/>
                    </a:cubicBezTo>
                    <a:cubicBezTo>
                      <a:pt x="12231" y="12347"/>
                      <a:pt x="12131" y="11344"/>
                      <a:pt x="11630" y="10442"/>
                    </a:cubicBezTo>
                    <a:cubicBezTo>
                      <a:pt x="11605" y="10417"/>
                      <a:pt x="11605" y="10367"/>
                      <a:pt x="11580" y="10342"/>
                    </a:cubicBezTo>
                    <a:cubicBezTo>
                      <a:pt x="11755" y="10191"/>
                      <a:pt x="11931" y="10041"/>
                      <a:pt x="12106" y="9891"/>
                    </a:cubicBezTo>
                    <a:cubicBezTo>
                      <a:pt x="12607" y="9439"/>
                      <a:pt x="12883" y="8337"/>
                      <a:pt x="12307" y="7860"/>
                    </a:cubicBezTo>
                    <a:cubicBezTo>
                      <a:pt x="12231" y="7785"/>
                      <a:pt x="12156" y="7760"/>
                      <a:pt x="12056" y="7710"/>
                    </a:cubicBezTo>
                    <a:cubicBezTo>
                      <a:pt x="12156" y="7058"/>
                      <a:pt x="11880" y="5730"/>
                      <a:pt x="12231" y="5605"/>
                    </a:cubicBezTo>
                    <a:cubicBezTo>
                      <a:pt x="12557" y="5479"/>
                      <a:pt x="12983" y="5379"/>
                      <a:pt x="13485" y="5304"/>
                    </a:cubicBezTo>
                    <a:cubicBezTo>
                      <a:pt x="13309" y="5129"/>
                      <a:pt x="13134" y="4953"/>
                      <a:pt x="12983" y="4803"/>
                    </a:cubicBezTo>
                    <a:cubicBezTo>
                      <a:pt x="12682" y="4477"/>
                      <a:pt x="12382" y="4176"/>
                      <a:pt x="12106" y="3850"/>
                    </a:cubicBezTo>
                    <a:cubicBezTo>
                      <a:pt x="11855" y="3926"/>
                      <a:pt x="11605" y="4026"/>
                      <a:pt x="11279" y="4126"/>
                    </a:cubicBezTo>
                    <a:cubicBezTo>
                      <a:pt x="10863" y="4245"/>
                      <a:pt x="10603" y="4317"/>
                      <a:pt x="10476" y="4317"/>
                    </a:cubicBezTo>
                    <a:cubicBezTo>
                      <a:pt x="10442" y="4317"/>
                      <a:pt x="10417" y="4312"/>
                      <a:pt x="10402" y="4302"/>
                    </a:cubicBezTo>
                    <a:cubicBezTo>
                      <a:pt x="10352" y="4251"/>
                      <a:pt x="10302" y="4151"/>
                      <a:pt x="10302" y="4026"/>
                    </a:cubicBezTo>
                    <a:lnTo>
                      <a:pt x="10251" y="4001"/>
                    </a:lnTo>
                    <a:cubicBezTo>
                      <a:pt x="10201" y="3800"/>
                      <a:pt x="10251" y="3600"/>
                      <a:pt x="10427" y="3399"/>
                    </a:cubicBezTo>
                    <a:cubicBezTo>
                      <a:pt x="10552" y="3299"/>
                      <a:pt x="10878" y="3149"/>
                      <a:pt x="11404" y="2898"/>
                    </a:cubicBezTo>
                    <a:cubicBezTo>
                      <a:pt x="10978" y="2347"/>
                      <a:pt x="10627" y="1745"/>
                      <a:pt x="10327" y="1119"/>
                    </a:cubicBezTo>
                    <a:cubicBezTo>
                      <a:pt x="10251" y="1125"/>
                      <a:pt x="10181" y="1128"/>
                      <a:pt x="10115" y="1128"/>
                    </a:cubicBezTo>
                    <a:cubicBezTo>
                      <a:pt x="9918" y="1128"/>
                      <a:pt x="9763" y="1100"/>
                      <a:pt x="9650" y="1043"/>
                    </a:cubicBezTo>
                    <a:lnTo>
                      <a:pt x="9675" y="642"/>
                    </a:lnTo>
                    <a:lnTo>
                      <a:pt x="9600" y="517"/>
                    </a:lnTo>
                    <a:cubicBezTo>
                      <a:pt x="9725" y="442"/>
                      <a:pt x="9850" y="367"/>
                      <a:pt x="9976" y="317"/>
                    </a:cubicBezTo>
                    <a:cubicBezTo>
                      <a:pt x="9897" y="88"/>
                      <a:pt x="9415" y="1"/>
                      <a:pt x="8773" y="1"/>
                    </a:cubicBezTo>
                    <a:close/>
                  </a:path>
                </a:pathLst>
              </a:custGeom>
              <a:solidFill>
                <a:srgbClr val="ED985F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31;p40">
                <a:extLst>
                  <a:ext uri="{FF2B5EF4-FFF2-40B4-BE49-F238E27FC236}">
                    <a16:creationId xmlns:a16="http://schemas.microsoft.com/office/drawing/2014/main" id="{BF98C55C-9DD2-D390-519C-C6B5B1F0B57C}"/>
                  </a:ext>
                </a:extLst>
              </p:cNvPr>
              <p:cNvSpPr/>
              <p:nvPr/>
            </p:nvSpPr>
            <p:spPr>
              <a:xfrm flipH="1">
                <a:off x="6757027" y="3611204"/>
                <a:ext cx="1238986" cy="713838"/>
              </a:xfrm>
              <a:custGeom>
                <a:avLst/>
                <a:gdLst/>
                <a:ahLst/>
                <a:cxnLst/>
                <a:rect l="l" t="t" r="r" b="b"/>
                <a:pathLst>
                  <a:path w="35064" h="20202" extrusionOk="0">
                    <a:moveTo>
                      <a:pt x="21677" y="1"/>
                    </a:moveTo>
                    <a:cubicBezTo>
                      <a:pt x="21379" y="1"/>
                      <a:pt x="21078" y="63"/>
                      <a:pt x="20853" y="189"/>
                    </a:cubicBezTo>
                    <a:cubicBezTo>
                      <a:pt x="14061" y="4149"/>
                      <a:pt x="7244" y="8109"/>
                      <a:pt x="452" y="12069"/>
                    </a:cubicBezTo>
                    <a:cubicBezTo>
                      <a:pt x="1" y="12319"/>
                      <a:pt x="1" y="12745"/>
                      <a:pt x="452" y="13021"/>
                    </a:cubicBezTo>
                    <a:cubicBezTo>
                      <a:pt x="4487" y="15352"/>
                      <a:pt x="8522" y="17683"/>
                      <a:pt x="12582" y="20013"/>
                    </a:cubicBezTo>
                    <a:cubicBezTo>
                      <a:pt x="12795" y="20139"/>
                      <a:pt x="13090" y="20201"/>
                      <a:pt x="13384" y="20201"/>
                    </a:cubicBezTo>
                    <a:cubicBezTo>
                      <a:pt x="13679" y="20201"/>
                      <a:pt x="13973" y="20139"/>
                      <a:pt x="14186" y="20013"/>
                    </a:cubicBezTo>
                    <a:lnTo>
                      <a:pt x="34612" y="8134"/>
                    </a:lnTo>
                    <a:cubicBezTo>
                      <a:pt x="35063" y="7883"/>
                      <a:pt x="35063" y="7457"/>
                      <a:pt x="34612" y="7206"/>
                    </a:cubicBezTo>
                    <a:cubicBezTo>
                      <a:pt x="30577" y="4876"/>
                      <a:pt x="26542" y="2545"/>
                      <a:pt x="22482" y="189"/>
                    </a:cubicBezTo>
                    <a:cubicBezTo>
                      <a:pt x="22269" y="63"/>
                      <a:pt x="21974" y="1"/>
                      <a:pt x="21677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32;p40">
                <a:extLst>
                  <a:ext uri="{FF2B5EF4-FFF2-40B4-BE49-F238E27FC236}">
                    <a16:creationId xmlns:a16="http://schemas.microsoft.com/office/drawing/2014/main" id="{6850A37C-9A2C-6ECC-6709-68B1F28304CE}"/>
                  </a:ext>
                </a:extLst>
              </p:cNvPr>
              <p:cNvSpPr/>
              <p:nvPr/>
            </p:nvSpPr>
            <p:spPr>
              <a:xfrm flipH="1">
                <a:off x="7285744" y="3593961"/>
                <a:ext cx="4452" cy="1802"/>
              </a:xfrm>
              <a:custGeom>
                <a:avLst/>
                <a:gdLst/>
                <a:ahLst/>
                <a:cxnLst/>
                <a:rect l="l" t="t" r="r" b="b"/>
                <a:pathLst>
                  <a:path w="126" h="51" extrusionOk="0">
                    <a:moveTo>
                      <a:pt x="1" y="50"/>
                    </a:moveTo>
                    <a:cubicBezTo>
                      <a:pt x="1" y="50"/>
                      <a:pt x="1" y="50"/>
                      <a:pt x="1" y="50"/>
                    </a:cubicBez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BA9B8E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33;p40">
                <a:extLst>
                  <a:ext uri="{FF2B5EF4-FFF2-40B4-BE49-F238E27FC236}">
                    <a16:creationId xmlns:a16="http://schemas.microsoft.com/office/drawing/2014/main" id="{CAE8BC86-9791-4B6E-2803-151BFCB2F3EF}"/>
                  </a:ext>
                </a:extLst>
              </p:cNvPr>
              <p:cNvSpPr/>
              <p:nvPr/>
            </p:nvSpPr>
            <p:spPr>
              <a:xfrm flipH="1">
                <a:off x="7277759" y="3586646"/>
                <a:ext cx="21307" cy="1618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58" extrusionOk="0">
                    <a:moveTo>
                      <a:pt x="353" y="0"/>
                    </a:moveTo>
                    <a:cubicBezTo>
                      <a:pt x="336" y="0"/>
                      <a:pt x="318" y="2"/>
                      <a:pt x="302" y="7"/>
                    </a:cubicBezTo>
                    <a:lnTo>
                      <a:pt x="201" y="57"/>
                    </a:lnTo>
                    <a:lnTo>
                      <a:pt x="176" y="57"/>
                    </a:lnTo>
                    <a:cubicBezTo>
                      <a:pt x="51" y="107"/>
                      <a:pt x="1" y="207"/>
                      <a:pt x="51" y="332"/>
                    </a:cubicBezTo>
                    <a:cubicBezTo>
                      <a:pt x="76" y="408"/>
                      <a:pt x="151" y="458"/>
                      <a:pt x="252" y="458"/>
                    </a:cubicBezTo>
                    <a:lnTo>
                      <a:pt x="302" y="458"/>
                    </a:lnTo>
                    <a:lnTo>
                      <a:pt x="427" y="408"/>
                    </a:lnTo>
                    <a:cubicBezTo>
                      <a:pt x="552" y="383"/>
                      <a:pt x="602" y="257"/>
                      <a:pt x="552" y="157"/>
                    </a:cubicBezTo>
                    <a:cubicBezTo>
                      <a:pt x="531" y="53"/>
                      <a:pt x="441" y="0"/>
                      <a:pt x="3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34;p40">
                <a:extLst>
                  <a:ext uri="{FF2B5EF4-FFF2-40B4-BE49-F238E27FC236}">
                    <a16:creationId xmlns:a16="http://schemas.microsoft.com/office/drawing/2014/main" id="{E4241ECF-9662-F081-CFC9-5E3C734709BF}"/>
                  </a:ext>
                </a:extLst>
              </p:cNvPr>
              <p:cNvSpPr/>
              <p:nvPr/>
            </p:nvSpPr>
            <p:spPr>
              <a:xfrm flipH="1">
                <a:off x="6664060" y="3586187"/>
                <a:ext cx="1424955" cy="843800"/>
              </a:xfrm>
              <a:custGeom>
                <a:avLst/>
                <a:gdLst/>
                <a:ahLst/>
                <a:cxnLst/>
                <a:rect l="l" t="t" r="r" b="b"/>
                <a:pathLst>
                  <a:path w="40327" h="23880" extrusionOk="0">
                    <a:moveTo>
                      <a:pt x="26041" y="270"/>
                    </a:moveTo>
                    <a:cubicBezTo>
                      <a:pt x="26041" y="273"/>
                      <a:pt x="26041" y="275"/>
                      <a:pt x="26042" y="277"/>
                    </a:cubicBezTo>
                    <a:lnTo>
                      <a:pt x="26042" y="277"/>
                    </a:lnTo>
                    <a:lnTo>
                      <a:pt x="26116" y="295"/>
                    </a:lnTo>
                    <a:lnTo>
                      <a:pt x="26041" y="270"/>
                    </a:lnTo>
                    <a:close/>
                    <a:moveTo>
                      <a:pt x="24309" y="709"/>
                    </a:moveTo>
                    <a:cubicBezTo>
                      <a:pt x="24606" y="709"/>
                      <a:pt x="24901" y="771"/>
                      <a:pt x="25114" y="897"/>
                    </a:cubicBezTo>
                    <a:lnTo>
                      <a:pt x="37244" y="7914"/>
                    </a:lnTo>
                    <a:cubicBezTo>
                      <a:pt x="37695" y="8165"/>
                      <a:pt x="37695" y="8591"/>
                      <a:pt x="37244" y="8842"/>
                    </a:cubicBezTo>
                    <a:lnTo>
                      <a:pt x="16818" y="20721"/>
                    </a:lnTo>
                    <a:cubicBezTo>
                      <a:pt x="16605" y="20847"/>
                      <a:pt x="16311" y="20909"/>
                      <a:pt x="16016" y="20909"/>
                    </a:cubicBezTo>
                    <a:cubicBezTo>
                      <a:pt x="15722" y="20909"/>
                      <a:pt x="15427" y="20847"/>
                      <a:pt x="15214" y="20721"/>
                    </a:cubicBezTo>
                    <a:lnTo>
                      <a:pt x="3084" y="13729"/>
                    </a:lnTo>
                    <a:cubicBezTo>
                      <a:pt x="2633" y="13453"/>
                      <a:pt x="2633" y="13027"/>
                      <a:pt x="3084" y="12777"/>
                    </a:cubicBezTo>
                    <a:lnTo>
                      <a:pt x="23485" y="897"/>
                    </a:lnTo>
                    <a:cubicBezTo>
                      <a:pt x="23710" y="771"/>
                      <a:pt x="24011" y="709"/>
                      <a:pt x="24309" y="709"/>
                    </a:cubicBezTo>
                    <a:close/>
                    <a:moveTo>
                      <a:pt x="24309" y="1"/>
                    </a:moveTo>
                    <a:cubicBezTo>
                      <a:pt x="24155" y="1"/>
                      <a:pt x="23999" y="7"/>
                      <a:pt x="23836" y="20"/>
                    </a:cubicBezTo>
                    <a:lnTo>
                      <a:pt x="23735" y="20"/>
                    </a:lnTo>
                    <a:cubicBezTo>
                      <a:pt x="23685" y="20"/>
                      <a:pt x="23660" y="20"/>
                      <a:pt x="23610" y="45"/>
                    </a:cubicBezTo>
                    <a:lnTo>
                      <a:pt x="23535" y="45"/>
                    </a:lnTo>
                    <a:cubicBezTo>
                      <a:pt x="23284" y="70"/>
                      <a:pt x="23134" y="120"/>
                      <a:pt x="23059" y="145"/>
                    </a:cubicBezTo>
                    <a:lnTo>
                      <a:pt x="22808" y="195"/>
                    </a:lnTo>
                    <a:cubicBezTo>
                      <a:pt x="22758" y="220"/>
                      <a:pt x="22708" y="220"/>
                      <a:pt x="22658" y="245"/>
                    </a:cubicBezTo>
                    <a:lnTo>
                      <a:pt x="22633" y="245"/>
                    </a:lnTo>
                    <a:cubicBezTo>
                      <a:pt x="22633" y="270"/>
                      <a:pt x="22608" y="270"/>
                      <a:pt x="22583" y="270"/>
                    </a:cubicBezTo>
                    <a:lnTo>
                      <a:pt x="22557" y="270"/>
                    </a:lnTo>
                    <a:lnTo>
                      <a:pt x="22507" y="295"/>
                    </a:lnTo>
                    <a:cubicBezTo>
                      <a:pt x="22457" y="320"/>
                      <a:pt x="22382" y="345"/>
                      <a:pt x="22332" y="370"/>
                    </a:cubicBezTo>
                    <a:cubicBezTo>
                      <a:pt x="22307" y="370"/>
                      <a:pt x="22307" y="396"/>
                      <a:pt x="22282" y="396"/>
                    </a:cubicBezTo>
                    <a:cubicBezTo>
                      <a:pt x="22232" y="421"/>
                      <a:pt x="22207" y="421"/>
                      <a:pt x="22182" y="446"/>
                    </a:cubicBezTo>
                    <a:cubicBezTo>
                      <a:pt x="22131" y="471"/>
                      <a:pt x="22081" y="471"/>
                      <a:pt x="22056" y="496"/>
                    </a:cubicBezTo>
                    <a:cubicBezTo>
                      <a:pt x="21981" y="521"/>
                      <a:pt x="21906" y="571"/>
                      <a:pt x="21831" y="621"/>
                    </a:cubicBezTo>
                    <a:lnTo>
                      <a:pt x="19801" y="1799"/>
                    </a:lnTo>
                    <a:lnTo>
                      <a:pt x="17745" y="2977"/>
                    </a:lnTo>
                    <a:lnTo>
                      <a:pt x="15715" y="4180"/>
                    </a:lnTo>
                    <a:lnTo>
                      <a:pt x="13660" y="5358"/>
                    </a:lnTo>
                    <a:lnTo>
                      <a:pt x="11630" y="6536"/>
                    </a:lnTo>
                    <a:lnTo>
                      <a:pt x="9575" y="7739"/>
                    </a:lnTo>
                    <a:lnTo>
                      <a:pt x="7545" y="8917"/>
                    </a:lnTo>
                    <a:lnTo>
                      <a:pt x="5490" y="10095"/>
                    </a:lnTo>
                    <a:lnTo>
                      <a:pt x="3460" y="11298"/>
                    </a:lnTo>
                    <a:lnTo>
                      <a:pt x="1430" y="12476"/>
                    </a:lnTo>
                    <a:cubicBezTo>
                      <a:pt x="1354" y="12501"/>
                      <a:pt x="1304" y="12551"/>
                      <a:pt x="1229" y="12601"/>
                    </a:cubicBezTo>
                    <a:lnTo>
                      <a:pt x="1204" y="12601"/>
                    </a:lnTo>
                    <a:cubicBezTo>
                      <a:pt x="1204" y="12626"/>
                      <a:pt x="1179" y="12626"/>
                      <a:pt x="1179" y="12626"/>
                    </a:cubicBezTo>
                    <a:lnTo>
                      <a:pt x="1079" y="12701"/>
                    </a:lnTo>
                    <a:cubicBezTo>
                      <a:pt x="1054" y="12726"/>
                      <a:pt x="1054" y="12726"/>
                      <a:pt x="1029" y="12751"/>
                    </a:cubicBezTo>
                    <a:lnTo>
                      <a:pt x="978" y="12777"/>
                    </a:lnTo>
                    <a:cubicBezTo>
                      <a:pt x="953" y="12802"/>
                      <a:pt x="928" y="12827"/>
                      <a:pt x="903" y="12827"/>
                    </a:cubicBezTo>
                    <a:cubicBezTo>
                      <a:pt x="878" y="12852"/>
                      <a:pt x="853" y="12877"/>
                      <a:pt x="828" y="12902"/>
                    </a:cubicBezTo>
                    <a:cubicBezTo>
                      <a:pt x="803" y="12927"/>
                      <a:pt x="778" y="12952"/>
                      <a:pt x="753" y="12977"/>
                    </a:cubicBezTo>
                    <a:cubicBezTo>
                      <a:pt x="753" y="12977"/>
                      <a:pt x="728" y="13002"/>
                      <a:pt x="728" y="13002"/>
                    </a:cubicBezTo>
                    <a:lnTo>
                      <a:pt x="703" y="13027"/>
                    </a:lnTo>
                    <a:cubicBezTo>
                      <a:pt x="678" y="13052"/>
                      <a:pt x="653" y="13077"/>
                      <a:pt x="628" y="13102"/>
                    </a:cubicBezTo>
                    <a:lnTo>
                      <a:pt x="602" y="13127"/>
                    </a:lnTo>
                    <a:cubicBezTo>
                      <a:pt x="602" y="13127"/>
                      <a:pt x="602" y="13127"/>
                      <a:pt x="602" y="13152"/>
                    </a:cubicBezTo>
                    <a:lnTo>
                      <a:pt x="577" y="13152"/>
                    </a:lnTo>
                    <a:cubicBezTo>
                      <a:pt x="577" y="13152"/>
                      <a:pt x="577" y="13178"/>
                      <a:pt x="577" y="13178"/>
                    </a:cubicBezTo>
                    <a:cubicBezTo>
                      <a:pt x="552" y="13203"/>
                      <a:pt x="527" y="13228"/>
                      <a:pt x="502" y="13253"/>
                    </a:cubicBezTo>
                    <a:cubicBezTo>
                      <a:pt x="502" y="13253"/>
                      <a:pt x="502" y="13278"/>
                      <a:pt x="477" y="13278"/>
                    </a:cubicBezTo>
                    <a:cubicBezTo>
                      <a:pt x="452" y="13328"/>
                      <a:pt x="402" y="13378"/>
                      <a:pt x="377" y="13428"/>
                    </a:cubicBezTo>
                    <a:lnTo>
                      <a:pt x="277" y="13604"/>
                    </a:lnTo>
                    <a:cubicBezTo>
                      <a:pt x="227" y="13679"/>
                      <a:pt x="176" y="13779"/>
                      <a:pt x="151" y="13829"/>
                    </a:cubicBezTo>
                    <a:cubicBezTo>
                      <a:pt x="151" y="13854"/>
                      <a:pt x="126" y="13879"/>
                      <a:pt x="126" y="13904"/>
                    </a:cubicBezTo>
                    <a:lnTo>
                      <a:pt x="76" y="14105"/>
                    </a:lnTo>
                    <a:cubicBezTo>
                      <a:pt x="26" y="14180"/>
                      <a:pt x="26" y="14330"/>
                      <a:pt x="1" y="14431"/>
                    </a:cubicBezTo>
                    <a:cubicBezTo>
                      <a:pt x="1" y="14481"/>
                      <a:pt x="1" y="14556"/>
                      <a:pt x="1" y="14631"/>
                    </a:cubicBezTo>
                    <a:cubicBezTo>
                      <a:pt x="1" y="15208"/>
                      <a:pt x="377" y="15784"/>
                      <a:pt x="1154" y="16235"/>
                    </a:cubicBezTo>
                    <a:lnTo>
                      <a:pt x="13259" y="23228"/>
                    </a:lnTo>
                    <a:cubicBezTo>
                      <a:pt x="13359" y="23278"/>
                      <a:pt x="13435" y="23328"/>
                      <a:pt x="13535" y="23378"/>
                    </a:cubicBezTo>
                    <a:lnTo>
                      <a:pt x="13585" y="23378"/>
                    </a:lnTo>
                    <a:cubicBezTo>
                      <a:pt x="13585" y="23403"/>
                      <a:pt x="13585" y="23403"/>
                      <a:pt x="13585" y="23403"/>
                    </a:cubicBezTo>
                    <a:lnTo>
                      <a:pt x="13610" y="23403"/>
                    </a:lnTo>
                    <a:cubicBezTo>
                      <a:pt x="13635" y="23403"/>
                      <a:pt x="13635" y="23428"/>
                      <a:pt x="13660" y="23428"/>
                    </a:cubicBezTo>
                    <a:lnTo>
                      <a:pt x="13685" y="23428"/>
                    </a:lnTo>
                    <a:cubicBezTo>
                      <a:pt x="13685" y="23453"/>
                      <a:pt x="13710" y="23453"/>
                      <a:pt x="13735" y="23453"/>
                    </a:cubicBezTo>
                    <a:cubicBezTo>
                      <a:pt x="13735" y="23453"/>
                      <a:pt x="13735" y="23478"/>
                      <a:pt x="13760" y="23478"/>
                    </a:cubicBezTo>
                    <a:lnTo>
                      <a:pt x="13786" y="23478"/>
                    </a:lnTo>
                    <a:cubicBezTo>
                      <a:pt x="13811" y="23478"/>
                      <a:pt x="13811" y="23503"/>
                      <a:pt x="13836" y="23503"/>
                    </a:cubicBezTo>
                    <a:lnTo>
                      <a:pt x="13861" y="23503"/>
                    </a:lnTo>
                    <a:cubicBezTo>
                      <a:pt x="13886" y="23528"/>
                      <a:pt x="13886" y="23528"/>
                      <a:pt x="13911" y="23528"/>
                    </a:cubicBezTo>
                    <a:lnTo>
                      <a:pt x="13936" y="23528"/>
                    </a:lnTo>
                    <a:cubicBezTo>
                      <a:pt x="13961" y="23554"/>
                      <a:pt x="13961" y="23554"/>
                      <a:pt x="13986" y="23554"/>
                    </a:cubicBezTo>
                    <a:cubicBezTo>
                      <a:pt x="14011" y="23579"/>
                      <a:pt x="14036" y="23579"/>
                      <a:pt x="14086" y="23579"/>
                    </a:cubicBezTo>
                    <a:cubicBezTo>
                      <a:pt x="14111" y="23604"/>
                      <a:pt x="14111" y="23604"/>
                      <a:pt x="14136" y="23604"/>
                    </a:cubicBezTo>
                    <a:cubicBezTo>
                      <a:pt x="14161" y="23604"/>
                      <a:pt x="14161" y="23629"/>
                      <a:pt x="14187" y="23629"/>
                    </a:cubicBezTo>
                    <a:cubicBezTo>
                      <a:pt x="14212" y="23629"/>
                      <a:pt x="14237" y="23629"/>
                      <a:pt x="14262" y="23654"/>
                    </a:cubicBezTo>
                    <a:lnTo>
                      <a:pt x="14312" y="23654"/>
                    </a:lnTo>
                    <a:cubicBezTo>
                      <a:pt x="14337" y="23679"/>
                      <a:pt x="14362" y="23679"/>
                      <a:pt x="14387" y="23679"/>
                    </a:cubicBezTo>
                    <a:cubicBezTo>
                      <a:pt x="14412" y="23679"/>
                      <a:pt x="14437" y="23704"/>
                      <a:pt x="14462" y="23704"/>
                    </a:cubicBezTo>
                    <a:lnTo>
                      <a:pt x="14512" y="23704"/>
                    </a:lnTo>
                    <a:cubicBezTo>
                      <a:pt x="14537" y="23729"/>
                      <a:pt x="14562" y="23729"/>
                      <a:pt x="14588" y="23729"/>
                    </a:cubicBezTo>
                    <a:lnTo>
                      <a:pt x="14613" y="23729"/>
                    </a:lnTo>
                    <a:cubicBezTo>
                      <a:pt x="14613" y="23729"/>
                      <a:pt x="14638" y="23729"/>
                      <a:pt x="14638" y="23754"/>
                    </a:cubicBezTo>
                    <a:lnTo>
                      <a:pt x="14738" y="23754"/>
                    </a:lnTo>
                    <a:cubicBezTo>
                      <a:pt x="14763" y="23779"/>
                      <a:pt x="14813" y="23779"/>
                      <a:pt x="14838" y="23779"/>
                    </a:cubicBezTo>
                    <a:lnTo>
                      <a:pt x="14863" y="23779"/>
                    </a:lnTo>
                    <a:cubicBezTo>
                      <a:pt x="14888" y="23779"/>
                      <a:pt x="14888" y="23779"/>
                      <a:pt x="14888" y="23804"/>
                    </a:cubicBezTo>
                    <a:lnTo>
                      <a:pt x="14989" y="23804"/>
                    </a:lnTo>
                    <a:cubicBezTo>
                      <a:pt x="15014" y="23804"/>
                      <a:pt x="15039" y="23829"/>
                      <a:pt x="15064" y="23829"/>
                    </a:cubicBezTo>
                    <a:lnTo>
                      <a:pt x="15214" y="23829"/>
                    </a:lnTo>
                    <a:cubicBezTo>
                      <a:pt x="15239" y="23854"/>
                      <a:pt x="15264" y="23854"/>
                      <a:pt x="15289" y="23854"/>
                    </a:cubicBezTo>
                    <a:lnTo>
                      <a:pt x="15465" y="23854"/>
                    </a:lnTo>
                    <a:cubicBezTo>
                      <a:pt x="15490" y="23879"/>
                      <a:pt x="15490" y="23879"/>
                      <a:pt x="15515" y="23879"/>
                    </a:cubicBezTo>
                    <a:lnTo>
                      <a:pt x="16292" y="23879"/>
                    </a:lnTo>
                    <a:cubicBezTo>
                      <a:pt x="16392" y="23879"/>
                      <a:pt x="16492" y="23879"/>
                      <a:pt x="16593" y="23854"/>
                    </a:cubicBezTo>
                    <a:lnTo>
                      <a:pt x="16743" y="23854"/>
                    </a:lnTo>
                    <a:cubicBezTo>
                      <a:pt x="16893" y="23829"/>
                      <a:pt x="17019" y="23804"/>
                      <a:pt x="17169" y="23779"/>
                    </a:cubicBezTo>
                    <a:lnTo>
                      <a:pt x="17269" y="23779"/>
                    </a:lnTo>
                    <a:cubicBezTo>
                      <a:pt x="17319" y="23754"/>
                      <a:pt x="17344" y="23754"/>
                      <a:pt x="17369" y="23754"/>
                    </a:cubicBezTo>
                    <a:cubicBezTo>
                      <a:pt x="17545" y="23704"/>
                      <a:pt x="17720" y="23654"/>
                      <a:pt x="17871" y="23604"/>
                    </a:cubicBezTo>
                    <a:lnTo>
                      <a:pt x="17896" y="23604"/>
                    </a:lnTo>
                    <a:cubicBezTo>
                      <a:pt x="18197" y="23503"/>
                      <a:pt x="18497" y="23378"/>
                      <a:pt x="18773" y="23228"/>
                    </a:cubicBezTo>
                    <a:lnTo>
                      <a:pt x="39199" y="11373"/>
                    </a:lnTo>
                    <a:cubicBezTo>
                      <a:pt x="39249" y="11323"/>
                      <a:pt x="39274" y="11298"/>
                      <a:pt x="39324" y="11273"/>
                    </a:cubicBezTo>
                    <a:cubicBezTo>
                      <a:pt x="39350" y="11273"/>
                      <a:pt x="39350" y="11273"/>
                      <a:pt x="39350" y="11248"/>
                    </a:cubicBezTo>
                    <a:cubicBezTo>
                      <a:pt x="39400" y="11223"/>
                      <a:pt x="39425" y="11198"/>
                      <a:pt x="39475" y="11173"/>
                    </a:cubicBezTo>
                    <a:cubicBezTo>
                      <a:pt x="39525" y="11147"/>
                      <a:pt x="39550" y="11122"/>
                      <a:pt x="39600" y="11072"/>
                    </a:cubicBezTo>
                    <a:cubicBezTo>
                      <a:pt x="39625" y="11047"/>
                      <a:pt x="39675" y="11022"/>
                      <a:pt x="39700" y="10997"/>
                    </a:cubicBezTo>
                    <a:cubicBezTo>
                      <a:pt x="39713" y="10985"/>
                      <a:pt x="39719" y="10978"/>
                      <a:pt x="39726" y="10972"/>
                    </a:cubicBezTo>
                    <a:cubicBezTo>
                      <a:pt x="39751" y="10972"/>
                      <a:pt x="39751" y="10947"/>
                      <a:pt x="39751" y="10947"/>
                    </a:cubicBezTo>
                    <a:lnTo>
                      <a:pt x="39751" y="10947"/>
                    </a:lnTo>
                    <a:cubicBezTo>
                      <a:pt x="39792" y="10905"/>
                      <a:pt x="39834" y="10863"/>
                      <a:pt x="39876" y="10822"/>
                    </a:cubicBezTo>
                    <a:cubicBezTo>
                      <a:pt x="39876" y="10822"/>
                      <a:pt x="39876" y="10822"/>
                      <a:pt x="39876" y="10797"/>
                    </a:cubicBezTo>
                    <a:cubicBezTo>
                      <a:pt x="39901" y="10797"/>
                      <a:pt x="39901" y="10772"/>
                      <a:pt x="39926" y="10772"/>
                    </a:cubicBezTo>
                    <a:cubicBezTo>
                      <a:pt x="39951" y="10746"/>
                      <a:pt x="39951" y="10721"/>
                      <a:pt x="39976" y="10696"/>
                    </a:cubicBezTo>
                    <a:cubicBezTo>
                      <a:pt x="40001" y="10671"/>
                      <a:pt x="40001" y="10671"/>
                      <a:pt x="40026" y="10646"/>
                    </a:cubicBezTo>
                    <a:cubicBezTo>
                      <a:pt x="40026" y="10646"/>
                      <a:pt x="40026" y="10621"/>
                      <a:pt x="40051" y="10621"/>
                    </a:cubicBezTo>
                    <a:cubicBezTo>
                      <a:pt x="40051" y="10596"/>
                      <a:pt x="40051" y="10596"/>
                      <a:pt x="40076" y="10571"/>
                    </a:cubicBezTo>
                    <a:cubicBezTo>
                      <a:pt x="40076" y="10546"/>
                      <a:pt x="40101" y="10521"/>
                      <a:pt x="40101" y="10496"/>
                    </a:cubicBezTo>
                    <a:cubicBezTo>
                      <a:pt x="40127" y="10496"/>
                      <a:pt x="40127" y="10471"/>
                      <a:pt x="40127" y="10446"/>
                    </a:cubicBezTo>
                    <a:cubicBezTo>
                      <a:pt x="40127" y="10471"/>
                      <a:pt x="40127" y="10471"/>
                      <a:pt x="40127" y="10471"/>
                    </a:cubicBezTo>
                    <a:cubicBezTo>
                      <a:pt x="40127" y="10471"/>
                      <a:pt x="40152" y="10446"/>
                      <a:pt x="40152" y="10446"/>
                    </a:cubicBezTo>
                    <a:cubicBezTo>
                      <a:pt x="40152" y="10421"/>
                      <a:pt x="40152" y="10421"/>
                      <a:pt x="40152" y="10421"/>
                    </a:cubicBezTo>
                    <a:lnTo>
                      <a:pt x="40177" y="10396"/>
                    </a:lnTo>
                    <a:cubicBezTo>
                      <a:pt x="40177" y="10371"/>
                      <a:pt x="40177" y="10371"/>
                      <a:pt x="40202" y="10345"/>
                    </a:cubicBezTo>
                    <a:cubicBezTo>
                      <a:pt x="40202" y="10320"/>
                      <a:pt x="40202" y="10295"/>
                      <a:pt x="40227" y="10270"/>
                    </a:cubicBezTo>
                    <a:cubicBezTo>
                      <a:pt x="40227" y="10270"/>
                      <a:pt x="40227" y="10270"/>
                      <a:pt x="40227" y="10245"/>
                    </a:cubicBezTo>
                    <a:cubicBezTo>
                      <a:pt x="40227" y="10245"/>
                      <a:pt x="40252" y="10220"/>
                      <a:pt x="40252" y="10220"/>
                    </a:cubicBezTo>
                    <a:cubicBezTo>
                      <a:pt x="40252" y="10220"/>
                      <a:pt x="40252" y="10220"/>
                      <a:pt x="40252" y="10195"/>
                    </a:cubicBezTo>
                    <a:cubicBezTo>
                      <a:pt x="40252" y="10195"/>
                      <a:pt x="40252" y="10170"/>
                      <a:pt x="40252" y="10170"/>
                    </a:cubicBezTo>
                    <a:cubicBezTo>
                      <a:pt x="40277" y="10145"/>
                      <a:pt x="40277" y="10120"/>
                      <a:pt x="40277" y="10120"/>
                    </a:cubicBezTo>
                    <a:cubicBezTo>
                      <a:pt x="40277" y="10095"/>
                      <a:pt x="40277" y="10070"/>
                      <a:pt x="40302" y="10045"/>
                    </a:cubicBezTo>
                    <a:cubicBezTo>
                      <a:pt x="40302" y="10045"/>
                      <a:pt x="40302" y="10045"/>
                      <a:pt x="40302" y="10020"/>
                    </a:cubicBezTo>
                    <a:cubicBezTo>
                      <a:pt x="40302" y="10020"/>
                      <a:pt x="40302" y="10020"/>
                      <a:pt x="40302" y="9995"/>
                    </a:cubicBezTo>
                    <a:cubicBezTo>
                      <a:pt x="40302" y="9995"/>
                      <a:pt x="40302" y="9970"/>
                      <a:pt x="40302" y="9970"/>
                    </a:cubicBezTo>
                    <a:cubicBezTo>
                      <a:pt x="40302" y="9970"/>
                      <a:pt x="40302" y="9944"/>
                      <a:pt x="40302" y="9944"/>
                    </a:cubicBezTo>
                    <a:cubicBezTo>
                      <a:pt x="40327" y="9894"/>
                      <a:pt x="40327" y="9844"/>
                      <a:pt x="40327" y="9794"/>
                    </a:cubicBezTo>
                    <a:cubicBezTo>
                      <a:pt x="40327" y="9788"/>
                      <a:pt x="40327" y="9782"/>
                      <a:pt x="40327" y="9769"/>
                    </a:cubicBezTo>
                    <a:cubicBezTo>
                      <a:pt x="40327" y="9744"/>
                      <a:pt x="40327" y="9719"/>
                      <a:pt x="40327" y="9669"/>
                    </a:cubicBezTo>
                    <a:lnTo>
                      <a:pt x="40327" y="9619"/>
                    </a:lnTo>
                    <a:lnTo>
                      <a:pt x="40302" y="9594"/>
                    </a:lnTo>
                    <a:cubicBezTo>
                      <a:pt x="40302" y="9569"/>
                      <a:pt x="40302" y="9569"/>
                      <a:pt x="40302" y="9543"/>
                    </a:cubicBezTo>
                    <a:cubicBezTo>
                      <a:pt x="40302" y="9518"/>
                      <a:pt x="40302" y="9493"/>
                      <a:pt x="40302" y="9468"/>
                    </a:cubicBezTo>
                    <a:cubicBezTo>
                      <a:pt x="40302" y="9443"/>
                      <a:pt x="40302" y="9443"/>
                      <a:pt x="40302" y="9443"/>
                    </a:cubicBezTo>
                    <a:lnTo>
                      <a:pt x="40302" y="9418"/>
                    </a:lnTo>
                    <a:cubicBezTo>
                      <a:pt x="40277" y="9368"/>
                      <a:pt x="40277" y="9293"/>
                      <a:pt x="40252" y="9243"/>
                    </a:cubicBezTo>
                    <a:lnTo>
                      <a:pt x="40227" y="9168"/>
                    </a:lnTo>
                    <a:lnTo>
                      <a:pt x="40227" y="9142"/>
                    </a:lnTo>
                    <a:cubicBezTo>
                      <a:pt x="40202" y="9092"/>
                      <a:pt x="40177" y="9042"/>
                      <a:pt x="40177" y="8992"/>
                    </a:cubicBezTo>
                    <a:cubicBezTo>
                      <a:pt x="40152" y="8967"/>
                      <a:pt x="40152" y="8967"/>
                      <a:pt x="40152" y="8942"/>
                    </a:cubicBezTo>
                    <a:cubicBezTo>
                      <a:pt x="40152" y="8942"/>
                      <a:pt x="40152" y="8942"/>
                      <a:pt x="40152" y="8917"/>
                    </a:cubicBezTo>
                    <a:lnTo>
                      <a:pt x="40127" y="8917"/>
                    </a:lnTo>
                    <a:cubicBezTo>
                      <a:pt x="40076" y="8767"/>
                      <a:pt x="40001" y="8666"/>
                      <a:pt x="40001" y="8641"/>
                    </a:cubicBezTo>
                    <a:cubicBezTo>
                      <a:pt x="39976" y="8616"/>
                      <a:pt x="39951" y="8591"/>
                      <a:pt x="39926" y="8541"/>
                    </a:cubicBezTo>
                    <a:cubicBezTo>
                      <a:pt x="39901" y="8516"/>
                      <a:pt x="39876" y="8491"/>
                      <a:pt x="39876" y="8466"/>
                    </a:cubicBezTo>
                    <a:lnTo>
                      <a:pt x="39826" y="8416"/>
                    </a:lnTo>
                    <a:cubicBezTo>
                      <a:pt x="39801" y="8391"/>
                      <a:pt x="39776" y="8365"/>
                      <a:pt x="39751" y="8315"/>
                    </a:cubicBezTo>
                    <a:lnTo>
                      <a:pt x="39726" y="8290"/>
                    </a:lnTo>
                    <a:cubicBezTo>
                      <a:pt x="39726" y="8290"/>
                      <a:pt x="39726" y="8290"/>
                      <a:pt x="39700" y="8265"/>
                    </a:cubicBezTo>
                    <a:cubicBezTo>
                      <a:pt x="39650" y="8215"/>
                      <a:pt x="39600" y="8140"/>
                      <a:pt x="39525" y="8065"/>
                    </a:cubicBezTo>
                    <a:cubicBezTo>
                      <a:pt x="39450" y="8015"/>
                      <a:pt x="39400" y="7964"/>
                      <a:pt x="39350" y="7914"/>
                    </a:cubicBezTo>
                    <a:cubicBezTo>
                      <a:pt x="39274" y="7864"/>
                      <a:pt x="39224" y="7839"/>
                      <a:pt x="39174" y="7789"/>
                    </a:cubicBezTo>
                    <a:cubicBezTo>
                      <a:pt x="39149" y="7764"/>
                      <a:pt x="39124" y="7764"/>
                      <a:pt x="39099" y="7739"/>
                    </a:cubicBezTo>
                    <a:cubicBezTo>
                      <a:pt x="39024" y="7689"/>
                      <a:pt x="38949" y="7639"/>
                      <a:pt x="38873" y="7614"/>
                    </a:cubicBezTo>
                    <a:lnTo>
                      <a:pt x="37670" y="6912"/>
                    </a:lnTo>
                    <a:lnTo>
                      <a:pt x="36467" y="6210"/>
                    </a:lnTo>
                    <a:lnTo>
                      <a:pt x="35239" y="5508"/>
                    </a:lnTo>
                    <a:lnTo>
                      <a:pt x="34036" y="4807"/>
                    </a:lnTo>
                    <a:lnTo>
                      <a:pt x="32833" y="4105"/>
                    </a:lnTo>
                    <a:lnTo>
                      <a:pt x="31605" y="3403"/>
                    </a:lnTo>
                    <a:lnTo>
                      <a:pt x="30402" y="2701"/>
                    </a:lnTo>
                    <a:lnTo>
                      <a:pt x="29199" y="2000"/>
                    </a:lnTo>
                    <a:lnTo>
                      <a:pt x="27971" y="1323"/>
                    </a:lnTo>
                    <a:lnTo>
                      <a:pt x="26768" y="621"/>
                    </a:lnTo>
                    <a:cubicBezTo>
                      <a:pt x="26768" y="621"/>
                      <a:pt x="26768" y="596"/>
                      <a:pt x="26768" y="596"/>
                    </a:cubicBezTo>
                    <a:lnTo>
                      <a:pt x="26743" y="596"/>
                    </a:lnTo>
                    <a:cubicBezTo>
                      <a:pt x="26668" y="571"/>
                      <a:pt x="26568" y="521"/>
                      <a:pt x="26492" y="471"/>
                    </a:cubicBezTo>
                    <a:lnTo>
                      <a:pt x="26442" y="446"/>
                    </a:lnTo>
                    <a:cubicBezTo>
                      <a:pt x="26417" y="446"/>
                      <a:pt x="26417" y="446"/>
                      <a:pt x="26392" y="421"/>
                    </a:cubicBezTo>
                    <a:lnTo>
                      <a:pt x="26267" y="370"/>
                    </a:lnTo>
                    <a:cubicBezTo>
                      <a:pt x="26217" y="345"/>
                      <a:pt x="26167" y="320"/>
                      <a:pt x="26091" y="295"/>
                    </a:cubicBezTo>
                    <a:lnTo>
                      <a:pt x="26066" y="295"/>
                    </a:lnTo>
                    <a:cubicBezTo>
                      <a:pt x="26066" y="295"/>
                      <a:pt x="26046" y="295"/>
                      <a:pt x="26042" y="277"/>
                    </a:cubicBezTo>
                    <a:lnTo>
                      <a:pt x="26042" y="277"/>
                    </a:lnTo>
                    <a:lnTo>
                      <a:pt x="26016" y="270"/>
                    </a:lnTo>
                    <a:lnTo>
                      <a:pt x="25991" y="270"/>
                    </a:lnTo>
                    <a:cubicBezTo>
                      <a:pt x="25966" y="245"/>
                      <a:pt x="25916" y="245"/>
                      <a:pt x="25866" y="220"/>
                    </a:cubicBezTo>
                    <a:lnTo>
                      <a:pt x="25791" y="195"/>
                    </a:lnTo>
                    <a:lnTo>
                      <a:pt x="25740" y="195"/>
                    </a:lnTo>
                    <a:cubicBezTo>
                      <a:pt x="25665" y="170"/>
                      <a:pt x="25590" y="145"/>
                      <a:pt x="25540" y="145"/>
                    </a:cubicBezTo>
                    <a:lnTo>
                      <a:pt x="25465" y="120"/>
                    </a:lnTo>
                    <a:cubicBezTo>
                      <a:pt x="25440" y="120"/>
                      <a:pt x="25415" y="95"/>
                      <a:pt x="25365" y="95"/>
                    </a:cubicBezTo>
                    <a:lnTo>
                      <a:pt x="25314" y="95"/>
                    </a:lnTo>
                    <a:cubicBezTo>
                      <a:pt x="25314" y="95"/>
                      <a:pt x="25289" y="95"/>
                      <a:pt x="25289" y="70"/>
                    </a:cubicBezTo>
                    <a:lnTo>
                      <a:pt x="25164" y="70"/>
                    </a:lnTo>
                    <a:cubicBezTo>
                      <a:pt x="25139" y="45"/>
                      <a:pt x="25114" y="45"/>
                      <a:pt x="25089" y="45"/>
                    </a:cubicBezTo>
                    <a:lnTo>
                      <a:pt x="24989" y="45"/>
                    </a:lnTo>
                    <a:cubicBezTo>
                      <a:pt x="24938" y="20"/>
                      <a:pt x="24888" y="20"/>
                      <a:pt x="24838" y="20"/>
                    </a:cubicBezTo>
                    <a:lnTo>
                      <a:pt x="24763" y="20"/>
                    </a:lnTo>
                    <a:cubicBezTo>
                      <a:pt x="24613" y="7"/>
                      <a:pt x="24462" y="1"/>
                      <a:pt x="243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35;p40">
                <a:extLst>
                  <a:ext uri="{FF2B5EF4-FFF2-40B4-BE49-F238E27FC236}">
                    <a16:creationId xmlns:a16="http://schemas.microsoft.com/office/drawing/2014/main" id="{1C521DC4-17B7-9E46-8502-B09C9265A0AC}"/>
                  </a:ext>
                </a:extLst>
              </p:cNvPr>
              <p:cNvSpPr/>
              <p:nvPr/>
            </p:nvSpPr>
            <p:spPr>
              <a:xfrm flipH="1">
                <a:off x="6664060" y="3931375"/>
                <a:ext cx="1424955" cy="529389"/>
              </a:xfrm>
              <a:custGeom>
                <a:avLst/>
                <a:gdLst/>
                <a:ahLst/>
                <a:cxnLst/>
                <a:rect l="l" t="t" r="r" b="b"/>
                <a:pathLst>
                  <a:path w="40327" h="14982" extrusionOk="0">
                    <a:moveTo>
                      <a:pt x="40227" y="952"/>
                    </a:moveTo>
                    <a:lnTo>
                      <a:pt x="40214" y="990"/>
                    </a:lnTo>
                    <a:lnTo>
                      <a:pt x="40214" y="990"/>
                    </a:lnTo>
                    <a:cubicBezTo>
                      <a:pt x="40227" y="976"/>
                      <a:pt x="40227" y="972"/>
                      <a:pt x="40227" y="952"/>
                    </a:cubicBezTo>
                    <a:close/>
                    <a:moveTo>
                      <a:pt x="40327" y="0"/>
                    </a:moveTo>
                    <a:cubicBezTo>
                      <a:pt x="40327" y="50"/>
                      <a:pt x="40327" y="75"/>
                      <a:pt x="40302" y="125"/>
                    </a:cubicBezTo>
                    <a:cubicBezTo>
                      <a:pt x="40302" y="175"/>
                      <a:pt x="40302" y="201"/>
                      <a:pt x="40302" y="251"/>
                    </a:cubicBezTo>
                    <a:cubicBezTo>
                      <a:pt x="40302" y="276"/>
                      <a:pt x="40277" y="326"/>
                      <a:pt x="40277" y="351"/>
                    </a:cubicBezTo>
                    <a:cubicBezTo>
                      <a:pt x="40252" y="376"/>
                      <a:pt x="40252" y="426"/>
                      <a:pt x="40227" y="451"/>
                    </a:cubicBezTo>
                    <a:cubicBezTo>
                      <a:pt x="40227" y="501"/>
                      <a:pt x="40202" y="526"/>
                      <a:pt x="40202" y="551"/>
                    </a:cubicBezTo>
                    <a:cubicBezTo>
                      <a:pt x="40177" y="602"/>
                      <a:pt x="40152" y="627"/>
                      <a:pt x="40152" y="677"/>
                    </a:cubicBezTo>
                    <a:cubicBezTo>
                      <a:pt x="40127" y="702"/>
                      <a:pt x="40101" y="727"/>
                      <a:pt x="40101" y="777"/>
                    </a:cubicBezTo>
                    <a:cubicBezTo>
                      <a:pt x="40051" y="802"/>
                      <a:pt x="40026" y="852"/>
                      <a:pt x="40001" y="902"/>
                    </a:cubicBezTo>
                    <a:cubicBezTo>
                      <a:pt x="39976" y="952"/>
                      <a:pt x="39926" y="977"/>
                      <a:pt x="39901" y="1028"/>
                    </a:cubicBezTo>
                    <a:cubicBezTo>
                      <a:pt x="39876" y="1028"/>
                      <a:pt x="39876" y="1053"/>
                      <a:pt x="39876" y="1053"/>
                    </a:cubicBezTo>
                    <a:cubicBezTo>
                      <a:pt x="39826" y="1103"/>
                      <a:pt x="39776" y="1178"/>
                      <a:pt x="39700" y="1228"/>
                    </a:cubicBezTo>
                    <a:cubicBezTo>
                      <a:pt x="39675" y="1253"/>
                      <a:pt x="39625" y="1278"/>
                      <a:pt x="39575" y="1328"/>
                    </a:cubicBezTo>
                    <a:cubicBezTo>
                      <a:pt x="39550" y="1353"/>
                      <a:pt x="39525" y="1378"/>
                      <a:pt x="39475" y="1404"/>
                    </a:cubicBezTo>
                    <a:cubicBezTo>
                      <a:pt x="39425" y="1429"/>
                      <a:pt x="39375" y="1479"/>
                      <a:pt x="39350" y="1504"/>
                    </a:cubicBezTo>
                    <a:cubicBezTo>
                      <a:pt x="39299" y="1529"/>
                      <a:pt x="39249" y="1554"/>
                      <a:pt x="39199" y="1604"/>
                    </a:cubicBezTo>
                    <a:lnTo>
                      <a:pt x="18773" y="13459"/>
                    </a:lnTo>
                    <a:cubicBezTo>
                      <a:pt x="18648" y="13534"/>
                      <a:pt x="18522" y="13584"/>
                      <a:pt x="18397" y="13634"/>
                    </a:cubicBezTo>
                    <a:cubicBezTo>
                      <a:pt x="18372" y="13659"/>
                      <a:pt x="18322" y="13684"/>
                      <a:pt x="18297" y="13684"/>
                    </a:cubicBezTo>
                    <a:cubicBezTo>
                      <a:pt x="18197" y="13734"/>
                      <a:pt x="18096" y="13785"/>
                      <a:pt x="17996" y="13810"/>
                    </a:cubicBezTo>
                    <a:cubicBezTo>
                      <a:pt x="17946" y="13810"/>
                      <a:pt x="17921" y="13835"/>
                      <a:pt x="17871" y="13860"/>
                    </a:cubicBezTo>
                    <a:cubicBezTo>
                      <a:pt x="17821" y="13860"/>
                      <a:pt x="17745" y="13885"/>
                      <a:pt x="17670" y="13910"/>
                    </a:cubicBezTo>
                    <a:cubicBezTo>
                      <a:pt x="17620" y="13910"/>
                      <a:pt x="17570" y="13935"/>
                      <a:pt x="17520" y="13935"/>
                    </a:cubicBezTo>
                    <a:cubicBezTo>
                      <a:pt x="17445" y="13960"/>
                      <a:pt x="17369" y="13985"/>
                      <a:pt x="17294" y="13985"/>
                    </a:cubicBezTo>
                    <a:cubicBezTo>
                      <a:pt x="17269" y="14010"/>
                      <a:pt x="17219" y="14010"/>
                      <a:pt x="17169" y="14010"/>
                    </a:cubicBezTo>
                    <a:cubicBezTo>
                      <a:pt x="17019" y="14035"/>
                      <a:pt x="16868" y="14060"/>
                      <a:pt x="16718" y="14085"/>
                    </a:cubicBezTo>
                    <a:lnTo>
                      <a:pt x="16567" y="14085"/>
                    </a:lnTo>
                    <a:cubicBezTo>
                      <a:pt x="16492" y="14110"/>
                      <a:pt x="16392" y="14110"/>
                      <a:pt x="16317" y="14110"/>
                    </a:cubicBezTo>
                    <a:lnTo>
                      <a:pt x="15565" y="14110"/>
                    </a:lnTo>
                    <a:cubicBezTo>
                      <a:pt x="15490" y="14110"/>
                      <a:pt x="15440" y="14085"/>
                      <a:pt x="15390" y="14085"/>
                    </a:cubicBezTo>
                    <a:cubicBezTo>
                      <a:pt x="15314" y="14085"/>
                      <a:pt x="15239" y="14085"/>
                      <a:pt x="15189" y="14060"/>
                    </a:cubicBezTo>
                    <a:cubicBezTo>
                      <a:pt x="15114" y="14060"/>
                      <a:pt x="15064" y="14060"/>
                      <a:pt x="15014" y="14035"/>
                    </a:cubicBezTo>
                    <a:cubicBezTo>
                      <a:pt x="14938" y="14035"/>
                      <a:pt x="14863" y="14010"/>
                      <a:pt x="14813" y="14010"/>
                    </a:cubicBezTo>
                    <a:cubicBezTo>
                      <a:pt x="14738" y="13985"/>
                      <a:pt x="14688" y="13985"/>
                      <a:pt x="14638" y="13985"/>
                    </a:cubicBezTo>
                    <a:cubicBezTo>
                      <a:pt x="14562" y="13960"/>
                      <a:pt x="14487" y="13935"/>
                      <a:pt x="14387" y="13910"/>
                    </a:cubicBezTo>
                    <a:cubicBezTo>
                      <a:pt x="14362" y="13910"/>
                      <a:pt x="14312" y="13885"/>
                      <a:pt x="14262" y="13885"/>
                    </a:cubicBezTo>
                    <a:cubicBezTo>
                      <a:pt x="14111" y="13835"/>
                      <a:pt x="13986" y="13785"/>
                      <a:pt x="13836" y="13734"/>
                    </a:cubicBezTo>
                    <a:cubicBezTo>
                      <a:pt x="13786" y="13709"/>
                      <a:pt x="13710" y="13684"/>
                      <a:pt x="13660" y="13659"/>
                    </a:cubicBezTo>
                    <a:cubicBezTo>
                      <a:pt x="13610" y="13634"/>
                      <a:pt x="13585" y="13634"/>
                      <a:pt x="13560" y="13609"/>
                    </a:cubicBezTo>
                    <a:cubicBezTo>
                      <a:pt x="13460" y="13559"/>
                      <a:pt x="13359" y="13509"/>
                      <a:pt x="13259" y="13459"/>
                    </a:cubicBezTo>
                    <a:lnTo>
                      <a:pt x="1154" y="6466"/>
                    </a:lnTo>
                    <a:cubicBezTo>
                      <a:pt x="377" y="6015"/>
                      <a:pt x="1" y="5439"/>
                      <a:pt x="1" y="4862"/>
                    </a:cubicBezTo>
                    <a:lnTo>
                      <a:pt x="1" y="5213"/>
                    </a:lnTo>
                    <a:cubicBezTo>
                      <a:pt x="1" y="5338"/>
                      <a:pt x="1" y="5539"/>
                      <a:pt x="76" y="5739"/>
                    </a:cubicBezTo>
                    <a:cubicBezTo>
                      <a:pt x="176" y="6090"/>
                      <a:pt x="302" y="6291"/>
                      <a:pt x="327" y="6341"/>
                    </a:cubicBezTo>
                    <a:cubicBezTo>
                      <a:pt x="352" y="6366"/>
                      <a:pt x="377" y="6416"/>
                      <a:pt x="402" y="6441"/>
                    </a:cubicBezTo>
                    <a:cubicBezTo>
                      <a:pt x="402" y="6441"/>
                      <a:pt x="402" y="6441"/>
                      <a:pt x="402" y="6466"/>
                    </a:cubicBezTo>
                    <a:cubicBezTo>
                      <a:pt x="502" y="6617"/>
                      <a:pt x="602" y="6742"/>
                      <a:pt x="803" y="6917"/>
                    </a:cubicBezTo>
                    <a:cubicBezTo>
                      <a:pt x="1029" y="7118"/>
                      <a:pt x="1204" y="7243"/>
                      <a:pt x="1430" y="7368"/>
                    </a:cubicBezTo>
                    <a:lnTo>
                      <a:pt x="2633" y="8070"/>
                    </a:lnTo>
                    <a:lnTo>
                      <a:pt x="3861" y="8772"/>
                    </a:lnTo>
                    <a:lnTo>
                      <a:pt x="5064" y="9474"/>
                    </a:lnTo>
                    <a:lnTo>
                      <a:pt x="6292" y="10176"/>
                    </a:lnTo>
                    <a:lnTo>
                      <a:pt x="7495" y="10877"/>
                    </a:lnTo>
                    <a:lnTo>
                      <a:pt x="8698" y="11579"/>
                    </a:lnTo>
                    <a:lnTo>
                      <a:pt x="9926" y="12281"/>
                    </a:lnTo>
                    <a:lnTo>
                      <a:pt x="11129" y="12983"/>
                    </a:lnTo>
                    <a:lnTo>
                      <a:pt x="12332" y="13684"/>
                    </a:lnTo>
                    <a:lnTo>
                      <a:pt x="13560" y="14361"/>
                    </a:lnTo>
                    <a:cubicBezTo>
                      <a:pt x="13635" y="14411"/>
                      <a:pt x="13735" y="14461"/>
                      <a:pt x="13811" y="14511"/>
                    </a:cubicBezTo>
                    <a:lnTo>
                      <a:pt x="13886" y="14536"/>
                    </a:lnTo>
                    <a:cubicBezTo>
                      <a:pt x="13886" y="14536"/>
                      <a:pt x="13911" y="14561"/>
                      <a:pt x="13911" y="14561"/>
                    </a:cubicBezTo>
                    <a:lnTo>
                      <a:pt x="14036" y="14612"/>
                    </a:lnTo>
                    <a:cubicBezTo>
                      <a:pt x="14086" y="14637"/>
                      <a:pt x="14161" y="14662"/>
                      <a:pt x="14212" y="14687"/>
                    </a:cubicBezTo>
                    <a:lnTo>
                      <a:pt x="14237" y="14687"/>
                    </a:lnTo>
                    <a:cubicBezTo>
                      <a:pt x="14262" y="14687"/>
                      <a:pt x="14287" y="14712"/>
                      <a:pt x="14287" y="14712"/>
                    </a:cubicBezTo>
                    <a:lnTo>
                      <a:pt x="14537" y="14787"/>
                    </a:lnTo>
                    <a:lnTo>
                      <a:pt x="14588" y="14787"/>
                    </a:lnTo>
                    <a:cubicBezTo>
                      <a:pt x="14638" y="14812"/>
                      <a:pt x="14713" y="14837"/>
                      <a:pt x="14788" y="14862"/>
                    </a:cubicBezTo>
                    <a:lnTo>
                      <a:pt x="14838" y="14862"/>
                    </a:lnTo>
                    <a:cubicBezTo>
                      <a:pt x="14888" y="14862"/>
                      <a:pt x="14913" y="14887"/>
                      <a:pt x="14938" y="14887"/>
                    </a:cubicBezTo>
                    <a:lnTo>
                      <a:pt x="15039" y="14912"/>
                    </a:lnTo>
                    <a:lnTo>
                      <a:pt x="15164" y="14912"/>
                    </a:lnTo>
                    <a:cubicBezTo>
                      <a:pt x="15189" y="14937"/>
                      <a:pt x="15214" y="14937"/>
                      <a:pt x="15239" y="14937"/>
                    </a:cubicBezTo>
                    <a:lnTo>
                      <a:pt x="15339" y="14937"/>
                    </a:lnTo>
                    <a:cubicBezTo>
                      <a:pt x="15390" y="14962"/>
                      <a:pt x="15440" y="14962"/>
                      <a:pt x="15490" y="14962"/>
                    </a:cubicBezTo>
                    <a:lnTo>
                      <a:pt x="15540" y="14962"/>
                    </a:lnTo>
                    <a:cubicBezTo>
                      <a:pt x="15690" y="14975"/>
                      <a:pt x="15847" y="14981"/>
                      <a:pt x="16007" y="14981"/>
                    </a:cubicBezTo>
                    <a:cubicBezTo>
                      <a:pt x="16166" y="14981"/>
                      <a:pt x="16329" y="14975"/>
                      <a:pt x="16492" y="14962"/>
                    </a:cubicBezTo>
                    <a:lnTo>
                      <a:pt x="16593" y="14962"/>
                    </a:lnTo>
                    <a:cubicBezTo>
                      <a:pt x="16618" y="14962"/>
                      <a:pt x="16668" y="14962"/>
                      <a:pt x="16693" y="14937"/>
                    </a:cubicBezTo>
                    <a:lnTo>
                      <a:pt x="16768" y="14937"/>
                    </a:lnTo>
                    <a:cubicBezTo>
                      <a:pt x="17019" y="14912"/>
                      <a:pt x="17194" y="14862"/>
                      <a:pt x="17269" y="14837"/>
                    </a:cubicBezTo>
                    <a:lnTo>
                      <a:pt x="17495" y="14787"/>
                    </a:lnTo>
                    <a:cubicBezTo>
                      <a:pt x="17545" y="14762"/>
                      <a:pt x="17595" y="14762"/>
                      <a:pt x="17670" y="14737"/>
                    </a:cubicBezTo>
                    <a:cubicBezTo>
                      <a:pt x="17695" y="14712"/>
                      <a:pt x="17745" y="14712"/>
                      <a:pt x="17745" y="14712"/>
                    </a:cubicBezTo>
                    <a:lnTo>
                      <a:pt x="17796" y="14687"/>
                    </a:lnTo>
                    <a:cubicBezTo>
                      <a:pt x="17871" y="14662"/>
                      <a:pt x="17921" y="14637"/>
                      <a:pt x="17996" y="14612"/>
                    </a:cubicBezTo>
                    <a:cubicBezTo>
                      <a:pt x="18096" y="14561"/>
                      <a:pt x="18146" y="14536"/>
                      <a:pt x="18247" y="14511"/>
                    </a:cubicBezTo>
                    <a:cubicBezTo>
                      <a:pt x="18247" y="14486"/>
                      <a:pt x="18247" y="14486"/>
                      <a:pt x="18247" y="14486"/>
                    </a:cubicBezTo>
                    <a:cubicBezTo>
                      <a:pt x="18322" y="14461"/>
                      <a:pt x="18422" y="14411"/>
                      <a:pt x="18472" y="14361"/>
                    </a:cubicBezTo>
                    <a:lnTo>
                      <a:pt x="20527" y="13183"/>
                    </a:lnTo>
                    <a:lnTo>
                      <a:pt x="22557" y="12005"/>
                    </a:lnTo>
                    <a:lnTo>
                      <a:pt x="24613" y="10802"/>
                    </a:lnTo>
                    <a:lnTo>
                      <a:pt x="26643" y="9624"/>
                    </a:lnTo>
                    <a:lnTo>
                      <a:pt x="28698" y="8446"/>
                    </a:lnTo>
                    <a:lnTo>
                      <a:pt x="30728" y="7243"/>
                    </a:lnTo>
                    <a:lnTo>
                      <a:pt x="32783" y="6065"/>
                    </a:lnTo>
                    <a:lnTo>
                      <a:pt x="34813" y="4887"/>
                    </a:lnTo>
                    <a:lnTo>
                      <a:pt x="36868" y="3684"/>
                    </a:lnTo>
                    <a:lnTo>
                      <a:pt x="38898" y="2506"/>
                    </a:lnTo>
                    <a:cubicBezTo>
                      <a:pt x="38949" y="2481"/>
                      <a:pt x="39024" y="2431"/>
                      <a:pt x="39074" y="2381"/>
                    </a:cubicBezTo>
                    <a:lnTo>
                      <a:pt x="39099" y="2381"/>
                    </a:lnTo>
                    <a:cubicBezTo>
                      <a:pt x="39124" y="2356"/>
                      <a:pt x="39124" y="2356"/>
                      <a:pt x="39149" y="2356"/>
                    </a:cubicBezTo>
                    <a:lnTo>
                      <a:pt x="39249" y="2281"/>
                    </a:lnTo>
                    <a:cubicBezTo>
                      <a:pt x="39249" y="2256"/>
                      <a:pt x="39274" y="2256"/>
                      <a:pt x="39299" y="2231"/>
                    </a:cubicBezTo>
                    <a:lnTo>
                      <a:pt x="39350" y="2206"/>
                    </a:lnTo>
                    <a:cubicBezTo>
                      <a:pt x="39350" y="2180"/>
                      <a:pt x="39375" y="2180"/>
                      <a:pt x="39400" y="2155"/>
                    </a:cubicBezTo>
                    <a:cubicBezTo>
                      <a:pt x="39425" y="2130"/>
                      <a:pt x="39450" y="2105"/>
                      <a:pt x="39475" y="2080"/>
                    </a:cubicBezTo>
                    <a:cubicBezTo>
                      <a:pt x="39500" y="2055"/>
                      <a:pt x="39525" y="2030"/>
                      <a:pt x="39550" y="2005"/>
                    </a:cubicBezTo>
                    <a:lnTo>
                      <a:pt x="39575" y="2005"/>
                    </a:lnTo>
                    <a:cubicBezTo>
                      <a:pt x="39575" y="2005"/>
                      <a:pt x="39575" y="2005"/>
                      <a:pt x="39575" y="1980"/>
                    </a:cubicBezTo>
                    <a:lnTo>
                      <a:pt x="39600" y="1955"/>
                    </a:lnTo>
                    <a:cubicBezTo>
                      <a:pt x="39625" y="1930"/>
                      <a:pt x="39650" y="1905"/>
                      <a:pt x="39675" y="1880"/>
                    </a:cubicBezTo>
                    <a:cubicBezTo>
                      <a:pt x="39675" y="1880"/>
                      <a:pt x="39700" y="1880"/>
                      <a:pt x="39700" y="1855"/>
                    </a:cubicBezTo>
                    <a:cubicBezTo>
                      <a:pt x="39700" y="1855"/>
                      <a:pt x="39726" y="1855"/>
                      <a:pt x="39726" y="1830"/>
                    </a:cubicBezTo>
                    <a:cubicBezTo>
                      <a:pt x="39751" y="1830"/>
                      <a:pt x="39751" y="1805"/>
                      <a:pt x="39751" y="1805"/>
                    </a:cubicBezTo>
                    <a:cubicBezTo>
                      <a:pt x="39776" y="1779"/>
                      <a:pt x="39801" y="1754"/>
                      <a:pt x="39801" y="1729"/>
                    </a:cubicBezTo>
                    <a:lnTo>
                      <a:pt x="39826" y="1704"/>
                    </a:lnTo>
                    <a:cubicBezTo>
                      <a:pt x="39876" y="1654"/>
                      <a:pt x="39901" y="1604"/>
                      <a:pt x="39926" y="1579"/>
                    </a:cubicBezTo>
                    <a:lnTo>
                      <a:pt x="40051" y="1378"/>
                    </a:lnTo>
                    <a:cubicBezTo>
                      <a:pt x="40051" y="1378"/>
                      <a:pt x="40051" y="1353"/>
                      <a:pt x="40076" y="1353"/>
                    </a:cubicBezTo>
                    <a:cubicBezTo>
                      <a:pt x="40101" y="1278"/>
                      <a:pt x="40127" y="1228"/>
                      <a:pt x="40152" y="1178"/>
                    </a:cubicBezTo>
                    <a:cubicBezTo>
                      <a:pt x="40152" y="1178"/>
                      <a:pt x="40152" y="1153"/>
                      <a:pt x="40152" y="1153"/>
                    </a:cubicBezTo>
                    <a:lnTo>
                      <a:pt x="40177" y="1103"/>
                    </a:lnTo>
                    <a:cubicBezTo>
                      <a:pt x="40177" y="1103"/>
                      <a:pt x="40177" y="1103"/>
                      <a:pt x="40177" y="1078"/>
                    </a:cubicBezTo>
                    <a:lnTo>
                      <a:pt x="40202" y="1028"/>
                    </a:lnTo>
                    <a:lnTo>
                      <a:pt x="40214" y="990"/>
                    </a:lnTo>
                    <a:lnTo>
                      <a:pt x="40214" y="990"/>
                    </a:lnTo>
                    <a:cubicBezTo>
                      <a:pt x="40211" y="993"/>
                      <a:pt x="40207" y="997"/>
                      <a:pt x="40202" y="1003"/>
                    </a:cubicBezTo>
                    <a:lnTo>
                      <a:pt x="40252" y="877"/>
                    </a:lnTo>
                    <a:lnTo>
                      <a:pt x="40252" y="827"/>
                    </a:lnTo>
                    <a:lnTo>
                      <a:pt x="40277" y="802"/>
                    </a:lnTo>
                    <a:cubicBezTo>
                      <a:pt x="40277" y="752"/>
                      <a:pt x="40277" y="702"/>
                      <a:pt x="40302" y="677"/>
                    </a:cubicBezTo>
                    <a:lnTo>
                      <a:pt x="40302" y="652"/>
                    </a:lnTo>
                    <a:cubicBezTo>
                      <a:pt x="40302" y="627"/>
                      <a:pt x="40302" y="602"/>
                      <a:pt x="40302" y="576"/>
                    </a:cubicBezTo>
                    <a:cubicBezTo>
                      <a:pt x="40302" y="526"/>
                      <a:pt x="40327" y="476"/>
                      <a:pt x="40327" y="426"/>
                    </a:cubicBezTo>
                    <a:cubicBezTo>
                      <a:pt x="40327" y="426"/>
                      <a:pt x="40327" y="401"/>
                      <a:pt x="40327" y="401"/>
                    </a:cubicBezTo>
                    <a:cubicBezTo>
                      <a:pt x="40327" y="376"/>
                      <a:pt x="40327" y="376"/>
                      <a:pt x="40327" y="351"/>
                    </a:cubicBezTo>
                    <a:lnTo>
                      <a:pt x="4032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36;p40">
                <a:extLst>
                  <a:ext uri="{FF2B5EF4-FFF2-40B4-BE49-F238E27FC236}">
                    <a16:creationId xmlns:a16="http://schemas.microsoft.com/office/drawing/2014/main" id="{95B64787-5D90-3DB4-264F-45C95AE43A75}"/>
                  </a:ext>
                </a:extLst>
              </p:cNvPr>
              <p:cNvSpPr/>
              <p:nvPr/>
            </p:nvSpPr>
            <p:spPr>
              <a:xfrm flipH="1">
                <a:off x="6726921" y="3940668"/>
                <a:ext cx="712919" cy="427730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2105" extrusionOk="0">
                    <a:moveTo>
                      <a:pt x="19715" y="1"/>
                    </a:moveTo>
                    <a:cubicBezTo>
                      <a:pt x="19642" y="1"/>
                      <a:pt x="19567" y="20"/>
                      <a:pt x="19499" y="63"/>
                    </a:cubicBezTo>
                    <a:lnTo>
                      <a:pt x="251" y="11341"/>
                    </a:lnTo>
                    <a:cubicBezTo>
                      <a:pt x="75" y="11441"/>
                      <a:pt x="0" y="11692"/>
                      <a:pt x="125" y="11892"/>
                    </a:cubicBezTo>
                    <a:cubicBezTo>
                      <a:pt x="192" y="12026"/>
                      <a:pt x="326" y="12104"/>
                      <a:pt x="467" y="12104"/>
                    </a:cubicBezTo>
                    <a:cubicBezTo>
                      <a:pt x="537" y="12104"/>
                      <a:pt x="610" y="12085"/>
                      <a:pt x="677" y="12043"/>
                    </a:cubicBezTo>
                    <a:lnTo>
                      <a:pt x="19925" y="765"/>
                    </a:lnTo>
                    <a:cubicBezTo>
                      <a:pt x="20125" y="639"/>
                      <a:pt x="20176" y="389"/>
                      <a:pt x="20075" y="188"/>
                    </a:cubicBezTo>
                    <a:cubicBezTo>
                      <a:pt x="19993" y="73"/>
                      <a:pt x="19856" y="1"/>
                      <a:pt x="197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37;p40">
                <a:extLst>
                  <a:ext uri="{FF2B5EF4-FFF2-40B4-BE49-F238E27FC236}">
                    <a16:creationId xmlns:a16="http://schemas.microsoft.com/office/drawing/2014/main" id="{4BACC945-6662-34B9-F10F-44E70C5EAD45}"/>
                  </a:ext>
                </a:extLst>
              </p:cNvPr>
              <p:cNvSpPr/>
              <p:nvPr/>
            </p:nvSpPr>
            <p:spPr>
              <a:xfrm flipH="1">
                <a:off x="6757027" y="3611204"/>
                <a:ext cx="1238986" cy="713838"/>
              </a:xfrm>
              <a:custGeom>
                <a:avLst/>
                <a:gdLst/>
                <a:ahLst/>
                <a:cxnLst/>
                <a:rect l="l" t="t" r="r" b="b"/>
                <a:pathLst>
                  <a:path w="35064" h="20202" extrusionOk="0">
                    <a:moveTo>
                      <a:pt x="21677" y="1"/>
                    </a:moveTo>
                    <a:cubicBezTo>
                      <a:pt x="21379" y="1"/>
                      <a:pt x="21078" y="63"/>
                      <a:pt x="20853" y="189"/>
                    </a:cubicBezTo>
                    <a:cubicBezTo>
                      <a:pt x="14061" y="4149"/>
                      <a:pt x="7244" y="8109"/>
                      <a:pt x="452" y="12069"/>
                    </a:cubicBezTo>
                    <a:cubicBezTo>
                      <a:pt x="1" y="12319"/>
                      <a:pt x="1" y="12745"/>
                      <a:pt x="452" y="13021"/>
                    </a:cubicBezTo>
                    <a:cubicBezTo>
                      <a:pt x="4487" y="15352"/>
                      <a:pt x="8522" y="17683"/>
                      <a:pt x="12582" y="20013"/>
                    </a:cubicBezTo>
                    <a:cubicBezTo>
                      <a:pt x="12795" y="20139"/>
                      <a:pt x="13090" y="20201"/>
                      <a:pt x="13384" y="20201"/>
                    </a:cubicBezTo>
                    <a:cubicBezTo>
                      <a:pt x="13679" y="20201"/>
                      <a:pt x="13973" y="20139"/>
                      <a:pt x="14186" y="20013"/>
                    </a:cubicBezTo>
                    <a:lnTo>
                      <a:pt x="34612" y="8134"/>
                    </a:lnTo>
                    <a:cubicBezTo>
                      <a:pt x="35063" y="7883"/>
                      <a:pt x="35063" y="7457"/>
                      <a:pt x="34612" y="7206"/>
                    </a:cubicBezTo>
                    <a:cubicBezTo>
                      <a:pt x="30577" y="4876"/>
                      <a:pt x="26542" y="2545"/>
                      <a:pt x="22482" y="189"/>
                    </a:cubicBezTo>
                    <a:cubicBezTo>
                      <a:pt x="22269" y="63"/>
                      <a:pt x="21974" y="1"/>
                      <a:pt x="216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38;p40">
                <a:extLst>
                  <a:ext uri="{FF2B5EF4-FFF2-40B4-BE49-F238E27FC236}">
                    <a16:creationId xmlns:a16="http://schemas.microsoft.com/office/drawing/2014/main" id="{EEBBF73D-A712-391C-9417-DA0C624043DD}"/>
                  </a:ext>
                </a:extLst>
              </p:cNvPr>
              <p:cNvSpPr/>
              <p:nvPr/>
            </p:nvSpPr>
            <p:spPr>
              <a:xfrm flipH="1">
                <a:off x="7741813" y="2784506"/>
                <a:ext cx="359569" cy="277627"/>
              </a:xfrm>
              <a:custGeom>
                <a:avLst/>
                <a:gdLst/>
                <a:ahLst/>
                <a:cxnLst/>
                <a:rect l="l" t="t" r="r" b="b"/>
                <a:pathLst>
                  <a:path w="10176" h="7857" extrusionOk="0">
                    <a:moveTo>
                      <a:pt x="0" y="1"/>
                    </a:moveTo>
                    <a:lnTo>
                      <a:pt x="3459" y="7269"/>
                    </a:lnTo>
                    <a:cubicBezTo>
                      <a:pt x="4323" y="7629"/>
                      <a:pt x="5262" y="7857"/>
                      <a:pt x="6247" y="7857"/>
                    </a:cubicBezTo>
                    <a:cubicBezTo>
                      <a:pt x="6975" y="7857"/>
                      <a:pt x="7729" y="7732"/>
                      <a:pt x="8496" y="7444"/>
                    </a:cubicBezTo>
                    <a:cubicBezTo>
                      <a:pt x="9273" y="7144"/>
                      <a:pt x="9800" y="6818"/>
                      <a:pt x="10176" y="6492"/>
                    </a:cubicBezTo>
                    <a:lnTo>
                      <a:pt x="10100" y="3459"/>
                    </a:lnTo>
                    <a:cubicBezTo>
                      <a:pt x="9323" y="2457"/>
                      <a:pt x="8221" y="1730"/>
                      <a:pt x="8221" y="1730"/>
                    </a:cubicBezTo>
                    <a:lnTo>
                      <a:pt x="6642" y="6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39;p40">
                <a:extLst>
                  <a:ext uri="{FF2B5EF4-FFF2-40B4-BE49-F238E27FC236}">
                    <a16:creationId xmlns:a16="http://schemas.microsoft.com/office/drawing/2014/main" id="{17B320A5-5587-C7E1-FA39-182CDE3C2735}"/>
                  </a:ext>
                </a:extLst>
              </p:cNvPr>
              <p:cNvSpPr/>
              <p:nvPr/>
            </p:nvSpPr>
            <p:spPr>
              <a:xfrm flipH="1">
                <a:off x="7685136" y="2583486"/>
                <a:ext cx="430416" cy="439391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12435" extrusionOk="0">
                    <a:moveTo>
                      <a:pt x="0" y="0"/>
                    </a:moveTo>
                    <a:lnTo>
                      <a:pt x="0" y="8923"/>
                    </a:lnTo>
                    <a:cubicBezTo>
                      <a:pt x="0" y="8923"/>
                      <a:pt x="2721" y="12435"/>
                      <a:pt x="6164" y="12435"/>
                    </a:cubicBezTo>
                    <a:cubicBezTo>
                      <a:pt x="6740" y="12435"/>
                      <a:pt x="7337" y="12336"/>
                      <a:pt x="7945" y="12106"/>
                    </a:cubicBezTo>
                    <a:cubicBezTo>
                      <a:pt x="12181" y="10527"/>
                      <a:pt x="7945" y="8371"/>
                      <a:pt x="7945" y="8371"/>
                    </a:cubicBezTo>
                    <a:lnTo>
                      <a:pt x="7945" y="0"/>
                    </a:lnTo>
                    <a:close/>
                  </a:path>
                </a:pathLst>
              </a:custGeom>
              <a:solidFill>
                <a:srgbClr val="DB8C56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0;p40">
                <a:extLst>
                  <a:ext uri="{FF2B5EF4-FFF2-40B4-BE49-F238E27FC236}">
                    <a16:creationId xmlns:a16="http://schemas.microsoft.com/office/drawing/2014/main" id="{063838F4-863C-5DD8-11E7-040B577DF18B}"/>
                  </a:ext>
                </a:extLst>
              </p:cNvPr>
              <p:cNvSpPr/>
              <p:nvPr/>
            </p:nvSpPr>
            <p:spPr>
              <a:xfrm flipH="1">
                <a:off x="7728527" y="2707476"/>
                <a:ext cx="649175" cy="790868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22382" extrusionOk="0">
                    <a:moveTo>
                      <a:pt x="6818" y="0"/>
                    </a:moveTo>
                    <a:lnTo>
                      <a:pt x="1" y="3985"/>
                    </a:lnTo>
                    <a:lnTo>
                      <a:pt x="5439" y="6191"/>
                    </a:lnTo>
                    <a:lnTo>
                      <a:pt x="4587" y="11078"/>
                    </a:lnTo>
                    <a:lnTo>
                      <a:pt x="18372" y="22381"/>
                    </a:lnTo>
                    <a:lnTo>
                      <a:pt x="68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1;p40">
                <a:extLst>
                  <a:ext uri="{FF2B5EF4-FFF2-40B4-BE49-F238E27FC236}">
                    <a16:creationId xmlns:a16="http://schemas.microsoft.com/office/drawing/2014/main" id="{51D1D837-E258-C62E-1749-CC654FEF8B8F}"/>
                  </a:ext>
                </a:extLst>
              </p:cNvPr>
              <p:cNvSpPr/>
              <p:nvPr/>
            </p:nvSpPr>
            <p:spPr>
              <a:xfrm flipH="1">
                <a:off x="7497401" y="2664085"/>
                <a:ext cx="259500" cy="834259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23610" extrusionOk="0">
                    <a:moveTo>
                      <a:pt x="1" y="0"/>
                    </a:moveTo>
                    <a:lnTo>
                      <a:pt x="803" y="23609"/>
                    </a:lnTo>
                    <a:lnTo>
                      <a:pt x="7344" y="10226"/>
                    </a:lnTo>
                    <a:lnTo>
                      <a:pt x="3735" y="5790"/>
                    </a:lnTo>
                    <a:lnTo>
                      <a:pt x="6417" y="35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2;p40">
                <a:extLst>
                  <a:ext uri="{FF2B5EF4-FFF2-40B4-BE49-F238E27FC236}">
                    <a16:creationId xmlns:a16="http://schemas.microsoft.com/office/drawing/2014/main" id="{98D70D20-2EA1-046E-3FAF-110F67E6DDF9}"/>
                  </a:ext>
                </a:extLst>
              </p:cNvPr>
              <p:cNvSpPr/>
              <p:nvPr/>
            </p:nvSpPr>
            <p:spPr>
              <a:xfrm flipH="1">
                <a:off x="7543442" y="1911025"/>
                <a:ext cx="900689" cy="885354"/>
              </a:xfrm>
              <a:custGeom>
                <a:avLst/>
                <a:gdLst/>
                <a:ahLst/>
                <a:cxnLst/>
                <a:rect l="l" t="t" r="r" b="b"/>
                <a:pathLst>
                  <a:path w="25490" h="25056" extrusionOk="0">
                    <a:moveTo>
                      <a:pt x="23715" y="1"/>
                    </a:moveTo>
                    <a:cubicBezTo>
                      <a:pt x="23109" y="1"/>
                      <a:pt x="22548" y="549"/>
                      <a:pt x="22156" y="961"/>
                    </a:cubicBezTo>
                    <a:cubicBezTo>
                      <a:pt x="21580" y="1588"/>
                      <a:pt x="20928" y="2014"/>
                      <a:pt x="20226" y="2440"/>
                    </a:cubicBezTo>
                    <a:cubicBezTo>
                      <a:pt x="18698" y="3392"/>
                      <a:pt x="17094" y="4244"/>
                      <a:pt x="15414" y="4896"/>
                    </a:cubicBezTo>
                    <a:cubicBezTo>
                      <a:pt x="13785" y="5573"/>
                      <a:pt x="12081" y="6049"/>
                      <a:pt x="10452" y="6726"/>
                    </a:cubicBezTo>
                    <a:cubicBezTo>
                      <a:pt x="8647" y="7503"/>
                      <a:pt x="6016" y="8881"/>
                      <a:pt x="5765" y="11087"/>
                    </a:cubicBezTo>
                    <a:cubicBezTo>
                      <a:pt x="5640" y="12014"/>
                      <a:pt x="5515" y="12941"/>
                      <a:pt x="5339" y="13869"/>
                    </a:cubicBezTo>
                    <a:cubicBezTo>
                      <a:pt x="5327" y="13870"/>
                      <a:pt x="5316" y="13871"/>
                      <a:pt x="5304" y="13871"/>
                    </a:cubicBezTo>
                    <a:cubicBezTo>
                      <a:pt x="4648" y="13871"/>
                      <a:pt x="4258" y="11150"/>
                      <a:pt x="4061" y="10510"/>
                    </a:cubicBezTo>
                    <a:cubicBezTo>
                      <a:pt x="3936" y="10109"/>
                      <a:pt x="3710" y="9658"/>
                      <a:pt x="3459" y="9207"/>
                    </a:cubicBezTo>
                    <a:cubicBezTo>
                      <a:pt x="2958" y="8405"/>
                      <a:pt x="2457" y="7954"/>
                      <a:pt x="1956" y="7778"/>
                    </a:cubicBezTo>
                    <a:cubicBezTo>
                      <a:pt x="1855" y="7728"/>
                      <a:pt x="1730" y="7728"/>
                      <a:pt x="1630" y="7728"/>
                    </a:cubicBezTo>
                    <a:cubicBezTo>
                      <a:pt x="1329" y="7728"/>
                      <a:pt x="978" y="7929"/>
                      <a:pt x="602" y="8355"/>
                    </a:cubicBezTo>
                    <a:cubicBezTo>
                      <a:pt x="201" y="8806"/>
                      <a:pt x="1" y="9282"/>
                      <a:pt x="1" y="9808"/>
                    </a:cubicBezTo>
                    <a:lnTo>
                      <a:pt x="1" y="9884"/>
                    </a:lnTo>
                    <a:cubicBezTo>
                      <a:pt x="51" y="10510"/>
                      <a:pt x="176" y="11162"/>
                      <a:pt x="352" y="11613"/>
                    </a:cubicBezTo>
                    <a:cubicBezTo>
                      <a:pt x="627" y="12415"/>
                      <a:pt x="1003" y="13192"/>
                      <a:pt x="1480" y="13894"/>
                    </a:cubicBezTo>
                    <a:cubicBezTo>
                      <a:pt x="1755" y="14320"/>
                      <a:pt x="2081" y="14746"/>
                      <a:pt x="2532" y="14946"/>
                    </a:cubicBezTo>
                    <a:cubicBezTo>
                      <a:pt x="2671" y="15005"/>
                      <a:pt x="2825" y="15033"/>
                      <a:pt x="2978" y="15033"/>
                    </a:cubicBezTo>
                    <a:cubicBezTo>
                      <a:pt x="3350" y="15033"/>
                      <a:pt x="3718" y="14865"/>
                      <a:pt x="3860" y="14545"/>
                    </a:cubicBezTo>
                    <a:cubicBezTo>
                      <a:pt x="5114" y="17478"/>
                      <a:pt x="6567" y="20435"/>
                      <a:pt x="8948" y="22565"/>
                    </a:cubicBezTo>
                    <a:cubicBezTo>
                      <a:pt x="10625" y="24065"/>
                      <a:pt x="12885" y="25056"/>
                      <a:pt x="15091" y="25056"/>
                    </a:cubicBezTo>
                    <a:cubicBezTo>
                      <a:pt x="16018" y="25056"/>
                      <a:pt x="16935" y="24881"/>
                      <a:pt x="17795" y="24495"/>
                    </a:cubicBezTo>
                    <a:cubicBezTo>
                      <a:pt x="19299" y="23818"/>
                      <a:pt x="20502" y="22590"/>
                      <a:pt x="21404" y="21212"/>
                    </a:cubicBezTo>
                    <a:cubicBezTo>
                      <a:pt x="23911" y="17528"/>
                      <a:pt x="24562" y="12966"/>
                      <a:pt x="25389" y="8555"/>
                    </a:cubicBezTo>
                    <a:cubicBezTo>
                      <a:pt x="25490" y="7427"/>
                      <a:pt x="25465" y="6224"/>
                      <a:pt x="25465" y="5071"/>
                    </a:cubicBezTo>
                    <a:cubicBezTo>
                      <a:pt x="25490" y="3994"/>
                      <a:pt x="25490" y="2916"/>
                      <a:pt x="25289" y="1838"/>
                    </a:cubicBezTo>
                    <a:cubicBezTo>
                      <a:pt x="25164" y="1112"/>
                      <a:pt x="24838" y="385"/>
                      <a:pt x="24111" y="84"/>
                    </a:cubicBezTo>
                    <a:cubicBezTo>
                      <a:pt x="23978" y="26"/>
                      <a:pt x="23845" y="1"/>
                      <a:pt x="23715" y="1"/>
                    </a:cubicBezTo>
                    <a:close/>
                  </a:path>
                </a:pathLst>
              </a:custGeom>
              <a:solidFill>
                <a:srgbClr val="FCA76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3;p40">
                <a:extLst>
                  <a:ext uri="{FF2B5EF4-FFF2-40B4-BE49-F238E27FC236}">
                    <a16:creationId xmlns:a16="http://schemas.microsoft.com/office/drawing/2014/main" id="{CDF523AB-3937-0C9E-0616-50465CBA99F1}"/>
                  </a:ext>
                </a:extLst>
              </p:cNvPr>
              <p:cNvSpPr/>
              <p:nvPr/>
            </p:nvSpPr>
            <p:spPr>
              <a:xfrm flipH="1">
                <a:off x="7539026" y="2228369"/>
                <a:ext cx="792635" cy="568328"/>
              </a:xfrm>
              <a:custGeom>
                <a:avLst/>
                <a:gdLst/>
                <a:ahLst/>
                <a:cxnLst/>
                <a:rect l="l" t="t" r="r" b="b"/>
                <a:pathLst>
                  <a:path w="22432" h="16084" extrusionOk="0">
                    <a:moveTo>
                      <a:pt x="527" y="0"/>
                    </a:moveTo>
                    <a:lnTo>
                      <a:pt x="1" y="451"/>
                    </a:lnTo>
                    <a:lnTo>
                      <a:pt x="7795" y="10050"/>
                    </a:lnTo>
                    <a:cubicBezTo>
                      <a:pt x="7745" y="10126"/>
                      <a:pt x="7720" y="10201"/>
                      <a:pt x="7695" y="10276"/>
                    </a:cubicBezTo>
                    <a:cubicBezTo>
                      <a:pt x="7645" y="10752"/>
                      <a:pt x="7645" y="11253"/>
                      <a:pt x="7695" y="11705"/>
                    </a:cubicBezTo>
                    <a:lnTo>
                      <a:pt x="677" y="5564"/>
                    </a:lnTo>
                    <a:cubicBezTo>
                      <a:pt x="552" y="5790"/>
                      <a:pt x="327" y="5965"/>
                      <a:pt x="76" y="6015"/>
                    </a:cubicBezTo>
                    <a:lnTo>
                      <a:pt x="1" y="6040"/>
                    </a:lnTo>
                    <a:lnTo>
                      <a:pt x="8021" y="12958"/>
                    </a:lnTo>
                    <a:cubicBezTo>
                      <a:pt x="8297" y="13659"/>
                      <a:pt x="8723" y="14286"/>
                      <a:pt x="9274" y="14837"/>
                    </a:cubicBezTo>
                    <a:cubicBezTo>
                      <a:pt x="10114" y="15636"/>
                      <a:pt x="11205" y="16084"/>
                      <a:pt x="12328" y="16084"/>
                    </a:cubicBezTo>
                    <a:cubicBezTo>
                      <a:pt x="12579" y="16084"/>
                      <a:pt x="12832" y="16061"/>
                      <a:pt x="13084" y="16015"/>
                    </a:cubicBezTo>
                    <a:cubicBezTo>
                      <a:pt x="14612" y="15715"/>
                      <a:pt x="16617" y="14938"/>
                      <a:pt x="18572" y="12958"/>
                    </a:cubicBezTo>
                    <a:cubicBezTo>
                      <a:pt x="21354" y="10126"/>
                      <a:pt x="21404" y="7669"/>
                      <a:pt x="21204" y="6542"/>
                    </a:cubicBezTo>
                    <a:cubicBezTo>
                      <a:pt x="21179" y="6316"/>
                      <a:pt x="21003" y="6166"/>
                      <a:pt x="20803" y="6116"/>
                    </a:cubicBezTo>
                    <a:lnTo>
                      <a:pt x="22432" y="2557"/>
                    </a:lnTo>
                    <a:lnTo>
                      <a:pt x="21780" y="2256"/>
                    </a:lnTo>
                    <a:lnTo>
                      <a:pt x="19901" y="6391"/>
                    </a:lnTo>
                    <a:cubicBezTo>
                      <a:pt x="17645" y="7369"/>
                      <a:pt x="12532" y="9449"/>
                      <a:pt x="8497" y="9800"/>
                    </a:cubicBez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4;p40">
                <a:extLst>
                  <a:ext uri="{FF2B5EF4-FFF2-40B4-BE49-F238E27FC236}">
                    <a16:creationId xmlns:a16="http://schemas.microsoft.com/office/drawing/2014/main" id="{A4D8BD85-F273-3CD3-3DBF-9882AF32467F}"/>
                  </a:ext>
                </a:extLst>
              </p:cNvPr>
              <p:cNvSpPr/>
              <p:nvPr/>
            </p:nvSpPr>
            <p:spPr>
              <a:xfrm flipH="1">
                <a:off x="8070358" y="2189394"/>
                <a:ext cx="295825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59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26" y="326"/>
                      <a:pt x="577" y="752"/>
                      <a:pt x="752" y="1204"/>
                    </a:cubicBezTo>
                    <a:cubicBezTo>
                      <a:pt x="953" y="1755"/>
                      <a:pt x="1329" y="2231"/>
                      <a:pt x="1755" y="2482"/>
                    </a:cubicBezTo>
                    <a:lnTo>
                      <a:pt x="8371" y="5940"/>
                    </a:lnTo>
                    <a:lnTo>
                      <a:pt x="8371" y="48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45;p40">
                <a:extLst>
                  <a:ext uri="{FF2B5EF4-FFF2-40B4-BE49-F238E27FC236}">
                    <a16:creationId xmlns:a16="http://schemas.microsoft.com/office/drawing/2014/main" id="{7FD9C423-865E-72B5-A33F-65D9942FD575}"/>
                  </a:ext>
                </a:extLst>
              </p:cNvPr>
              <p:cNvSpPr/>
              <p:nvPr/>
            </p:nvSpPr>
            <p:spPr>
              <a:xfrm flipH="1">
                <a:off x="8054422" y="2350557"/>
                <a:ext cx="15971" cy="4876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380" extrusionOk="0">
                    <a:moveTo>
                      <a:pt x="451" y="1"/>
                    </a:moveTo>
                    <a:lnTo>
                      <a:pt x="0" y="277"/>
                    </a:lnTo>
                    <a:lnTo>
                      <a:pt x="0" y="1379"/>
                    </a:lnTo>
                    <a:lnTo>
                      <a:pt x="451" y="1104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C5C5C5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46;p40">
                <a:extLst>
                  <a:ext uri="{FF2B5EF4-FFF2-40B4-BE49-F238E27FC236}">
                    <a16:creationId xmlns:a16="http://schemas.microsoft.com/office/drawing/2014/main" id="{620AE6A1-EBAB-D12D-B9FF-3C58D6747B68}"/>
                  </a:ext>
                </a:extLst>
              </p:cNvPr>
              <p:cNvSpPr/>
              <p:nvPr/>
            </p:nvSpPr>
            <p:spPr>
              <a:xfrm flipH="1">
                <a:off x="8046472" y="2343031"/>
                <a:ext cx="31024" cy="64239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818" extrusionOk="0">
                    <a:moveTo>
                      <a:pt x="452" y="590"/>
                    </a:moveTo>
                    <a:lnTo>
                      <a:pt x="452" y="1216"/>
                    </a:lnTo>
                    <a:lnTo>
                      <a:pt x="402" y="1242"/>
                    </a:lnTo>
                    <a:lnTo>
                      <a:pt x="402" y="615"/>
                    </a:lnTo>
                    <a:lnTo>
                      <a:pt x="452" y="590"/>
                    </a:lnTo>
                    <a:close/>
                    <a:moveTo>
                      <a:pt x="665" y="1"/>
                    </a:moveTo>
                    <a:cubicBezTo>
                      <a:pt x="627" y="1"/>
                      <a:pt x="590" y="13"/>
                      <a:pt x="552" y="38"/>
                    </a:cubicBezTo>
                    <a:lnTo>
                      <a:pt x="101" y="314"/>
                    </a:lnTo>
                    <a:cubicBezTo>
                      <a:pt x="26" y="339"/>
                      <a:pt x="1" y="414"/>
                      <a:pt x="1" y="490"/>
                    </a:cubicBezTo>
                    <a:lnTo>
                      <a:pt x="1" y="1592"/>
                    </a:lnTo>
                    <a:cubicBezTo>
                      <a:pt x="1" y="1668"/>
                      <a:pt x="26" y="1743"/>
                      <a:pt x="101" y="1768"/>
                    </a:cubicBezTo>
                    <a:cubicBezTo>
                      <a:pt x="126" y="1793"/>
                      <a:pt x="151" y="1818"/>
                      <a:pt x="201" y="1818"/>
                    </a:cubicBezTo>
                    <a:cubicBezTo>
                      <a:pt x="226" y="1818"/>
                      <a:pt x="276" y="1793"/>
                      <a:pt x="302" y="1768"/>
                    </a:cubicBezTo>
                    <a:lnTo>
                      <a:pt x="753" y="1517"/>
                    </a:lnTo>
                    <a:cubicBezTo>
                      <a:pt x="828" y="1467"/>
                      <a:pt x="878" y="1392"/>
                      <a:pt x="878" y="1342"/>
                    </a:cubicBezTo>
                    <a:lnTo>
                      <a:pt x="878" y="214"/>
                    </a:lnTo>
                    <a:cubicBezTo>
                      <a:pt x="878" y="139"/>
                      <a:pt x="828" y="64"/>
                      <a:pt x="778" y="38"/>
                    </a:cubicBezTo>
                    <a:cubicBezTo>
                      <a:pt x="740" y="13"/>
                      <a:pt x="703" y="1"/>
                      <a:pt x="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47;p40">
                <a:extLst>
                  <a:ext uri="{FF2B5EF4-FFF2-40B4-BE49-F238E27FC236}">
                    <a16:creationId xmlns:a16="http://schemas.microsoft.com/office/drawing/2014/main" id="{8CDC1BE7-8386-539D-1C57-200D4140F9D5}"/>
                  </a:ext>
                </a:extLst>
              </p:cNvPr>
              <p:cNvSpPr/>
              <p:nvPr/>
            </p:nvSpPr>
            <p:spPr>
              <a:xfrm flipH="1">
                <a:off x="8054422" y="2184730"/>
                <a:ext cx="311761" cy="17561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4970" extrusionOk="0">
                    <a:moveTo>
                      <a:pt x="455" y="1"/>
                    </a:moveTo>
                    <a:cubicBezTo>
                      <a:pt x="295" y="1"/>
                      <a:pt x="138" y="45"/>
                      <a:pt x="0" y="132"/>
                    </a:cubicBezTo>
                    <a:lnTo>
                      <a:pt x="8371" y="4970"/>
                    </a:lnTo>
                    <a:lnTo>
                      <a:pt x="8822" y="4694"/>
                    </a:lnTo>
                    <a:lnTo>
                      <a:pt x="928" y="132"/>
                    </a:lnTo>
                    <a:cubicBezTo>
                      <a:pt x="777" y="45"/>
                      <a:pt x="614" y="1"/>
                      <a:pt x="455" y="1"/>
                    </a:cubicBezTo>
                    <a:close/>
                  </a:path>
                </a:pathLst>
              </a:custGeom>
              <a:solidFill>
                <a:srgbClr val="A5411B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48;p40">
                <a:extLst>
                  <a:ext uri="{FF2B5EF4-FFF2-40B4-BE49-F238E27FC236}">
                    <a16:creationId xmlns:a16="http://schemas.microsoft.com/office/drawing/2014/main" id="{2CF68EAD-2F85-3CE9-04CB-C0C7D94B23FF}"/>
                  </a:ext>
                </a:extLst>
              </p:cNvPr>
              <p:cNvSpPr/>
              <p:nvPr/>
            </p:nvSpPr>
            <p:spPr>
              <a:xfrm flipH="1">
                <a:off x="7856935" y="2282396"/>
                <a:ext cx="209042" cy="180668"/>
              </a:xfrm>
              <a:custGeom>
                <a:avLst/>
                <a:gdLst/>
                <a:ahLst/>
                <a:cxnLst/>
                <a:rect l="l" t="t" r="r" b="b"/>
                <a:pathLst>
                  <a:path w="5916" h="5113" extrusionOk="0">
                    <a:moveTo>
                      <a:pt x="5765" y="0"/>
                    </a:moveTo>
                    <a:cubicBezTo>
                      <a:pt x="5615" y="0"/>
                      <a:pt x="5464" y="50"/>
                      <a:pt x="5289" y="100"/>
                    </a:cubicBezTo>
                    <a:lnTo>
                      <a:pt x="1404" y="1529"/>
                    </a:lnTo>
                    <a:cubicBezTo>
                      <a:pt x="1354" y="1554"/>
                      <a:pt x="1304" y="1579"/>
                      <a:pt x="1254" y="1604"/>
                    </a:cubicBezTo>
                    <a:cubicBezTo>
                      <a:pt x="953" y="1754"/>
                      <a:pt x="652" y="2030"/>
                      <a:pt x="427" y="2381"/>
                    </a:cubicBezTo>
                    <a:cubicBezTo>
                      <a:pt x="151" y="2782"/>
                      <a:pt x="1" y="3233"/>
                      <a:pt x="26" y="3634"/>
                    </a:cubicBezTo>
                    <a:cubicBezTo>
                      <a:pt x="26" y="4236"/>
                      <a:pt x="176" y="4712"/>
                      <a:pt x="427" y="5088"/>
                    </a:cubicBezTo>
                    <a:lnTo>
                      <a:pt x="452" y="5088"/>
                    </a:lnTo>
                    <a:cubicBezTo>
                      <a:pt x="502" y="5113"/>
                      <a:pt x="552" y="5113"/>
                      <a:pt x="577" y="5113"/>
                    </a:cubicBezTo>
                    <a:lnTo>
                      <a:pt x="953" y="5113"/>
                    </a:lnTo>
                    <a:cubicBezTo>
                      <a:pt x="978" y="5113"/>
                      <a:pt x="1028" y="5088"/>
                      <a:pt x="1078" y="5088"/>
                    </a:cubicBezTo>
                    <a:cubicBezTo>
                      <a:pt x="1128" y="5088"/>
                      <a:pt x="1179" y="5088"/>
                      <a:pt x="1229" y="5063"/>
                    </a:cubicBezTo>
                    <a:cubicBezTo>
                      <a:pt x="1279" y="5063"/>
                      <a:pt x="1304" y="5038"/>
                      <a:pt x="1354" y="5038"/>
                    </a:cubicBezTo>
                    <a:cubicBezTo>
                      <a:pt x="1454" y="5013"/>
                      <a:pt x="1555" y="4988"/>
                      <a:pt x="1655" y="4963"/>
                    </a:cubicBezTo>
                    <a:cubicBezTo>
                      <a:pt x="1680" y="4937"/>
                      <a:pt x="1705" y="4937"/>
                      <a:pt x="1730" y="4937"/>
                    </a:cubicBezTo>
                    <a:lnTo>
                      <a:pt x="3384" y="4311"/>
                    </a:lnTo>
                    <a:cubicBezTo>
                      <a:pt x="3484" y="4286"/>
                      <a:pt x="3585" y="4236"/>
                      <a:pt x="3660" y="4186"/>
                    </a:cubicBezTo>
                    <a:cubicBezTo>
                      <a:pt x="3785" y="4110"/>
                      <a:pt x="3910" y="4035"/>
                      <a:pt x="4036" y="3960"/>
                    </a:cubicBezTo>
                    <a:cubicBezTo>
                      <a:pt x="4086" y="3935"/>
                      <a:pt x="4111" y="3885"/>
                      <a:pt x="4161" y="3860"/>
                    </a:cubicBezTo>
                    <a:cubicBezTo>
                      <a:pt x="4236" y="3810"/>
                      <a:pt x="4311" y="3734"/>
                      <a:pt x="4387" y="3659"/>
                    </a:cubicBezTo>
                    <a:cubicBezTo>
                      <a:pt x="4412" y="3659"/>
                      <a:pt x="4437" y="3634"/>
                      <a:pt x="4462" y="3609"/>
                    </a:cubicBezTo>
                    <a:cubicBezTo>
                      <a:pt x="4562" y="3509"/>
                      <a:pt x="4637" y="3409"/>
                      <a:pt x="4737" y="3308"/>
                    </a:cubicBezTo>
                    <a:cubicBezTo>
                      <a:pt x="4737" y="3308"/>
                      <a:pt x="4763" y="3308"/>
                      <a:pt x="4763" y="3283"/>
                    </a:cubicBezTo>
                    <a:cubicBezTo>
                      <a:pt x="4863" y="3158"/>
                      <a:pt x="4963" y="3033"/>
                      <a:pt x="5063" y="2907"/>
                    </a:cubicBezTo>
                    <a:cubicBezTo>
                      <a:pt x="5063" y="2907"/>
                      <a:pt x="5063" y="2882"/>
                      <a:pt x="5088" y="2882"/>
                    </a:cubicBezTo>
                    <a:cubicBezTo>
                      <a:pt x="5164" y="2757"/>
                      <a:pt x="5264" y="2632"/>
                      <a:pt x="5339" y="2481"/>
                    </a:cubicBezTo>
                    <a:cubicBezTo>
                      <a:pt x="5339" y="2481"/>
                      <a:pt x="5339" y="2456"/>
                      <a:pt x="5339" y="2456"/>
                    </a:cubicBezTo>
                    <a:cubicBezTo>
                      <a:pt x="5414" y="2306"/>
                      <a:pt x="5489" y="2181"/>
                      <a:pt x="5565" y="2030"/>
                    </a:cubicBezTo>
                    <a:cubicBezTo>
                      <a:pt x="5565" y="2005"/>
                      <a:pt x="5565" y="2005"/>
                      <a:pt x="5565" y="1980"/>
                    </a:cubicBezTo>
                    <a:cubicBezTo>
                      <a:pt x="5640" y="1855"/>
                      <a:pt x="5690" y="1704"/>
                      <a:pt x="5715" y="1579"/>
                    </a:cubicBezTo>
                    <a:cubicBezTo>
                      <a:pt x="5740" y="1554"/>
                      <a:pt x="5740" y="1529"/>
                      <a:pt x="5740" y="1504"/>
                    </a:cubicBezTo>
                    <a:cubicBezTo>
                      <a:pt x="5790" y="1379"/>
                      <a:pt x="5815" y="1228"/>
                      <a:pt x="5840" y="1078"/>
                    </a:cubicBezTo>
                    <a:cubicBezTo>
                      <a:pt x="5915" y="652"/>
                      <a:pt x="5865" y="276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49;p40">
                <a:extLst>
                  <a:ext uri="{FF2B5EF4-FFF2-40B4-BE49-F238E27FC236}">
                    <a16:creationId xmlns:a16="http://schemas.microsoft.com/office/drawing/2014/main" id="{F8A8CFA0-EC8D-07BE-8A63-770B729C473D}"/>
                  </a:ext>
                </a:extLst>
              </p:cNvPr>
              <p:cNvSpPr/>
              <p:nvPr/>
            </p:nvSpPr>
            <p:spPr>
              <a:xfrm flipH="1">
                <a:off x="7508885" y="2148653"/>
                <a:ext cx="219678" cy="200173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5665" extrusionOk="0">
                    <a:moveTo>
                      <a:pt x="6216" y="1"/>
                    </a:moveTo>
                    <a:lnTo>
                      <a:pt x="2507" y="1354"/>
                    </a:lnTo>
                    <a:cubicBezTo>
                      <a:pt x="2432" y="1404"/>
                      <a:pt x="2331" y="1429"/>
                      <a:pt x="2256" y="1479"/>
                    </a:cubicBezTo>
                    <a:cubicBezTo>
                      <a:pt x="1204" y="2031"/>
                      <a:pt x="251" y="3359"/>
                      <a:pt x="76" y="4612"/>
                    </a:cubicBezTo>
                    <a:cubicBezTo>
                      <a:pt x="1" y="5038"/>
                      <a:pt x="51" y="5389"/>
                      <a:pt x="151" y="5665"/>
                    </a:cubicBezTo>
                    <a:lnTo>
                      <a:pt x="301" y="5665"/>
                    </a:lnTo>
                    <a:cubicBezTo>
                      <a:pt x="402" y="5640"/>
                      <a:pt x="527" y="5615"/>
                      <a:pt x="627" y="5565"/>
                    </a:cubicBezTo>
                    <a:lnTo>
                      <a:pt x="2281" y="4963"/>
                    </a:lnTo>
                    <a:cubicBezTo>
                      <a:pt x="2432" y="4888"/>
                      <a:pt x="2582" y="4838"/>
                      <a:pt x="2732" y="4763"/>
                    </a:cubicBezTo>
                    <a:cubicBezTo>
                      <a:pt x="2933" y="4662"/>
                      <a:pt x="3133" y="4537"/>
                      <a:pt x="3309" y="4412"/>
                    </a:cubicBezTo>
                    <a:cubicBezTo>
                      <a:pt x="3384" y="4362"/>
                      <a:pt x="3434" y="4311"/>
                      <a:pt x="3484" y="4261"/>
                    </a:cubicBezTo>
                    <a:cubicBezTo>
                      <a:pt x="3610" y="4161"/>
                      <a:pt x="3735" y="4086"/>
                      <a:pt x="3860" y="3961"/>
                    </a:cubicBezTo>
                    <a:cubicBezTo>
                      <a:pt x="4011" y="3835"/>
                      <a:pt x="4161" y="3685"/>
                      <a:pt x="4311" y="3534"/>
                    </a:cubicBezTo>
                    <a:cubicBezTo>
                      <a:pt x="4311" y="3534"/>
                      <a:pt x="4336" y="3534"/>
                      <a:pt x="4336" y="3509"/>
                    </a:cubicBezTo>
                    <a:cubicBezTo>
                      <a:pt x="4487" y="3359"/>
                      <a:pt x="4612" y="3209"/>
                      <a:pt x="4762" y="3033"/>
                    </a:cubicBezTo>
                    <a:cubicBezTo>
                      <a:pt x="4762" y="3008"/>
                      <a:pt x="4788" y="3008"/>
                      <a:pt x="4813" y="2983"/>
                    </a:cubicBezTo>
                    <a:cubicBezTo>
                      <a:pt x="4938" y="2808"/>
                      <a:pt x="5063" y="2607"/>
                      <a:pt x="5189" y="2432"/>
                    </a:cubicBezTo>
                    <a:cubicBezTo>
                      <a:pt x="5214" y="2407"/>
                      <a:pt x="5214" y="2407"/>
                      <a:pt x="5214" y="2407"/>
                    </a:cubicBezTo>
                    <a:cubicBezTo>
                      <a:pt x="5339" y="2206"/>
                      <a:pt x="5464" y="2006"/>
                      <a:pt x="5590" y="1780"/>
                    </a:cubicBezTo>
                    <a:cubicBezTo>
                      <a:pt x="5590" y="1780"/>
                      <a:pt x="5590" y="1755"/>
                      <a:pt x="5590" y="1755"/>
                    </a:cubicBezTo>
                    <a:cubicBezTo>
                      <a:pt x="5715" y="1555"/>
                      <a:pt x="5790" y="1354"/>
                      <a:pt x="5890" y="1153"/>
                    </a:cubicBezTo>
                    <a:cubicBezTo>
                      <a:pt x="5890" y="1128"/>
                      <a:pt x="5915" y="1103"/>
                      <a:pt x="5915" y="1078"/>
                    </a:cubicBezTo>
                    <a:cubicBezTo>
                      <a:pt x="6016" y="853"/>
                      <a:pt x="6091" y="652"/>
                      <a:pt x="6141" y="427"/>
                    </a:cubicBezTo>
                    <a:cubicBezTo>
                      <a:pt x="6166" y="326"/>
                      <a:pt x="6191" y="251"/>
                      <a:pt x="6216" y="151"/>
                    </a:cubicBezTo>
                    <a:cubicBezTo>
                      <a:pt x="6216" y="126"/>
                      <a:pt x="6216" y="101"/>
                      <a:pt x="6216" y="51"/>
                    </a:cubicBezTo>
                    <a:cubicBezTo>
                      <a:pt x="6216" y="26"/>
                      <a:pt x="6216" y="26"/>
                      <a:pt x="6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0;p40">
                <a:extLst>
                  <a:ext uri="{FF2B5EF4-FFF2-40B4-BE49-F238E27FC236}">
                    <a16:creationId xmlns:a16="http://schemas.microsoft.com/office/drawing/2014/main" id="{76701227-F87F-C5FA-C478-41F26F0F1D92}"/>
                  </a:ext>
                </a:extLst>
              </p:cNvPr>
              <p:cNvSpPr/>
              <p:nvPr/>
            </p:nvSpPr>
            <p:spPr>
              <a:xfrm flipH="1">
                <a:off x="7856935" y="2282396"/>
                <a:ext cx="120492" cy="163848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4637" extrusionOk="0">
                    <a:moveTo>
                      <a:pt x="3259" y="0"/>
                    </a:moveTo>
                    <a:cubicBezTo>
                      <a:pt x="3109" y="0"/>
                      <a:pt x="2958" y="50"/>
                      <a:pt x="2783" y="100"/>
                    </a:cubicBezTo>
                    <a:lnTo>
                      <a:pt x="2532" y="201"/>
                    </a:lnTo>
                    <a:lnTo>
                      <a:pt x="1" y="4637"/>
                    </a:lnTo>
                    <a:lnTo>
                      <a:pt x="878" y="4311"/>
                    </a:lnTo>
                    <a:cubicBezTo>
                      <a:pt x="978" y="4286"/>
                      <a:pt x="1079" y="4236"/>
                      <a:pt x="1154" y="4186"/>
                    </a:cubicBezTo>
                    <a:cubicBezTo>
                      <a:pt x="1279" y="4135"/>
                      <a:pt x="1404" y="4035"/>
                      <a:pt x="1530" y="3960"/>
                    </a:cubicBezTo>
                    <a:cubicBezTo>
                      <a:pt x="1580" y="3935"/>
                      <a:pt x="1605" y="3885"/>
                      <a:pt x="1655" y="3860"/>
                    </a:cubicBezTo>
                    <a:cubicBezTo>
                      <a:pt x="1730" y="3810"/>
                      <a:pt x="1805" y="3734"/>
                      <a:pt x="1881" y="3659"/>
                    </a:cubicBezTo>
                    <a:cubicBezTo>
                      <a:pt x="1906" y="3659"/>
                      <a:pt x="1931" y="3634"/>
                      <a:pt x="1956" y="3609"/>
                    </a:cubicBezTo>
                    <a:cubicBezTo>
                      <a:pt x="2056" y="3509"/>
                      <a:pt x="2131" y="3409"/>
                      <a:pt x="2231" y="3308"/>
                    </a:cubicBezTo>
                    <a:cubicBezTo>
                      <a:pt x="2231" y="3308"/>
                      <a:pt x="2257" y="3308"/>
                      <a:pt x="2257" y="3283"/>
                    </a:cubicBezTo>
                    <a:cubicBezTo>
                      <a:pt x="2357" y="3158"/>
                      <a:pt x="2457" y="3033"/>
                      <a:pt x="2557" y="2907"/>
                    </a:cubicBezTo>
                    <a:cubicBezTo>
                      <a:pt x="2557" y="2907"/>
                      <a:pt x="2557" y="2882"/>
                      <a:pt x="2582" y="2882"/>
                    </a:cubicBezTo>
                    <a:cubicBezTo>
                      <a:pt x="2658" y="2757"/>
                      <a:pt x="2758" y="2632"/>
                      <a:pt x="2833" y="2481"/>
                    </a:cubicBezTo>
                    <a:cubicBezTo>
                      <a:pt x="2833" y="2481"/>
                      <a:pt x="2833" y="2456"/>
                      <a:pt x="2833" y="2456"/>
                    </a:cubicBezTo>
                    <a:cubicBezTo>
                      <a:pt x="2908" y="2306"/>
                      <a:pt x="2983" y="2181"/>
                      <a:pt x="3059" y="2030"/>
                    </a:cubicBezTo>
                    <a:cubicBezTo>
                      <a:pt x="3059" y="2005"/>
                      <a:pt x="3059" y="2005"/>
                      <a:pt x="3059" y="1980"/>
                    </a:cubicBezTo>
                    <a:cubicBezTo>
                      <a:pt x="3134" y="1855"/>
                      <a:pt x="3184" y="1704"/>
                      <a:pt x="3209" y="1579"/>
                    </a:cubicBezTo>
                    <a:cubicBezTo>
                      <a:pt x="3234" y="1554"/>
                      <a:pt x="3234" y="1529"/>
                      <a:pt x="3234" y="1504"/>
                    </a:cubicBezTo>
                    <a:cubicBezTo>
                      <a:pt x="3284" y="1379"/>
                      <a:pt x="3309" y="1228"/>
                      <a:pt x="3334" y="1078"/>
                    </a:cubicBezTo>
                    <a:cubicBezTo>
                      <a:pt x="3409" y="652"/>
                      <a:pt x="3359" y="276"/>
                      <a:pt x="3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1;p40">
                <a:extLst>
                  <a:ext uri="{FF2B5EF4-FFF2-40B4-BE49-F238E27FC236}">
                    <a16:creationId xmlns:a16="http://schemas.microsoft.com/office/drawing/2014/main" id="{68996E42-EF57-1DC0-DE64-CFED555D1A71}"/>
                  </a:ext>
                </a:extLst>
              </p:cNvPr>
              <p:cNvSpPr/>
              <p:nvPr/>
            </p:nvSpPr>
            <p:spPr>
              <a:xfrm flipH="1">
                <a:off x="7907428" y="2296565"/>
                <a:ext cx="141729" cy="166499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4712" extrusionOk="0">
                    <a:moveTo>
                      <a:pt x="4011" y="0"/>
                    </a:moveTo>
                    <a:lnTo>
                      <a:pt x="2307" y="627"/>
                    </a:lnTo>
                    <a:lnTo>
                      <a:pt x="1" y="4687"/>
                    </a:lnTo>
                    <a:cubicBezTo>
                      <a:pt x="51" y="4712"/>
                      <a:pt x="76" y="4712"/>
                      <a:pt x="126" y="4712"/>
                    </a:cubicBezTo>
                    <a:lnTo>
                      <a:pt x="477" y="4712"/>
                    </a:lnTo>
                    <a:cubicBezTo>
                      <a:pt x="502" y="4712"/>
                      <a:pt x="552" y="4687"/>
                      <a:pt x="602" y="4687"/>
                    </a:cubicBezTo>
                    <a:cubicBezTo>
                      <a:pt x="652" y="4687"/>
                      <a:pt x="703" y="4687"/>
                      <a:pt x="753" y="4662"/>
                    </a:cubicBezTo>
                    <a:cubicBezTo>
                      <a:pt x="803" y="4662"/>
                      <a:pt x="828" y="4637"/>
                      <a:pt x="878" y="4637"/>
                    </a:cubicBezTo>
                    <a:cubicBezTo>
                      <a:pt x="978" y="4612"/>
                      <a:pt x="1079" y="4587"/>
                      <a:pt x="1179" y="4562"/>
                    </a:cubicBezTo>
                    <a:cubicBezTo>
                      <a:pt x="1204" y="4536"/>
                      <a:pt x="1229" y="4536"/>
                      <a:pt x="1254" y="4536"/>
                    </a:cubicBezTo>
                    <a:lnTo>
                      <a:pt x="1555" y="4411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2;p40">
                <a:extLst>
                  <a:ext uri="{FF2B5EF4-FFF2-40B4-BE49-F238E27FC236}">
                    <a16:creationId xmlns:a16="http://schemas.microsoft.com/office/drawing/2014/main" id="{873F9E7D-EEDA-5733-97E4-7E03205E7527}"/>
                  </a:ext>
                </a:extLst>
              </p:cNvPr>
              <p:cNvSpPr/>
              <p:nvPr/>
            </p:nvSpPr>
            <p:spPr>
              <a:xfrm flipH="1">
                <a:off x="7508885" y="2148653"/>
                <a:ext cx="109857" cy="16031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4537" extrusionOk="0">
                    <a:moveTo>
                      <a:pt x="3108" y="1"/>
                    </a:moveTo>
                    <a:lnTo>
                      <a:pt x="2431" y="251"/>
                    </a:lnTo>
                    <a:lnTo>
                      <a:pt x="0" y="4537"/>
                    </a:lnTo>
                    <a:cubicBezTo>
                      <a:pt x="50" y="4487"/>
                      <a:pt x="126" y="4462"/>
                      <a:pt x="201" y="4412"/>
                    </a:cubicBezTo>
                    <a:cubicBezTo>
                      <a:pt x="276" y="4362"/>
                      <a:pt x="326" y="4311"/>
                      <a:pt x="376" y="4261"/>
                    </a:cubicBezTo>
                    <a:cubicBezTo>
                      <a:pt x="502" y="4161"/>
                      <a:pt x="627" y="4086"/>
                      <a:pt x="752" y="3961"/>
                    </a:cubicBezTo>
                    <a:cubicBezTo>
                      <a:pt x="903" y="3835"/>
                      <a:pt x="1053" y="3685"/>
                      <a:pt x="1203" y="3534"/>
                    </a:cubicBezTo>
                    <a:cubicBezTo>
                      <a:pt x="1203" y="3534"/>
                      <a:pt x="1228" y="3534"/>
                      <a:pt x="1228" y="3509"/>
                    </a:cubicBezTo>
                    <a:cubicBezTo>
                      <a:pt x="1379" y="3359"/>
                      <a:pt x="1504" y="3209"/>
                      <a:pt x="1654" y="3033"/>
                    </a:cubicBezTo>
                    <a:cubicBezTo>
                      <a:pt x="1654" y="3008"/>
                      <a:pt x="1680" y="3008"/>
                      <a:pt x="1705" y="2983"/>
                    </a:cubicBezTo>
                    <a:cubicBezTo>
                      <a:pt x="1830" y="2808"/>
                      <a:pt x="1955" y="2607"/>
                      <a:pt x="2106" y="2432"/>
                    </a:cubicBezTo>
                    <a:cubicBezTo>
                      <a:pt x="2106" y="2407"/>
                      <a:pt x="2106" y="2407"/>
                      <a:pt x="2106" y="2407"/>
                    </a:cubicBezTo>
                    <a:cubicBezTo>
                      <a:pt x="2231" y="2206"/>
                      <a:pt x="2356" y="2006"/>
                      <a:pt x="2482" y="1780"/>
                    </a:cubicBezTo>
                    <a:cubicBezTo>
                      <a:pt x="2482" y="1780"/>
                      <a:pt x="2482" y="1755"/>
                      <a:pt x="2482" y="1755"/>
                    </a:cubicBezTo>
                    <a:cubicBezTo>
                      <a:pt x="2607" y="1555"/>
                      <a:pt x="2682" y="1354"/>
                      <a:pt x="2782" y="1153"/>
                    </a:cubicBezTo>
                    <a:cubicBezTo>
                      <a:pt x="2782" y="1128"/>
                      <a:pt x="2807" y="1103"/>
                      <a:pt x="2807" y="1078"/>
                    </a:cubicBezTo>
                    <a:cubicBezTo>
                      <a:pt x="2908" y="853"/>
                      <a:pt x="2983" y="652"/>
                      <a:pt x="3033" y="427"/>
                    </a:cubicBezTo>
                    <a:cubicBezTo>
                      <a:pt x="3058" y="326"/>
                      <a:pt x="3083" y="251"/>
                      <a:pt x="3108" y="151"/>
                    </a:cubicBezTo>
                    <a:cubicBezTo>
                      <a:pt x="3108" y="126"/>
                      <a:pt x="3108" y="101"/>
                      <a:pt x="3108" y="51"/>
                    </a:cubicBezTo>
                    <a:cubicBezTo>
                      <a:pt x="3108" y="26"/>
                      <a:pt x="3108" y="26"/>
                      <a:pt x="3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3;p40">
                <a:extLst>
                  <a:ext uri="{FF2B5EF4-FFF2-40B4-BE49-F238E27FC236}">
                    <a16:creationId xmlns:a16="http://schemas.microsoft.com/office/drawing/2014/main" id="{B864579C-1AE7-F2DA-4496-E1E1EFDC107D}"/>
                  </a:ext>
                </a:extLst>
              </p:cNvPr>
              <p:cNvSpPr/>
              <p:nvPr/>
            </p:nvSpPr>
            <p:spPr>
              <a:xfrm flipH="1">
                <a:off x="7552276" y="2164589"/>
                <a:ext cx="148831" cy="17893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5064" extrusionOk="0">
                    <a:moveTo>
                      <a:pt x="4211" y="1"/>
                    </a:moveTo>
                    <a:lnTo>
                      <a:pt x="2507" y="627"/>
                    </a:lnTo>
                    <a:lnTo>
                      <a:pt x="0" y="5063"/>
                    </a:lnTo>
                    <a:lnTo>
                      <a:pt x="0" y="5063"/>
                    </a:lnTo>
                    <a:lnTo>
                      <a:pt x="1529" y="4512"/>
                    </a:lnTo>
                    <a:cubicBezTo>
                      <a:pt x="1604" y="4462"/>
                      <a:pt x="1680" y="4437"/>
                      <a:pt x="1780" y="4387"/>
                    </a:cubicBezTo>
                    <a:lnTo>
                      <a:pt x="42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4;p40">
                <a:extLst>
                  <a:ext uri="{FF2B5EF4-FFF2-40B4-BE49-F238E27FC236}">
                    <a16:creationId xmlns:a16="http://schemas.microsoft.com/office/drawing/2014/main" id="{E8CD93F9-0A34-E1A5-B2C8-2698B7C1A88C}"/>
                  </a:ext>
                </a:extLst>
              </p:cNvPr>
              <p:cNvSpPr/>
              <p:nvPr/>
            </p:nvSpPr>
            <p:spPr>
              <a:xfrm flipH="1">
                <a:off x="7468179" y="2121198"/>
                <a:ext cx="279818" cy="25420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194" extrusionOk="0">
                    <a:moveTo>
                      <a:pt x="6490" y="1"/>
                    </a:moveTo>
                    <a:lnTo>
                      <a:pt x="6534" y="29"/>
                    </a:lnTo>
                    <a:lnTo>
                      <a:pt x="6534" y="29"/>
                    </a:lnTo>
                    <a:cubicBezTo>
                      <a:pt x="6519" y="17"/>
                      <a:pt x="6505" y="8"/>
                      <a:pt x="6490" y="1"/>
                    </a:cubicBezTo>
                    <a:close/>
                    <a:moveTo>
                      <a:pt x="6534" y="29"/>
                    </a:moveTo>
                    <a:lnTo>
                      <a:pt x="6534" y="29"/>
                    </a:lnTo>
                    <a:cubicBezTo>
                      <a:pt x="6570" y="57"/>
                      <a:pt x="6605" y="98"/>
                      <a:pt x="6641" y="151"/>
                    </a:cubicBezTo>
                    <a:cubicBezTo>
                      <a:pt x="6666" y="201"/>
                      <a:pt x="6691" y="276"/>
                      <a:pt x="6716" y="326"/>
                    </a:cubicBezTo>
                    <a:cubicBezTo>
                      <a:pt x="6741" y="352"/>
                      <a:pt x="6741" y="377"/>
                      <a:pt x="6741" y="402"/>
                    </a:cubicBezTo>
                    <a:cubicBezTo>
                      <a:pt x="6766" y="452"/>
                      <a:pt x="6766" y="502"/>
                      <a:pt x="6766" y="577"/>
                    </a:cubicBezTo>
                    <a:cubicBezTo>
                      <a:pt x="6766" y="602"/>
                      <a:pt x="6766" y="627"/>
                      <a:pt x="6766" y="652"/>
                    </a:cubicBezTo>
                    <a:cubicBezTo>
                      <a:pt x="6766" y="702"/>
                      <a:pt x="6766" y="778"/>
                      <a:pt x="6766" y="828"/>
                    </a:cubicBezTo>
                    <a:cubicBezTo>
                      <a:pt x="6766" y="878"/>
                      <a:pt x="6766" y="903"/>
                      <a:pt x="6766" y="928"/>
                    </a:cubicBezTo>
                    <a:cubicBezTo>
                      <a:pt x="6741" y="1028"/>
                      <a:pt x="6716" y="1103"/>
                      <a:pt x="6691" y="1204"/>
                    </a:cubicBezTo>
                    <a:cubicBezTo>
                      <a:pt x="6641" y="1429"/>
                      <a:pt x="6566" y="1630"/>
                      <a:pt x="6465" y="1855"/>
                    </a:cubicBezTo>
                    <a:cubicBezTo>
                      <a:pt x="6465" y="1880"/>
                      <a:pt x="6440" y="1905"/>
                      <a:pt x="6440" y="1930"/>
                    </a:cubicBezTo>
                    <a:cubicBezTo>
                      <a:pt x="6340" y="2131"/>
                      <a:pt x="6265" y="2332"/>
                      <a:pt x="6140" y="2532"/>
                    </a:cubicBezTo>
                    <a:cubicBezTo>
                      <a:pt x="6140" y="2532"/>
                      <a:pt x="6140" y="2557"/>
                      <a:pt x="6140" y="2557"/>
                    </a:cubicBezTo>
                    <a:cubicBezTo>
                      <a:pt x="6014" y="2783"/>
                      <a:pt x="5889" y="2983"/>
                      <a:pt x="5764" y="3184"/>
                    </a:cubicBezTo>
                    <a:cubicBezTo>
                      <a:pt x="5764" y="3184"/>
                      <a:pt x="5764" y="3184"/>
                      <a:pt x="5739" y="3209"/>
                    </a:cubicBezTo>
                    <a:cubicBezTo>
                      <a:pt x="5613" y="3384"/>
                      <a:pt x="5488" y="3585"/>
                      <a:pt x="5363" y="3760"/>
                    </a:cubicBezTo>
                    <a:cubicBezTo>
                      <a:pt x="5338" y="3785"/>
                      <a:pt x="5312" y="3785"/>
                      <a:pt x="5312" y="3810"/>
                    </a:cubicBezTo>
                    <a:cubicBezTo>
                      <a:pt x="5162" y="3986"/>
                      <a:pt x="5037" y="4136"/>
                      <a:pt x="4886" y="4286"/>
                    </a:cubicBezTo>
                    <a:cubicBezTo>
                      <a:pt x="4886" y="4311"/>
                      <a:pt x="4861" y="4311"/>
                      <a:pt x="4861" y="4311"/>
                    </a:cubicBezTo>
                    <a:cubicBezTo>
                      <a:pt x="4711" y="4462"/>
                      <a:pt x="4561" y="4612"/>
                      <a:pt x="4410" y="4738"/>
                    </a:cubicBezTo>
                    <a:cubicBezTo>
                      <a:pt x="4285" y="4863"/>
                      <a:pt x="4160" y="4938"/>
                      <a:pt x="4034" y="5038"/>
                    </a:cubicBezTo>
                    <a:cubicBezTo>
                      <a:pt x="3984" y="5088"/>
                      <a:pt x="3934" y="5139"/>
                      <a:pt x="3859" y="5189"/>
                    </a:cubicBezTo>
                    <a:cubicBezTo>
                      <a:pt x="3683" y="5314"/>
                      <a:pt x="3483" y="5439"/>
                      <a:pt x="3282" y="5540"/>
                    </a:cubicBezTo>
                    <a:cubicBezTo>
                      <a:pt x="3132" y="5615"/>
                      <a:pt x="2982" y="5665"/>
                      <a:pt x="2856" y="5740"/>
                    </a:cubicBezTo>
                    <a:lnTo>
                      <a:pt x="1177" y="6342"/>
                    </a:lnTo>
                    <a:cubicBezTo>
                      <a:pt x="1077" y="6392"/>
                      <a:pt x="952" y="6417"/>
                      <a:pt x="851" y="6442"/>
                    </a:cubicBezTo>
                    <a:lnTo>
                      <a:pt x="801" y="6442"/>
                    </a:lnTo>
                    <a:cubicBezTo>
                      <a:pt x="726" y="6467"/>
                      <a:pt x="626" y="6467"/>
                      <a:pt x="525" y="6467"/>
                    </a:cubicBezTo>
                    <a:lnTo>
                      <a:pt x="500" y="6467"/>
                    </a:lnTo>
                    <a:cubicBezTo>
                      <a:pt x="425" y="6467"/>
                      <a:pt x="325" y="6442"/>
                      <a:pt x="250" y="6417"/>
                    </a:cubicBezTo>
                    <a:lnTo>
                      <a:pt x="225" y="6417"/>
                    </a:lnTo>
                    <a:cubicBezTo>
                      <a:pt x="150" y="6392"/>
                      <a:pt x="75" y="6342"/>
                      <a:pt x="1" y="6293"/>
                    </a:cubicBezTo>
                    <a:lnTo>
                      <a:pt x="1" y="6293"/>
                    </a:lnTo>
                    <a:lnTo>
                      <a:pt x="1127" y="7043"/>
                    </a:lnTo>
                    <a:cubicBezTo>
                      <a:pt x="1177" y="7068"/>
                      <a:pt x="1202" y="7068"/>
                      <a:pt x="1227" y="7093"/>
                    </a:cubicBezTo>
                    <a:cubicBezTo>
                      <a:pt x="1277" y="7118"/>
                      <a:pt x="1302" y="7118"/>
                      <a:pt x="1353" y="7144"/>
                    </a:cubicBezTo>
                    <a:lnTo>
                      <a:pt x="1378" y="7144"/>
                    </a:lnTo>
                    <a:cubicBezTo>
                      <a:pt x="1403" y="7169"/>
                      <a:pt x="1428" y="7169"/>
                      <a:pt x="1453" y="7169"/>
                    </a:cubicBezTo>
                    <a:cubicBezTo>
                      <a:pt x="1503" y="7169"/>
                      <a:pt x="1528" y="7194"/>
                      <a:pt x="1578" y="7194"/>
                    </a:cubicBezTo>
                    <a:lnTo>
                      <a:pt x="1854" y="7194"/>
                    </a:lnTo>
                    <a:cubicBezTo>
                      <a:pt x="1879" y="7194"/>
                      <a:pt x="1929" y="7194"/>
                      <a:pt x="1954" y="7169"/>
                    </a:cubicBezTo>
                    <a:lnTo>
                      <a:pt x="2054" y="7169"/>
                    </a:lnTo>
                    <a:cubicBezTo>
                      <a:pt x="2129" y="7144"/>
                      <a:pt x="2205" y="7118"/>
                      <a:pt x="2280" y="7093"/>
                    </a:cubicBezTo>
                    <a:lnTo>
                      <a:pt x="2305" y="7093"/>
                    </a:lnTo>
                    <a:lnTo>
                      <a:pt x="3984" y="6467"/>
                    </a:lnTo>
                    <a:cubicBezTo>
                      <a:pt x="4135" y="6417"/>
                      <a:pt x="4285" y="6342"/>
                      <a:pt x="4410" y="6266"/>
                    </a:cubicBezTo>
                    <a:cubicBezTo>
                      <a:pt x="4611" y="6166"/>
                      <a:pt x="4811" y="6041"/>
                      <a:pt x="4987" y="5915"/>
                    </a:cubicBezTo>
                    <a:cubicBezTo>
                      <a:pt x="5062" y="5865"/>
                      <a:pt x="5112" y="5815"/>
                      <a:pt x="5187" y="5765"/>
                    </a:cubicBezTo>
                    <a:cubicBezTo>
                      <a:pt x="5312" y="5690"/>
                      <a:pt x="5413" y="5590"/>
                      <a:pt x="5538" y="5489"/>
                    </a:cubicBezTo>
                    <a:cubicBezTo>
                      <a:pt x="5563" y="5464"/>
                      <a:pt x="5563" y="5464"/>
                      <a:pt x="5588" y="5439"/>
                    </a:cubicBezTo>
                    <a:cubicBezTo>
                      <a:pt x="5713" y="5339"/>
                      <a:pt x="5864" y="5189"/>
                      <a:pt x="5989" y="5063"/>
                    </a:cubicBezTo>
                    <a:cubicBezTo>
                      <a:pt x="5989" y="5038"/>
                      <a:pt x="6014" y="5038"/>
                      <a:pt x="6014" y="5038"/>
                    </a:cubicBezTo>
                    <a:cubicBezTo>
                      <a:pt x="6114" y="4938"/>
                      <a:pt x="6190" y="4838"/>
                      <a:pt x="6265" y="4738"/>
                    </a:cubicBezTo>
                    <a:cubicBezTo>
                      <a:pt x="6340" y="4687"/>
                      <a:pt x="6390" y="4612"/>
                      <a:pt x="6440" y="4537"/>
                    </a:cubicBezTo>
                    <a:cubicBezTo>
                      <a:pt x="6465" y="4537"/>
                      <a:pt x="6465" y="4512"/>
                      <a:pt x="6490" y="4487"/>
                    </a:cubicBezTo>
                    <a:cubicBezTo>
                      <a:pt x="6490" y="4487"/>
                      <a:pt x="6515" y="4462"/>
                      <a:pt x="6515" y="4462"/>
                    </a:cubicBezTo>
                    <a:cubicBezTo>
                      <a:pt x="6591" y="4362"/>
                      <a:pt x="6666" y="4261"/>
                      <a:pt x="6716" y="4161"/>
                    </a:cubicBezTo>
                    <a:cubicBezTo>
                      <a:pt x="6791" y="4086"/>
                      <a:pt x="6841" y="4011"/>
                      <a:pt x="6891" y="3936"/>
                    </a:cubicBezTo>
                    <a:cubicBezTo>
                      <a:pt x="6891" y="3936"/>
                      <a:pt x="6891" y="3910"/>
                      <a:pt x="6891" y="3910"/>
                    </a:cubicBezTo>
                    <a:cubicBezTo>
                      <a:pt x="6916" y="3910"/>
                      <a:pt x="6916" y="3885"/>
                      <a:pt x="6916" y="3885"/>
                    </a:cubicBezTo>
                    <a:cubicBezTo>
                      <a:pt x="6967" y="3810"/>
                      <a:pt x="7017" y="3710"/>
                      <a:pt x="7092" y="3610"/>
                    </a:cubicBezTo>
                    <a:cubicBezTo>
                      <a:pt x="7142" y="3535"/>
                      <a:pt x="7192" y="3434"/>
                      <a:pt x="7242" y="3334"/>
                    </a:cubicBezTo>
                    <a:cubicBezTo>
                      <a:pt x="7242" y="3334"/>
                      <a:pt x="7242" y="3309"/>
                      <a:pt x="7267" y="3309"/>
                    </a:cubicBezTo>
                    <a:lnTo>
                      <a:pt x="7292" y="3259"/>
                    </a:lnTo>
                    <a:cubicBezTo>
                      <a:pt x="7317" y="3184"/>
                      <a:pt x="7343" y="3134"/>
                      <a:pt x="7393" y="3058"/>
                    </a:cubicBezTo>
                    <a:cubicBezTo>
                      <a:pt x="7443" y="2958"/>
                      <a:pt x="7493" y="2858"/>
                      <a:pt x="7518" y="2758"/>
                    </a:cubicBezTo>
                    <a:cubicBezTo>
                      <a:pt x="7543" y="2733"/>
                      <a:pt x="7543" y="2682"/>
                      <a:pt x="7568" y="2657"/>
                    </a:cubicBezTo>
                    <a:cubicBezTo>
                      <a:pt x="7568" y="2632"/>
                      <a:pt x="7593" y="2607"/>
                      <a:pt x="7593" y="2582"/>
                    </a:cubicBezTo>
                    <a:cubicBezTo>
                      <a:pt x="7618" y="2532"/>
                      <a:pt x="7643" y="2507"/>
                      <a:pt x="7643" y="2457"/>
                    </a:cubicBezTo>
                    <a:cubicBezTo>
                      <a:pt x="7693" y="2332"/>
                      <a:pt x="7744" y="2231"/>
                      <a:pt x="7769" y="2106"/>
                    </a:cubicBezTo>
                    <a:cubicBezTo>
                      <a:pt x="7794" y="2056"/>
                      <a:pt x="7819" y="2006"/>
                      <a:pt x="7819" y="1956"/>
                    </a:cubicBezTo>
                    <a:cubicBezTo>
                      <a:pt x="7844" y="1930"/>
                      <a:pt x="7844" y="1905"/>
                      <a:pt x="7844" y="1880"/>
                    </a:cubicBezTo>
                    <a:cubicBezTo>
                      <a:pt x="7869" y="1830"/>
                      <a:pt x="7869" y="1755"/>
                      <a:pt x="7894" y="1705"/>
                    </a:cubicBezTo>
                    <a:cubicBezTo>
                      <a:pt x="7894" y="1705"/>
                      <a:pt x="7894" y="1680"/>
                      <a:pt x="7894" y="1655"/>
                    </a:cubicBezTo>
                    <a:cubicBezTo>
                      <a:pt x="7894" y="1630"/>
                      <a:pt x="7894" y="1605"/>
                      <a:pt x="7894" y="1580"/>
                    </a:cubicBezTo>
                    <a:cubicBezTo>
                      <a:pt x="7894" y="1504"/>
                      <a:pt x="7919" y="1454"/>
                      <a:pt x="7919" y="1379"/>
                    </a:cubicBezTo>
                    <a:cubicBezTo>
                      <a:pt x="7919" y="1354"/>
                      <a:pt x="7894" y="1329"/>
                      <a:pt x="7894" y="1304"/>
                    </a:cubicBezTo>
                    <a:cubicBezTo>
                      <a:pt x="7894" y="1254"/>
                      <a:pt x="7894" y="1179"/>
                      <a:pt x="7869" y="1128"/>
                    </a:cubicBezTo>
                    <a:cubicBezTo>
                      <a:pt x="7869" y="1103"/>
                      <a:pt x="7869" y="1103"/>
                      <a:pt x="7869" y="1078"/>
                    </a:cubicBezTo>
                    <a:cubicBezTo>
                      <a:pt x="7844" y="1003"/>
                      <a:pt x="7794" y="928"/>
                      <a:pt x="7769" y="878"/>
                    </a:cubicBezTo>
                    <a:cubicBezTo>
                      <a:pt x="7718" y="828"/>
                      <a:pt x="7668" y="778"/>
                      <a:pt x="7618" y="727"/>
                    </a:cubicBezTo>
                    <a:lnTo>
                      <a:pt x="6534" y="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55;p40">
                <a:extLst>
                  <a:ext uri="{FF2B5EF4-FFF2-40B4-BE49-F238E27FC236}">
                    <a16:creationId xmlns:a16="http://schemas.microsoft.com/office/drawing/2014/main" id="{CD32DA32-0E17-2389-6512-5F1913E2B466}"/>
                  </a:ext>
                </a:extLst>
              </p:cNvPr>
              <p:cNvSpPr/>
              <p:nvPr/>
            </p:nvSpPr>
            <p:spPr>
              <a:xfrm flipH="1">
                <a:off x="7728527" y="2284163"/>
                <a:ext cx="69999" cy="11692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309" extrusionOk="0">
                    <a:moveTo>
                      <a:pt x="226" y="0"/>
                    </a:moveTo>
                    <a:cubicBezTo>
                      <a:pt x="201" y="100"/>
                      <a:pt x="176" y="201"/>
                      <a:pt x="176" y="326"/>
                    </a:cubicBezTo>
                    <a:cubicBezTo>
                      <a:pt x="1" y="1404"/>
                      <a:pt x="276" y="2206"/>
                      <a:pt x="853" y="2582"/>
                    </a:cubicBezTo>
                    <a:lnTo>
                      <a:pt x="1981" y="3309"/>
                    </a:lnTo>
                    <a:cubicBezTo>
                      <a:pt x="1404" y="2933"/>
                      <a:pt x="1128" y="2131"/>
                      <a:pt x="1304" y="1053"/>
                    </a:cubicBezTo>
                    <a:cubicBezTo>
                      <a:pt x="1329" y="953"/>
                      <a:pt x="1329" y="827"/>
                      <a:pt x="1354" y="727"/>
                    </a:cubicBezTo>
                    <a:lnTo>
                      <a:pt x="22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56;p40">
                <a:extLst>
                  <a:ext uri="{FF2B5EF4-FFF2-40B4-BE49-F238E27FC236}">
                    <a16:creationId xmlns:a16="http://schemas.microsoft.com/office/drawing/2014/main" id="{4D0E9365-706E-2236-EFFF-0BD96B93F35D}"/>
                  </a:ext>
                </a:extLst>
              </p:cNvPr>
              <p:cNvSpPr/>
              <p:nvPr/>
            </p:nvSpPr>
            <p:spPr>
              <a:xfrm flipH="1">
                <a:off x="7459310" y="2084909"/>
                <a:ext cx="317061" cy="183353"/>
              </a:xfrm>
              <a:custGeom>
                <a:avLst/>
                <a:gdLst/>
                <a:ahLst/>
                <a:cxnLst/>
                <a:rect l="l" t="t" r="r" b="b"/>
                <a:pathLst>
                  <a:path w="8973" h="5189" extrusionOk="0">
                    <a:moveTo>
                      <a:pt x="8877" y="816"/>
                    </a:moveTo>
                    <a:lnTo>
                      <a:pt x="8973" y="877"/>
                    </a:lnTo>
                    <a:cubicBezTo>
                      <a:pt x="8946" y="851"/>
                      <a:pt x="8913" y="832"/>
                      <a:pt x="8877" y="816"/>
                    </a:cubicBezTo>
                    <a:close/>
                    <a:moveTo>
                      <a:pt x="7093" y="0"/>
                    </a:moveTo>
                    <a:cubicBezTo>
                      <a:pt x="7093" y="25"/>
                      <a:pt x="7068" y="25"/>
                      <a:pt x="7043" y="25"/>
                    </a:cubicBezTo>
                    <a:lnTo>
                      <a:pt x="6993" y="25"/>
                    </a:lnTo>
                    <a:cubicBezTo>
                      <a:pt x="6917" y="50"/>
                      <a:pt x="6842" y="75"/>
                      <a:pt x="6767" y="100"/>
                    </a:cubicBezTo>
                    <a:lnTo>
                      <a:pt x="6742" y="100"/>
                    </a:lnTo>
                    <a:lnTo>
                      <a:pt x="2882" y="1529"/>
                    </a:lnTo>
                    <a:cubicBezTo>
                      <a:pt x="2757" y="1579"/>
                      <a:pt x="2632" y="1629"/>
                      <a:pt x="2506" y="1704"/>
                    </a:cubicBezTo>
                    <a:cubicBezTo>
                      <a:pt x="2356" y="1780"/>
                      <a:pt x="2206" y="1880"/>
                      <a:pt x="2055" y="1980"/>
                    </a:cubicBezTo>
                    <a:cubicBezTo>
                      <a:pt x="2030" y="2005"/>
                      <a:pt x="1980" y="2030"/>
                      <a:pt x="1930" y="2080"/>
                    </a:cubicBezTo>
                    <a:cubicBezTo>
                      <a:pt x="1830" y="2155"/>
                      <a:pt x="1729" y="2231"/>
                      <a:pt x="1629" y="2306"/>
                    </a:cubicBezTo>
                    <a:cubicBezTo>
                      <a:pt x="1604" y="2331"/>
                      <a:pt x="1579" y="2356"/>
                      <a:pt x="1554" y="2381"/>
                    </a:cubicBezTo>
                    <a:cubicBezTo>
                      <a:pt x="1529" y="2406"/>
                      <a:pt x="1504" y="2431"/>
                      <a:pt x="1479" y="2431"/>
                    </a:cubicBezTo>
                    <a:cubicBezTo>
                      <a:pt x="1429" y="2481"/>
                      <a:pt x="1379" y="2531"/>
                      <a:pt x="1328" y="2582"/>
                    </a:cubicBezTo>
                    <a:cubicBezTo>
                      <a:pt x="1303" y="2632"/>
                      <a:pt x="1253" y="2657"/>
                      <a:pt x="1228" y="2682"/>
                    </a:cubicBezTo>
                    <a:cubicBezTo>
                      <a:pt x="1203" y="2732"/>
                      <a:pt x="1178" y="2757"/>
                      <a:pt x="1128" y="2782"/>
                    </a:cubicBezTo>
                    <a:cubicBezTo>
                      <a:pt x="1103" y="2807"/>
                      <a:pt x="1078" y="2857"/>
                      <a:pt x="1053" y="2882"/>
                    </a:cubicBezTo>
                    <a:cubicBezTo>
                      <a:pt x="1028" y="2907"/>
                      <a:pt x="1003" y="2932"/>
                      <a:pt x="978" y="2957"/>
                    </a:cubicBezTo>
                    <a:cubicBezTo>
                      <a:pt x="927" y="3033"/>
                      <a:pt x="852" y="3108"/>
                      <a:pt x="777" y="3183"/>
                    </a:cubicBezTo>
                    <a:cubicBezTo>
                      <a:pt x="777" y="3208"/>
                      <a:pt x="777" y="3208"/>
                      <a:pt x="777" y="3208"/>
                    </a:cubicBezTo>
                    <a:cubicBezTo>
                      <a:pt x="777" y="3208"/>
                      <a:pt x="777" y="3208"/>
                      <a:pt x="752" y="3233"/>
                    </a:cubicBezTo>
                    <a:cubicBezTo>
                      <a:pt x="702" y="3283"/>
                      <a:pt x="652" y="3359"/>
                      <a:pt x="627" y="3434"/>
                    </a:cubicBezTo>
                    <a:cubicBezTo>
                      <a:pt x="577" y="3484"/>
                      <a:pt x="552" y="3534"/>
                      <a:pt x="526" y="3584"/>
                    </a:cubicBezTo>
                    <a:cubicBezTo>
                      <a:pt x="501" y="3584"/>
                      <a:pt x="501" y="3609"/>
                      <a:pt x="476" y="3634"/>
                    </a:cubicBezTo>
                    <a:cubicBezTo>
                      <a:pt x="476" y="3634"/>
                      <a:pt x="476" y="3659"/>
                      <a:pt x="451" y="3659"/>
                    </a:cubicBezTo>
                    <a:cubicBezTo>
                      <a:pt x="401" y="3734"/>
                      <a:pt x="351" y="3810"/>
                      <a:pt x="326" y="3885"/>
                    </a:cubicBezTo>
                    <a:cubicBezTo>
                      <a:pt x="301" y="3910"/>
                      <a:pt x="276" y="3960"/>
                      <a:pt x="251" y="3985"/>
                    </a:cubicBezTo>
                    <a:cubicBezTo>
                      <a:pt x="251" y="4010"/>
                      <a:pt x="226" y="4035"/>
                      <a:pt x="226" y="4060"/>
                    </a:cubicBezTo>
                    <a:cubicBezTo>
                      <a:pt x="201" y="4085"/>
                      <a:pt x="201" y="4085"/>
                      <a:pt x="176" y="4110"/>
                    </a:cubicBezTo>
                    <a:cubicBezTo>
                      <a:pt x="151" y="4186"/>
                      <a:pt x="100" y="4286"/>
                      <a:pt x="75" y="4361"/>
                    </a:cubicBezTo>
                    <a:cubicBezTo>
                      <a:pt x="50" y="4386"/>
                      <a:pt x="25" y="4436"/>
                      <a:pt x="0" y="4461"/>
                    </a:cubicBezTo>
                    <a:lnTo>
                      <a:pt x="1153" y="5188"/>
                    </a:lnTo>
                    <a:cubicBezTo>
                      <a:pt x="1203" y="5063"/>
                      <a:pt x="1278" y="4912"/>
                      <a:pt x="1354" y="4787"/>
                    </a:cubicBezTo>
                    <a:cubicBezTo>
                      <a:pt x="1354" y="4762"/>
                      <a:pt x="1379" y="4737"/>
                      <a:pt x="1379" y="4737"/>
                    </a:cubicBezTo>
                    <a:cubicBezTo>
                      <a:pt x="1454" y="4612"/>
                      <a:pt x="1529" y="4486"/>
                      <a:pt x="1604" y="4361"/>
                    </a:cubicBezTo>
                    <a:cubicBezTo>
                      <a:pt x="1629" y="4336"/>
                      <a:pt x="1629" y="4336"/>
                      <a:pt x="1654" y="4311"/>
                    </a:cubicBezTo>
                    <a:cubicBezTo>
                      <a:pt x="1729" y="4186"/>
                      <a:pt x="1805" y="4085"/>
                      <a:pt x="1905" y="3960"/>
                    </a:cubicBezTo>
                    <a:cubicBezTo>
                      <a:pt x="1905" y="3960"/>
                      <a:pt x="1905" y="3935"/>
                      <a:pt x="1905" y="3935"/>
                    </a:cubicBezTo>
                    <a:cubicBezTo>
                      <a:pt x="2005" y="3835"/>
                      <a:pt x="2080" y="3709"/>
                      <a:pt x="2181" y="3609"/>
                    </a:cubicBezTo>
                    <a:cubicBezTo>
                      <a:pt x="2206" y="3584"/>
                      <a:pt x="2231" y="3559"/>
                      <a:pt x="2281" y="3509"/>
                    </a:cubicBezTo>
                    <a:cubicBezTo>
                      <a:pt x="2331" y="3459"/>
                      <a:pt x="2406" y="3384"/>
                      <a:pt x="2456" y="3308"/>
                    </a:cubicBezTo>
                    <a:cubicBezTo>
                      <a:pt x="2506" y="3283"/>
                      <a:pt x="2557" y="3233"/>
                      <a:pt x="2607" y="3183"/>
                    </a:cubicBezTo>
                    <a:cubicBezTo>
                      <a:pt x="2657" y="3133"/>
                      <a:pt x="2707" y="3083"/>
                      <a:pt x="2757" y="3058"/>
                    </a:cubicBezTo>
                    <a:cubicBezTo>
                      <a:pt x="2857" y="2957"/>
                      <a:pt x="2958" y="2882"/>
                      <a:pt x="3058" y="2807"/>
                    </a:cubicBezTo>
                    <a:cubicBezTo>
                      <a:pt x="3108" y="2782"/>
                      <a:pt x="3158" y="2732"/>
                      <a:pt x="3183" y="2707"/>
                    </a:cubicBezTo>
                    <a:cubicBezTo>
                      <a:pt x="3333" y="2607"/>
                      <a:pt x="3484" y="2506"/>
                      <a:pt x="3634" y="2431"/>
                    </a:cubicBezTo>
                    <a:cubicBezTo>
                      <a:pt x="3760" y="2381"/>
                      <a:pt x="3885" y="2331"/>
                      <a:pt x="4010" y="2281"/>
                    </a:cubicBezTo>
                    <a:lnTo>
                      <a:pt x="7895" y="827"/>
                    </a:lnTo>
                    <a:cubicBezTo>
                      <a:pt x="7995" y="802"/>
                      <a:pt x="8095" y="777"/>
                      <a:pt x="8171" y="752"/>
                    </a:cubicBezTo>
                    <a:lnTo>
                      <a:pt x="8221" y="752"/>
                    </a:lnTo>
                    <a:cubicBezTo>
                      <a:pt x="8321" y="727"/>
                      <a:pt x="8396" y="727"/>
                      <a:pt x="8471" y="727"/>
                    </a:cubicBezTo>
                    <a:lnTo>
                      <a:pt x="8521" y="727"/>
                    </a:lnTo>
                    <a:cubicBezTo>
                      <a:pt x="8597" y="727"/>
                      <a:pt x="8672" y="752"/>
                      <a:pt x="8747" y="777"/>
                    </a:cubicBezTo>
                    <a:lnTo>
                      <a:pt x="8772" y="777"/>
                    </a:lnTo>
                    <a:cubicBezTo>
                      <a:pt x="8808" y="789"/>
                      <a:pt x="8844" y="801"/>
                      <a:pt x="8877" y="816"/>
                    </a:cubicBezTo>
                    <a:lnTo>
                      <a:pt x="8877" y="816"/>
                    </a:lnTo>
                    <a:lnTo>
                      <a:pt x="7845" y="150"/>
                    </a:lnTo>
                    <a:lnTo>
                      <a:pt x="7845" y="125"/>
                    </a:lnTo>
                    <a:cubicBezTo>
                      <a:pt x="7820" y="125"/>
                      <a:pt x="7770" y="100"/>
                      <a:pt x="7745" y="75"/>
                    </a:cubicBezTo>
                    <a:cubicBezTo>
                      <a:pt x="7719" y="75"/>
                      <a:pt x="7694" y="50"/>
                      <a:pt x="7644" y="50"/>
                    </a:cubicBezTo>
                    <a:cubicBezTo>
                      <a:pt x="7619" y="50"/>
                      <a:pt x="7619" y="50"/>
                      <a:pt x="7619" y="25"/>
                    </a:cubicBezTo>
                    <a:lnTo>
                      <a:pt x="7544" y="25"/>
                    </a:lnTo>
                    <a:cubicBezTo>
                      <a:pt x="7519" y="0"/>
                      <a:pt x="7469" y="0"/>
                      <a:pt x="7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57;p40">
                <a:extLst>
                  <a:ext uri="{FF2B5EF4-FFF2-40B4-BE49-F238E27FC236}">
                    <a16:creationId xmlns:a16="http://schemas.microsoft.com/office/drawing/2014/main" id="{8513928D-25AD-6AE2-0941-9E1BEB2CC077}"/>
                  </a:ext>
                </a:extLst>
              </p:cNvPr>
              <p:cNvSpPr/>
              <p:nvPr/>
            </p:nvSpPr>
            <p:spPr>
              <a:xfrm flipH="1">
                <a:off x="7735594" y="2241655"/>
                <a:ext cx="99256" cy="48727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1379" extrusionOk="0">
                    <a:moveTo>
                      <a:pt x="1405" y="0"/>
                    </a:moveTo>
                    <a:cubicBezTo>
                      <a:pt x="1379" y="0"/>
                      <a:pt x="1329" y="0"/>
                      <a:pt x="1304" y="25"/>
                    </a:cubicBezTo>
                    <a:lnTo>
                      <a:pt x="1204" y="25"/>
                    </a:lnTo>
                    <a:cubicBezTo>
                      <a:pt x="1179" y="25"/>
                      <a:pt x="1154" y="25"/>
                      <a:pt x="1154" y="50"/>
                    </a:cubicBezTo>
                    <a:lnTo>
                      <a:pt x="1129" y="50"/>
                    </a:lnTo>
                    <a:cubicBezTo>
                      <a:pt x="1054" y="50"/>
                      <a:pt x="978" y="75"/>
                      <a:pt x="903" y="100"/>
                    </a:cubicBezTo>
                    <a:cubicBezTo>
                      <a:pt x="803" y="151"/>
                      <a:pt x="703" y="176"/>
                      <a:pt x="603" y="226"/>
                    </a:cubicBezTo>
                    <a:cubicBezTo>
                      <a:pt x="502" y="276"/>
                      <a:pt x="402" y="351"/>
                      <a:pt x="302" y="401"/>
                    </a:cubicBezTo>
                    <a:cubicBezTo>
                      <a:pt x="202" y="476"/>
                      <a:pt x="101" y="552"/>
                      <a:pt x="1" y="652"/>
                    </a:cubicBezTo>
                    <a:lnTo>
                      <a:pt x="1154" y="1379"/>
                    </a:lnTo>
                    <a:cubicBezTo>
                      <a:pt x="1354" y="1203"/>
                      <a:pt x="1555" y="1078"/>
                      <a:pt x="1755" y="953"/>
                    </a:cubicBezTo>
                    <a:cubicBezTo>
                      <a:pt x="1831" y="928"/>
                      <a:pt x="1931" y="877"/>
                      <a:pt x="2031" y="852"/>
                    </a:cubicBezTo>
                    <a:cubicBezTo>
                      <a:pt x="2106" y="802"/>
                      <a:pt x="2207" y="777"/>
                      <a:pt x="2282" y="777"/>
                    </a:cubicBezTo>
                    <a:cubicBezTo>
                      <a:pt x="2307" y="777"/>
                      <a:pt x="2307" y="777"/>
                      <a:pt x="2332" y="752"/>
                    </a:cubicBezTo>
                    <a:lnTo>
                      <a:pt x="2808" y="752"/>
                    </a:lnTo>
                    <a:lnTo>
                      <a:pt x="1655" y="25"/>
                    </a:lnTo>
                    <a:lnTo>
                      <a:pt x="1580" y="25"/>
                    </a:lnTo>
                    <a:cubicBezTo>
                      <a:pt x="1530" y="0"/>
                      <a:pt x="1480" y="0"/>
                      <a:pt x="1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58;p40">
                <a:extLst>
                  <a:ext uri="{FF2B5EF4-FFF2-40B4-BE49-F238E27FC236}">
                    <a16:creationId xmlns:a16="http://schemas.microsoft.com/office/drawing/2014/main" id="{8AB683DF-34EF-E1DA-7B3B-F5B820FF54CC}"/>
                  </a:ext>
                </a:extLst>
              </p:cNvPr>
              <p:cNvSpPr/>
              <p:nvPr/>
            </p:nvSpPr>
            <p:spPr>
              <a:xfrm flipH="1">
                <a:off x="7816193" y="2262008"/>
                <a:ext cx="257733" cy="226745"/>
              </a:xfrm>
              <a:custGeom>
                <a:avLst/>
                <a:gdLst/>
                <a:ahLst/>
                <a:cxnLst/>
                <a:rect l="l" t="t" r="r" b="b"/>
                <a:pathLst>
                  <a:path w="7294" h="6417" extrusionOk="0">
                    <a:moveTo>
                      <a:pt x="0" y="5414"/>
                    </a:moveTo>
                    <a:lnTo>
                      <a:pt x="0" y="5414"/>
                    </a:lnTo>
                    <a:cubicBezTo>
                      <a:pt x="27" y="5441"/>
                      <a:pt x="60" y="5460"/>
                      <a:pt x="94" y="5477"/>
                    </a:cubicBezTo>
                    <a:lnTo>
                      <a:pt x="94" y="5477"/>
                    </a:lnTo>
                    <a:lnTo>
                      <a:pt x="0" y="5414"/>
                    </a:lnTo>
                    <a:close/>
                    <a:moveTo>
                      <a:pt x="5564" y="1"/>
                    </a:moveTo>
                    <a:lnTo>
                      <a:pt x="5564" y="1"/>
                    </a:lnTo>
                    <a:cubicBezTo>
                      <a:pt x="5990" y="276"/>
                      <a:pt x="6191" y="853"/>
                      <a:pt x="6065" y="1655"/>
                    </a:cubicBezTo>
                    <a:cubicBezTo>
                      <a:pt x="6040" y="1805"/>
                      <a:pt x="6015" y="1956"/>
                      <a:pt x="5965" y="2081"/>
                    </a:cubicBezTo>
                    <a:cubicBezTo>
                      <a:pt x="5965" y="2106"/>
                      <a:pt x="5965" y="2131"/>
                      <a:pt x="5940" y="2156"/>
                    </a:cubicBezTo>
                    <a:cubicBezTo>
                      <a:pt x="5915" y="2281"/>
                      <a:pt x="5865" y="2432"/>
                      <a:pt x="5790" y="2557"/>
                    </a:cubicBezTo>
                    <a:cubicBezTo>
                      <a:pt x="5790" y="2582"/>
                      <a:pt x="5790" y="2582"/>
                      <a:pt x="5790" y="2607"/>
                    </a:cubicBezTo>
                    <a:cubicBezTo>
                      <a:pt x="5714" y="2758"/>
                      <a:pt x="5639" y="2883"/>
                      <a:pt x="5564" y="3033"/>
                    </a:cubicBezTo>
                    <a:cubicBezTo>
                      <a:pt x="5564" y="3033"/>
                      <a:pt x="5564" y="3058"/>
                      <a:pt x="5564" y="3058"/>
                    </a:cubicBezTo>
                    <a:cubicBezTo>
                      <a:pt x="5489" y="3209"/>
                      <a:pt x="5389" y="3334"/>
                      <a:pt x="5313" y="3459"/>
                    </a:cubicBezTo>
                    <a:cubicBezTo>
                      <a:pt x="5288" y="3459"/>
                      <a:pt x="5288" y="3484"/>
                      <a:pt x="5288" y="3484"/>
                    </a:cubicBezTo>
                    <a:cubicBezTo>
                      <a:pt x="5188" y="3610"/>
                      <a:pt x="5088" y="3735"/>
                      <a:pt x="4988" y="3860"/>
                    </a:cubicBezTo>
                    <a:cubicBezTo>
                      <a:pt x="4988" y="3885"/>
                      <a:pt x="4962" y="3885"/>
                      <a:pt x="4962" y="3885"/>
                    </a:cubicBezTo>
                    <a:cubicBezTo>
                      <a:pt x="4862" y="3986"/>
                      <a:pt x="4787" y="4086"/>
                      <a:pt x="4687" y="4186"/>
                    </a:cubicBezTo>
                    <a:cubicBezTo>
                      <a:pt x="4662" y="4211"/>
                      <a:pt x="4637" y="4236"/>
                      <a:pt x="4612" y="4236"/>
                    </a:cubicBezTo>
                    <a:cubicBezTo>
                      <a:pt x="4536" y="4311"/>
                      <a:pt x="4461" y="4387"/>
                      <a:pt x="4386" y="4437"/>
                    </a:cubicBezTo>
                    <a:cubicBezTo>
                      <a:pt x="4336" y="4462"/>
                      <a:pt x="4311" y="4512"/>
                      <a:pt x="4261" y="4537"/>
                    </a:cubicBezTo>
                    <a:cubicBezTo>
                      <a:pt x="4135" y="4612"/>
                      <a:pt x="4010" y="4712"/>
                      <a:pt x="3885" y="4763"/>
                    </a:cubicBezTo>
                    <a:cubicBezTo>
                      <a:pt x="3810" y="4813"/>
                      <a:pt x="3709" y="4863"/>
                      <a:pt x="3609" y="4888"/>
                    </a:cubicBezTo>
                    <a:lnTo>
                      <a:pt x="1955" y="5514"/>
                    </a:lnTo>
                    <a:cubicBezTo>
                      <a:pt x="1930" y="5514"/>
                      <a:pt x="1905" y="5514"/>
                      <a:pt x="1880" y="5540"/>
                    </a:cubicBezTo>
                    <a:cubicBezTo>
                      <a:pt x="1780" y="5565"/>
                      <a:pt x="1679" y="5590"/>
                      <a:pt x="1579" y="5615"/>
                    </a:cubicBezTo>
                    <a:cubicBezTo>
                      <a:pt x="1529" y="5615"/>
                      <a:pt x="1504" y="5640"/>
                      <a:pt x="1454" y="5640"/>
                    </a:cubicBezTo>
                    <a:cubicBezTo>
                      <a:pt x="1404" y="5665"/>
                      <a:pt x="1353" y="5665"/>
                      <a:pt x="1303" y="5665"/>
                    </a:cubicBezTo>
                    <a:cubicBezTo>
                      <a:pt x="1253" y="5665"/>
                      <a:pt x="1203" y="5690"/>
                      <a:pt x="1178" y="5690"/>
                    </a:cubicBezTo>
                    <a:lnTo>
                      <a:pt x="802" y="5690"/>
                    </a:lnTo>
                    <a:cubicBezTo>
                      <a:pt x="777" y="5690"/>
                      <a:pt x="727" y="5690"/>
                      <a:pt x="677" y="5665"/>
                    </a:cubicBezTo>
                    <a:lnTo>
                      <a:pt x="602" y="5665"/>
                    </a:lnTo>
                    <a:cubicBezTo>
                      <a:pt x="551" y="5640"/>
                      <a:pt x="501" y="5640"/>
                      <a:pt x="451" y="5615"/>
                    </a:cubicBezTo>
                    <a:lnTo>
                      <a:pt x="376" y="5615"/>
                    </a:lnTo>
                    <a:cubicBezTo>
                      <a:pt x="326" y="5590"/>
                      <a:pt x="276" y="5565"/>
                      <a:pt x="226" y="5540"/>
                    </a:cubicBezTo>
                    <a:cubicBezTo>
                      <a:pt x="201" y="5540"/>
                      <a:pt x="201" y="5540"/>
                      <a:pt x="175" y="5514"/>
                    </a:cubicBezTo>
                    <a:cubicBezTo>
                      <a:pt x="152" y="5503"/>
                      <a:pt x="123" y="5491"/>
                      <a:pt x="94" y="5477"/>
                    </a:cubicBezTo>
                    <a:lnTo>
                      <a:pt x="94" y="5477"/>
                    </a:lnTo>
                    <a:lnTo>
                      <a:pt x="1128" y="6166"/>
                    </a:lnTo>
                    <a:lnTo>
                      <a:pt x="1153" y="6166"/>
                    </a:lnTo>
                    <a:cubicBezTo>
                      <a:pt x="1203" y="6191"/>
                      <a:pt x="1253" y="6241"/>
                      <a:pt x="1303" y="6266"/>
                    </a:cubicBezTo>
                    <a:lnTo>
                      <a:pt x="1353" y="6266"/>
                    </a:lnTo>
                    <a:cubicBezTo>
                      <a:pt x="1404" y="6291"/>
                      <a:pt x="1454" y="6316"/>
                      <a:pt x="1479" y="6316"/>
                    </a:cubicBezTo>
                    <a:cubicBezTo>
                      <a:pt x="1504" y="6342"/>
                      <a:pt x="1504" y="6342"/>
                      <a:pt x="1504" y="6342"/>
                    </a:cubicBezTo>
                    <a:cubicBezTo>
                      <a:pt x="1529" y="6342"/>
                      <a:pt x="1554" y="6342"/>
                      <a:pt x="1579" y="6367"/>
                    </a:cubicBezTo>
                    <a:cubicBezTo>
                      <a:pt x="1604" y="6367"/>
                      <a:pt x="1654" y="6367"/>
                      <a:pt x="1679" y="6392"/>
                    </a:cubicBezTo>
                    <a:lnTo>
                      <a:pt x="1729" y="6392"/>
                    </a:lnTo>
                    <a:cubicBezTo>
                      <a:pt x="1754" y="6392"/>
                      <a:pt x="1780" y="6392"/>
                      <a:pt x="1805" y="6417"/>
                    </a:cubicBezTo>
                    <a:lnTo>
                      <a:pt x="2356" y="6417"/>
                    </a:lnTo>
                    <a:cubicBezTo>
                      <a:pt x="2381" y="6417"/>
                      <a:pt x="2406" y="6417"/>
                      <a:pt x="2431" y="6392"/>
                    </a:cubicBezTo>
                    <a:cubicBezTo>
                      <a:pt x="2481" y="6392"/>
                      <a:pt x="2531" y="6392"/>
                      <a:pt x="2582" y="6367"/>
                    </a:cubicBezTo>
                    <a:lnTo>
                      <a:pt x="2657" y="6367"/>
                    </a:lnTo>
                    <a:cubicBezTo>
                      <a:pt x="2657" y="6367"/>
                      <a:pt x="2682" y="6367"/>
                      <a:pt x="2707" y="6342"/>
                    </a:cubicBezTo>
                    <a:cubicBezTo>
                      <a:pt x="2807" y="6316"/>
                      <a:pt x="2907" y="6291"/>
                      <a:pt x="3008" y="6266"/>
                    </a:cubicBezTo>
                    <a:cubicBezTo>
                      <a:pt x="3008" y="6266"/>
                      <a:pt x="3033" y="6266"/>
                      <a:pt x="3058" y="6241"/>
                    </a:cubicBezTo>
                    <a:lnTo>
                      <a:pt x="3083" y="6241"/>
                    </a:lnTo>
                    <a:lnTo>
                      <a:pt x="4762" y="5615"/>
                    </a:lnTo>
                    <a:cubicBezTo>
                      <a:pt x="4837" y="5590"/>
                      <a:pt x="4937" y="5540"/>
                      <a:pt x="5013" y="5489"/>
                    </a:cubicBezTo>
                    <a:cubicBezTo>
                      <a:pt x="5138" y="5439"/>
                      <a:pt x="5263" y="5364"/>
                      <a:pt x="5389" y="5264"/>
                    </a:cubicBezTo>
                    <a:cubicBezTo>
                      <a:pt x="5439" y="5239"/>
                      <a:pt x="5464" y="5214"/>
                      <a:pt x="5514" y="5164"/>
                    </a:cubicBezTo>
                    <a:cubicBezTo>
                      <a:pt x="5589" y="5113"/>
                      <a:pt x="5664" y="5063"/>
                      <a:pt x="5714" y="5013"/>
                    </a:cubicBezTo>
                    <a:cubicBezTo>
                      <a:pt x="5739" y="4988"/>
                      <a:pt x="5739" y="4988"/>
                      <a:pt x="5764" y="4988"/>
                    </a:cubicBezTo>
                    <a:cubicBezTo>
                      <a:pt x="5764" y="4963"/>
                      <a:pt x="5790" y="4938"/>
                      <a:pt x="5815" y="4913"/>
                    </a:cubicBezTo>
                    <a:cubicBezTo>
                      <a:pt x="5865" y="4863"/>
                      <a:pt x="5915" y="4813"/>
                      <a:pt x="5965" y="4763"/>
                    </a:cubicBezTo>
                    <a:cubicBezTo>
                      <a:pt x="6015" y="4738"/>
                      <a:pt x="6065" y="4687"/>
                      <a:pt x="6090" y="4637"/>
                    </a:cubicBezTo>
                    <a:cubicBezTo>
                      <a:pt x="6115" y="4612"/>
                      <a:pt x="6115" y="4612"/>
                      <a:pt x="6115" y="4587"/>
                    </a:cubicBezTo>
                    <a:lnTo>
                      <a:pt x="6140" y="4587"/>
                    </a:lnTo>
                    <a:cubicBezTo>
                      <a:pt x="6191" y="4512"/>
                      <a:pt x="6241" y="4462"/>
                      <a:pt x="6291" y="4412"/>
                    </a:cubicBezTo>
                    <a:cubicBezTo>
                      <a:pt x="6341" y="4337"/>
                      <a:pt x="6366" y="4286"/>
                      <a:pt x="6416" y="4236"/>
                    </a:cubicBezTo>
                    <a:cubicBezTo>
                      <a:pt x="6416" y="4211"/>
                      <a:pt x="6416" y="4211"/>
                      <a:pt x="6416" y="4211"/>
                    </a:cubicBezTo>
                    <a:cubicBezTo>
                      <a:pt x="6416" y="4211"/>
                      <a:pt x="6441" y="4211"/>
                      <a:pt x="6441" y="4186"/>
                    </a:cubicBezTo>
                    <a:cubicBezTo>
                      <a:pt x="6466" y="4161"/>
                      <a:pt x="6491" y="4111"/>
                      <a:pt x="6516" y="4061"/>
                    </a:cubicBezTo>
                    <a:cubicBezTo>
                      <a:pt x="6566" y="4011"/>
                      <a:pt x="6592" y="3936"/>
                      <a:pt x="6642" y="3885"/>
                    </a:cubicBezTo>
                    <a:cubicBezTo>
                      <a:pt x="6642" y="3860"/>
                      <a:pt x="6667" y="3835"/>
                      <a:pt x="6692" y="3785"/>
                    </a:cubicBezTo>
                    <a:lnTo>
                      <a:pt x="6717" y="3760"/>
                    </a:lnTo>
                    <a:cubicBezTo>
                      <a:pt x="6717" y="3760"/>
                      <a:pt x="6717" y="3735"/>
                      <a:pt x="6717" y="3710"/>
                    </a:cubicBezTo>
                    <a:cubicBezTo>
                      <a:pt x="6767" y="3660"/>
                      <a:pt x="6792" y="3610"/>
                      <a:pt x="6817" y="3560"/>
                    </a:cubicBezTo>
                    <a:cubicBezTo>
                      <a:pt x="6842" y="3484"/>
                      <a:pt x="6867" y="3434"/>
                      <a:pt x="6892" y="3359"/>
                    </a:cubicBezTo>
                    <a:cubicBezTo>
                      <a:pt x="6917" y="3359"/>
                      <a:pt x="6917" y="3334"/>
                      <a:pt x="6917" y="3334"/>
                    </a:cubicBezTo>
                    <a:cubicBezTo>
                      <a:pt x="6917" y="3334"/>
                      <a:pt x="6917" y="3309"/>
                      <a:pt x="6917" y="3309"/>
                    </a:cubicBezTo>
                    <a:cubicBezTo>
                      <a:pt x="6942" y="3259"/>
                      <a:pt x="6968" y="3234"/>
                      <a:pt x="6993" y="3184"/>
                    </a:cubicBezTo>
                    <a:cubicBezTo>
                      <a:pt x="7018" y="3108"/>
                      <a:pt x="7043" y="3033"/>
                      <a:pt x="7043" y="2983"/>
                    </a:cubicBezTo>
                    <a:cubicBezTo>
                      <a:pt x="7068" y="2933"/>
                      <a:pt x="7068" y="2908"/>
                      <a:pt x="7093" y="2883"/>
                    </a:cubicBezTo>
                    <a:cubicBezTo>
                      <a:pt x="7093" y="2858"/>
                      <a:pt x="7093" y="2833"/>
                      <a:pt x="7093" y="2833"/>
                    </a:cubicBezTo>
                    <a:cubicBezTo>
                      <a:pt x="7118" y="2808"/>
                      <a:pt x="7118" y="2783"/>
                      <a:pt x="7118" y="2758"/>
                    </a:cubicBezTo>
                    <a:cubicBezTo>
                      <a:pt x="7143" y="2657"/>
                      <a:pt x="7168" y="2557"/>
                      <a:pt x="7193" y="2457"/>
                    </a:cubicBezTo>
                    <a:cubicBezTo>
                      <a:pt x="7193" y="2432"/>
                      <a:pt x="7193" y="2407"/>
                      <a:pt x="7193" y="2382"/>
                    </a:cubicBezTo>
                    <a:cubicBezTo>
                      <a:pt x="7293" y="1780"/>
                      <a:pt x="7193" y="1304"/>
                      <a:pt x="6968" y="978"/>
                    </a:cubicBezTo>
                    <a:cubicBezTo>
                      <a:pt x="6892" y="878"/>
                      <a:pt x="6792" y="803"/>
                      <a:pt x="6692" y="727"/>
                    </a:cubicBezTo>
                    <a:lnTo>
                      <a:pt x="5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rgbClr val="3A5AA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59;p40">
                <a:extLst>
                  <a:ext uri="{FF2B5EF4-FFF2-40B4-BE49-F238E27FC236}">
                    <a16:creationId xmlns:a16="http://schemas.microsoft.com/office/drawing/2014/main" id="{1B8D8820-36D6-57CD-F8A3-FAA821342BFD}"/>
                  </a:ext>
                </a:extLst>
              </p:cNvPr>
              <p:cNvSpPr/>
              <p:nvPr/>
            </p:nvSpPr>
            <p:spPr>
              <a:xfrm flipH="1">
                <a:off x="7817077" y="2223033"/>
                <a:ext cx="315330" cy="287874"/>
              </a:xfrm>
              <a:custGeom>
                <a:avLst/>
                <a:gdLst/>
                <a:ahLst/>
                <a:cxnLst/>
                <a:rect l="l" t="t" r="r" b="b"/>
                <a:pathLst>
                  <a:path w="8924" h="8147" extrusionOk="0">
                    <a:moveTo>
                      <a:pt x="8835" y="897"/>
                    </a:moveTo>
                    <a:lnTo>
                      <a:pt x="8923" y="953"/>
                    </a:lnTo>
                    <a:cubicBezTo>
                      <a:pt x="8896" y="932"/>
                      <a:pt x="8866" y="914"/>
                      <a:pt x="8835" y="897"/>
                    </a:cubicBezTo>
                    <a:close/>
                    <a:moveTo>
                      <a:pt x="6793" y="1"/>
                    </a:moveTo>
                    <a:cubicBezTo>
                      <a:pt x="6743" y="1"/>
                      <a:pt x="6718" y="26"/>
                      <a:pt x="6668" y="26"/>
                    </a:cubicBezTo>
                    <a:lnTo>
                      <a:pt x="6617" y="26"/>
                    </a:lnTo>
                    <a:cubicBezTo>
                      <a:pt x="6592" y="26"/>
                      <a:pt x="6567" y="26"/>
                      <a:pt x="6542" y="51"/>
                    </a:cubicBezTo>
                    <a:cubicBezTo>
                      <a:pt x="6417" y="76"/>
                      <a:pt x="6317" y="101"/>
                      <a:pt x="6191" y="151"/>
                    </a:cubicBezTo>
                    <a:lnTo>
                      <a:pt x="6166" y="151"/>
                    </a:lnTo>
                    <a:lnTo>
                      <a:pt x="2307" y="1580"/>
                    </a:lnTo>
                    <a:cubicBezTo>
                      <a:pt x="2206" y="1630"/>
                      <a:pt x="2131" y="1655"/>
                      <a:pt x="2031" y="1705"/>
                    </a:cubicBezTo>
                    <a:cubicBezTo>
                      <a:pt x="1906" y="1755"/>
                      <a:pt x="1780" y="1856"/>
                      <a:pt x="1655" y="1931"/>
                    </a:cubicBezTo>
                    <a:cubicBezTo>
                      <a:pt x="1630" y="1956"/>
                      <a:pt x="1580" y="2006"/>
                      <a:pt x="1555" y="2031"/>
                    </a:cubicBezTo>
                    <a:cubicBezTo>
                      <a:pt x="1505" y="2081"/>
                      <a:pt x="1455" y="2106"/>
                      <a:pt x="1379" y="2156"/>
                    </a:cubicBezTo>
                    <a:cubicBezTo>
                      <a:pt x="1354" y="2181"/>
                      <a:pt x="1329" y="2231"/>
                      <a:pt x="1279" y="2257"/>
                    </a:cubicBezTo>
                    <a:cubicBezTo>
                      <a:pt x="1279" y="2282"/>
                      <a:pt x="1254" y="2282"/>
                      <a:pt x="1229" y="2307"/>
                    </a:cubicBezTo>
                    <a:cubicBezTo>
                      <a:pt x="1204" y="2332"/>
                      <a:pt x="1204" y="2357"/>
                      <a:pt x="1179" y="2357"/>
                    </a:cubicBezTo>
                    <a:cubicBezTo>
                      <a:pt x="1129" y="2432"/>
                      <a:pt x="1054" y="2482"/>
                      <a:pt x="1003" y="2532"/>
                    </a:cubicBezTo>
                    <a:cubicBezTo>
                      <a:pt x="978" y="2582"/>
                      <a:pt x="953" y="2632"/>
                      <a:pt x="903" y="2658"/>
                    </a:cubicBezTo>
                    <a:cubicBezTo>
                      <a:pt x="903" y="2683"/>
                      <a:pt x="903" y="2683"/>
                      <a:pt x="903" y="2683"/>
                    </a:cubicBezTo>
                    <a:cubicBezTo>
                      <a:pt x="878" y="2683"/>
                      <a:pt x="878" y="2708"/>
                      <a:pt x="878" y="2708"/>
                    </a:cubicBezTo>
                    <a:cubicBezTo>
                      <a:pt x="828" y="2758"/>
                      <a:pt x="803" y="2808"/>
                      <a:pt x="753" y="2858"/>
                    </a:cubicBezTo>
                    <a:cubicBezTo>
                      <a:pt x="728" y="2933"/>
                      <a:pt x="678" y="2983"/>
                      <a:pt x="653" y="3033"/>
                    </a:cubicBezTo>
                    <a:cubicBezTo>
                      <a:pt x="627" y="3059"/>
                      <a:pt x="627" y="3084"/>
                      <a:pt x="602" y="3109"/>
                    </a:cubicBezTo>
                    <a:cubicBezTo>
                      <a:pt x="602" y="3109"/>
                      <a:pt x="602" y="3109"/>
                      <a:pt x="602" y="3134"/>
                    </a:cubicBezTo>
                    <a:cubicBezTo>
                      <a:pt x="577" y="3134"/>
                      <a:pt x="577" y="3159"/>
                      <a:pt x="552" y="3184"/>
                    </a:cubicBezTo>
                    <a:cubicBezTo>
                      <a:pt x="527" y="3234"/>
                      <a:pt x="502" y="3284"/>
                      <a:pt x="452" y="3334"/>
                    </a:cubicBezTo>
                    <a:cubicBezTo>
                      <a:pt x="427" y="3384"/>
                      <a:pt x="402" y="3460"/>
                      <a:pt x="377" y="3510"/>
                    </a:cubicBezTo>
                    <a:cubicBezTo>
                      <a:pt x="377" y="3535"/>
                      <a:pt x="352" y="3535"/>
                      <a:pt x="352" y="3560"/>
                    </a:cubicBezTo>
                    <a:cubicBezTo>
                      <a:pt x="352" y="3585"/>
                      <a:pt x="352" y="3585"/>
                      <a:pt x="327" y="3585"/>
                    </a:cubicBezTo>
                    <a:cubicBezTo>
                      <a:pt x="327" y="3610"/>
                      <a:pt x="302" y="3635"/>
                      <a:pt x="302" y="3660"/>
                    </a:cubicBezTo>
                    <a:cubicBezTo>
                      <a:pt x="277" y="3735"/>
                      <a:pt x="252" y="3785"/>
                      <a:pt x="226" y="3835"/>
                    </a:cubicBezTo>
                    <a:cubicBezTo>
                      <a:pt x="201" y="3911"/>
                      <a:pt x="176" y="3961"/>
                      <a:pt x="151" y="4036"/>
                    </a:cubicBezTo>
                    <a:cubicBezTo>
                      <a:pt x="151" y="4036"/>
                      <a:pt x="151" y="4036"/>
                      <a:pt x="151" y="4061"/>
                    </a:cubicBezTo>
                    <a:cubicBezTo>
                      <a:pt x="151" y="4061"/>
                      <a:pt x="151" y="4061"/>
                      <a:pt x="151" y="4086"/>
                    </a:cubicBezTo>
                    <a:cubicBezTo>
                      <a:pt x="126" y="4136"/>
                      <a:pt x="126" y="4186"/>
                      <a:pt x="101" y="4236"/>
                    </a:cubicBezTo>
                    <a:cubicBezTo>
                      <a:pt x="76" y="4337"/>
                      <a:pt x="51" y="4437"/>
                      <a:pt x="51" y="4512"/>
                    </a:cubicBezTo>
                    <a:cubicBezTo>
                      <a:pt x="51" y="4512"/>
                      <a:pt x="51" y="4512"/>
                      <a:pt x="26" y="4537"/>
                    </a:cubicBezTo>
                    <a:cubicBezTo>
                      <a:pt x="1" y="4688"/>
                      <a:pt x="1" y="4863"/>
                      <a:pt x="1" y="5013"/>
                    </a:cubicBezTo>
                    <a:cubicBezTo>
                      <a:pt x="1" y="5866"/>
                      <a:pt x="252" y="6542"/>
                      <a:pt x="627" y="7018"/>
                    </a:cubicBezTo>
                    <a:cubicBezTo>
                      <a:pt x="753" y="7169"/>
                      <a:pt x="903" y="7294"/>
                      <a:pt x="1079" y="7394"/>
                    </a:cubicBezTo>
                    <a:lnTo>
                      <a:pt x="2178" y="8127"/>
                    </a:lnTo>
                    <a:lnTo>
                      <a:pt x="2178" y="8127"/>
                    </a:lnTo>
                    <a:cubicBezTo>
                      <a:pt x="1543" y="7696"/>
                      <a:pt x="1153" y="6877"/>
                      <a:pt x="1129" y="5765"/>
                    </a:cubicBezTo>
                    <a:cubicBezTo>
                      <a:pt x="1129" y="5590"/>
                      <a:pt x="1154" y="5440"/>
                      <a:pt x="1179" y="5264"/>
                    </a:cubicBezTo>
                    <a:cubicBezTo>
                      <a:pt x="1204" y="5114"/>
                      <a:pt x="1229" y="4963"/>
                      <a:pt x="1279" y="4813"/>
                    </a:cubicBezTo>
                    <a:cubicBezTo>
                      <a:pt x="1279" y="4813"/>
                      <a:pt x="1279" y="4788"/>
                      <a:pt x="1279" y="4788"/>
                    </a:cubicBezTo>
                    <a:cubicBezTo>
                      <a:pt x="1329" y="4638"/>
                      <a:pt x="1404" y="4487"/>
                      <a:pt x="1480" y="4337"/>
                    </a:cubicBezTo>
                    <a:cubicBezTo>
                      <a:pt x="1480" y="4312"/>
                      <a:pt x="1480" y="4312"/>
                      <a:pt x="1480" y="4312"/>
                    </a:cubicBezTo>
                    <a:cubicBezTo>
                      <a:pt x="1555" y="4161"/>
                      <a:pt x="1630" y="4011"/>
                      <a:pt x="1730" y="3861"/>
                    </a:cubicBezTo>
                    <a:lnTo>
                      <a:pt x="1730" y="3835"/>
                    </a:lnTo>
                    <a:cubicBezTo>
                      <a:pt x="1830" y="3685"/>
                      <a:pt x="1931" y="3560"/>
                      <a:pt x="2031" y="3409"/>
                    </a:cubicBezTo>
                    <a:cubicBezTo>
                      <a:pt x="2031" y="3409"/>
                      <a:pt x="2031" y="3409"/>
                      <a:pt x="2056" y="3384"/>
                    </a:cubicBezTo>
                    <a:cubicBezTo>
                      <a:pt x="2156" y="3284"/>
                      <a:pt x="2257" y="3159"/>
                      <a:pt x="2357" y="3033"/>
                    </a:cubicBezTo>
                    <a:cubicBezTo>
                      <a:pt x="2382" y="3033"/>
                      <a:pt x="2407" y="3008"/>
                      <a:pt x="2407" y="2983"/>
                    </a:cubicBezTo>
                    <a:cubicBezTo>
                      <a:pt x="2507" y="2908"/>
                      <a:pt x="2582" y="2833"/>
                      <a:pt x="2683" y="2758"/>
                    </a:cubicBezTo>
                    <a:cubicBezTo>
                      <a:pt x="2733" y="2733"/>
                      <a:pt x="2758" y="2708"/>
                      <a:pt x="2808" y="2658"/>
                    </a:cubicBezTo>
                    <a:cubicBezTo>
                      <a:pt x="2933" y="2582"/>
                      <a:pt x="3033" y="2507"/>
                      <a:pt x="3184" y="2432"/>
                    </a:cubicBezTo>
                    <a:cubicBezTo>
                      <a:pt x="3259" y="2382"/>
                      <a:pt x="3334" y="2357"/>
                      <a:pt x="3435" y="2332"/>
                    </a:cubicBezTo>
                    <a:lnTo>
                      <a:pt x="7294" y="878"/>
                    </a:lnTo>
                    <a:cubicBezTo>
                      <a:pt x="7445" y="828"/>
                      <a:pt x="7595" y="778"/>
                      <a:pt x="7745" y="753"/>
                    </a:cubicBezTo>
                    <a:lnTo>
                      <a:pt x="7795" y="753"/>
                    </a:lnTo>
                    <a:cubicBezTo>
                      <a:pt x="7946" y="728"/>
                      <a:pt x="8071" y="728"/>
                      <a:pt x="8171" y="728"/>
                    </a:cubicBezTo>
                    <a:lnTo>
                      <a:pt x="8221" y="728"/>
                    </a:lnTo>
                    <a:cubicBezTo>
                      <a:pt x="8347" y="728"/>
                      <a:pt x="8447" y="753"/>
                      <a:pt x="8572" y="778"/>
                    </a:cubicBezTo>
                    <a:cubicBezTo>
                      <a:pt x="8572" y="803"/>
                      <a:pt x="8597" y="803"/>
                      <a:pt x="8597" y="803"/>
                    </a:cubicBezTo>
                    <a:cubicBezTo>
                      <a:pt x="8670" y="821"/>
                      <a:pt x="8756" y="852"/>
                      <a:pt x="8835" y="897"/>
                    </a:cubicBezTo>
                    <a:lnTo>
                      <a:pt x="8835" y="897"/>
                    </a:lnTo>
                    <a:lnTo>
                      <a:pt x="7795" y="226"/>
                    </a:lnTo>
                    <a:cubicBezTo>
                      <a:pt x="7770" y="201"/>
                      <a:pt x="7770" y="201"/>
                      <a:pt x="7770" y="201"/>
                    </a:cubicBezTo>
                    <a:cubicBezTo>
                      <a:pt x="7720" y="176"/>
                      <a:pt x="7670" y="151"/>
                      <a:pt x="7645" y="126"/>
                    </a:cubicBezTo>
                    <a:cubicBezTo>
                      <a:pt x="7595" y="101"/>
                      <a:pt x="7545" y="101"/>
                      <a:pt x="7495" y="76"/>
                    </a:cubicBezTo>
                    <a:lnTo>
                      <a:pt x="7470" y="76"/>
                    </a:lnTo>
                    <a:cubicBezTo>
                      <a:pt x="7445" y="51"/>
                      <a:pt x="7445" y="51"/>
                      <a:pt x="7445" y="51"/>
                    </a:cubicBezTo>
                    <a:cubicBezTo>
                      <a:pt x="7394" y="51"/>
                      <a:pt x="7369" y="26"/>
                      <a:pt x="7344" y="26"/>
                    </a:cubicBezTo>
                    <a:cubicBezTo>
                      <a:pt x="7294" y="26"/>
                      <a:pt x="7219" y="1"/>
                      <a:pt x="7169" y="1"/>
                    </a:cubicBezTo>
                    <a:close/>
                    <a:moveTo>
                      <a:pt x="2178" y="8127"/>
                    </a:moveTo>
                    <a:cubicBezTo>
                      <a:pt x="2187" y="8134"/>
                      <a:pt x="2197" y="8140"/>
                      <a:pt x="2206" y="8146"/>
                    </a:cubicBezTo>
                    <a:lnTo>
                      <a:pt x="2178" y="812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0;p40">
                <a:extLst>
                  <a:ext uri="{FF2B5EF4-FFF2-40B4-BE49-F238E27FC236}">
                    <a16:creationId xmlns:a16="http://schemas.microsoft.com/office/drawing/2014/main" id="{9F46A959-E2A4-3878-2DC4-097180DBF2E0}"/>
                  </a:ext>
                </a:extLst>
              </p:cNvPr>
              <p:cNvSpPr/>
              <p:nvPr/>
            </p:nvSpPr>
            <p:spPr>
              <a:xfrm flipH="1">
                <a:off x="7432703" y="2110279"/>
                <a:ext cx="660729" cy="412253"/>
              </a:xfrm>
              <a:custGeom>
                <a:avLst/>
                <a:gdLst/>
                <a:ahLst/>
                <a:cxnLst/>
                <a:rect l="l" t="t" r="r" b="b"/>
                <a:pathLst>
                  <a:path w="18699" h="11667" extrusionOk="0">
                    <a:moveTo>
                      <a:pt x="17063" y="945"/>
                    </a:moveTo>
                    <a:cubicBezTo>
                      <a:pt x="17263" y="945"/>
                      <a:pt x="17430" y="1024"/>
                      <a:pt x="17545" y="1187"/>
                    </a:cubicBezTo>
                    <a:cubicBezTo>
                      <a:pt x="17720" y="1437"/>
                      <a:pt x="17745" y="1813"/>
                      <a:pt x="17595" y="2265"/>
                    </a:cubicBezTo>
                    <a:cubicBezTo>
                      <a:pt x="17043" y="4094"/>
                      <a:pt x="15665" y="5823"/>
                      <a:pt x="14186" y="6575"/>
                    </a:cubicBezTo>
                    <a:cubicBezTo>
                      <a:pt x="14061" y="6651"/>
                      <a:pt x="13911" y="6726"/>
                      <a:pt x="13760" y="6776"/>
                    </a:cubicBezTo>
                    <a:lnTo>
                      <a:pt x="12081" y="7402"/>
                    </a:lnTo>
                    <a:cubicBezTo>
                      <a:pt x="11876" y="7475"/>
                      <a:pt x="11683" y="7510"/>
                      <a:pt x="11506" y="7510"/>
                    </a:cubicBezTo>
                    <a:cubicBezTo>
                      <a:pt x="10711" y="7510"/>
                      <a:pt x="10238" y="6805"/>
                      <a:pt x="10402" y="5698"/>
                    </a:cubicBezTo>
                    <a:cubicBezTo>
                      <a:pt x="10577" y="4445"/>
                      <a:pt x="11530" y="3117"/>
                      <a:pt x="12582" y="2565"/>
                    </a:cubicBezTo>
                    <a:cubicBezTo>
                      <a:pt x="12657" y="2515"/>
                      <a:pt x="12758" y="2490"/>
                      <a:pt x="12833" y="2440"/>
                    </a:cubicBezTo>
                    <a:lnTo>
                      <a:pt x="16718" y="1011"/>
                    </a:lnTo>
                    <a:cubicBezTo>
                      <a:pt x="16840" y="968"/>
                      <a:pt x="16956" y="945"/>
                      <a:pt x="17063" y="945"/>
                    </a:cubicBezTo>
                    <a:close/>
                    <a:moveTo>
                      <a:pt x="6653" y="4854"/>
                    </a:moveTo>
                    <a:cubicBezTo>
                      <a:pt x="7441" y="4854"/>
                      <a:pt x="7908" y="5574"/>
                      <a:pt x="7745" y="6676"/>
                    </a:cubicBezTo>
                    <a:cubicBezTo>
                      <a:pt x="7570" y="7929"/>
                      <a:pt x="6617" y="9257"/>
                      <a:pt x="5565" y="9783"/>
                    </a:cubicBezTo>
                    <a:cubicBezTo>
                      <a:pt x="5489" y="9834"/>
                      <a:pt x="5389" y="9884"/>
                      <a:pt x="5314" y="9909"/>
                    </a:cubicBezTo>
                    <a:lnTo>
                      <a:pt x="3635" y="10535"/>
                    </a:lnTo>
                    <a:cubicBezTo>
                      <a:pt x="3284" y="10665"/>
                      <a:pt x="2954" y="10727"/>
                      <a:pt x="2652" y="10727"/>
                    </a:cubicBezTo>
                    <a:cubicBezTo>
                      <a:pt x="1552" y="10727"/>
                      <a:pt x="822" y="9902"/>
                      <a:pt x="803" y="8505"/>
                    </a:cubicBezTo>
                    <a:cubicBezTo>
                      <a:pt x="778" y="8104"/>
                      <a:pt x="928" y="7653"/>
                      <a:pt x="1204" y="7252"/>
                    </a:cubicBezTo>
                    <a:cubicBezTo>
                      <a:pt x="1429" y="6901"/>
                      <a:pt x="1730" y="6625"/>
                      <a:pt x="2031" y="6475"/>
                    </a:cubicBezTo>
                    <a:cubicBezTo>
                      <a:pt x="2081" y="6450"/>
                      <a:pt x="2131" y="6425"/>
                      <a:pt x="2181" y="6400"/>
                    </a:cubicBezTo>
                    <a:lnTo>
                      <a:pt x="6066" y="4971"/>
                    </a:lnTo>
                    <a:cubicBezTo>
                      <a:pt x="6276" y="4892"/>
                      <a:pt x="6473" y="4854"/>
                      <a:pt x="6653" y="4854"/>
                    </a:cubicBezTo>
                    <a:close/>
                    <a:moveTo>
                      <a:pt x="17402" y="0"/>
                    </a:moveTo>
                    <a:cubicBezTo>
                      <a:pt x="17231" y="0"/>
                      <a:pt x="17044" y="35"/>
                      <a:pt x="16843" y="109"/>
                    </a:cubicBezTo>
                    <a:lnTo>
                      <a:pt x="12983" y="1563"/>
                    </a:lnTo>
                    <a:cubicBezTo>
                      <a:pt x="12858" y="1613"/>
                      <a:pt x="12733" y="1663"/>
                      <a:pt x="12607" y="1713"/>
                    </a:cubicBezTo>
                    <a:cubicBezTo>
                      <a:pt x="11605" y="2239"/>
                      <a:pt x="10677" y="3292"/>
                      <a:pt x="10126" y="4470"/>
                    </a:cubicBezTo>
                    <a:cubicBezTo>
                      <a:pt x="10060" y="4460"/>
                      <a:pt x="9992" y="4455"/>
                      <a:pt x="9923" y="4455"/>
                    </a:cubicBezTo>
                    <a:cubicBezTo>
                      <a:pt x="9656" y="4455"/>
                      <a:pt x="9373" y="4531"/>
                      <a:pt x="9073" y="4671"/>
                    </a:cubicBezTo>
                    <a:cubicBezTo>
                      <a:pt x="8873" y="4796"/>
                      <a:pt x="8672" y="4921"/>
                      <a:pt x="8472" y="5097"/>
                    </a:cubicBezTo>
                    <a:cubicBezTo>
                      <a:pt x="8266" y="4350"/>
                      <a:pt x="7741" y="3909"/>
                      <a:pt x="7010" y="3909"/>
                    </a:cubicBezTo>
                    <a:cubicBezTo>
                      <a:pt x="6759" y="3909"/>
                      <a:pt x="6485" y="3960"/>
                      <a:pt x="6191" y="4069"/>
                    </a:cubicBezTo>
                    <a:lnTo>
                      <a:pt x="2332" y="5523"/>
                    </a:lnTo>
                    <a:cubicBezTo>
                      <a:pt x="2231" y="5548"/>
                      <a:pt x="2156" y="5573"/>
                      <a:pt x="2081" y="5623"/>
                    </a:cubicBezTo>
                    <a:cubicBezTo>
                      <a:pt x="953" y="6199"/>
                      <a:pt x="1" y="7703"/>
                      <a:pt x="26" y="8956"/>
                    </a:cubicBezTo>
                    <a:cubicBezTo>
                      <a:pt x="45" y="10653"/>
                      <a:pt x="950" y="11666"/>
                      <a:pt x="2313" y="11666"/>
                    </a:cubicBezTo>
                    <a:cubicBezTo>
                      <a:pt x="2681" y="11666"/>
                      <a:pt x="3083" y="11592"/>
                      <a:pt x="3509" y="11438"/>
                    </a:cubicBezTo>
                    <a:lnTo>
                      <a:pt x="5164" y="10811"/>
                    </a:lnTo>
                    <a:cubicBezTo>
                      <a:pt x="5289" y="10761"/>
                      <a:pt x="5414" y="10711"/>
                      <a:pt x="5540" y="10636"/>
                    </a:cubicBezTo>
                    <a:cubicBezTo>
                      <a:pt x="6943" y="9909"/>
                      <a:pt x="8246" y="8104"/>
                      <a:pt x="8497" y="6400"/>
                    </a:cubicBezTo>
                    <a:cubicBezTo>
                      <a:pt x="8522" y="6300"/>
                      <a:pt x="8522" y="6199"/>
                      <a:pt x="8547" y="6099"/>
                    </a:cubicBezTo>
                    <a:cubicBezTo>
                      <a:pt x="8697" y="5924"/>
                      <a:pt x="8848" y="5823"/>
                      <a:pt x="9023" y="5723"/>
                    </a:cubicBezTo>
                    <a:cubicBezTo>
                      <a:pt x="9180" y="5645"/>
                      <a:pt x="9337" y="5606"/>
                      <a:pt x="9475" y="5606"/>
                    </a:cubicBezTo>
                    <a:cubicBezTo>
                      <a:pt x="9558" y="5606"/>
                      <a:pt x="9634" y="5620"/>
                      <a:pt x="9700" y="5648"/>
                    </a:cubicBezTo>
                    <a:cubicBezTo>
                      <a:pt x="9675" y="5748"/>
                      <a:pt x="9675" y="5874"/>
                      <a:pt x="9650" y="5974"/>
                    </a:cubicBezTo>
                    <a:cubicBezTo>
                      <a:pt x="9406" y="7479"/>
                      <a:pt x="10053" y="8440"/>
                      <a:pt x="11137" y="8440"/>
                    </a:cubicBezTo>
                    <a:cubicBezTo>
                      <a:pt x="11388" y="8440"/>
                      <a:pt x="11663" y="8388"/>
                      <a:pt x="11956" y="8280"/>
                    </a:cubicBezTo>
                    <a:lnTo>
                      <a:pt x="13610" y="7678"/>
                    </a:lnTo>
                    <a:cubicBezTo>
                      <a:pt x="13810" y="7603"/>
                      <a:pt x="13986" y="7528"/>
                      <a:pt x="14161" y="7427"/>
                    </a:cubicBezTo>
                    <a:cubicBezTo>
                      <a:pt x="15966" y="6500"/>
                      <a:pt x="17645" y="4395"/>
                      <a:pt x="18322" y="2164"/>
                    </a:cubicBezTo>
                    <a:cubicBezTo>
                      <a:pt x="18699" y="907"/>
                      <a:pt x="18270" y="0"/>
                      <a:pt x="17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61;p40">
                <a:extLst>
                  <a:ext uri="{FF2B5EF4-FFF2-40B4-BE49-F238E27FC236}">
                    <a16:creationId xmlns:a16="http://schemas.microsoft.com/office/drawing/2014/main" id="{A5ACCA6C-55B8-0198-3C83-AAB9594A207D}"/>
                  </a:ext>
                </a:extLst>
              </p:cNvPr>
              <p:cNvSpPr/>
              <p:nvPr/>
            </p:nvSpPr>
            <p:spPr>
              <a:xfrm flipH="1">
                <a:off x="7163521" y="3867595"/>
                <a:ext cx="408296" cy="233847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6618" extrusionOk="0">
                    <a:moveTo>
                      <a:pt x="7419" y="0"/>
                    </a:moveTo>
                    <a:cubicBezTo>
                      <a:pt x="7319" y="0"/>
                      <a:pt x="7244" y="0"/>
                      <a:pt x="7194" y="51"/>
                    </a:cubicBezTo>
                    <a:lnTo>
                      <a:pt x="76" y="4161"/>
                    </a:lnTo>
                    <a:cubicBezTo>
                      <a:pt x="26" y="4186"/>
                      <a:pt x="1" y="4211"/>
                      <a:pt x="1" y="4236"/>
                    </a:cubicBezTo>
                    <a:cubicBezTo>
                      <a:pt x="1" y="4286"/>
                      <a:pt x="26" y="4311"/>
                      <a:pt x="76" y="4336"/>
                    </a:cubicBezTo>
                    <a:lnTo>
                      <a:pt x="3910" y="6567"/>
                    </a:lnTo>
                    <a:cubicBezTo>
                      <a:pt x="3961" y="6592"/>
                      <a:pt x="4036" y="6617"/>
                      <a:pt x="4136" y="6617"/>
                    </a:cubicBezTo>
                    <a:cubicBezTo>
                      <a:pt x="4211" y="6617"/>
                      <a:pt x="4286" y="6592"/>
                      <a:pt x="4362" y="6567"/>
                    </a:cubicBezTo>
                    <a:lnTo>
                      <a:pt x="11479" y="2432"/>
                    </a:lnTo>
                    <a:cubicBezTo>
                      <a:pt x="11530" y="2407"/>
                      <a:pt x="11555" y="2381"/>
                      <a:pt x="11555" y="2356"/>
                    </a:cubicBezTo>
                    <a:cubicBezTo>
                      <a:pt x="11555" y="2306"/>
                      <a:pt x="11530" y="2281"/>
                      <a:pt x="11479" y="2256"/>
                    </a:cubicBezTo>
                    <a:lnTo>
                      <a:pt x="7645" y="51"/>
                    </a:lnTo>
                    <a:cubicBezTo>
                      <a:pt x="7570" y="0"/>
                      <a:pt x="7494" y="0"/>
                      <a:pt x="7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762;p40">
                <a:extLst>
                  <a:ext uri="{FF2B5EF4-FFF2-40B4-BE49-F238E27FC236}">
                    <a16:creationId xmlns:a16="http://schemas.microsoft.com/office/drawing/2014/main" id="{0680857F-516A-03E1-43F9-19BC8B02EEEE}"/>
                  </a:ext>
                </a:extLst>
              </p:cNvPr>
              <p:cNvSpPr/>
              <p:nvPr/>
            </p:nvSpPr>
            <p:spPr>
              <a:xfrm flipH="1">
                <a:off x="7369877" y="3825970"/>
                <a:ext cx="102754" cy="23204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6567" extrusionOk="0">
                    <a:moveTo>
                      <a:pt x="1" y="1"/>
                    </a:moveTo>
                    <a:lnTo>
                      <a:pt x="1" y="4888"/>
                    </a:lnTo>
                    <a:lnTo>
                      <a:pt x="2908" y="6567"/>
                    </a:lnTo>
                    <a:lnTo>
                      <a:pt x="2883" y="16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763;p40">
                <a:extLst>
                  <a:ext uri="{FF2B5EF4-FFF2-40B4-BE49-F238E27FC236}">
                    <a16:creationId xmlns:a16="http://schemas.microsoft.com/office/drawing/2014/main" id="{DC04AB34-A5AA-B3E1-D851-75EDA9F660A4}"/>
                  </a:ext>
                </a:extLst>
              </p:cNvPr>
              <p:cNvSpPr/>
              <p:nvPr/>
            </p:nvSpPr>
            <p:spPr>
              <a:xfrm flipH="1">
                <a:off x="7071402" y="3481489"/>
                <a:ext cx="252433" cy="14614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136" extrusionOk="0">
                    <a:moveTo>
                      <a:pt x="4236" y="0"/>
                    </a:moveTo>
                    <a:lnTo>
                      <a:pt x="0" y="2456"/>
                    </a:lnTo>
                    <a:lnTo>
                      <a:pt x="2882" y="4135"/>
                    </a:lnTo>
                    <a:lnTo>
                      <a:pt x="7143" y="1679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764;p40">
                <a:extLst>
                  <a:ext uri="{FF2B5EF4-FFF2-40B4-BE49-F238E27FC236}">
                    <a16:creationId xmlns:a16="http://schemas.microsoft.com/office/drawing/2014/main" id="{98A3DC90-D924-A315-F7E0-33D373B328E5}"/>
                  </a:ext>
                </a:extLst>
              </p:cNvPr>
              <p:cNvSpPr/>
              <p:nvPr/>
            </p:nvSpPr>
            <p:spPr>
              <a:xfrm flipH="1">
                <a:off x="7521287" y="3740954"/>
                <a:ext cx="102790" cy="231162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6542" extrusionOk="0">
                    <a:moveTo>
                      <a:pt x="1" y="1"/>
                    </a:moveTo>
                    <a:lnTo>
                      <a:pt x="26" y="4863"/>
                    </a:lnTo>
                    <a:lnTo>
                      <a:pt x="2908" y="6542"/>
                    </a:lnTo>
                    <a:lnTo>
                      <a:pt x="2908" y="168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765;p40">
                <a:extLst>
                  <a:ext uri="{FF2B5EF4-FFF2-40B4-BE49-F238E27FC236}">
                    <a16:creationId xmlns:a16="http://schemas.microsoft.com/office/drawing/2014/main" id="{1E16585E-577C-5000-75AD-3F123FDAE804}"/>
                  </a:ext>
                </a:extLst>
              </p:cNvPr>
              <p:cNvSpPr/>
              <p:nvPr/>
            </p:nvSpPr>
            <p:spPr>
              <a:xfrm flipH="1">
                <a:off x="7371644" y="3654171"/>
                <a:ext cx="252433" cy="146146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4136" extrusionOk="0">
                    <a:moveTo>
                      <a:pt x="4262" y="0"/>
                    </a:moveTo>
                    <a:lnTo>
                      <a:pt x="1" y="2457"/>
                    </a:lnTo>
                    <a:lnTo>
                      <a:pt x="2908" y="4136"/>
                    </a:lnTo>
                    <a:lnTo>
                      <a:pt x="7144" y="1680"/>
                    </a:lnTo>
                    <a:lnTo>
                      <a:pt x="426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766;p40">
                <a:extLst>
                  <a:ext uri="{FF2B5EF4-FFF2-40B4-BE49-F238E27FC236}">
                    <a16:creationId xmlns:a16="http://schemas.microsoft.com/office/drawing/2014/main" id="{08FD8907-FFDA-A1FC-3D30-BA8212B27C9E}"/>
                  </a:ext>
                </a:extLst>
              </p:cNvPr>
              <p:cNvSpPr/>
              <p:nvPr/>
            </p:nvSpPr>
            <p:spPr>
              <a:xfrm flipH="1">
                <a:off x="7222848" y="3395590"/>
                <a:ext cx="250666" cy="145262"/>
              </a:xfrm>
              <a:custGeom>
                <a:avLst/>
                <a:gdLst/>
                <a:ahLst/>
                <a:cxnLst/>
                <a:rect l="l" t="t" r="r" b="b"/>
                <a:pathLst>
                  <a:path w="7094" h="4111" extrusionOk="0">
                    <a:moveTo>
                      <a:pt x="4211" y="0"/>
                    </a:moveTo>
                    <a:lnTo>
                      <a:pt x="1" y="2431"/>
                    </a:lnTo>
                    <a:lnTo>
                      <a:pt x="2883" y="4110"/>
                    </a:lnTo>
                    <a:lnTo>
                      <a:pt x="7093" y="1679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767;p40">
                <a:extLst>
                  <a:ext uri="{FF2B5EF4-FFF2-40B4-BE49-F238E27FC236}">
                    <a16:creationId xmlns:a16="http://schemas.microsoft.com/office/drawing/2014/main" id="{264B4580-299F-0B84-704E-8F6AF7171A7D}"/>
                  </a:ext>
                </a:extLst>
              </p:cNvPr>
              <p:cNvSpPr/>
              <p:nvPr/>
            </p:nvSpPr>
            <p:spPr>
              <a:xfrm flipH="1">
                <a:off x="7371644" y="3481489"/>
                <a:ext cx="101871" cy="232045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6567" extrusionOk="0">
                    <a:moveTo>
                      <a:pt x="1" y="0"/>
                    </a:moveTo>
                    <a:lnTo>
                      <a:pt x="1" y="4887"/>
                    </a:lnTo>
                    <a:lnTo>
                      <a:pt x="2883" y="6567"/>
                    </a:lnTo>
                    <a:lnTo>
                      <a:pt x="2883" y="16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768;p40">
                <a:extLst>
                  <a:ext uri="{FF2B5EF4-FFF2-40B4-BE49-F238E27FC236}">
                    <a16:creationId xmlns:a16="http://schemas.microsoft.com/office/drawing/2014/main" id="{D3AF64B7-407A-F947-9FC9-D3E5009DB8BC}"/>
                  </a:ext>
                </a:extLst>
              </p:cNvPr>
              <p:cNvSpPr/>
              <p:nvPr/>
            </p:nvSpPr>
            <p:spPr>
              <a:xfrm flipH="1">
                <a:off x="7071402" y="3454917"/>
                <a:ext cx="449921" cy="603098"/>
              </a:xfrm>
              <a:custGeom>
                <a:avLst/>
                <a:gdLst/>
                <a:ahLst/>
                <a:cxnLst/>
                <a:rect l="l" t="t" r="r" b="b"/>
                <a:pathLst>
                  <a:path w="12733" h="17068" extrusionOk="0">
                    <a:moveTo>
                      <a:pt x="8446" y="0"/>
                    </a:moveTo>
                    <a:lnTo>
                      <a:pt x="4236" y="2431"/>
                    </a:lnTo>
                    <a:lnTo>
                      <a:pt x="4236" y="7319"/>
                    </a:lnTo>
                    <a:lnTo>
                      <a:pt x="0" y="9775"/>
                    </a:lnTo>
                    <a:lnTo>
                      <a:pt x="0" y="14637"/>
                    </a:lnTo>
                    <a:lnTo>
                      <a:pt x="4261" y="12181"/>
                    </a:lnTo>
                    <a:lnTo>
                      <a:pt x="4286" y="17068"/>
                    </a:lnTo>
                    <a:lnTo>
                      <a:pt x="8497" y="14637"/>
                    </a:lnTo>
                    <a:lnTo>
                      <a:pt x="8471" y="9750"/>
                    </a:lnTo>
                    <a:lnTo>
                      <a:pt x="12732" y="7294"/>
                    </a:lnTo>
                    <a:lnTo>
                      <a:pt x="12732" y="2431"/>
                    </a:lnTo>
                    <a:lnTo>
                      <a:pt x="8471" y="4887"/>
                    </a:lnTo>
                    <a:lnTo>
                      <a:pt x="844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1666EE4-249D-1CDF-2858-9D4899C4E5CF}"/>
              </a:ext>
            </a:extLst>
          </p:cNvPr>
          <p:cNvSpPr txBox="1"/>
          <p:nvPr/>
        </p:nvSpPr>
        <p:spPr>
          <a:xfrm>
            <a:off x="2649214" y="2571750"/>
            <a:ext cx="25095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Staatliches"/>
                <a:sym typeface="Staatliches"/>
              </a:rPr>
              <a:t>Coming</a:t>
            </a:r>
            <a:r>
              <a:rPr lang="en-US" sz="3600" dirty="0">
                <a:solidFill>
                  <a:schemeClr val="dk1"/>
                </a:solidFill>
                <a:latin typeface="Staatliches"/>
              </a:rPr>
              <a:t> soon !</a:t>
            </a:r>
          </a:p>
        </p:txBody>
      </p:sp>
      <p:sp>
        <p:nvSpPr>
          <p:cNvPr id="2" name="Merge 1">
            <a:extLst>
              <a:ext uri="{FF2B5EF4-FFF2-40B4-BE49-F238E27FC236}">
                <a16:creationId xmlns:a16="http://schemas.microsoft.com/office/drawing/2014/main" id="{8C178F6F-3EBD-04B1-5303-83B808DC5152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30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54"/>
          <p:cNvSpPr txBox="1">
            <a:spLocks noGrp="1"/>
          </p:cNvSpPr>
          <p:nvPr>
            <p:ph type="title"/>
          </p:nvPr>
        </p:nvSpPr>
        <p:spPr>
          <a:xfrm>
            <a:off x="720000" y="1761123"/>
            <a:ext cx="3852000" cy="7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3E51F6-1D3E-F905-860B-B55C9AE361FC}"/>
              </a:ext>
            </a:extLst>
          </p:cNvPr>
          <p:cNvGrpSpPr/>
          <p:nvPr/>
        </p:nvGrpSpPr>
        <p:grpSpPr>
          <a:xfrm>
            <a:off x="4618275" y="1365450"/>
            <a:ext cx="3805725" cy="3174550"/>
            <a:chOff x="4618275" y="1365450"/>
            <a:chExt cx="3805725" cy="3174550"/>
          </a:xfrm>
        </p:grpSpPr>
        <p:grpSp>
          <p:nvGrpSpPr>
            <p:cNvPr id="2611" name="Google Shape;2611;p54"/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2612" name="Google Shape;2612;p54"/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54"/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54"/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54"/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54"/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54"/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54"/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9" name="Google Shape;2619;p54"/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2620" name="Google Shape;2620;p54"/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54"/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54"/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54"/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4" name="Google Shape;2624;p54"/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2625" name="Google Shape;2625;p54"/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54"/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54"/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54"/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54"/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54"/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54"/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54"/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54"/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54"/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54"/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54"/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54"/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54"/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54"/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54"/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1" name="Google Shape;2641;p54"/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2642" name="Google Shape;2642;p54"/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54"/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54"/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54"/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54"/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54"/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8" name="Google Shape;2648;p54"/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2649" name="Google Shape;2649;p54"/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54"/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54"/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54"/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54"/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54"/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54"/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54"/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54"/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54"/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54"/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54"/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54"/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54"/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54"/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54"/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54"/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2666" name="Google Shape;2666;p54"/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4"/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4"/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4"/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0" name="Google Shape;2670;p54"/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2671" name="Google Shape;2671;p54"/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4"/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4"/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4"/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4"/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4"/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4"/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4"/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4"/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4"/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4"/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4"/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4"/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4"/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4"/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4"/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4"/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4"/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4"/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4"/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4"/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4"/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4"/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4"/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5" name="Google Shape;2695;p54"/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2696" name="Google Shape;2696;p54"/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4"/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4"/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4"/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4"/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54"/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54"/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4"/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4"/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4"/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4"/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54"/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54"/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54"/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54"/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54"/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54"/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54"/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54"/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54"/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54"/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54"/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54"/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54"/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54"/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54"/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54"/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54"/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54"/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54"/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54"/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54"/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54"/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54"/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54"/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54"/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54"/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54"/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54"/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54"/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54"/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54"/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54"/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54"/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54"/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54"/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54"/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54"/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54"/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54"/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54"/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54"/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54"/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54"/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54"/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54"/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54"/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54"/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54"/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54"/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54"/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54"/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54"/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54"/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54"/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54"/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54"/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54"/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54"/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54"/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54"/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54"/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54"/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54"/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54"/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54"/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54"/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54"/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4"/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4"/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4"/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4"/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4"/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54"/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54"/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4"/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4"/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4"/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4"/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4"/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4"/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4"/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4"/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4"/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4"/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4"/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4"/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4"/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4"/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4"/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4"/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4"/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4"/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4"/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4"/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4"/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4"/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4"/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4"/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4"/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4"/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4"/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4"/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4"/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4"/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54"/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2812" name="Google Shape;2812;p54"/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4"/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4"/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54"/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4"/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54"/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54"/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54"/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54"/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54"/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4"/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4"/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4"/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4"/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4"/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4"/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8" name="Google Shape;2828;p54"/>
            <p:cNvGrpSpPr/>
            <p:nvPr/>
          </p:nvGrpSpPr>
          <p:grpSpPr>
            <a:xfrm>
              <a:off x="7019930" y="3997722"/>
              <a:ext cx="746282" cy="463759"/>
              <a:chOff x="6094550" y="3632450"/>
              <a:chExt cx="1032625" cy="641700"/>
            </a:xfrm>
          </p:grpSpPr>
          <p:sp>
            <p:nvSpPr>
              <p:cNvPr id="2829" name="Google Shape;2829;p54"/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4"/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4"/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4"/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4"/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4"/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4"/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4"/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4"/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4"/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4"/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4"/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4"/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4"/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4"/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4"/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54"/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2846" name="Google Shape;2846;p54"/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4"/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4"/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4"/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4"/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4"/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2" name="Google Shape;2852;p54"/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2853" name="Google Shape;2853;p54"/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4"/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4"/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4"/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4"/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4"/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678;p28">
            <a:extLst>
              <a:ext uri="{FF2B5EF4-FFF2-40B4-BE49-F238E27FC236}">
                <a16:creationId xmlns:a16="http://schemas.microsoft.com/office/drawing/2014/main" id="{72223A5F-9F67-300E-3E95-13D6BE27B0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80398" y="4505387"/>
            <a:ext cx="2005162" cy="331800"/>
          </a:xfrm>
          <a:prstGeom prst="rect">
            <a:avLst/>
          </a:prstGeom>
          <a:scene3d>
            <a:camera prst="orthographicFront"/>
            <a:lightRig rig="threePt" dir="t"/>
          </a:scene3d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1400" b="1" dirty="0">
                <a:ln w="3175">
                  <a:solidFill>
                    <a:srgbClr val="D85C70"/>
                  </a:solidFill>
                </a:ln>
                <a:solidFill>
                  <a:srgbClr val="D85C70"/>
                </a:solidFill>
              </a:rPr>
              <a:t>UIC MSBA TEAM</a:t>
            </a:r>
          </a:p>
        </p:txBody>
      </p:sp>
      <p:sp>
        <p:nvSpPr>
          <p:cNvPr id="8" name="Google Shape;678;p28">
            <a:extLst>
              <a:ext uri="{FF2B5EF4-FFF2-40B4-BE49-F238E27FC236}">
                <a16:creationId xmlns:a16="http://schemas.microsoft.com/office/drawing/2014/main" id="{200E2A21-C24B-0F43-EA96-BBEBF29D654C}"/>
              </a:ext>
            </a:extLst>
          </p:cNvPr>
          <p:cNvSpPr txBox="1">
            <a:spLocks/>
          </p:cNvSpPr>
          <p:nvPr/>
        </p:nvSpPr>
        <p:spPr>
          <a:xfrm>
            <a:off x="7794545" y="2837468"/>
            <a:ext cx="406775" cy="14667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prstTxWarp prst="textDeflateTo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600" b="1" dirty="0">
                <a:ln w="3175">
                  <a:noFill/>
                </a:ln>
                <a:solidFill>
                  <a:schemeClr val="tx1"/>
                </a:solidFill>
              </a:rPr>
              <a:t>UIC MSBA</a:t>
            </a:r>
          </a:p>
        </p:txBody>
      </p:sp>
      <p:sp>
        <p:nvSpPr>
          <p:cNvPr id="9" name="Google Shape;678;p28">
            <a:extLst>
              <a:ext uri="{FF2B5EF4-FFF2-40B4-BE49-F238E27FC236}">
                <a16:creationId xmlns:a16="http://schemas.microsoft.com/office/drawing/2014/main" id="{1DF9271F-FE9B-A19C-662C-E05F7A68EE0E}"/>
              </a:ext>
            </a:extLst>
          </p:cNvPr>
          <p:cNvSpPr txBox="1">
            <a:spLocks/>
          </p:cNvSpPr>
          <p:nvPr/>
        </p:nvSpPr>
        <p:spPr>
          <a:xfrm>
            <a:off x="7285560" y="2571750"/>
            <a:ext cx="406775" cy="1429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/>
        </p:spPr>
        <p:txBody>
          <a:bodyPr spcFirstLastPara="1" wrap="square" lIns="0" tIns="0" rIns="0" bIns="0" anchor="ctr" anchorCtr="0">
            <a:prstTxWarp prst="textDeflateTop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sz="600" b="1" dirty="0">
                <a:ln w="3175">
                  <a:noFill/>
                </a:ln>
                <a:solidFill>
                  <a:schemeClr val="tx1"/>
                </a:solidFill>
              </a:rPr>
              <a:t>UIC MSBA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drap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77778E-7 2.46914E-7 L -0.00069 -0.09969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500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Picture 2">
            <a:extLst>
              <a:ext uri="{FF2B5EF4-FFF2-40B4-BE49-F238E27FC236}">
                <a16:creationId xmlns:a16="http://schemas.microsoft.com/office/drawing/2014/main" id="{88738797-71F5-4664-9F5A-D65D0B69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7" y="1660379"/>
            <a:ext cx="4886789" cy="26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B7B7AC5B-4E44-45FD-161A-D0B40D079F7F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273B2E97-BE68-E87F-3850-F477E5DC6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4EB9E2-4C57-44DF-A3D2-854E822B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21655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9CB0E5-999C-CB87-A584-A7BE10AE08AF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44CA43C7-EC08-8A77-342E-53C1D12ECA07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9141966B-4EA3-F063-B593-319B5F6DE6A0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304254B4-C5B7-6716-08CF-DDCFBEE42E72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CFD9CA9F-CACB-EDE6-11C4-20EB2514CBE4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09FCE8FB-07A9-9A33-3E66-912731E117A2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C3957140-8819-1A52-2C3C-C3AD310D2B6C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FE723134-E287-842C-00DB-EBD5680A252A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88B9635B-EB69-1C24-696C-0851F1D545D4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562E27EC-B6D9-BE99-314B-CD141A003B20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E477547F-83B3-4C24-36A3-52D76EBA950C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282802D1-8E83-C756-6481-DC3C7CFF7F81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87594455-2A1C-12DA-BE6B-A20A483B7473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26555639-5D64-5C4E-8EC8-80B960D662C2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B89C1A45-CF45-30A4-1FBA-CE791AEAFF7E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01E375AA-6D02-83BD-F7BD-574735734F45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8F0546BA-E87E-3937-E77E-5A766E6408F3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D6E919BE-F29F-855A-FACA-55C173B6F5A3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EBA811B6-66DF-5915-61BE-CF1CE2960FFE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E83DBB45-CEDF-5940-18B3-06A885D7F317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0DBB426C-D5E3-C653-537F-A3529E186BE1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82809874-A9E1-804A-494D-2231940F832A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74BAB34D-96DB-A69F-49E2-53DBA876CE30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15C3C102-6665-76E8-46CD-5BA466525C9F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29F4A19F-9D5E-6B42-0C08-DA0BDEBFC571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7BD99736-CF82-B014-3569-0DD9B70CE72F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DE77D1AC-7749-82C7-B0C3-DCDA2E66C8F8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7F0D8B40-730E-F344-3117-0A8419732010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0E20499B-7897-6D92-89F0-CD232CF4C574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16E82A93-CA05-7C18-8B76-8EC1DDDCDDAC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3B6DEA80-4DAD-1321-F0C1-16853B6E81F8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0C73410D-F569-3F4A-D7FE-14171EA7DD42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F582DBAA-2131-0189-CE1F-65386112E565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2239587F-67DE-FAE1-2E68-FB9D996D1FCD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BE7D9E36-34C2-64E2-C780-0E8332CCC9C6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CBB83B6F-F1B2-C442-68C6-1E385B9652AD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65F4D213-FEF4-F16B-BCBF-C8962698C8DD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30CBF2BE-8F51-552A-5766-E36F72DE5982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DE79A123-7AE5-138F-51F5-BB681AFA17C6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273EC57D-030D-0662-766D-7FB7DAE34CCD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DDB5A156-8FCF-508E-A046-27BED2338DDA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18B0AC96-CF35-293B-A03F-609BEADA17E3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D4A85674-2C90-7DBF-570D-D62CFCFCB019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A3980240-752C-9D37-6CB6-1B3DFD910AF1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FABE88F6-931A-55D1-5DD1-102AED9F351E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FDF9F79C-4512-3DE6-BED0-67E6FE10FA5E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4EFFF2E5-A69B-A63E-6A4A-CB59A1C99974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5913FDF7-DBB6-828E-FFD4-59A350FEB0F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FB917E78-E8A6-EE6C-4D80-D5430CC24C73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CC8A7652-CA11-F088-9F76-289A526B9301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C45195E7-2A17-26F6-B32A-FF38D6915633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DEC6CE8E-0BBB-5541-9F8A-7DBE6807843D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1FEC10C3-B051-DDE1-38AE-812CBC6470C6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E3A21B7A-BB35-16B1-FBB0-9CDDB374E859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9C39F5AF-263A-CA4E-5D8A-7698423261D0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D4921F9E-FA2F-9585-95D0-6C36B671DB50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5A98C8E2-F551-0C07-2E17-0DA02DD054F4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EE2A01E3-022D-A36F-6237-DC1E2D71C051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68050CCB-50D0-645A-A890-CE81B1540AF1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4FDC693B-BCEA-5858-36A7-41B1DF4A7252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5E60C9DD-E805-E0BB-ABDA-C0ECC9C89C84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137F0D18-09A4-6AC8-7128-56C477286530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D5C1D171-809B-3942-F215-831EC6A76E60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67375D5A-3747-5419-E595-C6A62B75BE7A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C718C299-84FA-D0B7-0479-E5CA1697208C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2E27A887-8078-3592-A72E-D78DA7D45EAE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A6B638A6-DDCE-FA27-2FAC-2E842402C1BC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23832A79-32BE-B5B6-A68D-2889ED2FFB75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E27D11DF-3B8C-8FC1-0258-CB60314EF4B5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75978149-F374-2A81-C882-E47A28ED36DD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71C67F6E-F59D-9C54-A3D8-96DE2DCBB511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DA478464-42C5-51B8-DF42-05A3D35A013E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B06E747D-A908-C4A2-CA15-F5FF45EE7EF4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E787E19A-4E16-8106-7AA0-93E641CE84A1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6081CFAF-3A5F-7AE2-188C-C68A9F63EF77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A9BC7BBD-61A8-2306-1D93-2933AADB3577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439EA6A2-605F-677F-2466-9644D422B46B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0965A917-64B4-3E82-4909-FAB6573CC22A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61EE6948-3E53-C259-C662-1E67F206C7BD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DCBEA8EF-5256-B740-0A49-52EF982B9076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07D18885-A83B-A5D5-0F6D-5F14153CFADE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CDC6A68C-5835-DB96-4FE8-524652556FCA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EBD3FF80-8362-319F-A813-36DB866F6CC8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BA8E6808-3F8D-5460-1EB8-DECD1C9D012F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FD953ABB-0FF2-6955-1681-D15ECC62E608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2A65281F-9D5B-0130-45F7-0C22DD6118BE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6EA18879-171C-2C69-27E9-42F768A05CA6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3B01D6EF-3FED-341D-F109-E50643AE571B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7ED8ADF0-2877-2354-1D23-F4BD840F2B04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926FEB05-E1BE-01C3-2DF0-7522EF7736ED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DEA405C4-F34C-94ED-1147-538D2C8BD62E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EE2D59FA-1D80-CDBA-AC2E-E9E7F5785A91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BE0094BB-998B-B717-5785-D51DD96550BB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D6E84C71-AE1F-18AE-976F-8BE56399634F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B419FCDD-9627-8A25-0350-5C583CA5230E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6BE1B79D-1749-FD73-8C30-71AB74D7D1B7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2A1CA1FB-8E12-B073-3ACB-7086A52CDEA9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BF7308DD-1F85-F2E4-AC79-A13550FEF13F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FB7E215B-1410-32C1-76B8-ED85C0932DFF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F8202C99-14EF-ED66-B9EE-2DAD07B2885D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B61B4CA6-4330-00C4-E043-E42AC08A57CC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E832B066-A919-6AFE-46E6-CC30BD1A4977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EE16E0C3-9E2D-4B69-E223-0E861B64D0FF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591D3164-775A-3641-D8D4-CFAA90DDF13A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5FFAEA0C-0EB5-DC67-5EEE-C3A9B4EDBF0F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C04FF305-6F65-3D4D-E3F9-7A53234CE28E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EAEFA28F-2BAE-5976-04C5-7717E05F15C7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C1311679-5FF1-230A-A855-08AD19450DCD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79B1CF50-7D35-C53B-97E3-D6F865F0C0A5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E4E7E873-C199-2554-E266-12FA70E49762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6F75927F-989A-81BE-8E0B-51671DC745E4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DA20E2B8-99E7-035B-46DD-C7FBE0D6ACB8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4D63058B-3FDA-B68E-ACBC-016A733915B5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3C708CAC-0E16-FC8A-2C2C-F0AB441D8DF8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D1C5C636-DDD6-AC79-49E7-C00FE56A8EE1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95D780CB-13D3-708B-F40C-E4FDA0E37C9C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A0A7A06D-AB67-3FA3-E594-B1E0A35A2AB1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F152B450-CBE1-6971-BAEB-5D39AC930132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7F3BA2F0-952F-BE9F-F206-1ECEB8D51551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6E1412EE-6F5F-3D72-9FC5-1A96938170BA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0E272226-F332-5CFF-9E69-B6E8867E116E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D6BD0808-55E9-3626-CB43-553B8184763E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64DF3F7F-BCEB-FEF6-024B-9462AF6D0262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EBFEF603-51F3-CC09-0083-F001A1712D09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857CF17E-CFBF-ADED-A905-542FD6D57FF6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CBFA98C6-FEE8-7688-7EED-1FBBDEC6949F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4C656230-E940-A7BE-6522-8016C58C36ED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03D402EA-39F7-3F34-C0E6-E6DCDC9AEB49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A5C5E389-394D-11D9-3118-598509C1674E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6DA2D5A5-9C10-50FD-BE79-A3D7211FAED3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8025C90E-0A4D-CB93-25F1-F3753908AA9F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6E096739-276D-2908-D5E3-46ADB292B6F3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0A2F73AE-DD33-A786-E3F4-FD1C72BA4A8A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215F69CB-0EAE-3C5B-C935-72FC7473E6EE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B3B74E00-0625-E088-A614-E82950C0C482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2A9B35CB-9318-3280-2917-213791D8F8C7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05AB0983-7A35-A3CF-2B8E-C594CAA3D147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F0158D28-4B2A-395B-624A-C98E46A18BD4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4508875E-59F3-5967-D8D9-E479C29701BE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CEA656EE-B839-41BA-2F5F-DEECB6A9C095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86FC2E20-211B-0690-EB01-8688C3CC8610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64E3D2A4-7F49-1A22-9E3F-D7CB08D3E884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25FDB7ED-9216-12C3-F1B4-2A52DBFB2ACB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D8EA3C65-8748-765A-30BE-12F3C8B00EB5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600CC91A-A039-D8CA-E336-FF0A7AA33F35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0828C071-4D92-278B-1364-57DE36960CAD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3B082880-5DCE-C2AA-5E1C-56173C6741BC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DB3462D1-5270-7CE7-6796-C854BA66084F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954842D9-E89A-E002-980F-2DC74CEDF8E2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B8682352-42E9-ED03-AE0E-E4ACF6B23B68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9D03881F-8FB8-D919-A7A3-3B4DD08E8E65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DC3D61CF-F538-063B-DCDC-B2525FBA7372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961F6719-E63D-6491-D6BA-A074507BC4CD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0F03C04D-4F60-5636-F09E-D8BE66A6EF40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43DAD968-BDFA-6434-E6B4-F958A73A4189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66F2D099-6CEF-4806-5D9B-3EC61BCAE8B6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0C5DA653-E702-E4E7-4003-AC9449238CFE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4BC77D44-E678-8679-D414-0B2D7AEFF16C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BD893480-F7A3-84A2-0778-634090C89FC5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2596CE81-99C7-B4F5-8283-38CEA2D5CD6B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283BB60D-5306-297A-053B-9AA473CFD834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4CDF7328-F78A-8AA1-8707-BDF00E8C8CCE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861FE711-06AA-CAE9-BD21-F8D78070297D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53166839-C0EB-0A3B-95B2-C34B222060B0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EB772B54-658D-3345-EAA6-B2352D1FB3F3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79A6D807-99A3-AA23-A669-77EF2320D019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B703B1B6-81A3-AD48-1F0C-47C06099D0B9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3B58933B-A635-4893-94E4-14C84DC70C21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DF7A8976-8B2D-6D50-071B-5A2067D4F47A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B03C2AE2-1893-A7EA-4B6F-2BB3090ECFF4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51BBE877-8344-B5D2-AB93-9881B81FC61D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40197286-E97D-A903-8461-903E4B65C01B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781E13EE-C21A-77E8-5CD8-3805007253A0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8653B82D-57B7-2869-84B1-445F54527BED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7EA31749-041E-931D-E60F-35159C1CD078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63CFFAFD-E883-EF23-B3A0-BA99548456E1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491B6306-2DD4-A531-40E3-1DCD2328A6F9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0716635C-4FC6-4BC5-06D0-CA91755D2974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7AC38F7F-76CA-98C5-3368-0A0A72225CF0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8C1870B1-A0EA-BC7F-C8DA-2C46994BA6F9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74244044-B8E1-D86E-B91E-A4EB6C6B62B1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6556985E-C21E-BDC7-CA12-5C0FEB0417C9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10A643A3-C2E6-2475-7131-74615B46BEF3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2230C49C-022F-75C0-B821-BBE24EC0674B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62A70807-6DE8-13E8-0BBD-A7E503BE3F08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AC44D7D0-7459-E103-06D5-FDE5CA34738C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0511878A-BB3F-E391-98A7-D0433C1F99AB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76F47443-83B3-921A-4C01-F1DAE58F0A1B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B8780E5E-A5F3-0F02-C46E-0A54E1B7E81A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F277AF3B-0AD4-489D-956B-ABB932FB6A4A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BE34AEB8-5F25-B447-8985-D9607614B332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8B2A492F-41FB-F977-782D-5FCC31D88945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B970C08C-B73F-6119-0174-B3540D7C7C32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6A40411B-91D0-2C40-9F55-D27052ED28F0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ED84ABC6-BD64-24AE-0AE2-32212CE4A9F6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CB9AAA51-25B0-0074-00C4-D032FB6300AA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91EC83C8-1932-C79B-BBD4-668FE25D6C49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23DEE618-5FA6-51B0-D6B6-EA5E5E23BB88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DBA20CB7-62F2-8FC5-1F7C-DD8A11FFCA55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E6260EE9-8C0E-380D-3D02-202FEF4BE8C6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0D0876CF-163C-D089-6025-C59704B35B97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3ABEA621-0A25-D9FE-C91F-C6E0AC660E7B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E2A27702-619F-B0B6-2661-FD516B4948DB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965C87D9-773F-2B9E-DC82-6AEEFB033031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0816C6A3-39E2-E3DF-60AC-C2719C226969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B3FDAFC7-2D45-7F21-46E5-A395F8216626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F4FD616E-162D-66FF-2D59-2C349B04C729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A0EBD317-14D6-F144-C8CC-681EB00DDD9D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F8BBEC45-BD2D-0EA2-0136-57A1075D3AF5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F3593D8E-0C51-71DF-19C1-A35CD6BDF0F6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9594BDD5-0667-E5ED-29A9-1DE17E0EB2A4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AFE89EF0-8994-3C5C-4D3D-91745313C484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1D512993-FB29-2FA9-6346-D86004C0330F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E172A5ED-1E00-B438-E336-3C6DEADE821A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2C251FF9-7353-40C2-5D76-B9FDEA0C8AE1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D5A430B4-1B47-CF0B-AF53-8F420E905258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742E2473-5CAD-3783-7806-AEF8F82C8D46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E6E2B22B-5B85-684F-92B2-C448A9EDFF0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D49149DE-411A-CFBB-A0C0-B22E0C0CE907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D8212D0F-2BE7-BC25-E6FC-F9DF2E5368B2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E1C1C9AF-FB6F-06B8-FB83-A6E3E5079C27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D823381C-91B5-D451-69DC-13E6E9902FA6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77A9FF09-1C40-31BD-C732-0768FA17BE6D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7CC41B6E-9A5C-9F8A-DB16-8D75B107B090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05220B11-3628-5216-467C-CCDB2995F395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0640C50E-5417-EA47-B325-E01E52262D5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B7C92631-DB4D-6062-09F9-37895F6A07F7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8833001A-68A3-177F-916C-6B734835C201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514A7469-D390-9200-0F0A-17A975FDDA1E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E82CB2A8-82B6-78F2-B70B-CC2BF2C7E1F5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0985BC62-A85A-9D5A-3F3D-9F41D0DC401C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4E6BB9E8-AC37-0DE0-501B-111268CB4D21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B3DBAD03-838F-B82C-8598-A1C4284BB877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351E3E71-1AF9-561C-0B7E-C09A4E3A438E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79E474CB-B8E8-9B9B-96D4-42EA36FE1AF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F31EB985-871A-787E-12DD-9C611B2FA205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B719D693-0520-040C-AC4C-659D651018AB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9EB54B98-BA11-C25F-F050-2C477E7C4989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5AB0AD93-9AD9-1F91-D553-E2067D4E8879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2FC5E652-6FE5-5B01-92F1-95FAFD04E5B2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8D6A8484-C8F3-64C8-DE4E-86CF80F5A140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3CF09546-8BEC-9DD4-B13C-6BC78DB3D02A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8A2F71A3-5039-A9EC-CD49-265A08CCD088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2EE33752-78E6-D872-514D-D779F7137266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583CFBE9-8C12-CC86-897F-3770B2649831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B4A9CC3D-FA6B-3BD1-132C-107DB720B535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7149BFA0-1BC3-344F-0BFF-853F85C87273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018763A2-CF26-E302-02A9-97437E3DF08F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132A2882-A3AA-4481-07A1-6ECA0A1955B3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A3491554-E50B-E705-D582-8CF7CAC9911A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135E6BAF-52B8-4854-1169-225C5738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87012"/>
              </p:ext>
            </p:extLst>
          </p:nvPr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701A58B5-773B-C267-7B9F-A0349998112E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7D2A83C9-D904-2A88-9EAB-5F4234284306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1FBB8E70-A487-5B91-A8A7-6DF38F31828D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88A96FC6-7E24-2D21-0CF2-CA17E1D97680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C8222919-49B5-8F7E-F3B5-24CA778898B0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CB94FE3C-1972-56BE-8A63-C74E434F7030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59C2CA4B-92D3-7B81-5805-23AB02C9068E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505B535F-B0C3-794F-80F7-10F326877C65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97D87A8D-882B-B5B4-DC12-ADEC2DB78ADB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7F2F380A-7235-CE61-4F73-55B856E36FBB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6C921BAF-7818-6635-B21A-01AA44936303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1803E7AA-73CC-1C48-FCB3-AC7496E02640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EE938443-FB54-571B-C044-740B3307DA3E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1C742DDC-8ACD-EDC1-0A5E-F1DD9300E8CA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D5B95612-C11C-0F90-C866-1D098D425DD2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7459CA2C-E941-C813-F535-B3AE663F41A7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0D1CD673-DFF3-E8E4-B216-BEAF1093292F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7115A9F3-8195-96CE-08BE-9569E43447E4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A2149613-2B8C-5DC6-AA58-D835A88E5F4E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1626" name="TextBox 1625">
              <a:extLst>
                <a:ext uri="{FF2B5EF4-FFF2-40B4-BE49-F238E27FC236}">
                  <a16:creationId xmlns:a16="http://schemas.microsoft.com/office/drawing/2014/main" id="{F379BF68-44F7-6595-2616-B7DA5B1D4D3B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627" name="Group 1626">
              <a:extLst>
                <a:ext uri="{FF2B5EF4-FFF2-40B4-BE49-F238E27FC236}">
                  <a16:creationId xmlns:a16="http://schemas.microsoft.com/office/drawing/2014/main" id="{813ED106-CBEA-D71A-4E12-2054B251AEA5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628" name="Terminator 1627">
                <a:extLst>
                  <a:ext uri="{FF2B5EF4-FFF2-40B4-BE49-F238E27FC236}">
                    <a16:creationId xmlns:a16="http://schemas.microsoft.com/office/drawing/2014/main" id="{C0BCCB72-054D-920F-628B-E068C8A8A6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9" name="Oval 1628">
                <a:extLst>
                  <a:ext uri="{FF2B5EF4-FFF2-40B4-BE49-F238E27FC236}">
                    <a16:creationId xmlns:a16="http://schemas.microsoft.com/office/drawing/2014/main" id="{8CA2A5D8-41A4-457F-AD35-14CD49EF00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aphicFrame>
        <p:nvGraphicFramePr>
          <p:cNvPr id="1635" name="Table 1634">
            <a:extLst>
              <a:ext uri="{FF2B5EF4-FFF2-40B4-BE49-F238E27FC236}">
                <a16:creationId xmlns:a16="http://schemas.microsoft.com/office/drawing/2014/main" id="{92C542CB-CD02-7A43-899F-B147B3DA6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4951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1636" name="Merge 1635">
            <a:extLst>
              <a:ext uri="{FF2B5EF4-FFF2-40B4-BE49-F238E27FC236}">
                <a16:creationId xmlns:a16="http://schemas.microsoft.com/office/drawing/2014/main" id="{2FACA02E-9513-E618-E967-B10CDC528B7B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Merge 1636">
            <a:extLst>
              <a:ext uri="{FF2B5EF4-FFF2-40B4-BE49-F238E27FC236}">
                <a16:creationId xmlns:a16="http://schemas.microsoft.com/office/drawing/2014/main" id="{D624CF3D-FD19-FFE9-BAF3-827817107E8F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rge 1">
            <a:extLst>
              <a:ext uri="{FF2B5EF4-FFF2-40B4-BE49-F238E27FC236}">
                <a16:creationId xmlns:a16="http://schemas.microsoft.com/office/drawing/2014/main" id="{C2AF0DD7-9F41-3628-2AA5-0B950B0BA116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2392E-3C1B-BA32-EAE3-7D9C95A80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39393D9B-2D2A-6BFA-E3AE-93CAE21CFF55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436D75A6-A01C-C01B-62EB-5DEB832E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7D412B-C783-76D4-583C-FC3D76A13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36717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7B713F-60CA-9359-32BC-0DC5E04BD031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F674BAA0-B03F-C3D5-30D7-B111AF0B8C76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B6E05CBE-F5BD-4992-2D92-45EC10250012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2A38DAB6-520A-B10A-B2FF-68E9332B2A27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36DD7AF1-E54E-282B-F174-02AE7864A828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5F900EC7-6AB7-28D0-7D67-954DD03C1DB6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9AE2651D-43B1-BFB0-398A-912F3F138689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518A9250-67A2-9372-DBB3-978CF47F1A7B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AD11C9AF-6E26-6E14-99DD-6121F127008E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4BF9760B-ABB7-BEF1-0A55-6DD9DD4F596B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2C5FC007-7157-556B-CFAD-18177E636413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D8D4902D-45DE-FCB4-312E-8B78B27736AE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5B4F7383-F8B8-7CF9-27BE-F559C5CE6E0E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2F1EEADF-2755-FEE3-4772-10BBB27CFE59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382F4C35-F216-8300-2E2E-78E34FB79D92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F98D254E-06DD-3629-EE8F-D6B66449016A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5BB30A59-0B54-9FB0-737A-68A5430B4F44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2E0309BF-02A3-77E5-2777-9E13B828EAC2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9ED1148C-24F7-6C17-2F76-C4C7AB37FB4E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A657B006-9377-162E-A6D7-6D93C5FC63A5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5BA7255B-2BCC-2F99-0167-F49EAA3BA287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024FD6FF-BE2D-A5F5-F2D9-2BC08F36D86F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1FE2CFC8-9E82-84CB-AD04-DEBEC5455824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F78428C8-B063-EDE0-4FFC-8269D2612F5B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2832BAB0-7BF3-089B-4D44-7E3C2CBC2DD8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AB17128D-C36E-0E10-B353-AB00C3FFD8F1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5C533520-649D-B22A-7339-2B0F69D347D7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218808C0-1384-08DB-D737-C6E297A1277D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A6D020F4-1110-AA7C-3B75-45450426DB4F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F331B5CF-FE40-706E-DE64-B04212CC7474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34306A02-1636-66CE-C858-8C11694CE20A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5EEC77A2-AF27-1126-EA11-5BD2218F3103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51775AF6-EB61-C609-2479-C372A55CB148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9A8F87CE-DEF4-E9AE-6854-E2D99F602D05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0EDC3C0A-19DF-F822-C378-6CB714933CC4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AF2D9649-D6FC-36C6-A697-B14EB6C59BE8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547AC69B-FFEB-FA7A-C93A-D41FA3247B7F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1A57D3E0-88AA-3041-DE7D-A741C02E2EB6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30DC4F9F-B1A1-F5D4-3FD4-F0D4C81C8F43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9B9EADD2-82E9-A948-88D7-CF01EB03AD4B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F1B2171B-73C4-2251-30CB-FC8526EBB08D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EFC34C59-F728-2CC8-568F-F6F35FCD6C6B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8C1E6B89-38F2-A83B-938C-AB793767B35F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F4356804-D5EB-332D-4090-91A7BC148184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36D04FF8-AFFF-0A53-72F3-7CD39C476336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D2D4DFED-F9C9-BA8F-69EA-433634C50D58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F257FA52-B544-D768-B301-B4320778D9BE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20F9BF4A-0B38-10AD-B547-7D3631F82F80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408AB1F0-00B6-FBDD-B00B-33F416F81D38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539F4878-9DFE-E40B-6155-6D9D5884DFF3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9417EE41-8762-8727-DC4E-088A3A94097C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F64BEF50-87A1-0DDB-EFF1-1CC5E455C15A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5D9D9E34-6CA6-86F4-8C57-D22971F65362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D08B0141-A718-1A95-88F4-D7B76DA64B17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080C3121-0030-A342-F4C2-48CF4CA1E899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4D09A737-E56B-39E9-36D6-EA6EC4E267B7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06E98262-111B-E6CE-E2D5-3724606CE3C2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06100E65-6AEA-CFC2-768E-6F759678809A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5E70F1D9-20AC-6C7E-3B55-DE8E36FC0D4E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193C74D3-79FC-3764-F672-1161D9490ED9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5FBEB51E-727F-ECEF-E471-0F0F9075A962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4CB3F206-1ECB-9383-A46C-AA76F22E572C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F40A6D18-C820-96A0-BA7A-DC6FB08804FD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52A7AE5C-2CAB-3E71-3E7C-53B69C7D7E14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1EE2665E-909E-467E-A76A-142145681151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3D852A5C-2CB6-04C7-36F6-859BABB13AB3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C3D8A310-2C80-8806-91AB-79DCFD33CC5D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D92D986E-C47D-D692-180C-37854D09873C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85A68A16-0DF5-8133-3B27-DEBAAA2815D9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5B3663A9-2F9A-AD3E-0757-647321AE5437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F5462506-05EF-35B9-F4D5-B318DD179854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3A7CC634-ADAF-D818-90CA-702F18A0FA1C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7816D507-378A-B012-15BA-6FC89889EBD5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51984D44-D726-652D-4840-547B181E8F74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16281B64-3374-8125-B243-B5A1ADFA3553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B029D5DE-F876-4D65-9C5D-8E560C6AC273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4F526528-657C-FDA3-2528-61857A29CAFF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2398483B-BEF5-95A7-4D23-657CE9A3F70F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0CFD6DAA-5A1E-43D8-9137-8CB9FAD31498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28C903A4-A614-7D7C-EC4B-E950A7FDC462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52BC3215-B763-B4CA-CF57-88ED6BF88606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003937CC-1586-99ED-CADF-3B960424F614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3364EA74-3996-0162-5133-93061081337B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431123E2-BC51-A0AC-3736-2BEAE182278D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619AA8B3-E627-AA5C-0117-F611F9ED693D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6E3051D2-57AC-D42D-5AFF-D107D1C4C720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11AEA3B8-AF09-0117-B8D3-090A6B6ABE17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61FC9274-1843-3A1A-A5AA-7A789B123404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526942D6-982E-56A5-BC12-41F4E5952FA8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7AF82C10-E0B5-280A-609A-ECEE89FF9F92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6FB87D00-D42E-92F1-10FB-2877521E014F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250216A3-8B10-91DD-5605-9BEBD7C50A19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B1624833-7A6C-CE2A-B3A6-8FF02C90F845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FEC2A5A8-C311-E21A-6862-2B460178C4D8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011BFF04-2BD3-FA57-3FE2-959362D44566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143FE22E-288D-102B-BA67-32ED4EC75774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81742A4F-5EF5-6ECD-4850-7A314699844E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2A7B9CB7-86DF-22B0-D5B6-191AD8683AC7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495C5AB6-27F2-9C9D-C717-4F7BEBE093F8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1E5B9166-5E17-6C19-38B0-AA7389D7E5EE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20422C8F-6919-D7C9-8913-E52A35CFDFE7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F5F6BAAC-0221-E1FD-0134-396284A0FD6C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5895A4C3-7C9B-2966-837D-9C26D866F058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CBD1A5B8-E92C-CC83-F202-21BD8A730ACA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3F03E047-AD85-E0EF-D732-1729DA5022FA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A48A3FD9-6336-2A4E-E4F9-C80139358EA0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7E6FC77F-A71B-47A4-EAE3-11B510C48C62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A42EEAC9-D9AA-0C9D-8E3F-9C275B0CCA75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FA5CD647-6370-AD2D-6D9B-897C47F65CF8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A7009B5C-C09D-8946-C5FB-4EFE6A8753A8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8A82E240-C93E-8C86-2735-CD5154F705C5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3E7C31A7-4164-1C2C-5EFC-59259EE19AFC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FA6760B4-A329-2E80-3725-DE7699BEDC93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F001311F-A2EF-8663-D900-779CB6FBE2D7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9A4ACFB5-E450-5A19-51FF-32A4ACFE4B72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BE061D89-DDF6-70DF-27B2-C358875A4FF8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A9CD19F7-BE65-F36E-1219-66CBE1B24DF0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B7AA9EE7-27CD-6386-1620-B0FDD716D14F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642F259D-6436-0975-282A-8CEF97D913F6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21F62B96-9ED0-FF8D-FA32-B13956DFE48B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36BAA78C-433B-D340-B1CF-4753DE085348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2133D803-B4D9-E6C5-95A5-2D215EE5A1A5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1F70CBE8-16E7-C3DB-D016-BADC75902D8D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225724F2-B3A4-CFE2-86B1-E3AC2AAC8463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E937C030-DF24-66F0-9974-C8EA431DD6FD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DC0A12DA-2BD9-3B96-7B3E-DDB017E81C50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E160F99E-88E2-97CE-CF78-DFF44703F275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D6AD3306-2450-A2C7-2E34-15B67D514ED0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A615594D-25FA-34F2-5597-7FD80867F08A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A21A9063-B111-6E75-91D2-DB339D5D91E1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3038AF62-C591-5200-EC1C-0DA015F3170C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622B2571-D177-208C-4E2D-07574D201A30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21EC1877-93E1-891F-318B-AD4E4DBD527D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B62A92B4-FE33-EE8E-2166-F3975DAF8B52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BD53D351-148E-2885-C5AE-8A929C9E79E1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2F63305A-A819-51CA-58D7-E12ADF500BB0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67AE0792-6B57-0534-33FB-6B008D85A013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FE35E000-4DE8-4A9F-6775-230E05F80210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7DBDDCA7-40D7-DC96-5F89-5A57948E6930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3CF65553-FACD-F317-39AC-BA4650DC032F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FBDEFEBA-3709-64E6-E928-3547321ABEEB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5BF3B6D5-B119-C95B-82D8-E26DDD24EF14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3E62EFA5-59F7-28F6-5703-A16A7C18D5C3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2D89EA08-5A09-6311-063B-1AD91FD2BE25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FF17C85E-6463-98E5-0545-26C53E6D46A8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5117F863-E752-0E70-DF24-258AB3FFC6E5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8D0A63E6-0B46-F36D-DFD6-EC7359374FAF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BD417428-560B-94B9-D38D-C7234D0200FB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CF9847E9-A89C-4F23-7296-6BED698F1843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B3A642C3-5EA3-7070-EE0A-7672B98B21C5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7E703098-365C-BFF4-DE2E-4AA8AAA14B83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54193A1E-8BA4-07E2-8517-4457E5B7D24C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DB1A37C8-9B9E-B686-68AA-FBB9E1364F4D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50BF35E7-6501-35FB-DE7C-4C200B594E87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F7450979-5553-70F9-C5E7-4B0D6A0360A4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61EDFFF8-4A4A-343E-6AD4-DB49D2D00B00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CFADF0D5-E474-9E32-60C9-E0DD9A7E15F9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B77D98CD-AB85-4C74-816B-DB0CB30324C6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661EA1E3-7E9B-7B47-67F0-91DA722CD814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E407418A-E16F-74EB-3E3B-4F26FA542C36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904CA0D6-395D-5E25-89CC-F4EAF6E290FC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E3B66B92-3C26-9988-7BD5-4CD0C6068685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34A282BA-A849-B879-881C-D5DD897456B2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BA326A71-B503-B850-EF60-7C8FA492A647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DC5F7AB9-FA33-6879-3EB6-3903C2088C9F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727A6C60-27CB-3340-33CE-61ECF3BFABC9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6C1C5017-C56E-1D59-9AE6-0AE7932B74EF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3F3DE122-0FE9-616E-869C-7ECBE1309280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E22A1C40-5D26-41E5-DDD5-5A17733A1D76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A0A34794-2A06-5988-EDA4-4599AAF5B705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19524467-4969-A6C3-0450-3728D9E75C97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BC2A6662-4B6E-99C4-5D83-5990055DFB0E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8CE8B1AD-C8A1-F842-5092-A5EF056DFF9A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4FE90336-1D8A-82DA-0671-360D24CC8C15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F4356EA0-986A-2BB9-2F6D-DA90431CC3CF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3F1D416A-F83A-6159-77CF-1653D3E28E6D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28631538-650B-445A-2F47-D1FE0505103E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C579F709-55E4-0835-A6F7-26874423938F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56284DBB-1D2B-BB03-AD2D-D4EA8B6AB0B8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17E62E38-3D34-0DAC-E5AF-EA01157C1A89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4C7B4277-1912-EA54-28CC-7E350CACAF03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9DB01F1E-FDEE-DCC4-CE87-D872052D4893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4E01A5A6-8F19-1771-14E1-9354E9C2CDF1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C6292DD4-D65D-1FF3-0040-162D5BF1B3E9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AC6AF98E-956D-850A-845A-1BC4DA270609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2AC9F5A7-49DB-5FB9-4659-F78F098A4ADA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667B2B7D-E257-B96B-A23A-28486B0AA5AE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FA298F9A-8B80-1EF4-A019-5F568C8730C6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5E4FD96B-84A6-E3F0-B95B-9DB959922A3A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A6D0D6FA-52CD-98D5-1730-12E3E866FADA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E2BA0FC5-16AA-C4E9-77DF-24D949E870C2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49A7F1DD-2772-8989-F141-306FB7800593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68AB8ED6-97AA-7CE3-9A5A-1585E2080A6E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2C1C715C-4F3D-8BF9-78B9-51AC9E9E1300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A8FDDC3B-BCE8-C673-9BB9-B057548110EB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F275998F-440D-1268-2036-A2F01D0E73B7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A98B44B4-66E7-0C9C-F97F-17D60DA7D381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76B37A56-E730-9B5B-BDCF-65AA70ACC4CB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FE80FEEE-D193-94CE-A4EF-4F7CEFA0BD39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7C0C7A28-866F-E455-7C1A-AFAB84CDCA93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CBB3C4EA-66AD-5E2F-37C7-F581488C8E15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C5B52072-0FB2-8150-4F16-E5AA7D033921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17984099-260D-3056-EFCE-87ABBBDC91A4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4A65B177-F8CA-36D3-0838-793EAAA78D7E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E4C4B670-1080-87C1-58FD-0F98321C7C52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2E5D6D39-76EA-6BD6-F8A6-00C392155A65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8D9D3701-DD19-AAC1-3F7F-E2C62ED48C18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5A78EB4C-18A5-D408-7898-A53CA2495DDA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301809ED-DAEA-B13E-F921-CFF4395BB8DB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668C07CB-C2C5-A7C7-41BA-94B46325F0E1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060EEEDA-7589-8DE7-CE83-A37756957C74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F7CF363B-65C6-37E3-E805-0C4BE7B302A8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6DAF466D-4DD5-9249-7012-38D2FAE2D5B2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6E844860-9782-D47A-89E0-2E35B5AC4528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4813B1AE-C1BB-F573-CFA4-85443F3F2525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94F95308-436D-9586-913C-CBABCA02D02E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89A988BC-1008-E0D6-DB12-FBDB356E6AA6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9BDE8F45-9665-FD01-C010-769F8313C040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AE6861A8-59B9-8C5F-E746-1113F749B684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6BBADCDE-8733-CEFC-C23F-4C04BE2F5C8C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AD5E4F00-2062-F38F-0DB9-24B7C88FA614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C6E818D3-3210-1C50-BDE2-4BFC3FFBB5E2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E270F974-5650-4874-8843-22DCA85C122A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A523E5B7-F6E5-DD0A-85BC-DC3546CCC492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B100439B-546D-0C47-ECD0-840E06CD5942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55C11C7C-8436-4AEA-0336-02FD1E8C246E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E0BE2E7E-0267-D0E7-B271-C09030FF26A5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3F26D946-269B-8355-3445-6652AFF6300B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39F6715C-9637-082A-C6A8-468ACE5268FC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E6C16ED3-A745-DCFA-B523-6026067567BD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2EA61000-1130-36C5-6357-5E1AE96B6D38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9597D5F0-1B95-ACC6-5518-CABA13B67C32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888E9104-C2BA-6E82-057D-92469F8F24D7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30992CAF-1649-A497-EABD-81B665D9425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FAB23C61-4539-2F34-84B4-061CBE051A20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66E0CF6F-AC68-5824-F771-3C02ED043C4C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CD3DDC37-48D4-B769-50EA-F30852A4817D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1589FB96-73D3-69ED-CCDE-697B20F25EA6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8D796BEA-1732-62E9-460C-54A812A85565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E49487C2-D4E6-4630-1509-621FA1849CFC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D5D5AD9A-613C-5A90-0316-F030C00C7ADC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BE7FC8C3-CE01-6649-B237-A49F555B47C9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70B22AD1-2268-E433-84AA-4A5A8F41CD9C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22C9CDAC-F888-26DC-4F20-E78FE8BA352E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9567BE7C-A0FA-93B4-5183-B89F5AFDF561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C18C6591-A7BA-8BF9-C545-EC65BB759CE5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048685F6-290C-1273-696B-6F60CBD530E7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9116F87A-332F-AF86-FACC-C0B96A8AE688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5D15A9F0-BF84-FB66-5D02-0215F24AB273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7DFFE0CE-AF28-AD90-0FE8-8E5FE8540D29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AB3D801E-C064-A59B-DD99-87B6AD94F98D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2406E3D2-B0D7-16F9-2431-8DC7EA538D33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E714ECB7-AFA6-7220-BE1E-D4AA0B487BF4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3302FEF3-B080-F3AB-BA38-08B2B2CDFD4D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70FA430E-AD97-1950-1F25-D4CDDCD2E41E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48E434D9-1CED-56F2-274C-8022DCED4F12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0191E4FF-8EBF-54D2-B372-32819813F904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300C24C3-9819-474B-3244-597A7D818AE9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289E36F9-EAB4-1FFC-C8F8-3332FF089BDE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D6ADD244-0A62-8F8E-72CC-4390CA818578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39C1889C-839A-58EF-4093-98DF069DE354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C9B16C40-0C7E-CE25-6A9D-B044AC2C4DE3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B5A64435-BC38-9817-185C-FA833F7A596D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1CDB099D-DDC1-4286-2D2B-66F9F3F97684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4FB9DC39-BA53-3035-1C12-51B73C84442E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E41E9E98-15B6-057A-225F-D0B52E85EBD5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809AF6F5-C621-F392-AC5F-C33E240C7003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834C68D8-2277-1972-9615-A156A9862E74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F57A6A80-02AD-8324-8118-D40784509988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942AA1-8A6B-C185-E5BD-9B32BFDE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3A114B-C20A-B872-1998-DE2D17010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80436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18" name="Merge 17">
            <a:extLst>
              <a:ext uri="{FF2B5EF4-FFF2-40B4-BE49-F238E27FC236}">
                <a16:creationId xmlns:a16="http://schemas.microsoft.com/office/drawing/2014/main" id="{3F0DB5DA-0892-9F7C-ADE8-9D109DC9313B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rge 18">
            <a:extLst>
              <a:ext uri="{FF2B5EF4-FFF2-40B4-BE49-F238E27FC236}">
                <a16:creationId xmlns:a16="http://schemas.microsoft.com/office/drawing/2014/main" id="{74082449-5378-04F3-13AE-80354E4B7C9F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70449B-D5E5-83F9-B697-7EC15E51C9DB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D4EC42-2151-2F43-9490-F32B30CFDC4E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0E07A3-C615-217B-0AA4-2283EE15ADAC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8" name="Terminator 7">
                <a:extLst>
                  <a:ext uri="{FF2B5EF4-FFF2-40B4-BE49-F238E27FC236}">
                    <a16:creationId xmlns:a16="http://schemas.microsoft.com/office/drawing/2014/main" id="{9D954E8B-7B3A-2D06-944C-76827F5409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BE46818-2F5D-5504-3A59-562285F685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0" name="Merge 9">
            <a:extLst>
              <a:ext uri="{FF2B5EF4-FFF2-40B4-BE49-F238E27FC236}">
                <a16:creationId xmlns:a16="http://schemas.microsoft.com/office/drawing/2014/main" id="{713F10E5-AEA1-ED41-AB7B-0794D790A1DF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03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DB65F-B0D5-CB99-40A5-5479CBEF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52318E6D-C630-5670-7537-58777D39A766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DDC96A09-3F35-A409-27E8-97C507DB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2B1483-CE8A-9660-D33F-D6581AAF5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08704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F28364-3EC5-E36E-3178-B0EDF859FC89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27E4DED3-F889-E676-99B0-34145783E67F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2FCEDCBF-8DD2-614B-B115-49D8FA0773F6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E4B93BC8-AD04-D719-B736-30E9959D79B5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B9411122-92E5-3691-D0C5-3E98A0BB8B7A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30A670A2-0B75-9742-78F1-82E8741ECF37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0C38140A-AF15-3A25-1252-DBAE114A7BEA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07A98318-AB6A-2128-41BC-03BE5E98864D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E8A078EE-2F4A-2115-DE18-9D1F237AF43F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E6027121-A33E-AA25-20C1-ED60CE417046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D18842F2-9FA5-6E6E-5FA8-B89F578CDAB7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738423C8-B306-9158-CF2D-43622E0DD860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3C6886CE-42D3-F78F-84C9-F276EBD39B62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6F8AC64F-90C4-01E3-402A-334E73AA3258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52A9DF64-7153-4EED-CC02-34D774B0D4EC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9E5D1F0E-E217-E78A-64C2-BCBFF9BBF13F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6B8C458A-4939-A4E8-BC6D-61A08C9CD8B9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9892102C-2535-1A0B-369E-648E2F37D35D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259EA66B-C938-E3AF-F30A-240531679080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FCDCD53D-3B80-460D-3B8D-84425E1E1BFE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FE339C98-F3FB-AB76-B6F2-8A410E9E1690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0AA46090-7C8C-E300-5FCD-A7693F5D1BE4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3938C3C4-23DB-F1DA-BDD4-28CC2BB2CA3E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034459C3-A7B5-6970-C7E6-5A410A9D9117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DD4ADC4C-1528-8827-6289-DFED9736FE19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D4D9CCFA-8182-EA28-7B0C-1DBBB68EBA74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160C9C66-EF5E-669C-1C54-3B2630ADAF00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A40B4C5C-7398-D557-C18B-C1611F9E96F8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257A1665-A839-09E5-55D9-5924783E0301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F06D8E8B-06DC-E348-CB1F-D44BB3B6BAD1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9588980B-616D-1A91-DC25-CA0555EC0EF4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1B244481-CC45-83B3-44B9-5B429054C26F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55722BDF-4478-C416-99E4-FE1437DEDA74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F09DAAC5-077A-1678-24FD-18482C283BE8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C7B7CE79-7D17-B12B-2DB7-65352AF5E53D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C7377928-0EFB-3E44-0F4F-E086B4CCCBAC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4B2FFA27-D89E-33A1-D8F2-2BDF5F46E4C9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C4D53E2B-8CEF-E82F-114D-100BE83E968B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5D7E79E0-D2A0-692D-6A1E-D0A7172E5419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C21BCEE2-96A6-51EF-0016-FB3DDEDB831B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0B789DC8-75B4-404E-2974-6994096E7C54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885DF145-4EE6-554B-690E-2F1A76482A3F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4138B51E-B4BE-BA0E-48D5-8A102C9AC387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7C6445E2-2DE5-338A-80F8-B9777064EBCB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2BD17D1C-C475-1AF8-2428-93F99062E149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C133F86C-BCD3-5CAC-77EF-D779753A0A7B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61A99E1D-1369-D7E8-A3D6-AD1011FDC462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0B149A9E-2912-0F40-72D9-A20D23A5C79E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855E4A9F-DDEE-6010-2B3C-30810B112EBC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861ABEF8-EBE6-E1EB-091D-D39AEEFA92A6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8C2F6969-6ED7-72F6-26A9-E63F4E06D9FC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60E95990-CDC1-D16C-FFDB-DC481B35F3F7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2C5A6C16-C974-ECB2-CFB3-2497A5FC4747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B7324CFC-EBA0-3305-819C-42D97DCF915F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EBA4D209-7C9F-872B-9763-B86BF92EF327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ACE39CBE-D894-F3D2-11E7-5D1CB8A542DE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B8B85F08-EA2F-694F-9F88-B73365F68FF4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03347596-856F-A784-2805-DA0AFFAD95C7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EC13389C-3CF3-A518-2F88-ECDA03BC768D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80752BF8-3F0F-0FB3-6138-3C2237D9DA8D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E0731992-0B5C-06AA-16D8-8D0B9514CAC6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DFD973C7-01D4-A3B7-4090-B17065B2F9D2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F0498774-B745-811C-13DF-4CF192F6514B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F7EBB09C-7D92-9147-AA27-976BB574F819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FDA4D15A-4FBA-6901-EB63-4F1D7EFFD9D3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74AE8987-8B88-E180-B85B-1995405D8514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B216674C-F5AE-EFD3-72F8-87AD94CBE709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C684C13A-6849-EA2F-54E5-6F23A39D09FF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570197E1-8D8F-E77F-F2E3-0D46DA03FA53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78E8CC64-9FD1-4581-C26E-968C49ACA04F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008DE106-097F-A437-6A62-0E17EEC6AC45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7F5C15D2-71F8-EF91-4DE8-A8CCC5963F07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2E28CE58-55B0-D94E-5DFE-883C30BB5A60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6A6A6A19-D2C2-B813-29A2-18B6E51FBFE7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1D72B2C7-8E9D-FF75-EC8E-90F13DE4AB88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2B7514D8-AC11-FE58-4B87-491189A411C8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D20BD549-F8C3-4257-6049-A5C362E050F0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BDEE101E-1B08-5E6C-2BF4-DF71FE29414A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69A739E1-2B57-2C75-F401-7FB68F47983F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DBC7396F-7546-EA11-3BB4-5CE79AD4806B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A94F1324-310F-0FC9-7B0B-B8EEC071ECEF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ABD3DBD2-685F-4C60-C849-4363DF42D4A6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EE000EF4-4A1D-527E-5D09-F241B4B06768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96B4371F-2649-5444-7445-8BAF4D154C7A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EC96B23F-B79F-6F71-B9B0-DD6845792649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E22A796F-5FF5-BBFA-CB4D-61A6A9DAA252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A04CC972-136C-D998-0C08-416FB7053613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30871A93-8E45-E368-EB19-3585C4B96223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027523FA-0F0B-538B-BD8F-E0359DEB1150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3D0385C1-F9E3-CE15-D3FD-C3D879C6269C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32786329-08FE-4B92-00AD-90A67BA5D05C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B78F8BE2-0E9F-84A9-C433-237668BC138F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85A294C3-9830-FC78-DFC9-B24D3950280E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044875E4-7792-918E-C04F-EF4E38A1C4DD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B4EDFE27-3DE3-349E-E927-F9DD61DA67D9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187C9784-DDBC-1D54-E91D-C35DD918A911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E5DC0B0E-D382-ECE2-252D-286FAF91BE1E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13E46E31-5883-86FD-A8E9-7A836C6F720F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E0CA79B5-1B8B-93B3-E6E9-987748AAA661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A16B9ED1-8269-925E-223A-BD968B30D275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7200E7CB-7B94-19C5-FBE7-FA3E31179640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C38D40FD-537B-AD4B-EACC-F699837CE396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3EE7DAFC-6E21-7CC9-25EE-BE54EA3AADBD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7A3784D3-1578-DD7A-BCDA-21297F4D0090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D21D386A-C15E-8EDE-0F46-0F6CA326FC1F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A6FE7832-99BE-298C-255E-84AE7FDB3871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39E016A6-3FF9-EE13-66C1-AEE1596A5BD9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C7E38496-EC27-6E7A-773B-E15BE5EC448E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1BE427F8-4457-1EEC-BEF2-4A27EE0ED6C7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9C33A5F3-F0C3-2D2E-238A-8CE05B587F42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465E072F-D723-D91F-47CB-DE5B04210147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ADDB8735-150A-2B5B-03C5-957D91127DDC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B1B32D0F-3226-6D09-4D46-6A698C887AD5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29483D26-7545-E636-3AB2-938D93E777B7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0F6FB7BB-41AA-D0FF-81DF-FA7490679BD5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C844D423-0E17-0A1D-7C6C-EF3E06E91C97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70CA02AF-DAEE-EB2B-25D2-CDE1269C1CAD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7D459097-3B1E-BF75-6C20-BDBCB9176BAD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02C0EB30-A174-3AE7-4EC8-1C143A31FC1D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26D89994-A07F-E81B-C5C8-D53AC570AFA8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B726E677-AEAC-00F9-20E8-E44DCD084B99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D38E2E3E-04B6-8A77-B061-0C6C38B25F47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29CFC691-BE90-9532-7DA9-AEDB789AF1F0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1CABAC96-4F81-6770-E35D-E379A3F9BA3E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83CB5D66-2912-C909-F65E-72C583E627BE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F6861AD9-0AB9-4C91-5C25-42EEB4690E1F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C58A543B-0CAE-5F85-C252-686CABFA3A41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B56F1015-E060-3FA1-A628-B8D14ABCA2A7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0640BEE0-3F79-1630-337D-2D64E8FC461A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0C2333A2-F3FC-15EB-91C5-424187D7569E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B2CB359C-36AB-1542-FB7B-219BABC1F57B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0E913A89-BD55-C5FD-CD41-44AEFB48267E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AA53D883-F6A6-F037-5AF9-DDF59D2A8A35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3E1350EF-6EBC-5157-34DD-C560ADF20F50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40D028F5-877D-6280-7A4C-CE598E8117F6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59261076-7848-F6BA-579C-CCE19DCF2572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3B0597CC-BB2C-1505-D797-ED68A92CC07D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694F19CA-B895-B586-6B6A-9E9E6E630A82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8F08ECC2-18DD-6653-AD22-B7EF6D364FB5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DF8000EF-25D9-7447-4205-BF398A16280D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AD1E91A1-EA28-45AE-2C54-BCE27E8DDBCB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483BF1D5-CF5B-BE53-B01F-C8B917CCDFAB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1A43FA78-1EDA-5136-D2A6-0D9BC90C1504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C8000FA4-3789-1BD4-816A-DA862DC7BEE2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55E8F1EB-05C8-5825-DCBF-D994072F8473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4D985AA6-A58C-4E88-F4CA-C8E5B1768D43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EEF96F0B-FD76-07F2-FDAE-F220853F0136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80032860-4F58-E860-8C18-31A6221B4C25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451E8880-45AD-C04E-382D-EE2E16C3B7E4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3587F780-B3D0-58D8-23F9-ACA3876E4C37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CD38494C-3C63-376C-7B58-685C8FD3B021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D1010519-6CF5-8D6B-B30B-150249B359BF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DFBD1707-C00F-3F98-0DE2-F8D71369AF0E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36D2583D-A87F-143E-A280-86509F623157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40C3058E-250F-6B0D-1DC7-53E687D36D60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A12B208E-141E-D879-D4F2-6EB69DFE1D56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91DA09A8-5F83-CF1A-77B0-F8FB0CFE83A3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4DDE7352-F355-5A26-EC12-63F758D5A16D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2B0597C1-E172-27E2-4141-07704B81A126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2C71FC0B-AF75-08DF-9071-34A05ECC7DCA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7A243238-308A-0BED-52DF-CACB587C4D98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B61E7E06-0AE6-D9BB-E4F7-FFCFB0DE7CE1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B80EA8B8-BBBD-15B9-ADDD-355FD69765A9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7715456A-671C-715B-9BCA-2C75E06CFE53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DA1F2EF6-8E95-02F4-AD1D-F21C0A3663D1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72735282-1D20-8E3E-2C31-4E9904CAAFD9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483DDD52-CDBE-E2DA-9FD9-2777DB33163A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A0CE944F-5B87-ED77-B757-B2A01F6778A1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40AC19E8-0EF6-A3F0-2532-45EF66C12857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863D09FA-E975-13EB-D0F2-964FCB153D9A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6C0C8507-6025-29CE-AD84-10CDE3B3EFBD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0786C70A-DDB7-B884-FA14-BE918BE373FC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99646F16-2CE4-5DC5-712E-63EAB8C7B276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C0DDDFBB-7A7F-8AF5-58E8-5A9412ADAAE6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CDBA8164-14F2-55CF-0E5D-98FECF8444B4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32E24D3C-0D48-7C61-3159-71ACAB398A24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47F6D268-2717-F792-91AF-F8CDB100E392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2BEEEA7F-43FA-964D-8D9A-20A4D5F6B00A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2F2D6769-1BD3-16A9-4500-820950393176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D7A15A44-2988-57C4-6B22-3ED9100C8D18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3D955CF6-4A3E-07D7-22B0-2B276E05F2C5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F8FD3368-8C70-6E5B-6035-5660D0D09FCB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C13E7E6F-082D-8FE2-4CAF-EC8929456FC7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411791D0-77A8-5616-F479-249DEA129A26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E6CAAB9D-8B0C-B50D-04EF-FC3CB00647D9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F4E2746F-409D-92BB-68FC-1DC60A80F9CF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22ADEB58-375B-28AD-4BED-0837F2D59A74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CB276BFA-2ECC-9B1A-4A17-34E87291FEE3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D477F09D-E4C3-6722-57B1-9B285FEAFBC3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EA29332E-B06F-1B37-9999-1F6FC0DA26DC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F841AAF5-78B6-E530-91A8-E902E9727959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F7B994E2-0F50-AA2F-372E-2789D36E6B90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3E10B279-308E-9EB4-8472-90DEAFB12BC3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D9D28FB2-1B47-5DA5-AC50-44721E2A5859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ED0D4AED-E945-631A-EF3E-76A4D2BAF254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AEBA2184-D8BB-1913-144E-F51C7650BDA5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AEFF8881-63FD-68C8-9A9F-2F63A4FB7BC5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7367FDBD-D1A6-41B5-5449-29CE2D26B254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638B7B9E-03E5-0C77-F906-2D8A3B61EFD9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FE8F7649-79FA-F75F-A058-CC85801DD95E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856A28F7-A479-3A46-9C3C-B06916D66D78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96B1AC21-0365-C7EE-6675-ED40A0C27DA7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3CB24A9E-030B-5E23-9F5B-F89BE9FB4D37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037694B0-762D-6ECD-DB6E-15D9480DD4D6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3565FC57-AE19-69BF-DB4A-5A1AB6B29EE1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793E1721-9961-A08A-1AB6-D3DBC3E1BC0C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92E4207B-5BEA-F274-47AE-FE2CDFBEC6F4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70410210-2D21-1E53-2045-6B3997B67399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F4401C20-1F8B-6BBF-BD5E-7868E4B8E752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83C6AD06-11DD-4029-8A63-D295FE549CED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77A873ED-5F1F-8342-B83E-AB4D2741A04F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A3D6F491-6B5A-5D4C-1B51-24099C28C987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1A8C17AE-27C2-F4DC-6623-5B976D2DB5F6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1A50F4DE-3400-7427-6F97-0DAC40A66D17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7C0D1EB6-732D-A831-799F-1CDB8E6EF933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D5A8D060-BEF8-8CD8-F71E-F5B6734C3906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7128218D-64F6-A340-C588-F40CAA7FCF44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66475C01-F475-851F-DE6D-C5DC8794F057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69E238D7-98E5-C4E0-6DD7-583DE4AB5EB3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A3B2F2F7-D83F-541E-5434-B3262103477F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73EC4899-89D3-31C2-59A5-855020CBB3E2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5F6F222C-E169-49D1-FAC6-74F9BF95FD1B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B1BA2335-F818-B6D5-9D37-FCDCBB32A2F7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BA887B82-13EA-6C68-8011-2ADAF02E816D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9C1D32D5-2ECE-F15D-5689-665354C072E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77D86BD8-9662-C701-2EA7-7895C606B17F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958A5EA3-BFB9-AF31-8181-385BFE746AB9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B64534BB-CB07-3D43-F749-093656DAB4A5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2C593DB6-30F7-955C-F4CD-F5B4E3A4A68F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84D36005-8072-DF16-A6D5-ACC10D6DC94C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4CC2F0E1-6335-3800-5434-0450697DEEEB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C545C3EE-0478-486A-567A-267AC2E8FF8A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7C9F8A52-8FAC-78FC-C3E0-142145B445B0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8B844B92-BCB3-ADD0-833B-C931F60801FF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0087B4EE-2214-427B-6978-C3540559D135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3DD7486C-43F2-BED5-C297-260C9A8A845E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38C8DF2B-C80E-730E-50E1-2109B455A13B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980CBEE4-D2EC-4339-C56A-EA6917FBE801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432B3BBD-D2CE-D5C9-83C5-54326F5A1789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8FB9F3F3-4E31-49BF-DD7D-1FC7823229BF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AF39AF7E-CDB1-5A52-30B5-1C6E769A2EAA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AFEF9FF6-B24D-A1C0-7290-E0E687349058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EE4CBF30-A3E7-F1CF-1A1D-09C53CB9C611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62F67FF7-5850-BC50-01F8-22A760EEA008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FC5662DE-78F4-1922-695E-4775FF075EB5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CB4CD57D-4CF2-AAB7-CCA0-3D08E2FD1EAC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9D3E12A7-4ADF-C5C4-0A29-733CBD72A63E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B7298645-772F-5248-8667-365A29B3D79D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B945D21B-EAFC-964C-974E-D9684F765E34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6F6DF892-4076-FA09-FABC-E1D8C339B804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68DF55E2-3174-9BB4-403F-AA970CD24D0D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C5E7C279-7862-373B-CC68-B132F62F2BAA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E02830C6-BCA0-F010-90DF-18572DAFE020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DD02B773-E598-DEE9-E7A1-9E0249D11A6D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DD51FC0D-4F60-25FA-15CF-A2B43DFA8B47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FC4C0C9A-8D59-801B-379A-39FFC967C47D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A2AEA8E0-D791-B3A9-C8B0-54443682A50C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0576E23E-E970-55C6-E8CF-50A7B452FEAD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04692C4A-E91D-988B-4ABC-9FCC9B29195D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AC96616A-32B3-B907-326B-DB5882C640A8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9FB4D7DF-7144-06A4-55E9-918BCC0BF947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4C9408FB-32ED-88E5-422F-BF18DF808F93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5F28F2FB-A8F2-73D6-B445-86185D45D983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144A3D5E-B733-7FBB-17DD-DCDEFC1DB869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F9234651-ECDF-547E-5F02-F1B4F7883D50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61668609-745B-867B-855F-822849F2E31B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ED897163-5EE6-0392-79FA-E66A32CCEA3B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1CE5B025-C4B5-9D32-B5A5-9CEBE144011D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B6CDA7B7-DCEC-3A2F-A2E6-30376EBE6944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EFE7E6B9-2459-BEFF-B082-B1D1968D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9140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BBB89A15-890F-0D71-57F8-DD70FE11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rge 2">
            <a:extLst>
              <a:ext uri="{FF2B5EF4-FFF2-40B4-BE49-F238E27FC236}">
                <a16:creationId xmlns:a16="http://schemas.microsoft.com/office/drawing/2014/main" id="{325B957B-F1B3-4F37-2B21-06193151A17E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2B456E58-6324-4F4F-D38D-DC5F09264618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8292A0-A177-C25F-1470-301C98A15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84562"/>
              </p:ext>
            </p:extLst>
          </p:nvPr>
        </p:nvGraphicFramePr>
        <p:xfrm>
          <a:off x="2636520" y="1660379"/>
          <a:ext cx="1004047" cy="1660383"/>
        </p:xfrm>
        <a:graphic>
          <a:graphicData uri="http://schemas.openxmlformats.org/drawingml/2006/table">
            <a:tbl>
              <a:tblPr>
                <a:tableStyleId>{5E5452A9-C68C-42AF-AA80-DD64C1821DD9}</a:tableStyleId>
              </a:tblPr>
              <a:tblGrid>
                <a:gridCol w="1004047">
                  <a:extLst>
                    <a:ext uri="{9D8B030D-6E8A-4147-A177-3AD203B41FA5}">
                      <a16:colId xmlns:a16="http://schemas.microsoft.com/office/drawing/2014/main" val="3554478762"/>
                    </a:ext>
                  </a:extLst>
                </a:gridCol>
              </a:tblGrid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Yersterday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5383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Last 7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38354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Last 14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14859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Last 30days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05255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Tomorrow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98662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Next 7 days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81178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Next14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18572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Next 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33865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All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8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1907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7A2085-0C15-A7D8-6A9A-A849A1E9CE86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8CEE31-A517-7D98-C524-ADF04908FB4F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0D56D4-7A3C-A789-33BF-E8E748B440CE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C489DEE8-6F38-3F27-80A8-94295EFCC9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0F11866-99CF-02EB-94AC-D119E9C452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Merge 11">
            <a:extLst>
              <a:ext uri="{FF2B5EF4-FFF2-40B4-BE49-F238E27FC236}">
                <a16:creationId xmlns:a16="http://schemas.microsoft.com/office/drawing/2014/main" id="{CF217C85-82CD-F226-457E-DFA2854F8BF0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8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4222A-B95B-0B0F-E48A-AB90020F9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CC6F70-BC72-6119-163B-1F3E5EBBF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9237A38-5E3E-A406-179F-EA652B81E36A}"/>
              </a:ext>
            </a:extLst>
          </p:cNvPr>
          <p:cNvSpPr/>
          <p:nvPr/>
        </p:nvSpPr>
        <p:spPr>
          <a:xfrm>
            <a:off x="4248897" y="1648312"/>
            <a:ext cx="904912" cy="22298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6E34F786-6203-603A-D498-3F0C0F71E941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D2FC0113-FE9C-239A-3943-00F9027F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E1746F-9553-496C-9190-AAA87F94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43706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326080-FAAA-2A76-297F-F2FB60632AB0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F7F41918-E0DB-B932-F610-F8DF33F3BBB4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04D99CF8-8304-5028-D63F-4EE2FA2B1EB0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529E1A74-5080-CF61-0A25-9B8E8FAE438F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0AA87C5B-30C2-6E87-F2EA-B72B02C9DE4B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B649F934-FF26-D1FD-C99F-6E0163D190F9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0307D8AE-D41D-EBBC-93C1-F10AFAE5C7CB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E5990FBB-27D1-D610-BD44-8CA11959219B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59DDCF31-84E8-54B1-7C19-D961296929F1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116D1472-09E9-6FDE-B0EA-C3F7B44E0680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865E2CEA-09B4-2F28-A2F3-1CC527BF42C6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D1ACC00D-10AB-93E0-3911-CB46A2A1FDE9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72CC7053-075A-5BB5-6D83-18099B97EF4E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6D87D540-DCA1-EE9A-87A2-2C27EF98D223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4E1234FB-2242-8681-5E98-D6484A934532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8FABF149-C068-D23A-1EBC-258FBA8AA842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872CBDDA-0671-F5B0-4B13-F09B217DC9B4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EE168960-92D4-8444-FF39-A4E15A5E03A3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C7404DA8-5FC3-F731-67C4-AA32B81B4339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4406E70C-8B3C-5036-0A51-B2883E2704A9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36C408D0-2D72-E546-42CF-CC34C1BEEEEA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CDC466C3-0276-C23E-F52B-A80CA32C2A89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80F959F3-A496-D1A7-4D4C-40755D254B4E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DEDE239A-93AA-87DA-B83A-4F6B7DA24A90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C2323B4C-3E83-414A-5547-57A2079DE542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4D853B60-1DD6-3D76-419E-B98F59DF3E58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74CE550B-F6D1-4EEE-C344-9497641C8A9A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D9D97EF5-B180-BE69-4A47-65ADD8E9328B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A10653AA-3251-821C-0690-5EB7D296EC35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2B66E802-8978-4A7F-3EA6-5564A992AE63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CC91ED31-C49C-5274-048B-6C34F7B66769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EB1152DA-F9B6-5A7E-76AC-85DC6A394438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1D924854-00BD-A7A8-D31B-3548BDCDBCD7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69DE2F42-C3AC-32F6-21A7-E4A63895C737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6981D1F9-FE07-4271-3DDF-1B0DA5E9D31E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D73E0BBA-2693-35CF-5260-95E0769DE0DD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56A3BD0D-0DE5-F315-7486-77C8154052CD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555453EE-507C-0CDD-1E44-98EA30A856A2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358B0761-59C6-D7B6-DB7B-DF083246999F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3DA1DBFC-8D08-2A33-9BA5-6B6393C3077D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C9903B90-7C60-83BB-B4C6-F93609F6CEE6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6FACFB8B-24AC-A4B1-48C1-28AD6208F69F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D86F5B8B-2891-BC21-C04B-96B341A04C3B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ED5E5666-0A43-6FC4-1272-29F0E2478A99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793A0862-604E-9013-8B75-670F39B96DAA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EB146D34-2814-8C40-2F06-7A025AF37F26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8F0E6CBD-676F-94BE-EBD6-06609A13A885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7BF07A17-5C99-757D-A18C-A6D2DB36F1D6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B799C345-0461-AD4F-CBF0-7795DC427855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E4D2B35F-9C85-3721-6918-2D14E1C19CEE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392A69F5-C3F0-9186-EA74-6E772EEB230A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6C1CC5F0-DA2C-4928-AD4D-E7AFBEB75427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E1DEAC7E-C85E-AF05-B0FC-2A1CE885D6B4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C4928BEE-1B41-0E3C-733B-82698EBF9D18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3611E132-C3E1-4329-1348-E14D4B8156F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3B7CA17D-B69A-EF83-31A3-AA384EB05D09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35D41F6A-48EF-C77F-14F8-43C3CDC3BEA9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D5EF030C-7F57-C3E9-E435-3CB4DBA4388D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49F631AE-8CC1-B4B2-58FF-5DBAF96EB0D2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4997DEB2-5178-F76E-7200-82CB2E346AC1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7F5D6C75-BC2D-1449-ABAF-CBF7EBCF8395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A18C0431-51C1-7104-5081-D2B6977A5C45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73E5DD05-306D-6CAB-772E-F0723A57331B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E1BCD560-5C09-0234-5581-98A228462C3F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01B8058C-E293-BC97-BE83-9BC5A5356E8F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C5639100-8568-2218-144B-F4C8036EA002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78133F2B-0805-6DCA-97A6-272E9570AA4E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22DEF823-404C-B119-D69D-20962EA78D2A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BF045B7D-15B1-1AD1-F931-2D7C816955EE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B63E011C-7204-549F-16ED-B330765A14BA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BFC764E6-3C9A-8636-B6F8-6D1C2BEE9313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A0A8E888-2F6B-99F3-74F1-D2EB99E9AE59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E0BA8FA2-7AA9-F519-E62B-36399199FA25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98242B44-5AE8-E18D-827B-DB6E83058A55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5B3AC34C-3AEA-D544-2CD5-65507BA07E70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2FC65065-7086-6AC1-16FB-4A5CDC8394CB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A542E9CD-87F6-4537-A04C-C1F6E7EF17D0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FDBC0F85-EF57-5EFA-89AC-72F0F15EFA25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1C3BAD8E-9E4A-4511-0E27-F68E59498A1A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A3F96527-E171-7681-E481-322D080C3622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8C466B16-3D08-C33B-FE84-193F08DDCD5D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7698F111-49C5-24A4-132A-6AA1D0979537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B912E019-EC39-A675-7836-FE50800ED6AA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D5482366-3D3D-A837-830A-4CCA667C948E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BF91C976-DA60-F7A3-C5FD-6A8E91AA7135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97C641E5-F40D-A6F9-D72F-A355DBF667CD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E186586D-1921-080C-D183-36022CE26C2B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E7A653B5-1B41-6201-88AE-AD0AB2B36769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E36F68B5-52BE-A2A8-38F1-F3D690942504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3E0A8A0E-A024-06BE-AC03-2A4DF53D7E79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004577C9-9241-24F5-4DA4-1DA47B2B0D4D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F2FBF07A-F99A-8A63-5D37-43BC2893469A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CB34F570-9702-19F5-2515-FFE0B08D8BD1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4E8F2A4B-1BA4-C8C5-DAC9-44C4D5E08080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F234005E-B0FF-5307-989C-58B9F927CB66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519F2D04-3817-8494-1A0C-9CB319A218F5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8A515A28-B194-3729-7988-E13A0D9B8B68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FB284964-817C-423C-33BE-5613DEE89AF4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A3B5DF89-C517-E323-0FBA-6A6C3A563BBC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DB99C368-14F4-63BD-CA1F-472E2ABEFE9B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C7CB361F-0B15-1A64-403E-5F23F210484E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BC156259-BFF7-BDCD-9B97-ACDEC83FA626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76E67250-1100-3664-ACB3-478619ADC235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7ACCA8C1-8B86-4C13-D142-58C7ABF05913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5921FCE0-3E4F-6850-80B0-A02F8D965B83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43343DBB-065C-D1E1-CAE2-6751DDA65C73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A840FC8F-174B-F002-859F-CF1A59CA8D2C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F2F326BA-56D1-186D-F099-5A0CDD14616A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50A04D8D-BD79-C88B-47E2-78E7832CD7C0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5E5307E3-1D47-E191-C4D2-233538D03DEB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30FE8FAC-51AF-106B-F173-0A2214562AA0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BD37554F-A830-50F5-C095-471878F57895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EE3F19CD-BA57-A611-6BB0-49EB7269B32F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0EE4F296-F81E-3379-5738-400DD6C07A8B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54A61EEA-38CE-23DE-76EE-C240BB1E33A7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D834E3CC-8290-1B47-2512-B4C68EDE62E3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4D51F116-4869-FAD1-885B-2EFEB98E90EC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D8002AC8-F304-E9EC-E10E-14976E0EA5F7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F7F0C2DF-5CAC-CCAF-0B09-A8424C996FA3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9240A45E-BD16-EFB9-9F62-4A0458C5F703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097EA4A5-AD21-7512-2427-D7BADE3F65B0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02FB6109-0493-978C-25AC-31E78B07C853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F7449417-A8F2-EA6E-EE7B-56E61E12C1AB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8C1B85F1-1556-981F-2ED4-BAF3023ABF7E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98A47BD2-7DE5-381B-51C5-32AC6CB4B946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DF066838-0BC2-8EAD-F4D6-19953FA4344B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E7C205EB-4598-8133-9BE2-EAFCBCCEF805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1A47086E-E189-3169-C23D-1322F12C75C9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EC03BBF4-6781-A0AA-BC23-C22E857F1FC0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3ACF0218-ACD2-5B20-142F-4320B2039CF2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294A234C-3C63-9A96-A94D-0C3E59F71783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CD03BEF7-E690-8161-68C4-CBA50FEEDF93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008255C4-8149-87DA-9201-8F7EDA93A28F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DD6775BD-ACC2-1688-C558-11D38945074C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1F565D26-550D-3A66-7652-7548C41E3103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407E3248-DD61-B86E-BCAB-CC6E520065C5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224C5A0D-E8F3-CB23-8095-D2FAEB612DD3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38B06F08-1AA4-AF0C-220F-0B2526B4CAB2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F3AEFC7E-4689-8E3F-E4F5-DE08354E68F9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4E093B54-E95B-EBDE-1C4D-FB2E9F07C5C1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3ECAF505-D2B5-7DF0-F684-03DF66A323E2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27E0DFA5-7AB4-3FDA-AA53-8143C64C1E7F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E3FDF9BB-CFDD-60B8-4E05-72D69FB5C377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E551F75A-08E5-3E23-99AD-0899CD01E717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C34C0A48-591F-F6B9-F8B7-082C92DCB472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6563B70E-8212-B430-2E44-E9A3224EE60E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D0FFE723-8473-93F0-FCD3-81D3C7C7C3F9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FE67311B-CB9B-6EFB-BAB1-55D0702B7AF7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B1ACE1CB-86CC-F873-4F39-47E76F14407A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31D1E104-EEF1-A248-6E9F-B43D59351BFF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234F14BE-A6AF-49F7-4D0B-B7A7EEE0D3AC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9B3DF6EA-E3DC-4EFE-1026-30A2B464BF79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745CB046-D251-1B6C-D584-DC9CF9B2F3C1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3C0FB5D2-5C14-1F9F-E430-7DBA71B55694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146881C7-F85E-D8F9-4817-935DFEBCA902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17B111CC-6A6F-D426-22F5-7F75E5807E7C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12753394-D74B-C134-5D08-4576095828AD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5FC4AE4F-64D8-9ACD-17E9-2E8DA80B4605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B8DA848F-639C-E3B6-DF36-53BDE838BF5B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F132C40D-6CBB-BC9A-9FDF-8FB57F8756C9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F9166B14-3F8E-99B1-4D3D-F1BDB4684026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6311C9B6-BF86-7495-53D0-72A642749D33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D130D49C-E292-C0BD-E1E1-9FF50AF11A58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1791E1D6-C6FD-A9C9-CD92-F1CA21CA7797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DA452060-A03B-7C9E-A96F-741A567D227E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E32AFBC7-E7B8-1CF5-4C56-DBB0C63D0460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832B3B4B-BB97-252F-A37B-05B56FEB64B8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A006350B-D3EA-4F4C-00E8-12A59E729079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05A14A6B-0136-5CF8-7FFE-7C1921F427B8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432D16CF-5F6B-A7AE-9CB1-5DF98A65E674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6A126EB6-0BA6-59B4-ED1E-BB3A6342D0CD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9A57B4BD-63BB-721B-BECE-298A03E23138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51098C8D-8A11-69DA-0563-6BB91223FAC5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AFBA49C5-2407-B183-C670-4932FCB4808C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B44D566A-6773-EEC5-1F6C-BFBE7D3B2430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AD55184C-B227-72BE-2792-591CE3FE4E90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980DA4E8-76EF-864F-EE05-6A9829496016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1B8F778F-E492-8D42-E438-3AEAEE89D68D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EA15C3BE-EC54-BCA0-8C92-3D3F338B4B4A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D2EE21DE-0CA1-59A7-B577-B49A2B3D8605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7F25101C-A1A1-B718-78E4-B375D87AB233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57192297-DC47-AAD8-9828-021129BE2C33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D5526BFA-32F1-EFAF-8104-F3DDEC244FD7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45601B24-14E0-AEBA-0149-ECC18104AB76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996A92C9-464D-E3B8-1CB5-4707767ECEEC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623B3482-BDDD-9B69-B406-1A8ED074C542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95719C29-A46B-B6AE-4D7D-15F1927F0F70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7254BB5A-FFDB-8427-D870-EE8BB96E8AB5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494E4BBA-1D8D-86D8-C8D3-67F8EBB462C5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B4EFD26A-027F-0E41-4ED8-A0AD7C510EF5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FE2CC5A3-0762-FA04-383E-828BB86C6195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8AB37081-297F-5252-2DC6-BCB4DAED31D6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1C28653A-F2DE-1B5B-934C-6AA3976F4409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D9B1E353-E60E-24EF-C7BE-CF268B5DEEF4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61589CBE-EED3-7624-B4FA-55E3936F103C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C59D9023-1166-FE1C-C090-B1FF673150D2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427C3F33-F2F8-E359-2F9B-B7C7EC66097B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A8B74607-FF30-9D80-1482-2B6F5BC66932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CEDECB8D-BB0F-A464-B102-74ECCB801D4E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831AED21-0454-A79D-E1CC-72666550C50C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4E718781-B4C9-A15F-A9DC-BBF15BAA3A8A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21693A61-0582-DE7F-092F-799D3E288257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8716BEE8-212F-BB7F-D311-805B9AA15479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CE7B2D46-DA1F-48DC-C9D9-34A79974C34D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71B85E2A-B036-3387-3683-6C392F8DFD3A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70E2B83E-110D-F473-7970-632E13D3AABA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93033394-36D7-71E8-0D06-4C5DADA3868E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9608CCB7-DFEA-6DE7-F275-289883F1C04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095BC447-4D06-AB94-2542-748C64A5FD0A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451A2E20-D252-5A3D-7CC4-176496CD9DCD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8BB824BD-BA52-F50C-AC08-4447A8013AD4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E30E1E4D-44D8-A7C8-0402-6E4F24E61A8A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A0125DEF-C4BE-93E2-6E14-46CE63B56A6D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06C834D7-4179-9FF2-C769-89825D6F7764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6676FFE9-71DC-91DE-57B8-1D0F05664050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2C25A82A-CE71-EEBF-ECB3-DC67CD0272F4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85E2DFDA-5F5A-FEB9-384B-CACFD0C5FE9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E651A596-31B9-530C-D5C1-81376995F4EF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1F560FD3-6689-BA9A-F060-704144D721DF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4322226C-2FE2-F88B-2B40-CA468F5BE98E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E4EE8666-69AE-675E-7DA0-AD3C3D6D0137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0013101E-DAC0-9D49-9D35-9774C59D15C0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692B4D73-A514-D923-65D2-067BB4AE1757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8D7C727C-F303-3F70-21B8-F93008BC2149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EFDD7F87-C452-1425-6F27-98B6DFC7409A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908A5BD5-431C-065B-1310-8AD06E0659D5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7B1EAE0E-3070-2CC1-BE3B-18E9CF4F1500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529CBC4F-3DC0-2AA4-FCF8-13785C331B7A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D855AFEF-ECB7-63DC-B716-BB45BD392957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1E52E59F-2904-F4CB-B194-8CE2E47B214D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77CA6AF2-0715-502A-EFF7-FEA74731DB7A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520C14F1-6EC4-2341-F6B2-8E9BAC1F7CCE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795A3C3B-EC52-C3B4-233E-E06DE9EFB984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135FD6AA-AAB1-BF61-18EC-C3AFADA6BD04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5AC63BAB-A1D5-D843-95F2-23CD0A00D64F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E0067C55-2FAD-5982-BB06-3A5E54D2A873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4A07B96D-DE8B-0867-61E2-DE16D0E17F1B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CE55CE1B-8C0A-8B70-1B38-2809AFDFB29E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7AFECD02-F224-EC41-5476-51B515D879FA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6F57DA5F-9845-198B-5875-8B0B869B760A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BF07E80F-C29A-7F1D-16E3-C7D73B56163E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047D1F34-D4E9-5735-64C9-FE6C416176BD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BFA52DF6-2C19-1BF9-64D6-16717F032B7B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67987778-8806-F804-F150-97954F0BDE60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28DC914A-6DC4-7484-9E2B-E99CA67D988C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C37200C9-9C09-514B-34EB-3A45F731B148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5EB61A1A-4985-2A58-852B-2F21AF4A245E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EFF530DF-D065-D09C-9884-B449249ABFCD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699933DE-9405-6730-FCD8-A2D4A52EDA51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8DC82768-697C-9496-7829-34FD3F608F5C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A163C1A1-2B1D-CEC6-C639-CAE4FFD781C4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D2144A85-6E93-276C-94AC-AFB27361501B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B259BE6E-3DAC-A15A-643C-AD7114FEF8D6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492D03C4-337E-B948-CEA6-62EA65D9CAC1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D0B99B55-EA2A-7789-2390-4660522E0F0C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B698C825-F620-4CDF-2968-3568A34EEC7D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4E51D49D-5C7B-1D48-0E5B-C3C5F228F1FE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34DD0BEA-66F8-5735-A434-FD511AEAFA8B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2CDD5D4A-CB0E-5862-ACB2-B70017ABC287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1321B83D-A96B-209B-9673-A7E1F93355EC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ADBBDBA9-2D70-A24F-4A2F-7BE66D186E73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DD6464A0-EEFB-01A2-60FE-D5B04C0BA10F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898B42A0-5A81-3B4A-5223-963516D2CA4B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4204519B-29EF-A06E-C990-1F1622455453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35F90485-84FE-7BD7-51C7-0D5BBBD4EA04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43CE72CB-C10B-84A7-663E-251736336A3B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BA293AC6-FED9-BEC4-69E2-57D2C02AC09B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C4E16B4D-81C3-686E-D1D4-5BF02C8F1097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6E7035D7-3169-5F76-E06A-06D168E199AA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6E6BBA81-5A26-50FD-52DB-C29C3413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35149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22893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Conditions</a:t>
                      </a:r>
                      <a:r>
                        <a:rPr lang="zh-CN" alt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endParaRPr lang="en-US" sz="10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F906B224-0A9D-2911-94AB-6924F1E0E1C9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05B9CA87-7C41-A250-EC07-3A711F061466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287B14-3B33-04EF-4D5E-79D6411C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79937"/>
              </p:ext>
            </p:extLst>
          </p:nvPr>
        </p:nvGraphicFramePr>
        <p:xfrm>
          <a:off x="4248897" y="1627235"/>
          <a:ext cx="825500" cy="2235200"/>
        </p:xfrm>
        <a:graphic>
          <a:graphicData uri="http://schemas.openxmlformats.org/drawingml/2006/table">
            <a:tbl>
              <a:tblPr>
                <a:tableStyleId>{5E5452A9-C68C-42AF-AA80-DD64C1821DD9}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23750333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All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9601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Alabama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0265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Alaska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91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Arizona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3685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Arkansas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097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California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353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Colorado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294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Connecticut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0312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Delaware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84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Florida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282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Georgia</a:t>
                      </a:r>
                    </a:p>
                  </a:txBody>
                  <a:tcPr marL="9525" marR="9525" marT="9525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0077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DEDED3D-7B80-2DF9-0BD5-02A7A362C6BB}"/>
              </a:ext>
            </a:extLst>
          </p:cNvPr>
          <p:cNvSpPr/>
          <p:nvPr/>
        </p:nvSpPr>
        <p:spPr>
          <a:xfrm>
            <a:off x="5045524" y="1648312"/>
            <a:ext cx="64008" cy="2229866"/>
          </a:xfrm>
          <a:prstGeom prst="rect">
            <a:avLst/>
          </a:prstGeom>
          <a:solidFill>
            <a:srgbClr val="D9D9D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1DD622D0-756B-1BFC-E280-DDAF8D840B0E}"/>
              </a:ext>
            </a:extLst>
          </p:cNvPr>
          <p:cNvSpPr/>
          <p:nvPr/>
        </p:nvSpPr>
        <p:spPr>
          <a:xfrm>
            <a:off x="5045524" y="1657258"/>
            <a:ext cx="65853" cy="9144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2CD420-D926-9B4B-615C-870AF89EACFF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DF1907-D77F-F094-D9BE-09519FD53952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ABCE6D-B8A1-8E0F-1950-EBAB3B6D022E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20" name="Terminator 19">
                <a:extLst>
                  <a:ext uri="{FF2B5EF4-FFF2-40B4-BE49-F238E27FC236}">
                    <a16:creationId xmlns:a16="http://schemas.microsoft.com/office/drawing/2014/main" id="{E96D2001-B76D-34A8-A5F5-0C831D8AC7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4AA54C-3957-A4FA-9678-790569B56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Merge 11">
            <a:extLst>
              <a:ext uri="{FF2B5EF4-FFF2-40B4-BE49-F238E27FC236}">
                <a16:creationId xmlns:a16="http://schemas.microsoft.com/office/drawing/2014/main" id="{75958AB0-4504-83EB-58B1-9077CA198895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186C-D41F-D445-4308-214DA891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58A398-9030-5577-EDB4-7259D338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2D0E4EE6-DA3C-4FCB-2967-5B8F37FFFD78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6537C363-BE63-01DE-B756-14972040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0D1A2C-A2BF-3E1B-DC76-80EF74F19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38203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E0403C-D6EA-4B77-79A3-4D7AB71C150D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03CEC38A-795D-8872-B231-EA5287A0B36A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54A81B10-2EAE-891A-1070-C1FD0FCCAE6F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B2FF3CCF-ED93-05CA-6128-EDD3B3B11FAE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2E43C722-3775-46AC-DBC8-B4E7403C0624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0803DACB-E6F4-8C82-4C40-D47635589EAF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E69F1C3F-BAB2-4247-927D-BE48C7EC6F06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8CF1AC50-B514-6BF0-1728-1C9CE4C88020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D45B9ED4-A6C2-A483-CF09-C4C700C3CAA6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2F3E24C2-BDDA-173A-DB41-0AE3E84FA850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2D6DB84F-2EAD-AA20-ED54-19E7EC21C018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4F90FE9A-1B3F-7F77-7359-92E8E83840FD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75813AD6-15CD-150A-B6CB-5E15EA540BA4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AD81CEEA-5B1F-22CA-09A8-F1E46169334A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53520C33-E8FD-C884-A40D-FFF66D8519F5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C292F6A4-975F-949C-74CC-44AB88DFDB71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6FFF9945-89D8-95E7-CEFA-6C0E79E10AE7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8D0E1532-6F46-45C1-FA68-2573C68C5C79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C00D581C-931F-F929-1EC0-97881BA1C42C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F7F59F6C-B1CA-ABBC-439A-2D8E020A61E0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06E70277-31A5-0532-9133-7EDE63A2AB88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400B8776-DA76-AF80-5747-3FF60BCBD1B0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E8DBD540-26AD-F24A-3A0D-A43A963EEE41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5840AB50-2AC1-6102-A402-30C06712C519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E76AE144-1355-CBB4-1916-91BF4316B2B8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3AB63466-BFD0-5F56-5139-40A390BEFBDD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479E7474-20CA-A4B7-882D-369D13565999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3EBAEAAC-068C-1E26-2800-520C8C1E26A9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9DF38B67-EAE9-32AE-CBB9-C6615278B569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E865091B-D6BA-E855-2F00-97B8C17DEB8F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24CDC8C5-2891-2109-7D6F-E012F4868A2C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2ABC904E-92EA-9A6B-CA16-8DDF89A50E5C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6328291B-D9A8-8785-1846-2CE17E52EDAF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C0A1F72E-1958-6CB3-385A-B42747AFEAF8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45EA75EB-8849-5F68-CF2B-CDEE132C6BC5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DA784233-858D-7D65-13CC-3CB31D902225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62DFC2F6-6D71-8C23-0DBD-E66D9EB14703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CF9D6745-12F3-C49B-7D16-9BB3F94BB074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791506B7-F486-BD62-82DC-FCC6CBD83E91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01EE3C6F-D231-26C9-8EB9-5314A64335C2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232BDD8B-9ED8-1177-8681-260DE614D199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14B69BE6-AD81-B254-7917-8DD3DA3AAC7E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2D381B82-B316-1972-845E-9C8DE463623C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6166E568-5AAD-A16F-A778-40BEEDBEAB7E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0445737F-BA77-95E7-21A9-A1BFA457612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787CD918-A8AA-A2FD-B932-18A77C68C926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6B6DC9C9-DF83-C90A-0E79-77E268ACE87C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5CFBC5D5-9976-AB45-6E3E-9C2843957E90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BDF174F8-9903-F198-4822-4DCFEC0269AE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160EA9A8-ED15-D904-68E0-43E4C75A5A76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AF00E7A7-B92B-7514-4590-B54C128DAE18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CE991E53-5BC8-30DA-377F-4B4F29FC77F8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55498838-AF13-CEEA-B6EA-B62FBCE3787D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48E99863-AB0B-0475-DEBF-7E9CC2088600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3E5F7C76-9B3F-7A5D-7051-8C433A7FB10F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CEB08D59-FB8E-4BB4-FC2A-F0207055A714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70A5E95A-FB57-F160-0AE5-44204E1034ED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8D6CF18D-1DBC-3D14-2BF1-9B67E2ADFA30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65ED6537-AFD5-FCFB-A634-4FFDB3F7E475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38C89E40-9A1F-8D61-6770-C128C2CFC7C2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469851FC-1ED7-698D-B691-1646F53D6B0E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5423C2CD-82EB-E4F4-ABA9-D64B6548D5B2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02EFA1CC-DCE0-E518-6207-80E08202DFE1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564B54BA-3CCA-FA78-DA78-615656D013A8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38492729-759F-A72C-0281-B6E31ADA1069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14522BC8-B092-0DB4-CC34-3442D040C25F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179A9DCC-AF19-EE37-ADE9-D03CBD1A03AF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64798BA8-156F-8641-BDD1-138E1E246727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36ADDAB0-D033-7462-A45F-6293EA109B38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7D5E2D42-C8CF-ADBF-BDC4-1996CA5C0C9C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CF16770E-9E75-2A4E-C7F4-9FD9C6CC2464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BAAC23A1-0376-F38A-0F8E-BD7C133CF7B1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691A7038-5D10-1977-D268-D36AD3D9983B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BD9F22EB-BEE0-774D-2B53-FD5C5EC183CA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337F43F9-67B1-F63F-FB88-C7B8F4020E74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AE2C4535-08D8-6F46-7419-5DDAB0AD7DCE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6DBBD882-4C07-4DFF-F4B6-1966B97B629B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BCA4E6B4-0AFA-C74A-C83A-93BA0AB7CCF1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5B8ECAEB-E0C8-E508-71CA-E0A46FBD4B64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803B4456-D853-2F11-5C3B-1684355EF1F9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A33D3F59-A017-E101-822C-51B818F8EA68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18786137-3165-E448-A8F5-0116D340251B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D7904C72-0243-2DC0-56F8-028778FD9410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E474F2BF-B886-A6EF-8031-0310583DEB6A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1A3750C5-D9AA-6EC6-B7B1-1333DC0361F4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C13D67AA-D066-1CDA-8B54-CC59DF396576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9C14C73E-5AA5-1FDE-5948-C32CBBEEDB25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AE687C5D-31F2-85FE-C81C-EDE28339F45C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4B52AE4D-0CAC-4509-DE66-915EC27D8405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A85865C9-6238-85F1-2909-E6964A9A1CCB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825993A5-1052-0247-3109-FAD4E48620C0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13505B52-414B-5BA6-8235-8CBF846D3BA0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6D6FA564-5304-3382-50B9-FFA1FB68E273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AC7009FC-4F19-3F27-0CC2-AA993DBE7AD3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66C1A7BA-54E0-E44E-FEBE-8CEA95DE0176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13B40045-F51E-78BA-28EF-E8922EB087A5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71085A5F-3B70-710C-C33D-529A9B738088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D78D31CC-4582-3A2C-CF41-E6D0B8CC4169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D17ED0D0-8096-EA84-8320-C766A3AC64BB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B951C678-87C7-EED6-C6C6-DBE68EFCA7E7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F8610F7D-C0B9-F35C-C833-6FBA7CED33B3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90CAE5CC-7750-8D27-4128-BFC1CF5757CD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60C3A196-37C3-BE34-78AC-5A229E16EBBE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C0D4CCB1-7A9C-8DC8-51DA-19D8B814E85F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C997AA68-B47D-B008-483C-9D1A24CB9A52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1D6EB3FF-9F73-9F3A-9D3A-B3BDB18F895F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89CF05E2-D978-40B9-5CBD-AD0A6F04C5EF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31B6D797-3AF5-2A31-B3C8-0DB3EE81211A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06514516-83D4-CA86-778E-7A12DF138D04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653FC7DB-FD22-96E4-2201-B1C7588B74AB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50DB9F25-9E91-693F-0C3A-5BE4B3EC1E06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09BDE526-B0B6-2797-B9C7-1FF96AE2910B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DDFDA54F-0B3E-400F-A2F0-66D88ED4D793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12E1C6D1-EC77-633D-1E68-992358F9B534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CF786140-69C2-4613-D081-C7C549EBB470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F3AC1CD3-7009-D16D-F130-5647F1D66330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C3E74393-40DF-90EA-3BAC-58F649EF6A8E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B8ED34A4-F0CA-4C56-E1AE-A767225C8903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6412FA00-50E7-15B9-DCEE-39FE902801EB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D23C9CD1-CA5F-69E2-060A-CBE0070437E2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4B98110E-7E72-21B4-E45A-FD5EC107A3FA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04E5F06C-4ABA-6223-ECF4-8F30126B5855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27DDCC90-90F7-C784-2D2A-21D268FC5472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55A83E2F-ADBC-EBCF-CC0B-A8083F3FE843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517FDC89-19BC-12AC-BAD1-FD60BA967D81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EA5B4416-1F82-B5A3-3D5C-779080A8221A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F1FA6A91-499B-9E1D-16E7-53A673E18172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D980863A-4A6D-7DE7-F34E-9022D73D39C3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1E9AA30C-3519-7F13-62DA-2E94EC3E7E40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443E580D-716F-33A3-42B8-8D7C43BB387C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31FEB8E1-632D-628F-7387-D17F95BD213B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D2AAD971-ED6D-626D-3FF7-50149EB4D345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E0E3E7EB-228B-2B39-146B-CEB3527C4406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40D6E187-85DB-F9F0-D44B-FF458DA5781A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8CA03B70-C977-70F9-D15E-B5BA3A3D1998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C00B79CE-6744-AAFE-40BA-56E32C4B1EEB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5D5630B5-2DBE-5E59-141E-1035D0BEE933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8BC8DB25-8C1C-E1D5-D7C2-1E786EAEBB42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82370B80-C9A6-A639-4344-C070C7131BFC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26412438-08DC-41C7-6AC9-F0306173E74C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A8E5054B-AE9D-A19B-640E-EC4780A3A338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663A10D4-FE6D-0A08-B1E4-53D606A84392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33C7DB7D-A69D-B712-8A94-B6F106EDD7E6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8412B7E3-36C8-CFEA-0FAD-DE4EE92A3F92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20055D80-A635-258B-3795-4FE805920396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8BE3E820-0CDA-35CE-F3BC-5078D96FFFB6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C9D1FFEB-DC93-5C93-C6DA-16FABD4406ED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1F31AC10-1F69-41B8-9277-C689A2102386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C392D1F4-8C79-E9D0-D8D6-6D273A412F23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93FD5CD5-9B52-29C9-3431-5DE4C434FF80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A6D93305-2D8E-FBF9-4820-E99AC0ECF241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2A5E53CD-DCA4-0FFC-8EA6-269BBF37656B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3F799124-C56D-1BCF-681A-1F84BA09058A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3621BFE7-D677-C3A0-43F3-3EADAE52D5CD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992BCF91-F004-3E40-63BA-C1220968D38A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ED6C04AB-85EE-930B-9F95-BF89190D321E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F03E8721-FA9B-F045-31A9-0C8194F4CA2A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33A261B1-ECD7-C1E8-72E8-10ADE417DD8C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9A85ADD3-3EF0-9356-8F06-899543926906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6356EFB5-9854-EA52-A915-3C5B8E6CD6A1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BE0923E6-5C59-D171-7CCE-90815ED00C30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EB11A6E3-769D-43B8-6C95-36077EA52137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695B1DB9-12D0-134D-BF49-823AE2FCCB12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F7AABF70-5C20-DD2A-A2B7-B434A51E25CC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28929735-25AF-20E7-7951-C6014D780411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FFA96A48-B222-1D5F-9402-7341CCD7A7A0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1510AD61-278E-682D-5D59-89D3797580F5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BE0CE584-CA22-9485-04C3-0A1BC3C13F10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769A9885-5CE6-2B0F-7985-6BEC59CB264C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9CE6C158-F817-EFB4-1150-22E3329A20F6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84856A7C-CA5B-02BE-3892-E6FEFD3077A8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18026629-E6A3-29C4-ED1B-F8163AB7C565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88F29D6D-4E4B-5CE6-2C3D-16BA3A88C448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ECDBF5BF-5B3A-ECE1-07F4-70BC0E7AB524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362F30CE-73FE-3BC5-87B2-84730A4EE87E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60B41B8C-2FAC-9F9D-4F81-ED664375EB9F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5C71BA88-2402-7CCB-9B58-413AB693B0D2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CB9E5BAD-3A0E-9B66-031E-33849047FF6A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E4121C5C-596A-5123-02A7-5814F0EE1A28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850CB8E5-D3B1-00BA-B70F-659657544B17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CF81E15E-A265-593B-EA8A-C4CA97B3DA90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B6E3DC2F-0E33-5392-4505-60B83DAC80FD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B6E50A77-2897-2A9F-38DE-188390EF954D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5F3A548E-90F0-896B-972B-808ACBA78F7D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A70F20C6-C592-77C1-A533-98782EBF8993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710266F1-5897-B9A1-642C-FA6C672769C0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171FEEF3-22DA-1A37-4C84-5F96B073C887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AC6B039A-80AD-19D8-9B39-82212F90F060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61ED4D95-F0D9-C847-1C52-E9EC1319FE28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C2514887-94C6-4ED9-008E-78606C2DF026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679197A7-DFCB-316E-CDE1-042AC9F0046A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096DF38F-4682-EBED-3522-441AA7B78D6A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3C1CDF5D-14C8-19E9-8358-51E29B0444A4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A2C83536-0640-A230-7891-A443D403F698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02CEA149-58A8-2498-00CE-E0120B53613F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BDB637FA-1630-F695-C38E-A4EAD6849E28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B89DB17D-B415-B231-CEE7-82DA74E97000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E3E5BB78-F45E-6D85-1971-859A33D12A12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BCE8FB7B-EBAE-C6AF-2474-6D86D4B4C1C5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FAA25CC6-3A2B-3445-C7BB-4E276D04BDA5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C033E9C6-73F3-57B9-23EA-6C2DA1419765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FCD8C0DC-A554-10C1-317C-F778D30AF559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FEE932E7-E199-7C10-8306-8363DFC27874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D351E439-1370-CBA3-3847-359295C319C8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17C55903-BE50-48E0-BF25-DF5929840746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95F93245-0F07-F842-2DE7-78F07A97F206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3B6F1A0D-1322-3F86-34EB-033FDBED8425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FBED574D-53C3-824E-F359-5D1F38B631A1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1F78F7DA-76B6-9E98-7E4B-E07B521451F9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57EA3C6F-4104-3F13-282F-FAF2AAEDF06D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0C598D99-F3CA-F166-5CAB-6DA7E6D2D7EF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3A3C82E8-82E2-C172-11FA-DEB6529F6276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E44A55D0-A442-E47C-019F-62137DB9C1B9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CE685475-B062-6390-F1B9-61226448B2CF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F24D9CB8-7706-8C22-CF75-98194F55EB62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60F916E4-E311-A890-7F5F-6E020769AF36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2F255A78-9375-FF2A-BB53-DB4A7241719B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BA1EAF3A-8E98-9E5C-97C5-869CFDCDD85F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CAE7F1F8-7D33-21ED-BCF1-EE6B4683203A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4FCF8B5B-DAEC-F917-310D-57FE9615A92F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DC4E6BE4-C791-6835-1A2B-E010EF4E0F31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BBF8B3D6-F6C1-AD3B-5458-93A279B78828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22FC7E9A-2A38-1904-EEA2-82A2080040F4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26C818B2-DF5B-6E64-58CF-0ECB16AE9CC2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2EDCDAD7-46FA-14C8-66CB-5168A1E5F245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5E9C6E6D-BE27-1034-0299-649D953833F1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95CB3509-1869-8BD2-B58D-49B61FE98850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2000C76B-7F47-8E8F-6A28-92054A50DFD0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EC5B6618-B327-07C3-F766-0B7F23DF91EC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3CBBF890-E6B9-508B-F8E0-04957F857BA6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718D6401-D5F7-7E93-2EB0-227AEE62B5C7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10C71FA7-6127-354B-755C-1F10ECB8F761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1C61E55C-9F90-03FA-207B-4F6A3B9A113B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7507EA02-3168-9836-1D23-A8CFE53BB65D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E98C387C-EDB4-34EB-D832-9FD1E549757F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B1B21601-8CCB-747B-E584-70045C6D09B5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B733C521-E9B7-CCD8-F902-B00DFD87F833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AA216FE4-A5A6-680D-9E46-8A7F4F6A87D4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B63A44EC-C789-2843-50A5-FF67A19C8149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F377FF86-B872-9602-D414-67B3A5142B9B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1D94A777-BAEB-B8F6-BF35-F3462553E969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006D57A5-9BDD-15D3-7227-5DE36B8315E5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1D165CF7-0DD7-A8BA-0A80-AA1C4DC7C376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69E83A1C-986B-68EB-0AFC-DFC52D7E7E2E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3D4C6917-5AAB-9D30-EB22-AE549F30E710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438BCF8A-CF18-A9FE-57D9-EA950647EBD0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C46451BB-0A6B-C516-89D5-93FCF265C5FF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808941E0-B0AE-1276-CE0C-7C1D87C3E3FC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D9393C71-396A-F63A-A1CB-6A06CDFFDEE0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B3EC59AE-C26A-DD7B-7061-9F3A5BD9DFE3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888DA322-585F-266C-19FA-1B486474EB20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C6EBE505-E1D3-4E89-C2E7-384A97CA28F6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653695AC-0D0B-D0AE-FE58-E29BCD29ABA2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2B33AC31-550B-5E64-CEEF-A8558047F8EC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3FF6C717-56AB-0FBC-6DF7-EEBE1D3DB2A3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0218EB32-FB12-A4E0-8693-9B56AE6B0F4E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FE84F3C5-0184-6C8F-A420-CFB3419FE42C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D56A0817-192C-3D47-33BA-B5C5D2557C36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0BA3E2E0-C2A4-B368-5F3A-935567DB41C0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9A912E5D-70B2-1F7B-E216-323B341ABCF5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D3F45274-BE3C-1C41-CC88-E9D9BB077BF0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EC199EAA-1786-8EAD-7EAC-1071F0EBF365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B88302DF-A10F-4E18-7F52-BD1C58CF2597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494553DA-57DE-B38B-1C50-A785C90EDA38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AC815D09-8692-9D5C-570F-0D8573A4CE57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A36A15F7-CD60-4CBC-F840-85C915C63511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22258C5E-F561-27B0-D736-1E5F9F99901E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82EF5753-7B51-D5E7-7EA5-E18C7EAC1511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26960FF2-6923-F36A-BEB7-35719680C913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9FCC988F-D249-A4E4-6139-8197A276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50869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069C9C79-105F-D47D-EA88-06FB2AEF8A5B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FFBC3C86-E288-2D20-2ABA-FF4E88BC78AC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AFE3F3-834E-B9B8-624C-45B593C19B17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BD0481-EFA0-0928-2C79-D74CD7256870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CF1EA6-C665-AE07-02BC-CBC4D16AF041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0DCEDA1B-1C56-668B-56B3-7D4CC5E7C0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504732C-9A7F-D2C2-7292-5E189F4C3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A6144B-AC89-1F92-5B1A-891D7D21E239}"/>
              </a:ext>
            </a:extLst>
          </p:cNvPr>
          <p:cNvGrpSpPr/>
          <p:nvPr/>
        </p:nvGrpSpPr>
        <p:grpSpPr>
          <a:xfrm>
            <a:off x="5242905" y="1664732"/>
            <a:ext cx="2924466" cy="1970242"/>
            <a:chOff x="5242905" y="1664732"/>
            <a:chExt cx="2924466" cy="19702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9B5B9A-DA89-867F-90E6-486372BCCB0F}"/>
                </a:ext>
              </a:extLst>
            </p:cNvPr>
            <p:cNvSpPr/>
            <p:nvPr/>
          </p:nvSpPr>
          <p:spPr>
            <a:xfrm>
              <a:off x="5278402" y="1676121"/>
              <a:ext cx="2691811" cy="1958853"/>
            </a:xfrm>
            <a:prstGeom prst="rect">
              <a:avLst/>
            </a:prstGeom>
            <a:solidFill>
              <a:schemeClr val="bg1">
                <a:alpha val="8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B2DB09-4A18-B3E0-31F9-AEF539A889C9}"/>
                </a:ext>
              </a:extLst>
            </p:cNvPr>
            <p:cNvSpPr txBox="1"/>
            <p:nvPr/>
          </p:nvSpPr>
          <p:spPr>
            <a:xfrm>
              <a:off x="5242907" y="1664732"/>
              <a:ext cx="29244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Seasons:     </a:t>
              </a:r>
              <a:r>
                <a:rPr lang="en-US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Spring     Summer     Fall     Winter</a:t>
              </a:r>
              <a:endPara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591A41-F666-0719-E73A-63ABC8ECB421}"/>
                </a:ext>
              </a:extLst>
            </p:cNvPr>
            <p:cNvSpPr txBox="1"/>
            <p:nvPr/>
          </p:nvSpPr>
          <p:spPr>
            <a:xfrm>
              <a:off x="5242905" y="1864727"/>
              <a:ext cx="201348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Admission Rate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0F5FA1-F3DF-0D9B-530B-218B72223569}"/>
                </a:ext>
              </a:extLst>
            </p:cNvPr>
            <p:cNvSpPr txBox="1"/>
            <p:nvPr/>
          </p:nvSpPr>
          <p:spPr>
            <a:xfrm>
              <a:off x="5242905" y="2219127"/>
              <a:ext cx="21247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Emergency Surge:</a:t>
              </a:r>
            </a:p>
            <a:p>
              <a:r>
                <a:rPr lang="en-US" sz="10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      </a:t>
              </a:r>
              <a:r>
                <a:rPr lang="en-US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No Surge       +10%       +20%       +30%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DFD458-031F-2443-D452-A647A5618A69}"/>
                </a:ext>
              </a:extLst>
            </p:cNvPr>
            <p:cNvSpPr txBox="1"/>
            <p:nvPr/>
          </p:nvSpPr>
          <p:spPr>
            <a:xfrm>
              <a:off x="5251939" y="2561725"/>
              <a:ext cx="2419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Staff Current Shortage:     </a:t>
              </a:r>
              <a:r>
                <a:rPr lang="en-US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Yes     No</a:t>
              </a:r>
              <a:endPara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r>
                <a:rPr lang="en-US" sz="1000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Staff Anticipated Shortage:     </a:t>
              </a:r>
              <a:r>
                <a:rPr lang="en-US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Yes     No</a:t>
              </a:r>
              <a:endPara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83A1AB-1556-75A9-CC71-43AD0A7CC5DF}"/>
                </a:ext>
              </a:extLst>
            </p:cNvPr>
            <p:cNvSpPr txBox="1"/>
            <p:nvPr/>
          </p:nvSpPr>
          <p:spPr>
            <a:xfrm>
              <a:off x="5242905" y="2884441"/>
              <a:ext cx="268950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Available Beds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848A8A-6A54-2D58-24C7-3E597DC7F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9673" y="1749148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50E14E-EDDC-5CC2-47E9-DF9D94DDB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9381" y="1749148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86AB81-1F79-306F-B8D4-264F83BD13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9797" y="1749148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0239E7-54A4-1D8F-EA48-45F37B7D5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8660" y="1753230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62C942FC-3C3B-F3A8-7DF4-BAC2A7B86CA1}"/>
                </a:ext>
              </a:extLst>
            </p:cNvPr>
            <p:cNvSpPr/>
            <p:nvPr/>
          </p:nvSpPr>
          <p:spPr>
            <a:xfrm>
              <a:off x="5329140" y="2100369"/>
              <a:ext cx="2549608" cy="27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FAD60-37B2-EAEA-5E3E-6AED394E0305}"/>
                </a:ext>
              </a:extLst>
            </p:cNvPr>
            <p:cNvSpPr txBox="1"/>
            <p:nvPr/>
          </p:nvSpPr>
          <p:spPr>
            <a:xfrm>
              <a:off x="5247433" y="2089385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0%</a:t>
              </a:r>
              <a:endPara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234595-44EF-964B-696D-54143D03D25A}"/>
                </a:ext>
              </a:extLst>
            </p:cNvPr>
            <p:cNvSpPr txBox="1"/>
            <p:nvPr/>
          </p:nvSpPr>
          <p:spPr>
            <a:xfrm>
              <a:off x="6420129" y="2087145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25%</a:t>
              </a:r>
              <a:endPara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EC6E1D-6A26-6017-4C28-32F89CD8B9AB}"/>
                </a:ext>
              </a:extLst>
            </p:cNvPr>
            <p:cNvSpPr txBox="1"/>
            <p:nvPr/>
          </p:nvSpPr>
          <p:spPr>
            <a:xfrm>
              <a:off x="7564784" y="2095211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50%</a:t>
              </a:r>
              <a:endPara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7C9B82-A852-2C74-357E-009403DD7099}"/>
                </a:ext>
              </a:extLst>
            </p:cNvPr>
            <p:cNvSpPr txBox="1"/>
            <p:nvPr/>
          </p:nvSpPr>
          <p:spPr>
            <a:xfrm>
              <a:off x="5247433" y="3116511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-25%</a:t>
              </a:r>
              <a:endPara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40C38D-4358-1952-A2B2-3570D0018DEC}"/>
                </a:ext>
              </a:extLst>
            </p:cNvPr>
            <p:cNvSpPr txBox="1"/>
            <p:nvPr/>
          </p:nvSpPr>
          <p:spPr>
            <a:xfrm>
              <a:off x="6448983" y="3114271"/>
              <a:ext cx="3177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0%</a:t>
              </a:r>
              <a:endPara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5D6FB0-3AFE-9286-5C73-743773C570D9}"/>
                </a:ext>
              </a:extLst>
            </p:cNvPr>
            <p:cNvSpPr txBox="1"/>
            <p:nvPr/>
          </p:nvSpPr>
          <p:spPr>
            <a:xfrm>
              <a:off x="7564784" y="3122337"/>
              <a:ext cx="375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25%</a:t>
              </a:r>
              <a:endPara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957A51-8298-0805-F4C3-6963F2CC9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03657" y="2650686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5A5A1BC-B6A5-D823-857F-32FAE7CF1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3247" y="2802098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20801-7D60-FF55-1BE3-107446C57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4482" y="2802098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2B1EE2-CCFB-0CEF-4593-C36A9EF45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2806" y="2650686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23F724-2403-295C-E750-F04643D2C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4802" y="2464631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789495-C7BB-969B-EA20-7DDF5B81C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9258" y="2464631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C75F42-5781-6F21-D261-DC64EADA7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9671" y="2464631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604983-88E8-0108-DD3A-DA5448E76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3923" y="2464631"/>
              <a:ext cx="73152" cy="73152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2A6A505-B515-663E-2952-CD9F0F5C9DE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357699" y="2055637"/>
              <a:ext cx="54864" cy="5486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54161DB-48D5-7BCE-933D-DBB5270EED16}"/>
                </a:ext>
              </a:extLst>
            </p:cNvPr>
            <p:cNvSpPr/>
            <p:nvPr/>
          </p:nvSpPr>
          <p:spPr>
            <a:xfrm>
              <a:off x="5324926" y="3125014"/>
              <a:ext cx="2549608" cy="274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833399DA-9C6D-BB66-DB2D-B605D069FE3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41022" y="3080282"/>
              <a:ext cx="54864" cy="54864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88461EC-0E63-BEE9-D986-238F38DF498E}"/>
                </a:ext>
              </a:extLst>
            </p:cNvPr>
            <p:cNvSpPr/>
            <p:nvPr/>
          </p:nvSpPr>
          <p:spPr>
            <a:xfrm>
              <a:off x="7076809" y="3378548"/>
              <a:ext cx="715438" cy="17095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Confirmed</a:t>
              </a:r>
            </a:p>
          </p:txBody>
        </p:sp>
      </p:grpSp>
      <p:sp>
        <p:nvSpPr>
          <p:cNvPr id="22" name="Merge 21">
            <a:extLst>
              <a:ext uri="{FF2B5EF4-FFF2-40B4-BE49-F238E27FC236}">
                <a16:creationId xmlns:a16="http://schemas.microsoft.com/office/drawing/2014/main" id="{A647FD94-6796-1302-169D-25494B2015F8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A52-8DE2-B161-6FB4-DB3C17177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DBCFF13-A9F7-4424-DD66-34FA380A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A21AEC-B9DE-E2DD-4BB4-E985574566CB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A704C74-8761-0D85-FE8C-BEF2A023830D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92BC3F5C-7EC0-9E0C-A861-3394AAA759BD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0B26D035-AA71-8370-BF5D-7F1F8636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791804-96DA-1AB8-0B22-A60768FA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20193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152E78-9C9F-68F0-5900-BAC6674A789E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7269B057-F782-A96E-FB5E-92E85F3E1A0E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DDB5ECE9-AE25-BB91-C014-04862A0C9324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6C9E591B-258D-9032-580B-840102B383F6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42870CC9-70D9-64DB-2D30-164C2744C001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1F83B7D4-6373-C877-BDB7-54E27EC6C194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F7A519D3-4152-C9E9-CB5D-3D3DE17E2E76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1AD20447-9D7F-4D25-B938-57E3F48F519E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972C68E3-B26C-7B77-26F9-A4EDD09664B4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96115E40-3652-8242-7E41-D646A8FD70B8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77521619-2A77-D3D8-4A67-0B994AE1DAC6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0C5E6A07-6AE6-DD4E-23CF-9DEF29096A01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03CCA2FB-8D46-BE58-0A19-DE24C018C7D7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AD2E800B-C80C-F21C-61EF-0F8B9E46CD7B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1D948CC7-F79E-C550-C330-C8912530C1A2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7D939CE1-A7BB-57E5-5263-84361281421A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769061E3-10E7-03DC-DE71-B15BA52AAB9E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8E776FD8-A94B-0C07-2845-2D5A7212D60F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4AAAF7EA-975E-AF55-0E22-A10485977AE1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C40CD17D-37A9-7A9B-721D-8AA71C06DDF6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1CA9B99B-80D9-D0DF-A525-77C64575FAA2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457DC273-2021-BEA3-92D2-9831E8D8B474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CBEE3C80-C7E9-7EF8-8795-9CDB966198A5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D3998392-D297-5F71-35DE-A84A45BC01AE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8BC5E4C6-F413-17D4-0B77-16473BBBCEC7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36414291-E531-F59A-CE95-DD333FC7F316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777C6E56-AEF5-CCC9-9EEE-8A732105CD0F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16665613-5CB1-D318-A575-3E489F5B3D34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E9D08BD3-E5D7-7216-BFF6-7A0CEBA6C360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733425BD-C207-DE2A-434A-5AAF862B55B4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E4B28534-88BA-97A6-8DE8-3A8D016622E0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E646DA48-8442-E6AA-C77F-F5AFEA4D784D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8AFAE9E7-29BF-30AF-90E0-215C60156107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5A11B585-3C2A-ED6F-F92F-AB17455D3829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FCB22D59-0A0C-234F-B88C-25277B80B416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EE5F75E7-9CFE-73DC-FB27-B31D00FAF607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07DEF99E-E592-2E70-8431-010340BF9C1E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31163D6C-80E8-AE1C-8680-EC229BC3C3F6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4E96B7F6-7FB5-D8CA-8D6E-70C0DE49512E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55A5EDAA-F82A-A773-58E5-DD8DBDBA6E9A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75CFCE25-AD13-142D-1B77-7BEAA1A4EB26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E4AA3971-4069-52D7-C31E-232CE6828B04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447AAF92-95BF-5F3B-9607-23342ED7D4C7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2889EE9A-384B-C60C-7C8B-90B78FA744CF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B6F9DAFF-CC88-B2CB-0229-F865CB5EB78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8831AA54-88C1-294A-9AB5-0E6286AE8FF9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32EC007F-1611-3B46-C7B5-B5233A2EBCB4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8B9CC57A-66F3-6E97-9AED-22A1587109FE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EC9E417B-CC8B-A398-887C-E717751E18C8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1F3E5DF6-5C63-C99A-B284-50AA268FC6D2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3A5E1254-30CA-5467-2E5F-FADE6D3D52A0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989E4638-E4B9-48D3-ABB8-7D76666778FE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0B9DF8B0-8199-8BF0-1AED-C9BBADFE05FB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B2A32597-7F1D-540C-0B15-5730BAC57B7B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63A489C6-A85C-20AD-F228-A3EB9DC5CCA8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2BE18C3A-9FC7-46A4-FB53-B6452041AEFF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8BE9D473-C0D9-34D6-6B7E-CFFE803D89F8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A3300078-918C-D1CC-2AA9-3FE8CD39D549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5451D12C-AA90-99A0-369E-5EC91E5399E1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9D3E5EA7-0E64-CB38-A55A-A7AB5243119A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A1D5F426-AB5A-B59F-4572-91C3A6C4B1A0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EEEBCF6C-E5D7-3241-56A3-5ADBDC993B54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A520D13A-1CA5-EEDA-9B35-1AD370B9F600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3B95F36A-031E-B145-8ABF-02DEBA9202FB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F5307E6A-F7E7-789B-EF8B-DF64D62DD9D0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64285BAF-6483-EAD5-C115-646894BA78F4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0139644D-6028-BD22-6127-4C6E79075BFE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8812B6C4-147D-A9B4-18BE-98FD21E9B764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814C5EA7-5CFA-39C0-F49D-ADAB031F2F62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4FBEF9F6-2FDC-5341-0799-01369721351C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45D87FBC-0A40-18D3-7937-EE3DE5AB02AA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0A614E61-4CA1-EB7D-C67B-8A190F80ABCF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4E001DA5-7991-A6A9-5C7A-2AB8A67A7EE8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E0E9ADD2-1CC1-9E7B-D310-B98EB6579695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DAECA9F3-7B47-9C15-0E78-9F11762EAC18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5259F30F-BF79-5829-DE7F-32C14AEFADE6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F3ECCC44-D9D5-A40E-62CE-F6B256910D85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3959A6FC-376D-0A9C-7052-3DB2061E70CE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F76A156F-AB52-F515-1E1C-25F76DC39D82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A8A4AD3D-A59B-652B-C19E-8CD4F185CCEC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9B68D002-BE91-0794-37F6-59DCC567F8A3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7C27AADC-281C-B2C3-75CE-833E8AC4B706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784182A5-66A1-72B6-BD97-B400358607B3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6D5D8727-C284-95C0-B97D-5D5CFBC29F88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E5F505F3-B558-CF27-EDFC-D1B47F413277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FC70B68A-728B-02D8-1BCE-EB43FB20420A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6C128512-4245-373B-14B0-506A42C28513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691A6CDC-FCA0-DDDE-1AB0-05C67C76D968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F12B4FE9-5DB7-0EAA-EBD6-980AB9B4D4EA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9DA7760E-6C7D-195D-649B-33D56FDC4ED9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162B6895-A8BE-2E52-1F9E-AE30954FB0FA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99271449-4D27-E890-88C6-7D1B28F25C94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6343595E-7AB3-6868-36F2-07E6D5A1D447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D3ADF1DC-7311-2C4A-5D40-39150B4C5FAC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0DBF36B2-E6D4-43ED-DE3B-7876687AD5A1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5739D13F-E6A0-84D6-20E5-7E50BDBD6146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E66FBD0E-A6E5-D11A-545F-1050C6129C6D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BD616BA0-C0B6-1CB7-50BC-71795DFADC5F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E768359E-8929-7B0B-1904-0AEAA394D8CB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052C3325-8F7F-D2C7-5196-ABAF934DBDBD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61AF3FBB-B217-F1A3-29D3-4EE2915A58E4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E26851BE-4F24-053B-14CB-25EFEBFB9640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8ACD7ECA-80A4-5D50-C127-050444047C43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657B9875-225E-716C-341B-8594683F6B5E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E2020D03-F42F-13AF-4A7C-1B8D98CBB4CB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59BBE3C8-966B-4702-38D6-5AC8BD6C7D45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5CBF55BB-8051-B608-BD80-B00F90DBC936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FCA5C0E1-C43C-1997-9502-5E7EF4EAE65E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9C1A98EE-C418-8A24-764E-C3CE08CE44F3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DCE74BCD-D749-E987-BC4C-3B3916A3F2CB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EA70265E-A273-3B94-C7CA-86EF15A86554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9A398F6C-7493-CF11-DDAC-9E1B6BA0A2DB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3B9B4A6E-A937-7B19-DD78-EF8C2E42FA24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E1A9691D-8157-E23D-3329-B7BBDBE2FE2B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A41E70F3-0404-0D24-B496-20B024DA2A17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FDA31841-5E51-9840-0901-F902A5009980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4CA301B9-64D0-C922-A3EF-D23203EE2BB3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9F2632F6-9417-B2E3-AA1C-37EF70C1CC39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D9A2F675-D5E6-F568-D218-7F6F47EB922E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841FC9BA-B136-565E-4E5F-91FE0B20228E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8221524E-D260-C5CD-2A83-6A46A78DA54F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8DFFAB95-0BE6-0E51-1995-C80413D0C8F2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6884C191-0D32-1F67-90AA-CC6FC835D3F9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E06B41D4-E87C-B9D1-92EF-5B89E9B0451D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BC6EF26F-CBE1-5497-BE7A-CF451E9D7DB0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70667BF6-3BE4-37C6-C582-53BCB77FB7C4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057FB75A-3C6A-5275-5FB9-4703928D9BF4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81A8572B-111D-EA46-DDCD-23609FB14FAF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4ACED9B7-B582-3DC7-125A-DC301EAB7DFD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FD1902E3-4A5F-A99E-2BC6-437FF37E8AD0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F6092DD7-4BB2-6448-2355-00565632D4E0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D9A6A8B2-DF85-9571-49A1-F795A35960BE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8E91EBAC-E9CE-A4E4-C5DC-319CA56CDAE5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6E449F1A-6648-BD4B-276C-F5C34BFBFA41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3A248540-E8C4-FD98-2F39-97B002E9E4BB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B557FC52-506F-2117-4060-CA5FCF7747BD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41AD2547-2D96-32B1-B2AD-3F23796FBDDE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EFA6A26F-5C93-9C28-1E00-611253F693A1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84A3B59C-FF42-E9A7-8B1D-C37982504B8F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11D756BB-F84C-F261-8593-7C78AA83EA6C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3EAA8223-F175-27B6-8478-8470A2AE6655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CEEC9F81-665E-F724-F231-7BD7E0A4C2FA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1CC46C98-5509-3429-26FF-71F0D3B9ADEF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CD05C274-5358-37C8-DD07-260F28D3FBAA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5B545839-0634-BF69-C829-78269D329355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F829612F-5AAD-605D-EBC0-3C282981A0A9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729838E2-37E4-0D80-7DB2-EC4A32D36795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71448321-8DF4-8F77-FA74-D105D812C793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70EB2DCC-496D-8403-0027-D0445C43E713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0FA023B1-7E9B-0FAD-ED30-92A1D08FEED0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44320471-9BF8-4438-7E43-E8CF74648CAC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92171CA2-9D40-D366-BBE4-90ED5402C05F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5D37B690-FFD4-2540-578E-F9DAC6E9F91A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8585EB92-353A-6DE9-DB0E-F51D8697B729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CA304695-99E3-0F6F-FB9A-B1601ADF85B1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3A9392AC-72DA-A5D6-FEC8-EE041F257B5B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68D5AA92-5990-C873-5210-CA31FF0BC162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C60E1A66-F60F-DFE4-D3B3-DB19E75C4D11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B4BDE8BD-C2E2-C08E-4FBB-3ABC7AF8E21F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A040BF46-264F-613D-6AFC-5AFE401F349B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B3A9FB52-ACAB-2081-2AB6-5A2336B9F8C5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539D8415-6E38-0200-D504-0B08F0590B6E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F3E3CA16-0F84-DDEA-8606-89773253934E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6A776AC0-961A-A958-34FE-FD00D0D62D7C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D6F78D25-2AA7-B0D6-EC22-1CE45618C10A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2FEC2646-362D-A562-5B49-2C8FA918E1E3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E25D4EAF-39FC-BBD6-DB1E-947E5F77890A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261106A8-6F1E-0413-D705-7B1FC49DE536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AF109A8C-C55E-5B5B-DC30-37CCFE42EE3A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27C277E4-A9B6-8FFA-C89A-8A128E62F9B7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B73349AB-447F-C838-ABFC-B80BEEAC62F2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6D700AEB-C7A5-2BC8-D3D0-E8415D03498F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628F3AC1-2CF9-A744-78DB-8DD0306B0409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4BDB1265-E2AF-421C-9C9E-A51C8C19B8C9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AA484480-4495-0221-C0B3-EDD3F798BE42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6E7026D5-2925-39BF-3AE8-00F2E8BBF3AD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5F66ACC2-825A-55A3-39DE-5D6B9F7E574F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C584308F-CC85-7CFE-2CAA-34008983F007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2434D6F9-C4AF-B154-30F2-BD7ACC8035C2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F32FEDAB-7D85-00BB-463B-4F39FB30C7B6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63512844-FE65-40FF-C717-D78B941D2405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0BD7ADDA-1E3B-9A6C-2FEA-AC7789989A73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EC44A3D0-4254-3A45-BF09-64EA1AB68444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878E3C0B-B0FE-024F-064C-D6D3A37A73BD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1E8D15D7-BFDC-8B2F-E362-5631766DF79D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A1151AD5-C1B4-6847-631B-D0555398F298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876C91BF-3054-7972-7D1A-A525BD59A058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AC418C48-7007-0A58-16C9-F5C1AB433FA8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36E9478F-F1D3-5859-2876-D6EE7F2B6A50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051DB041-8045-FBCA-7D39-3BD5348CA57F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2E01557A-43F0-8653-748A-4139017BE531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7A017AC5-A0D3-FCD1-5800-BC2F0C3D6574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B58328E8-10CF-0BE8-6554-EF646806839F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EA6D5B6C-7CF8-8B0C-2C77-E096BE5BD489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12C535D6-A6A5-86F0-3844-2E11A4F58C9D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66BDFD77-D754-AEE5-80EC-A664B7A545D5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3180FEA8-64E2-ADD7-6ADE-FCA35A725482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CD9AF023-E682-E80F-1A25-92834545C3C9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0D70763F-FDF2-B290-BD17-7A263859F21F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1FB51500-38D2-4EC1-A112-C43F91328323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8746EB2C-980B-4A44-4940-69C30DBED321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2F1A372B-6797-A3AB-DE0C-98B6068D6C5A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A8C23BBC-2B17-4CF0-401E-6F468783CCB5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EE0FB33A-0D53-DD92-20FB-F60FFFB04CBC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611C958D-5605-FA12-4CBD-FC91B23888FA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1C8A7F92-7652-31DF-C370-A469DF670E92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38CAD832-62BD-D813-289D-3D2FBCABA958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92C10E81-20D5-6D8D-2BB0-A5A10BC866AA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73714039-BEAD-4746-D0D1-31699C6174C9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DAA24B9D-898C-4CB2-1398-B0E5981B3D48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1BB4A9C2-C745-1667-CBAE-80DAC6B54AD3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D6ABB5FA-A3DB-E35F-6024-405B2F4B6B28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1A939BB7-803B-0BB4-121A-BBAF95EA1BEC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163A1F2C-6876-8E3E-CBFC-15067A93E018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0033DF53-BDD9-2872-C8D8-A874D91E7986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D9B6B09C-7943-A5DA-233C-5BD948B61CD3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3D75F223-FCF7-FBA0-2321-2BE81F051407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2584F01A-BA7C-52D3-315E-4058793F5C4C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94AF746E-85BC-972E-4D16-DA639F546F18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E3AF0C9D-A8C1-2A15-18E2-C91D4BBDFDAF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D50E7CBB-539D-3914-0BD9-46CE752BB7AA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7D66063A-80E6-714A-DF82-113BFF970966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92FC0083-CDBA-88B9-C649-0454376415ED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DA89C03F-5CA7-15D8-3EF3-E15CEEC09786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F001A334-DDE8-704A-E09E-7BC078A14596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96E5169D-C2D8-739B-056F-0B8666269ADA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ECC25682-3E36-8B82-9D29-9DD5B1E03911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DD7A3F0F-A7C4-1993-3BFB-FBED121519D9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BFE79A56-B8F1-B0C6-1BA1-E3FDEF247CCD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1FF848B8-82E5-C419-03DE-9125DAB7BA12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8ACAB67E-373B-59B5-0CA4-06606A65AB47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624C143A-98CA-CAC4-550B-7A2407CD37B4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E8AF14C7-2862-A4A1-F457-A8A760187A38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F0A61BC5-6029-4C77-3D43-3299E99C4A87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E6B24840-592D-76FE-867C-D621DC59B28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A907F4EC-9C53-3F41-3590-B2CDF380E32E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F04C6EBC-7597-507D-0AB3-C827F48086F1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E4604954-7A30-5316-C9ED-845C20535B41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00DAD77B-9D62-E6EA-D8EA-6D1B238995EA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F667B7E4-6241-2FA0-9F48-81C924B04783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370795F7-6654-0073-8889-8416DD799BD6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920ED113-5441-F512-242D-A9B32126FB38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823056D9-433E-FA22-602A-B36A4B6BF8A1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397BAF55-2BCE-C5D8-89E0-E7D8E2B9DAC8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5E32584A-4F49-4D51-F568-AB4558A920D0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E35C7E7B-D12D-97D8-2ED6-0084D8984B14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EF23F534-37B5-6FF2-61BB-FA287C6FDE5F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EB545182-7AA3-BA1B-5A11-ABCFDF9B05A0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382CEDDD-8949-AF7E-21AD-539D6E60D0B6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93DF2FFB-4F84-A687-E72E-6A5F62D76231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611987CD-086A-775A-17CB-652554AAA518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18DA2B6B-A12F-1457-F5B2-42C9B54D7C21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2C013CCF-77F4-D231-CE06-C49854618A79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3EF04220-BB59-0679-2779-D22B62833305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738AB60C-3305-070E-E38A-67A7C47F20B9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EE589D8F-FA4F-E106-973F-5F732900D2D0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2463A2A1-8D61-E907-FD38-8F83BD5A55C2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04173608-187F-6DAF-70B4-CC5ADC1ACAD0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6C3CC97D-DCA6-6489-0FE8-92198693B82E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733AEE3B-FB37-0476-4FC0-32CC1BB9E109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883D0E84-2AA4-FE3C-9621-F0344982A6A3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AF235717-0F37-77DF-91F0-BA803A4A6F0B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062F5F04-DA78-A89D-5B4D-92912098665D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29936266-AB28-AC31-C331-1D97D3F1630A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E73312E8-AE86-E108-D6FC-339CAF395DA4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8367318A-1266-A485-D203-B0C128A18BC9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E258CD2E-BC77-ED82-D3F9-83850A0BFA45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D27AF27F-8CC1-71E4-FD02-8CC32DD71E39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A9DEEF81-D2E5-DC00-A075-16F7DC72B989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2D1A3918-F870-A06D-D907-7354C727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84846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21C52666-E142-2042-87C2-4E9B9C796D4C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C2F40346-A5DC-7F33-E6C4-62FF83FEB9B3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7B118-B60D-DC9B-9968-E289EFA470F6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748AC-ABB7-9444-3CAD-AE23744A4F58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D5B0D9-CF67-1565-3A1B-95701E43C0BF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7032B7AF-CAF3-0947-689F-4849D4F2E6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DC0C7D-D5B8-D2BE-7BC5-EF6B6E9D3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2977655-CCCB-6B55-2324-29C9FD000CB6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07675-0C8B-4A6A-ACC2-ACDAA4C52F42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1F02B-48F9-4252-B8A2-163C56E6665E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A971F-C38A-9916-8181-6888E46BE0E7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6B1912-EE72-FB1D-DAEE-B2E551AE9D59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5C2F0-1FDA-2C91-C162-10872FBA51C6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90D3EE-6BA1-4FC3-4678-A75D07CB3BEF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FDF4F-75A3-61D1-BA04-D3AF34D73323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2113B08-9BF8-EC93-0FEB-A05F853ED5D5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F2B091-0E18-610F-036D-540DB030D384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1AFCC3-C112-C063-B1DE-17A823CCB72E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B930E-F103-6C32-5211-0D7D66549E16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E3F4D-2E12-6FE3-7892-B6E1FD0667CB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EE77D6-EF43-92D9-1BE0-1EF106BD2678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EFB7F8-0BF2-F8EF-372F-65692DC23FC8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4CED96-AE06-68E0-04D1-FDD0ECDDF08D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6B9173-8819-FC32-BBC9-2D85EE032BFA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D52515-5D72-D702-7BDC-9F2BE95E3C26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DE7E69-C04D-D59E-F976-248011E286AC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05A42A-F036-50F5-9780-D80582035156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A91DBC-53EF-753B-C9CF-34725BCB2FA1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DDD49D-E490-6985-AFA0-1027CC9C8A40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3A415B-A991-D0F5-AB70-DECA44A6BDEF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FD8164D5-3F86-770F-52D6-37FFF5935267}"/>
              </a:ext>
            </a:extLst>
          </p:cNvPr>
          <p:cNvSpPr>
            <a:spLocks noChangeAspect="1"/>
          </p:cNvSpPr>
          <p:nvPr/>
        </p:nvSpPr>
        <p:spPr>
          <a:xfrm rot="10800000">
            <a:off x="5357699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8D403BC-E567-AEB3-E505-A1AC06EB7B92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3C011636-3677-6809-0B3B-9D6632954767}"/>
              </a:ext>
            </a:extLst>
          </p:cNvPr>
          <p:cNvSpPr>
            <a:spLocks noChangeAspect="1"/>
          </p:cNvSpPr>
          <p:nvPr/>
        </p:nvSpPr>
        <p:spPr>
          <a:xfrm rot="10800000">
            <a:off x="6541022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 outline">
            <a:extLst>
              <a:ext uri="{FF2B5EF4-FFF2-40B4-BE49-F238E27FC236}">
                <a16:creationId xmlns:a16="http://schemas.microsoft.com/office/drawing/2014/main" id="{DC6BD744-5862-2794-4D2A-F69D7AD5E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A752E4-E9D0-DEE9-6F17-0FD609F126D9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erge 29">
            <a:extLst>
              <a:ext uri="{FF2B5EF4-FFF2-40B4-BE49-F238E27FC236}">
                <a16:creationId xmlns:a16="http://schemas.microsoft.com/office/drawing/2014/main" id="{4FC94311-8BE1-97A8-2FA3-15B5AAA265F2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08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D3734-42A8-B7BC-94AC-F784CDA0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10FEEA-5C48-D4DD-7A94-32AFCC67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2CBC7B-4147-8656-C44C-B4C05C014C62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EEAC55-C586-EBF8-F627-FAB729B9DF22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B0D2A4A4-3186-DBF6-B8E1-22EF8B2010AA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6860A693-4675-B6C4-69A5-9E479186F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0900DA-BB0C-67BC-2F2F-333EE1F3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20277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8EF359-CEA3-E7D8-EFD0-267D0BEDF68E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71C425F6-28AC-A0D6-0E85-F09B5C6C06E7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6A4C940C-C58C-5272-0008-EEBD33A06938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486E9737-66C2-9C48-7721-48CA941DFEB3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233881A0-E892-BDA4-18E7-2FEE8D870790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D1A767C0-C98E-F209-1C42-8C2AF3B133FF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ED308B1F-F7A5-6230-4C6A-593EBFC3393E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CD0F8F53-8F34-2B69-E214-6C4BABC3A054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4D7C716C-A033-DD67-BC91-ED05E100E9C1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6FA64E2B-1FE5-956A-DD35-7598CB5FA93B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AA48F277-1576-6461-5E84-0A762D2C3243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3BC60BB1-8147-E2B1-5DDA-2F7C2A96ABA6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D01D1F73-EB5C-7BA3-8DED-2F649FAFE126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F4E9DDB6-9A71-BB4E-1F96-012694AF0CB6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8CE46AE1-E311-5C5F-E013-0C4DAE86E457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2F8E765F-D05A-C2CE-CCE0-D93EA6E42828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E15F2977-BB4F-E839-02BE-5C5CD1FB6463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E906113C-44A4-8B7D-75D2-F195403B2ABA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6E6A8987-5F62-75E7-A8A5-BF17AE3CEE85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232BEF8A-7B2E-DE72-7614-089DE72D4602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4040FA2A-8451-DE65-9637-A1B6797EE89C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2EE83A3E-CB7A-E597-25C5-9F49F492B643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05931D21-F506-3297-96A9-F328B4C5ECAB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0FE08D85-4CDB-3079-8D8F-C3B494D12B87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638B6B05-3917-4E69-A694-DAF453B42DDF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A16E0457-F98D-BDEC-B2A2-D1ECB4DA3740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68C5F879-DC17-9D00-5D4A-98094514BA22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EE4D4442-F185-E761-A9C7-16AC53D8DADE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7256B1F9-F2B7-936B-E30A-5A3BDAE92219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509D9BFC-E5E4-1179-3E5A-C60FA6AA5B0E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B26551E7-C72C-B558-BFE1-0A2B2EBAAD10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70B44542-2231-0763-F817-D6CE1CF8064A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A57DDC30-4921-8ECD-356D-285CC6509D17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D47C8563-DDEB-7A69-D871-55BF3079DA11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6F70F26D-73AA-A41A-03F5-0248BB6F6460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44AFADA3-DEFF-2FF9-9A01-2918056272CB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D246BE0E-9B86-4524-8A37-26E9A3131BBD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A8489784-3F0B-B8AE-E0EB-55A73DD3BEB7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7A04D4D2-B809-C01E-E530-A028FD15B5DB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17C113C2-3A3D-08D5-6525-5DBA14655415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0F409884-B5E8-F812-30CF-B1AC2A18764C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65570E70-345C-660B-F1D8-2A8508084935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2154CC1A-C7F9-10D1-3471-5ADBE77E3D56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3DA3B459-F257-9D96-78FA-6D413D99EB6D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61994BE2-EE51-AA49-CBDF-BB6009089FD3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A4C7D9C6-830A-02C5-B722-93255176CBB7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DA17058F-20A5-0697-83A3-A0C095C96B85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F2E81380-A0A3-D60A-4665-327D76C66A1E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E1C1D52C-7F9C-230C-DAEF-214FBFB79830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76CCE511-7AC2-FB57-D0AA-288B98E0327B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97A60462-E363-EF33-32CA-1046F6DD990B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E6487FC9-66C3-E9A4-8EFC-9477A9DB7162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E5EBDF76-B4DD-CB4E-6CE2-9C3E0B19047F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FAF2176C-B67B-DD45-F4EE-A990D84C2E5C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87CA7E13-9190-5765-C5D1-74B236F74D9B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B4E873C2-75CC-137D-6EB6-FA9F5C50DBAA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CC40C5E1-00B0-0956-4358-A078CA40D7DD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6094C316-9324-10B2-5602-50BCBC8ACC3F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7F7BBE3B-BEC4-3159-C93A-05D204DEDB40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EFF8DC7B-01CE-2CDD-BB12-1691BE2D0499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69E72F62-2C42-9B5A-6309-2827F53784CD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7240DA59-08D6-51CB-EF9D-15CE23020213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976524C2-1097-86A5-BD05-3E4CF275970D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B8AEA30A-FFB6-8ECF-DEC7-024944E6EE61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A56A2F0E-DD49-5A78-E01B-4A6B9A669829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5C7D1E0D-3D99-CD19-7455-26331BFB7938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0679879F-9280-D3F2-5705-58C90D2FD56A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4C0E44AE-E618-2F41-A65A-8BF2A092972A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8333D4C2-EC8C-1C97-3AF0-71B360A3223E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433DB52C-AF92-077F-804A-4C1865FB939C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BB1BA3BA-96E2-A6FC-6BE5-76C860CB3985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6771D55E-332C-8EE1-42E5-1E1BBA52C258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6BDDCA92-58AF-3DBA-5A26-5E13AFB5E641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2152F385-CA70-B089-DEF8-4C9B81ACD197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5D4D93FB-2FF1-DC6D-B518-5846536B9507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E80A4152-C058-E5C7-949E-2FA09084C177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986BAC90-D866-4F53-7731-436369D571EC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5E52BFB1-97A2-E9ED-1E0B-C5FD09020D80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3E8F7881-20AE-6AB9-E11D-D63CFAA70A48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2611DE16-911C-8672-69DA-698B55BD85FF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4B69B310-9E83-AD8B-3EBB-B5DBD906B7CC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88F50240-3E87-0786-803B-681383C54FE2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32EF4BA1-15D9-8E7A-2FC5-49577A13EAE4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FEADF44C-72BB-EBB4-A22A-59A0DD60E3B7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C977DBD9-FC78-D248-7A57-DAFDF19ADDFA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6698A73B-8BD3-03B9-6575-9C790A4B88A3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F721AD1B-13DA-0AF3-A5A1-1C4863B72279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7C6DE161-2A44-03DC-1C7E-F09BDBC7EFCE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842F1916-AB0E-5A12-B157-BC70850EC693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227F398D-C04F-434E-AACA-1162CEB38E84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2B44315F-AD29-A585-4FAA-A0D7ADB5B042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C52F575A-EF72-91F1-2E9A-41130F19BECF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1C8E258D-EAD8-AE34-79F9-6E8D25CAFF95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A3F0A603-AF82-0A2A-BB1E-4FCFB0A07F08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646DA1AF-ABD9-1F71-F97C-D12CB02779C5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6BF4F221-A2F8-1E9C-2F57-91AC382AFA07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FAA7484D-6FE7-E3A9-F586-FD58853FD119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6A5A695E-D52C-9BD4-5A59-F5325F2FF15F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F6B5DF2F-BD11-7FA1-618F-24882B16C51E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A1D6BD30-2CFB-CA14-35E3-B0A0EF94D79D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30F00C9E-B415-85F6-4C3F-65021D89F9D7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6E145D44-1879-5944-86E3-1945F18CFBC0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7FA93566-8568-1631-B09B-507A889B9A54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7FDE86B9-9C3A-4FDB-4B99-8F4ACF83F0CE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C6FAE394-AD8F-257B-2B2D-29143E9E5346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18B8A0AC-E421-855D-08C7-7AEAF248FCFA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585FDF1E-1ED1-1621-4809-6BDE979B3425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1B1DD914-B41E-DC73-A18E-57B9CE9DEC44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0ACA7706-F807-0486-CE5E-5B0BE6A3EBEB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37D30012-68F7-67B3-1E62-000F8AEA5562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3BB807AA-BE6E-1068-0CF5-5DA44EBCA3FC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F39C25C7-4862-CE8B-FA10-B4DE842FB5B6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C70A1936-6875-AE79-290E-434FB1C6A16B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3FBE32E9-2F2C-9693-130C-BD19E75CED69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2A519F04-928C-F5FA-877C-699D511DDD2B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3F8FE4E4-F379-AE0F-D622-669AD2BC3BA9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3076E26E-0934-8EAB-8AE3-C379AA51E3DC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83C7D94E-8F30-FABE-8D02-E18D1578A801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62A97ADA-62F5-5D68-D453-10298861F871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EA79AFB9-A652-0C22-48E4-0D9BBF873BA7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4FAFE05C-0240-5BCB-59CC-ED1C3193CDCC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357C7714-6E34-91F8-3E32-1083C4C836B1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B7AD719F-5647-4A49-0249-425664A1AA18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EDDBC5FD-D296-B7EE-0587-62A303AF42B2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D108A023-0894-96E6-49FF-471EC3B389E7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F7875FD4-2B4C-2843-36E5-F5889E529E2E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F9295C98-0B7E-2FB7-CDA9-FEA93E570F81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C852EDBB-090D-BBB5-31FE-9C7E587D4570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5FD46FF8-2D0A-4376-D854-82A8CEF55390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08371DC1-4177-B561-1A2C-18658BC89A88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86492210-7FA3-FEF8-E533-0251FEBFC8CE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6A7CA5F4-1646-C8BC-71A2-404ADFE14EA0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B70739A4-CA02-4826-43AC-93F1C91EE4E3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E8A51B58-042E-ECB2-1AFD-17BFD606731D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B4E00D65-E111-9FF6-F91D-C49432B5D012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C38D1C8D-9CF8-0CD8-F887-3BC2F5C783CC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6AAFF5D8-F58A-8F85-9605-ED5E16282C15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3520ACFC-4126-BDE0-64A8-78F57A54E77C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D7D510C0-80F2-69F5-3D7D-D90816C58BC9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5E36121F-1F0A-95E6-40F9-7715B0E63AC0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1A4B6CA8-DD57-FC76-6F70-4F378B2F593D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9F5C2C19-6B92-EBEC-E66D-7BE304B8B368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A673EEB4-BCD2-2229-84B7-7A2D38F1C240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3C716E4C-5D55-6ABD-9B78-3DB9E5363B9A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37402F7D-52D9-FECE-F123-8836E9BD5025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394800D0-C43F-C132-EDFD-D81E06EE755B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A56F640D-EC8B-E1C7-EBA7-20C00C0E9669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4204E127-CE35-E091-652C-BA7AD08E2E77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40F60733-571A-FE2E-8AD8-97B3320D2C91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FD8AEC5D-8B4D-FB09-CF25-D91414413BA9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CBC3D0FD-72A0-7B83-B880-FBF8D116A256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A02F4F24-95FD-D573-546B-BDDB590C900A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8DECFA41-2320-537B-EBA7-4825F1DA1EB8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8D153451-F274-465F-B62F-9C46837A645A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44D79F45-1494-356D-9589-30CC51B1C79A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AFCCA022-9847-3811-502B-7AC976567268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98B8D0C5-320F-C8AA-6EF4-4F58E9E3950E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82437A78-7A21-5151-E9DB-D3AA8E11749D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560B052F-D572-857C-C501-7D1F63D26CE9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B4B27513-9D87-C352-8F80-AC252F643191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C43C46B5-9525-0B50-E731-9E054B3B304D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09D9D315-5ECA-2D1E-78CA-4F8BA0BD6E73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728CF06F-7D1C-F395-5B2D-5F37C9C710CA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D9FEBE89-940C-D4C6-B071-E2CC39F602F3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BB25DAD3-8CC7-98BD-3086-542BF5C6196E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CCDEEA32-9DD2-3924-0DC1-4088B6A5F00E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41EB125E-1866-B9AD-328F-E8DC17E91D2F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B23797D7-DB68-025B-5015-EA1A9BF02388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85833D5F-5C7A-7C0F-9E02-44891A948138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7E6A61E4-1CC3-1B9C-0938-717A9935CC08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04779138-6DD2-E773-9BDC-1B944A53CA02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07ED28D0-9E9F-5951-2CB1-8FDB22C0C9FB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F67B6571-445E-2C4C-21E0-78CCF639B226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5F17F389-B3A6-52AE-C55F-F900C0983B8B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7EF3E0CF-706B-D4CA-DBF3-56BF752368C5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A8E09F96-AC5C-DBCB-5EF1-5038E7EF1ECD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882DC49C-3854-A066-221F-51FAFB90638D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63AE8F5D-0B84-66DD-A3B3-3626A8A64B83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9595E68B-BDD6-EED6-5BE4-3E3F416E9543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EC0B3EC2-24E3-3758-D445-F4140350C6E3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0C70DE04-7E8E-704A-DA6E-00EF0CE303A4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688968CB-9408-75B2-EDAC-85A0A27CE934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927B239E-204E-0DB2-0A72-E4B437CDEFF8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222A75A4-B379-8CB1-CE13-5AB8224C6F15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DD437428-6088-E37F-146E-381660FDEBB1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D66616DC-9F56-19DF-5891-33BCEBB8F86A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A69894E8-F1BC-6EC4-0441-59B9F5ADDE51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9D851469-0476-5A19-71F1-17C3FDA3828B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DDB551FF-93CB-FC96-B2A7-497864715EE5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4C9C8E2C-DC2F-E61A-9F63-20A98A994AF2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CC76F936-0F1D-06E2-FC32-3A237C79A02F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0A94DB17-88FF-EAD9-3972-77D478234DDC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45CACCC9-62D7-580A-3090-0DBD33E899F3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514C972E-1018-31D1-CCD0-EECA35623B3C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F0E4C308-7DCA-3262-5CEB-2BBD64D9C5DE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FBB2A80E-CD15-63FC-A186-2961960C94D7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E06BEFC9-862C-3139-7987-E07B298FA5B2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E77252EF-FB00-652E-34E5-9A99043B3F73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F34329FA-2F55-3255-BFFD-76DF94F1A79A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BB0B0706-4883-F18B-3A6A-2186CA6ABBAB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93233CF0-E4F0-CE68-9C45-093EB42AFCAC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A328065C-BA81-F4DA-3E23-182762EADEE7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D6281FA8-5970-2E3C-AB82-4958CAF0BC30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1C5E712C-935A-CBD0-0DB1-EFCE9B62AC5D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963265A6-452B-3DC7-BF88-8C174F374C6B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EFD1B5CD-A1E5-AA33-F7C7-5BF3F201D33A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A7BCC248-A86B-FE9B-A541-8916B05BE2D8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5D5EF123-FE2C-222D-033A-57763C9A6445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67540298-8EC6-5868-A80D-735D02FC5BF0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5DB1CDD4-043C-1E1E-0695-7A8139D61F14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1190FBBF-BEBE-3883-FAE9-5F0BE5848C84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BA0CA0F0-BCD8-C31A-2C56-3EEFDEEEE3F4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72EF3B29-5E05-6492-C675-7462DAA458AC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17EFA488-A3D2-23CE-A3B8-269491B65692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C772C565-BF70-EAD4-5A4F-62BCCCE0371F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2557B76E-A62E-E22E-D5DF-891847990CEB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FB267F36-CF9B-613A-4924-06ED01692619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9EB922C2-78B1-5D56-9B02-C21E0632A972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A125E017-D55E-C45D-F170-35216EA7AE7A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65493D18-B02B-96C4-6568-892337120CEB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DDC8A15D-0DEE-F874-615B-B65D8909AD33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F6B9CFAA-6958-0497-8820-D55C1B3C258D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BBC1E7CC-F0FD-0E5F-E1B9-A4972E818FFE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94C6C24B-7F16-8B8F-6975-1C5737683165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D71C51E2-2704-7E20-A96D-C277E4BB99A9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0834CAD8-8E04-5DF1-F3EA-110CC9264358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D310AC28-090E-842E-BF27-83A70063BAF8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0CD40CAF-CCDB-8802-CBFD-D71C977A45FA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D776F81D-46DA-F6E5-6D87-D20004A59AA6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460CC622-512E-6CE8-62D3-5DC5F2056BA1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8F77F592-BC27-2A9B-6D9C-2F4AD5FA785F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4D1FF28F-5C04-F36B-8A86-544DF7390BC9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86FEF6A2-DBEB-08B2-03C2-C20F2FDDE641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7ACB789C-6F70-7FE4-B655-657A3021377B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AD889954-5467-DB8C-912D-1C1ADD7CEA0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6253E776-4D7F-E44E-2950-6844C1F27559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8A37AD72-8A93-0B9B-C152-C58A035C0F7D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B3273709-4CA1-DFD3-E316-ACD4A078152F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DAF09A15-0D5F-5C9D-BBC9-FA2347E3C957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E1785219-C784-8B39-D07E-E8C8E9DF2B40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4953B296-15A9-1EB4-E0B5-C151F94B134D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9D2A028E-F929-B8DC-0B85-0448117F8AD6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FFE8A509-982C-E2AA-F37D-3683AED17E06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186E6324-990F-15EB-EB82-EEB1B8EAED8D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80B7DB53-814F-3131-763E-CAEB470750FD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7455FD65-2B29-A730-74AF-D2B0FCEFB678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9A80F89F-434F-07F5-33C2-51CD8442F9C1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FB348767-3519-D647-E673-195D7E62D077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E11486A4-8769-824D-489E-9266314CBCDA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7A0D542C-2B74-0E44-530A-E6BE02763E88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2AB844DD-88B1-987C-CCC6-75E92DB90A32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E864295C-668E-9510-0446-AF456AEED1CD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65CCE092-02B4-B377-BBE1-2F0488491E89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099F3E9D-01C6-1D32-E465-3B8A1B4CC473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AA9AF042-F86E-4014-A0D1-AA67E48D0BF2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86B145F9-A644-80A3-2BDE-9ED8EBB21EFA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9BF222F0-62AD-3D22-C65C-E4A9C70C3820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6E5BDF85-24E2-9330-FE14-38F1AA848A2D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258C5635-4E3E-13E3-26C9-3A8A76E07EF6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AA71089D-F1AD-4408-7D91-1983E42B6CF5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F0AFD7F2-D29B-0DA6-62A1-CE4F26BB0B5D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03B28717-34EE-34EB-7805-B185F245ACA8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5FC00B50-B54B-6239-27AA-9E3C61E00370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76C67C9C-84D2-19D9-0751-6FEE272054C0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9EA70DBC-44E4-AA94-DA5F-AF6173427503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D8C479FE-A140-3F16-9EAD-7C2F4715AC87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2CEBE77A-FC15-B82D-045B-CAEB50F7B45A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A1C993D6-27BD-486A-DDDC-2FD969C4A37E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37BA2B09-ADC3-C9D0-F4D4-9856B29BDAC9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8551ED6E-995D-04B5-9ED2-1A278EB52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04517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C561F10A-5123-4702-486D-8C9E05C0F186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48F6B689-93C5-ECAB-03F8-7EBD0BD10478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E63469-CE07-FB1F-E7A1-469ED1539034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3F2638-478F-75E6-9778-87899FD07FC4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AD911C-668C-868E-D979-B1B7315FF14B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7CF4725D-196C-98F2-36E3-D6366E1D29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A30FD8-9CC9-606F-3833-3F77325145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8AED75-F926-1F4B-64B8-1840559A4E50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43DF4-0CA1-F562-8715-24756FA933B2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F7557-4014-9355-4D4F-CB4FD0563CA9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B5BAF-4D35-88AD-9C71-1740AA1D774F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2B331-968A-DA7A-5CDF-3FE30A8705B5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E2CE2-0C2B-25A2-E3F6-E2FCCF935DBA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10FF0C-B0ED-DD24-E46C-BBD5C2F52BC4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5AC6CD-863B-8632-5FF8-D4AF2AFB6381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D4D61E0-1662-4FD3-CD49-6A4CD8D1640A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F9AE6C-60A2-ADA0-550D-FDAD3DA96CDD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0F885C-CC10-084D-4F07-B2986054F2FC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5B9CFD-0135-4E0B-08A0-B3F811B10A48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091C45-91A5-BF7D-4782-224ACF13A7A0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8B7AE6-0BC4-37FD-346C-F9AC2C88930A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51224-ECB7-845A-10B4-EEDC5B422C0D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65F35D-E492-24CE-7AC5-74EAE932F7C5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535541-5F7D-4E91-4E42-4E277B238C4E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CAC557-7390-CD40-6674-7881BBE21530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A7846C-203A-4174-CB15-A90A2BE8FEC2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D22093-6EE6-F7DE-D9E3-5BDCBE90553C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823820-AAD2-31A4-B0CF-94133B0D48E2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387C45-89D5-0FD7-AD68-19A1F89EB86F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236EEE-9339-9013-E358-335450CDAEAC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DA3DDA52-D2DD-DA0E-7B3D-BD2E7DE97EF4}"/>
              </a:ext>
            </a:extLst>
          </p:cNvPr>
          <p:cNvSpPr>
            <a:spLocks noChangeAspect="1"/>
          </p:cNvSpPr>
          <p:nvPr/>
        </p:nvSpPr>
        <p:spPr>
          <a:xfrm rot="10800000">
            <a:off x="5749587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64414FA-D47F-9A75-889F-7B649F98B489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FCDDF883-9D15-05EE-A26F-3BCDCED622EF}"/>
              </a:ext>
            </a:extLst>
          </p:cNvPr>
          <p:cNvSpPr>
            <a:spLocks noChangeAspect="1"/>
          </p:cNvSpPr>
          <p:nvPr/>
        </p:nvSpPr>
        <p:spPr>
          <a:xfrm rot="10800000">
            <a:off x="6541022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 outline">
            <a:extLst>
              <a:ext uri="{FF2B5EF4-FFF2-40B4-BE49-F238E27FC236}">
                <a16:creationId xmlns:a16="http://schemas.microsoft.com/office/drawing/2014/main" id="{9F11156F-068D-0250-C1FD-EDED343A1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C24C52-31F7-6286-ECE3-510ABBD3612C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34AFD-5B5B-5DD9-B2A3-F1AE373CCB5F}"/>
              </a:ext>
            </a:extLst>
          </p:cNvPr>
          <p:cNvSpPr txBox="1"/>
          <p:nvPr/>
        </p:nvSpPr>
        <p:spPr>
          <a:xfrm>
            <a:off x="5615887" y="208822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Merge 27">
            <a:extLst>
              <a:ext uri="{FF2B5EF4-FFF2-40B4-BE49-F238E27FC236}">
                <a16:creationId xmlns:a16="http://schemas.microsoft.com/office/drawing/2014/main" id="{5A797A28-A546-1A6B-30D7-8C781147F15D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0449-2DB6-2072-A40C-53ED7CAF1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D428E7-C534-2BC5-6266-7F6A791A2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20" y="1676122"/>
            <a:ext cx="4399082" cy="267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E542DA3-0BB8-8BEB-B3E3-065A645CA5B1}"/>
              </a:ext>
            </a:extLst>
          </p:cNvPr>
          <p:cNvSpPr/>
          <p:nvPr/>
        </p:nvSpPr>
        <p:spPr>
          <a:xfrm>
            <a:off x="5278402" y="1676121"/>
            <a:ext cx="2691811" cy="195885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B15095-9EC5-B75E-B93B-ADFFE6865690}"/>
              </a:ext>
            </a:extLst>
          </p:cNvPr>
          <p:cNvSpPr/>
          <p:nvPr/>
        </p:nvSpPr>
        <p:spPr>
          <a:xfrm>
            <a:off x="7076809" y="3378548"/>
            <a:ext cx="715438" cy="17095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Confirmed</a:t>
            </a:r>
          </a:p>
        </p:txBody>
      </p:sp>
      <p:sp>
        <p:nvSpPr>
          <p:cNvPr id="1603" name="Oval Callout 1602">
            <a:extLst>
              <a:ext uri="{FF2B5EF4-FFF2-40B4-BE49-F238E27FC236}">
                <a16:creationId xmlns:a16="http://schemas.microsoft.com/office/drawing/2014/main" id="{A50CD265-3267-88CE-26E7-16CA0CAC746E}"/>
              </a:ext>
            </a:extLst>
          </p:cNvPr>
          <p:cNvSpPr/>
          <p:nvPr/>
        </p:nvSpPr>
        <p:spPr>
          <a:xfrm>
            <a:off x="7970214" y="4309108"/>
            <a:ext cx="510398" cy="478044"/>
          </a:xfrm>
          <a:prstGeom prst="wedgeEllipseCallout">
            <a:avLst/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University of Illinois Chicago | College of Business Graduate Degrees |  Analytics and AI for Supply chain Excellence and Sustainability">
            <a:extLst>
              <a:ext uri="{FF2B5EF4-FFF2-40B4-BE49-F238E27FC236}">
                <a16:creationId xmlns:a16="http://schemas.microsoft.com/office/drawing/2014/main" id="{C44B7458-8559-D496-99B5-3660007D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0" y="851650"/>
            <a:ext cx="918884" cy="45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A71B3-7D50-1FCD-9264-D39DB97C3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82598"/>
              </p:ext>
            </p:extLst>
          </p:nvPr>
        </p:nvGraphicFramePr>
        <p:xfrm>
          <a:off x="632010" y="1569809"/>
          <a:ext cx="1694330" cy="175465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694330">
                  <a:extLst>
                    <a:ext uri="{9D8B030D-6E8A-4147-A177-3AD203B41FA5}">
                      <a16:colId xmlns:a16="http://schemas.microsoft.com/office/drawing/2014/main" val="2981979480"/>
                    </a:ext>
                  </a:extLst>
                </a:gridCol>
              </a:tblGrid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Overview</a:t>
                      </a:r>
                      <a:endParaRPr lang="en-US" sz="1050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776852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Maps</a:t>
                      </a:r>
                      <a:endParaRPr lang="en-US" sz="105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084340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Forecasting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5996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Inpatient</a:t>
                      </a:r>
                      <a:r>
                        <a:rPr lang="zh-CN" alt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Bed </a:t>
                      </a:r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Utilization</a:t>
                      </a:r>
                      <a:endParaRPr lang="en-US" sz="1050" b="0" i="0" u="none" strike="noStrike" cap="none" dirty="0">
                        <a:solidFill>
                          <a:srgbClr val="1E265C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2424"/>
                  </a:ext>
                </a:extLst>
              </a:tr>
              <a:tr h="3509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Staffing Shortage Status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01740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9552F2-E956-F49D-F5F9-F8F67EE666EA}"/>
              </a:ext>
            </a:extLst>
          </p:cNvPr>
          <p:cNvSpPr txBox="1"/>
          <p:nvPr/>
        </p:nvSpPr>
        <p:spPr>
          <a:xfrm>
            <a:off x="1645022" y="390207"/>
            <a:ext cx="225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https://hospitalforecasting.com</a:t>
            </a:r>
          </a:p>
        </p:txBody>
      </p:sp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78177C23-F247-B08A-33CE-8446FBD51E23}"/>
              </a:ext>
            </a:extLst>
          </p:cNvPr>
          <p:cNvGrpSpPr/>
          <p:nvPr/>
        </p:nvGrpSpPr>
        <p:grpSpPr>
          <a:xfrm>
            <a:off x="728844" y="3574734"/>
            <a:ext cx="1480674" cy="1235105"/>
            <a:chOff x="4618275" y="1365450"/>
            <a:chExt cx="3805725" cy="3174550"/>
          </a:xfrm>
        </p:grpSpPr>
        <p:grpSp>
          <p:nvGrpSpPr>
            <p:cNvPr id="1315" name="Google Shape;2611;p54">
              <a:extLst>
                <a:ext uri="{FF2B5EF4-FFF2-40B4-BE49-F238E27FC236}">
                  <a16:creationId xmlns:a16="http://schemas.microsoft.com/office/drawing/2014/main" id="{C20D5A1F-9615-B153-650C-B14168D9257E}"/>
                </a:ext>
              </a:extLst>
            </p:cNvPr>
            <p:cNvGrpSpPr/>
            <p:nvPr/>
          </p:nvGrpSpPr>
          <p:grpSpPr>
            <a:xfrm>
              <a:off x="4618275" y="1365450"/>
              <a:ext cx="2414825" cy="2130150"/>
              <a:chOff x="4572000" y="1365450"/>
              <a:chExt cx="2414825" cy="2130150"/>
            </a:xfrm>
          </p:grpSpPr>
          <p:sp>
            <p:nvSpPr>
              <p:cNvPr id="1556" name="Google Shape;2612;p54">
                <a:extLst>
                  <a:ext uri="{FF2B5EF4-FFF2-40B4-BE49-F238E27FC236}">
                    <a16:creationId xmlns:a16="http://schemas.microsoft.com/office/drawing/2014/main" id="{D797A8D5-88BE-6AC6-CA87-0912F1A6ED37}"/>
                  </a:ext>
                </a:extLst>
              </p:cNvPr>
              <p:cNvSpPr/>
              <p:nvPr/>
            </p:nvSpPr>
            <p:spPr>
              <a:xfrm>
                <a:off x="4572000" y="1365450"/>
                <a:ext cx="2414825" cy="1392675"/>
              </a:xfrm>
              <a:custGeom>
                <a:avLst/>
                <a:gdLst/>
                <a:ahLst/>
                <a:cxnLst/>
                <a:rect l="l" t="t" r="r" b="b"/>
                <a:pathLst>
                  <a:path w="96593" h="55707" extrusionOk="0">
                    <a:moveTo>
                      <a:pt x="52507" y="20414"/>
                    </a:moveTo>
                    <a:lnTo>
                      <a:pt x="61103" y="25377"/>
                    </a:lnTo>
                    <a:lnTo>
                      <a:pt x="56818" y="27858"/>
                    </a:lnTo>
                    <a:lnTo>
                      <a:pt x="61103" y="30339"/>
                    </a:lnTo>
                    <a:lnTo>
                      <a:pt x="52507" y="35276"/>
                    </a:lnTo>
                    <a:lnTo>
                      <a:pt x="48221" y="32795"/>
                    </a:lnTo>
                    <a:lnTo>
                      <a:pt x="43935" y="35276"/>
                    </a:lnTo>
                    <a:lnTo>
                      <a:pt x="35364" y="30339"/>
                    </a:lnTo>
                    <a:lnTo>
                      <a:pt x="39650" y="27858"/>
                    </a:lnTo>
                    <a:lnTo>
                      <a:pt x="35364" y="25377"/>
                    </a:lnTo>
                    <a:lnTo>
                      <a:pt x="43935" y="20414"/>
                    </a:lnTo>
                    <a:lnTo>
                      <a:pt x="48221" y="22895"/>
                    </a:lnTo>
                    <a:lnTo>
                      <a:pt x="52507" y="20414"/>
                    </a:lnTo>
                    <a:close/>
                    <a:moveTo>
                      <a:pt x="65392" y="1"/>
                    </a:moveTo>
                    <a:cubicBezTo>
                      <a:pt x="63378" y="1"/>
                      <a:pt x="61366" y="439"/>
                      <a:pt x="59850" y="1316"/>
                    </a:cubicBezTo>
                    <a:lnTo>
                      <a:pt x="2281" y="34550"/>
                    </a:lnTo>
                    <a:cubicBezTo>
                      <a:pt x="752" y="35427"/>
                      <a:pt x="0" y="36605"/>
                      <a:pt x="0" y="37758"/>
                    </a:cubicBezTo>
                    <a:cubicBezTo>
                      <a:pt x="0" y="38911"/>
                      <a:pt x="752" y="40089"/>
                      <a:pt x="2281" y="40966"/>
                    </a:cubicBezTo>
                    <a:lnTo>
                      <a:pt x="25514" y="54374"/>
                    </a:lnTo>
                    <a:cubicBezTo>
                      <a:pt x="27038" y="55255"/>
                      <a:pt x="29082" y="55706"/>
                      <a:pt x="31109" y="55706"/>
                    </a:cubicBezTo>
                    <a:cubicBezTo>
                      <a:pt x="31216" y="55706"/>
                      <a:pt x="31322" y="55705"/>
                      <a:pt x="31429" y="55703"/>
                    </a:cubicBezTo>
                    <a:cubicBezTo>
                      <a:pt x="33309" y="55627"/>
                      <a:pt x="35188" y="55201"/>
                      <a:pt x="36617" y="54374"/>
                    </a:cubicBezTo>
                    <a:lnTo>
                      <a:pt x="94161" y="21141"/>
                    </a:lnTo>
                    <a:cubicBezTo>
                      <a:pt x="95565" y="20339"/>
                      <a:pt x="96317" y="19286"/>
                      <a:pt x="96442" y="18234"/>
                    </a:cubicBezTo>
                    <a:cubicBezTo>
                      <a:pt x="96592" y="16956"/>
                      <a:pt x="95815" y="15677"/>
                      <a:pt x="94161" y="14725"/>
                    </a:cubicBezTo>
                    <a:lnTo>
                      <a:pt x="70953" y="1316"/>
                    </a:lnTo>
                    <a:cubicBezTo>
                      <a:pt x="69424" y="439"/>
                      <a:pt x="67407" y="1"/>
                      <a:pt x="65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2613;p54">
                <a:extLst>
                  <a:ext uri="{FF2B5EF4-FFF2-40B4-BE49-F238E27FC236}">
                    <a16:creationId xmlns:a16="http://schemas.microsoft.com/office/drawing/2014/main" id="{D820D443-4E84-999D-DF66-F4EBADE70755}"/>
                  </a:ext>
                </a:extLst>
              </p:cNvPr>
              <p:cNvSpPr/>
              <p:nvPr/>
            </p:nvSpPr>
            <p:spPr>
              <a:xfrm>
                <a:off x="5992425" y="2309375"/>
                <a:ext cx="429225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9826" extrusionOk="0">
                    <a:moveTo>
                      <a:pt x="17169" y="1"/>
                    </a:moveTo>
                    <a:lnTo>
                      <a:pt x="1" y="9901"/>
                    </a:lnTo>
                    <a:lnTo>
                      <a:pt x="1" y="14763"/>
                    </a:lnTo>
                    <a:lnTo>
                      <a:pt x="1" y="19825"/>
                    </a:lnTo>
                    <a:lnTo>
                      <a:pt x="17169" y="9901"/>
                    </a:lnTo>
                    <a:lnTo>
                      <a:pt x="17169" y="4863"/>
                    </a:lnTo>
                    <a:lnTo>
                      <a:pt x="1716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2614;p54">
                <a:extLst>
                  <a:ext uri="{FF2B5EF4-FFF2-40B4-BE49-F238E27FC236}">
                    <a16:creationId xmlns:a16="http://schemas.microsoft.com/office/drawing/2014/main" id="{0820FD91-2292-F069-6280-0601F7154FC8}"/>
                  </a:ext>
                </a:extLst>
              </p:cNvPr>
              <p:cNvSpPr/>
              <p:nvPr/>
            </p:nvSpPr>
            <p:spPr>
              <a:xfrm>
                <a:off x="5456075" y="1875800"/>
                <a:ext cx="643525" cy="371575"/>
              </a:xfrm>
              <a:custGeom>
                <a:avLst/>
                <a:gdLst/>
                <a:ahLst/>
                <a:cxnLst/>
                <a:rect l="l" t="t" r="r" b="b"/>
                <a:pathLst>
                  <a:path w="25741" h="14863" extrusionOk="0">
                    <a:moveTo>
                      <a:pt x="8572" y="0"/>
                    </a:moveTo>
                    <a:lnTo>
                      <a:pt x="1" y="4963"/>
                    </a:lnTo>
                    <a:lnTo>
                      <a:pt x="4287" y="7444"/>
                    </a:lnTo>
                    <a:lnTo>
                      <a:pt x="1" y="9925"/>
                    </a:lnTo>
                    <a:lnTo>
                      <a:pt x="8572" y="14862"/>
                    </a:lnTo>
                    <a:lnTo>
                      <a:pt x="12883" y="12381"/>
                    </a:lnTo>
                    <a:lnTo>
                      <a:pt x="17169" y="14862"/>
                    </a:lnTo>
                    <a:lnTo>
                      <a:pt x="25740" y="9925"/>
                    </a:lnTo>
                    <a:lnTo>
                      <a:pt x="21455" y="7444"/>
                    </a:lnTo>
                    <a:lnTo>
                      <a:pt x="25740" y="4963"/>
                    </a:lnTo>
                    <a:lnTo>
                      <a:pt x="17169" y="0"/>
                    </a:lnTo>
                    <a:lnTo>
                      <a:pt x="12883" y="2481"/>
                    </a:lnTo>
                    <a:lnTo>
                      <a:pt x="85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2615;p54">
                <a:extLst>
                  <a:ext uri="{FF2B5EF4-FFF2-40B4-BE49-F238E27FC236}">
                    <a16:creationId xmlns:a16="http://schemas.microsoft.com/office/drawing/2014/main" id="{62715A8D-7F5B-AC39-CA47-4325509B4F04}"/>
                  </a:ext>
                </a:extLst>
              </p:cNvPr>
              <p:cNvSpPr/>
              <p:nvPr/>
            </p:nvSpPr>
            <p:spPr>
              <a:xfrm>
                <a:off x="4572000" y="2309375"/>
                <a:ext cx="785725" cy="69375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27750" extrusionOk="0">
                    <a:moveTo>
                      <a:pt x="0" y="1"/>
                    </a:moveTo>
                    <a:lnTo>
                      <a:pt x="0" y="9825"/>
                    </a:lnTo>
                    <a:cubicBezTo>
                      <a:pt x="0" y="10978"/>
                      <a:pt x="752" y="12131"/>
                      <a:pt x="2281" y="13033"/>
                    </a:cubicBezTo>
                    <a:lnTo>
                      <a:pt x="13785" y="19650"/>
                    </a:lnTo>
                    <a:lnTo>
                      <a:pt x="25514" y="26417"/>
                    </a:lnTo>
                    <a:cubicBezTo>
                      <a:pt x="27034" y="27319"/>
                      <a:pt x="29071" y="27749"/>
                      <a:pt x="31093" y="27749"/>
                    </a:cubicBezTo>
                    <a:cubicBezTo>
                      <a:pt x="31205" y="27749"/>
                      <a:pt x="31317" y="27748"/>
                      <a:pt x="31429" y="27745"/>
                    </a:cubicBezTo>
                    <a:lnTo>
                      <a:pt x="31429" y="17946"/>
                    </a:lnTo>
                    <a:cubicBezTo>
                      <a:pt x="31322" y="17948"/>
                      <a:pt x="31216" y="17949"/>
                      <a:pt x="31109" y="17949"/>
                    </a:cubicBezTo>
                    <a:cubicBezTo>
                      <a:pt x="29082" y="17949"/>
                      <a:pt x="27038" y="17498"/>
                      <a:pt x="25514" y="16617"/>
                    </a:cubicBezTo>
                    <a:lnTo>
                      <a:pt x="2281" y="3209"/>
                    </a:lnTo>
                    <a:cubicBezTo>
                      <a:pt x="752" y="2332"/>
                      <a:pt x="0" y="1154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2616;p54">
                <a:extLst>
                  <a:ext uri="{FF2B5EF4-FFF2-40B4-BE49-F238E27FC236}">
                    <a16:creationId xmlns:a16="http://schemas.microsoft.com/office/drawing/2014/main" id="{A3307810-BE77-BCCB-BB6C-C2D2468D17F1}"/>
                  </a:ext>
                </a:extLst>
              </p:cNvPr>
              <p:cNvSpPr/>
              <p:nvPr/>
            </p:nvSpPr>
            <p:spPr>
              <a:xfrm>
                <a:off x="5357700" y="1821275"/>
                <a:ext cx="1625350" cy="1181750"/>
              </a:xfrm>
              <a:custGeom>
                <a:avLst/>
                <a:gdLst/>
                <a:ahLst/>
                <a:cxnLst/>
                <a:rect l="l" t="t" r="r" b="b"/>
                <a:pathLst>
                  <a:path w="65014" h="47270" extrusionOk="0">
                    <a:moveTo>
                      <a:pt x="65014" y="1"/>
                    </a:moveTo>
                    <a:cubicBezTo>
                      <a:pt x="64889" y="1053"/>
                      <a:pt x="64137" y="2106"/>
                      <a:pt x="62733" y="2908"/>
                    </a:cubicBezTo>
                    <a:lnTo>
                      <a:pt x="5189" y="36141"/>
                    </a:lnTo>
                    <a:cubicBezTo>
                      <a:pt x="3760" y="36968"/>
                      <a:pt x="1906" y="37394"/>
                      <a:pt x="1" y="37470"/>
                    </a:cubicBezTo>
                    <a:lnTo>
                      <a:pt x="1" y="47269"/>
                    </a:lnTo>
                    <a:cubicBezTo>
                      <a:pt x="1906" y="47219"/>
                      <a:pt x="3760" y="46768"/>
                      <a:pt x="5189" y="45941"/>
                    </a:cubicBezTo>
                    <a:lnTo>
                      <a:pt x="25390" y="34312"/>
                    </a:lnTo>
                    <a:lnTo>
                      <a:pt x="25390" y="29450"/>
                    </a:lnTo>
                    <a:lnTo>
                      <a:pt x="42558" y="19525"/>
                    </a:lnTo>
                    <a:lnTo>
                      <a:pt x="42558" y="24387"/>
                    </a:lnTo>
                    <a:lnTo>
                      <a:pt x="51254" y="19374"/>
                    </a:lnTo>
                    <a:lnTo>
                      <a:pt x="62733" y="12733"/>
                    </a:lnTo>
                    <a:cubicBezTo>
                      <a:pt x="64137" y="11931"/>
                      <a:pt x="64889" y="10878"/>
                      <a:pt x="65014" y="9800"/>
                    </a:cubicBezTo>
                    <a:lnTo>
                      <a:pt x="650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2617;p54">
                <a:extLst>
                  <a:ext uri="{FF2B5EF4-FFF2-40B4-BE49-F238E27FC236}">
                    <a16:creationId xmlns:a16="http://schemas.microsoft.com/office/drawing/2014/main" id="{F34441DA-33CE-5226-EFEA-0AF8F1885092}"/>
                  </a:ext>
                </a:extLst>
              </p:cNvPr>
              <p:cNvSpPr/>
              <p:nvPr/>
            </p:nvSpPr>
            <p:spPr>
              <a:xfrm>
                <a:off x="4572000" y="2555000"/>
                <a:ext cx="785725" cy="940600"/>
              </a:xfrm>
              <a:custGeom>
                <a:avLst/>
                <a:gdLst/>
                <a:ahLst/>
                <a:cxnLst/>
                <a:rect l="l" t="t" r="r" b="b"/>
                <a:pathLst>
                  <a:path w="31429" h="37624" extrusionOk="0">
                    <a:moveTo>
                      <a:pt x="0" y="0"/>
                    </a:moveTo>
                    <a:lnTo>
                      <a:pt x="0" y="19675"/>
                    </a:lnTo>
                    <a:cubicBezTo>
                      <a:pt x="0" y="20853"/>
                      <a:pt x="752" y="22005"/>
                      <a:pt x="2281" y="22883"/>
                    </a:cubicBezTo>
                    <a:lnTo>
                      <a:pt x="25514" y="36291"/>
                    </a:lnTo>
                    <a:cubicBezTo>
                      <a:pt x="27034" y="37194"/>
                      <a:pt x="29071" y="37624"/>
                      <a:pt x="31093" y="37624"/>
                    </a:cubicBezTo>
                    <a:cubicBezTo>
                      <a:pt x="31205" y="37624"/>
                      <a:pt x="31317" y="37622"/>
                      <a:pt x="31429" y="37620"/>
                    </a:cubicBezTo>
                    <a:lnTo>
                      <a:pt x="31429" y="17920"/>
                    </a:lnTo>
                    <a:cubicBezTo>
                      <a:pt x="31317" y="17923"/>
                      <a:pt x="31205" y="17924"/>
                      <a:pt x="31093" y="17924"/>
                    </a:cubicBezTo>
                    <a:cubicBezTo>
                      <a:pt x="29071" y="17924"/>
                      <a:pt x="27034" y="17494"/>
                      <a:pt x="25514" y="16592"/>
                    </a:cubicBezTo>
                    <a:lnTo>
                      <a:pt x="13785" y="9825"/>
                    </a:lnTo>
                    <a:lnTo>
                      <a:pt x="2281" y="3208"/>
                    </a:lnTo>
                    <a:cubicBezTo>
                      <a:pt x="752" y="2306"/>
                      <a:pt x="0" y="115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2618;p54">
                <a:extLst>
                  <a:ext uri="{FF2B5EF4-FFF2-40B4-BE49-F238E27FC236}">
                    <a16:creationId xmlns:a16="http://schemas.microsoft.com/office/drawing/2014/main" id="{281911CD-A290-D49E-E63D-DF17E987C5D4}"/>
                  </a:ext>
                </a:extLst>
              </p:cNvPr>
              <p:cNvSpPr/>
              <p:nvPr/>
            </p:nvSpPr>
            <p:spPr>
              <a:xfrm>
                <a:off x="5357700" y="2066275"/>
                <a:ext cx="1625975" cy="1429225"/>
              </a:xfrm>
              <a:custGeom>
                <a:avLst/>
                <a:gdLst/>
                <a:ahLst/>
                <a:cxnLst/>
                <a:rect l="l" t="t" r="r" b="b"/>
                <a:pathLst>
                  <a:path w="65039" h="57169" extrusionOk="0">
                    <a:moveTo>
                      <a:pt x="65014" y="0"/>
                    </a:moveTo>
                    <a:cubicBezTo>
                      <a:pt x="64889" y="1078"/>
                      <a:pt x="64137" y="2131"/>
                      <a:pt x="62733" y="2933"/>
                    </a:cubicBezTo>
                    <a:lnTo>
                      <a:pt x="51254" y="9574"/>
                    </a:lnTo>
                    <a:lnTo>
                      <a:pt x="42558" y="14587"/>
                    </a:lnTo>
                    <a:lnTo>
                      <a:pt x="42558" y="19650"/>
                    </a:lnTo>
                    <a:lnTo>
                      <a:pt x="25390" y="29549"/>
                    </a:lnTo>
                    <a:lnTo>
                      <a:pt x="25390" y="24512"/>
                    </a:lnTo>
                    <a:lnTo>
                      <a:pt x="5189" y="36141"/>
                    </a:lnTo>
                    <a:cubicBezTo>
                      <a:pt x="3760" y="36968"/>
                      <a:pt x="1906" y="37419"/>
                      <a:pt x="1" y="37469"/>
                    </a:cubicBezTo>
                    <a:lnTo>
                      <a:pt x="1" y="57169"/>
                    </a:lnTo>
                    <a:cubicBezTo>
                      <a:pt x="1906" y="57118"/>
                      <a:pt x="3760" y="56667"/>
                      <a:pt x="5189" y="55840"/>
                    </a:cubicBezTo>
                    <a:lnTo>
                      <a:pt x="62733" y="22632"/>
                    </a:lnTo>
                    <a:cubicBezTo>
                      <a:pt x="64137" y="21805"/>
                      <a:pt x="64889" y="20777"/>
                      <a:pt x="65014" y="19700"/>
                    </a:cubicBezTo>
                    <a:cubicBezTo>
                      <a:pt x="65039" y="19499"/>
                      <a:pt x="65039" y="19324"/>
                      <a:pt x="65014" y="19123"/>
                    </a:cubicBezTo>
                    <a:lnTo>
                      <a:pt x="65014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2619;p54">
              <a:extLst>
                <a:ext uri="{FF2B5EF4-FFF2-40B4-BE49-F238E27FC236}">
                  <a16:creationId xmlns:a16="http://schemas.microsoft.com/office/drawing/2014/main" id="{06FB0FCE-5F23-AC7E-91B3-2F3333FD92FB}"/>
                </a:ext>
              </a:extLst>
            </p:cNvPr>
            <p:cNvGrpSpPr/>
            <p:nvPr/>
          </p:nvGrpSpPr>
          <p:grpSpPr>
            <a:xfrm>
              <a:off x="7231700" y="2131425"/>
              <a:ext cx="500650" cy="722475"/>
              <a:chOff x="7185425" y="2131425"/>
              <a:chExt cx="500650" cy="722475"/>
            </a:xfrm>
          </p:grpSpPr>
          <p:sp>
            <p:nvSpPr>
              <p:cNvPr id="1552" name="Google Shape;2620;p54">
                <a:extLst>
                  <a:ext uri="{FF2B5EF4-FFF2-40B4-BE49-F238E27FC236}">
                    <a16:creationId xmlns:a16="http://schemas.microsoft.com/office/drawing/2014/main" id="{79007C7C-9DC4-9C26-7BE4-F6163E745587}"/>
                  </a:ext>
                </a:extLst>
              </p:cNvPr>
              <p:cNvSpPr/>
              <p:nvPr/>
            </p:nvSpPr>
            <p:spPr>
              <a:xfrm>
                <a:off x="7186050" y="2388950"/>
                <a:ext cx="500025" cy="464950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18598" extrusionOk="0">
                    <a:moveTo>
                      <a:pt x="18747" y="3785"/>
                    </a:moveTo>
                    <a:lnTo>
                      <a:pt x="18747" y="12457"/>
                    </a:lnTo>
                    <a:cubicBezTo>
                      <a:pt x="16867" y="14337"/>
                      <a:pt x="13233" y="15690"/>
                      <a:pt x="10000" y="15690"/>
                    </a:cubicBezTo>
                    <a:cubicBezTo>
                      <a:pt x="6767" y="15690"/>
                      <a:pt x="3108" y="14337"/>
                      <a:pt x="1228" y="12457"/>
                    </a:cubicBezTo>
                    <a:lnTo>
                      <a:pt x="1228" y="3785"/>
                    </a:lnTo>
                    <a:cubicBezTo>
                      <a:pt x="1905" y="4462"/>
                      <a:pt x="2832" y="5088"/>
                      <a:pt x="3885" y="5590"/>
                    </a:cubicBezTo>
                    <a:cubicBezTo>
                      <a:pt x="5715" y="6467"/>
                      <a:pt x="7945" y="7043"/>
                      <a:pt x="10000" y="7043"/>
                    </a:cubicBezTo>
                    <a:cubicBezTo>
                      <a:pt x="12055" y="7043"/>
                      <a:pt x="14286" y="6467"/>
                      <a:pt x="16116" y="5590"/>
                    </a:cubicBezTo>
                    <a:cubicBezTo>
                      <a:pt x="16943" y="5189"/>
                      <a:pt x="17669" y="4738"/>
                      <a:pt x="18296" y="4211"/>
                    </a:cubicBezTo>
                    <a:cubicBezTo>
                      <a:pt x="18446" y="4086"/>
                      <a:pt x="18597" y="3936"/>
                      <a:pt x="18747" y="3785"/>
                    </a:cubicBezTo>
                    <a:close/>
                    <a:moveTo>
                      <a:pt x="501" y="1"/>
                    </a:moveTo>
                    <a:cubicBezTo>
                      <a:pt x="201" y="527"/>
                      <a:pt x="0" y="1154"/>
                      <a:pt x="0" y="1680"/>
                    </a:cubicBezTo>
                    <a:lnTo>
                      <a:pt x="0" y="12808"/>
                    </a:lnTo>
                    <a:cubicBezTo>
                      <a:pt x="0" y="15840"/>
                      <a:pt x="5414" y="18597"/>
                      <a:pt x="10000" y="18597"/>
                    </a:cubicBezTo>
                    <a:cubicBezTo>
                      <a:pt x="14562" y="18597"/>
                      <a:pt x="20000" y="15840"/>
                      <a:pt x="20000" y="12808"/>
                    </a:cubicBezTo>
                    <a:lnTo>
                      <a:pt x="20000" y="1680"/>
                    </a:lnTo>
                    <a:cubicBezTo>
                      <a:pt x="20000" y="1154"/>
                      <a:pt x="19800" y="527"/>
                      <a:pt x="19474" y="1"/>
                    </a:cubicBezTo>
                    <a:cubicBezTo>
                      <a:pt x="17995" y="2332"/>
                      <a:pt x="13710" y="4136"/>
                      <a:pt x="10000" y="4136"/>
                    </a:cubicBezTo>
                    <a:cubicBezTo>
                      <a:pt x="6266" y="4136"/>
                      <a:pt x="1980" y="2332"/>
                      <a:pt x="5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2621;p54">
                <a:extLst>
                  <a:ext uri="{FF2B5EF4-FFF2-40B4-BE49-F238E27FC236}">
                    <a16:creationId xmlns:a16="http://schemas.microsoft.com/office/drawing/2014/main" id="{D9D0F513-39C3-82F0-82FE-732FDBC7B2AF}"/>
                  </a:ext>
                </a:extLst>
              </p:cNvPr>
              <p:cNvSpPr/>
              <p:nvPr/>
            </p:nvSpPr>
            <p:spPr>
              <a:xfrm>
                <a:off x="7216750" y="2483575"/>
                <a:ext cx="438000" cy="297625"/>
              </a:xfrm>
              <a:custGeom>
                <a:avLst/>
                <a:gdLst/>
                <a:ahLst/>
                <a:cxnLst/>
                <a:rect l="l" t="t" r="r" b="b"/>
                <a:pathLst>
                  <a:path w="17520" h="11905" extrusionOk="0">
                    <a:moveTo>
                      <a:pt x="0" y="0"/>
                    </a:moveTo>
                    <a:lnTo>
                      <a:pt x="0" y="8672"/>
                    </a:lnTo>
                    <a:cubicBezTo>
                      <a:pt x="1880" y="10552"/>
                      <a:pt x="5539" y="11905"/>
                      <a:pt x="8772" y="11905"/>
                    </a:cubicBezTo>
                    <a:cubicBezTo>
                      <a:pt x="12005" y="11905"/>
                      <a:pt x="15639" y="10552"/>
                      <a:pt x="17519" y="8672"/>
                    </a:cubicBezTo>
                    <a:lnTo>
                      <a:pt x="17519" y="0"/>
                    </a:lnTo>
                    <a:cubicBezTo>
                      <a:pt x="17369" y="151"/>
                      <a:pt x="17218" y="301"/>
                      <a:pt x="17068" y="426"/>
                    </a:cubicBezTo>
                    <a:cubicBezTo>
                      <a:pt x="16441" y="953"/>
                      <a:pt x="15715" y="1404"/>
                      <a:pt x="14888" y="1805"/>
                    </a:cubicBezTo>
                    <a:cubicBezTo>
                      <a:pt x="13058" y="2682"/>
                      <a:pt x="10827" y="3258"/>
                      <a:pt x="8772" y="3258"/>
                    </a:cubicBezTo>
                    <a:cubicBezTo>
                      <a:pt x="6717" y="3258"/>
                      <a:pt x="4487" y="2682"/>
                      <a:pt x="2657" y="1805"/>
                    </a:cubicBezTo>
                    <a:cubicBezTo>
                      <a:pt x="1604" y="1303"/>
                      <a:pt x="677" y="67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2622;p54">
                <a:extLst>
                  <a:ext uri="{FF2B5EF4-FFF2-40B4-BE49-F238E27FC236}">
                    <a16:creationId xmlns:a16="http://schemas.microsoft.com/office/drawing/2014/main" id="{92A8E41F-F752-2983-1653-8E84ADC41881}"/>
                  </a:ext>
                </a:extLst>
              </p:cNvPr>
              <p:cNvSpPr/>
              <p:nvPr/>
            </p:nvSpPr>
            <p:spPr>
              <a:xfrm>
                <a:off x="7185425" y="2131425"/>
                <a:ext cx="500650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11555" extrusionOk="0">
                    <a:moveTo>
                      <a:pt x="10025" y="1"/>
                    </a:moveTo>
                    <a:cubicBezTo>
                      <a:pt x="5439" y="1"/>
                      <a:pt x="0" y="2758"/>
                      <a:pt x="0" y="5790"/>
                    </a:cubicBezTo>
                    <a:cubicBezTo>
                      <a:pt x="0" y="6918"/>
                      <a:pt x="777" y="8021"/>
                      <a:pt x="2005" y="8973"/>
                    </a:cubicBezTo>
                    <a:cubicBezTo>
                      <a:pt x="4010" y="10502"/>
                      <a:pt x="7168" y="11555"/>
                      <a:pt x="10025" y="11555"/>
                    </a:cubicBezTo>
                    <a:cubicBezTo>
                      <a:pt x="12857" y="11555"/>
                      <a:pt x="16040" y="10502"/>
                      <a:pt x="18020" y="8973"/>
                    </a:cubicBezTo>
                    <a:lnTo>
                      <a:pt x="18045" y="8973"/>
                    </a:lnTo>
                    <a:cubicBezTo>
                      <a:pt x="19248" y="8021"/>
                      <a:pt x="20025" y="6918"/>
                      <a:pt x="20025" y="5790"/>
                    </a:cubicBezTo>
                    <a:cubicBezTo>
                      <a:pt x="20025" y="2758"/>
                      <a:pt x="14587" y="1"/>
                      <a:pt x="10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2623;p54">
                <a:extLst>
                  <a:ext uri="{FF2B5EF4-FFF2-40B4-BE49-F238E27FC236}">
                    <a16:creationId xmlns:a16="http://schemas.microsoft.com/office/drawing/2014/main" id="{1D0EAE93-566E-B5FA-F148-6A8583A816C5}"/>
                  </a:ext>
                </a:extLst>
              </p:cNvPr>
              <p:cNvSpPr/>
              <p:nvPr/>
            </p:nvSpPr>
            <p:spPr>
              <a:xfrm>
                <a:off x="7185425" y="2276175"/>
                <a:ext cx="500650" cy="216200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8648" extrusionOk="0">
                    <a:moveTo>
                      <a:pt x="0" y="0"/>
                    </a:moveTo>
                    <a:lnTo>
                      <a:pt x="0" y="2883"/>
                    </a:lnTo>
                    <a:cubicBezTo>
                      <a:pt x="0" y="3434"/>
                      <a:pt x="201" y="3985"/>
                      <a:pt x="526" y="4512"/>
                    </a:cubicBezTo>
                    <a:cubicBezTo>
                      <a:pt x="2005" y="6843"/>
                      <a:pt x="6291" y="8647"/>
                      <a:pt x="10025" y="8647"/>
                    </a:cubicBezTo>
                    <a:cubicBezTo>
                      <a:pt x="13735" y="8647"/>
                      <a:pt x="18020" y="6843"/>
                      <a:pt x="19499" y="4512"/>
                    </a:cubicBezTo>
                    <a:cubicBezTo>
                      <a:pt x="19825" y="3985"/>
                      <a:pt x="20025" y="3434"/>
                      <a:pt x="20025" y="2883"/>
                    </a:cubicBezTo>
                    <a:lnTo>
                      <a:pt x="20025" y="0"/>
                    </a:lnTo>
                    <a:cubicBezTo>
                      <a:pt x="20025" y="1128"/>
                      <a:pt x="19248" y="2231"/>
                      <a:pt x="18045" y="3183"/>
                    </a:cubicBezTo>
                    <a:lnTo>
                      <a:pt x="18020" y="3183"/>
                    </a:lnTo>
                    <a:cubicBezTo>
                      <a:pt x="16040" y="4712"/>
                      <a:pt x="12857" y="5765"/>
                      <a:pt x="10025" y="5765"/>
                    </a:cubicBezTo>
                    <a:cubicBezTo>
                      <a:pt x="7168" y="5765"/>
                      <a:pt x="4010" y="4712"/>
                      <a:pt x="2005" y="3183"/>
                    </a:cubicBezTo>
                    <a:cubicBezTo>
                      <a:pt x="777" y="2231"/>
                      <a:pt x="0" y="112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2624;p54">
              <a:extLst>
                <a:ext uri="{FF2B5EF4-FFF2-40B4-BE49-F238E27FC236}">
                  <a16:creationId xmlns:a16="http://schemas.microsoft.com/office/drawing/2014/main" id="{B036ECA4-4094-24E0-D2F4-E159DD278B42}"/>
                </a:ext>
              </a:extLst>
            </p:cNvPr>
            <p:cNvGrpSpPr/>
            <p:nvPr/>
          </p:nvGrpSpPr>
          <p:grpSpPr>
            <a:xfrm>
              <a:off x="6539950" y="2051850"/>
              <a:ext cx="490000" cy="1281275"/>
              <a:chOff x="6493675" y="2051850"/>
              <a:chExt cx="490000" cy="1281275"/>
            </a:xfrm>
          </p:grpSpPr>
          <p:sp>
            <p:nvSpPr>
              <p:cNvPr id="1536" name="Google Shape;2625;p54">
                <a:extLst>
                  <a:ext uri="{FF2B5EF4-FFF2-40B4-BE49-F238E27FC236}">
                    <a16:creationId xmlns:a16="http://schemas.microsoft.com/office/drawing/2014/main" id="{6FF094C1-402A-16E6-1C8E-94071E904CB4}"/>
                  </a:ext>
                </a:extLst>
              </p:cNvPr>
              <p:cNvSpPr/>
              <p:nvPr/>
            </p:nvSpPr>
            <p:spPr>
              <a:xfrm>
                <a:off x="6983025" y="2051850"/>
                <a:ext cx="6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578" extrusionOk="0">
                    <a:moveTo>
                      <a:pt x="1" y="1"/>
                    </a:moveTo>
                    <a:lnTo>
                      <a:pt x="1" y="577"/>
                    </a:lnTo>
                    <a:cubicBezTo>
                      <a:pt x="26" y="402"/>
                      <a:pt x="26" y="20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626;p54">
                <a:extLst>
                  <a:ext uri="{FF2B5EF4-FFF2-40B4-BE49-F238E27FC236}">
                    <a16:creationId xmlns:a16="http://schemas.microsoft.com/office/drawing/2014/main" id="{53F7DEED-1499-7E3B-5F4F-A273BEA6A979}"/>
                  </a:ext>
                </a:extLst>
              </p:cNvPr>
              <p:cNvSpPr/>
              <p:nvPr/>
            </p:nvSpPr>
            <p:spPr>
              <a:xfrm>
                <a:off x="6555075" y="2373425"/>
                <a:ext cx="245025" cy="959700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38388" extrusionOk="0">
                    <a:moveTo>
                      <a:pt x="9040" y="1"/>
                    </a:moveTo>
                    <a:cubicBezTo>
                      <a:pt x="8852" y="1"/>
                      <a:pt x="8642" y="64"/>
                      <a:pt x="8422" y="196"/>
                    </a:cubicBezTo>
                    <a:lnTo>
                      <a:pt x="1405" y="4231"/>
                    </a:lnTo>
                    <a:cubicBezTo>
                      <a:pt x="628" y="4682"/>
                      <a:pt x="1" y="5760"/>
                      <a:pt x="1" y="6637"/>
                    </a:cubicBezTo>
                    <a:lnTo>
                      <a:pt x="1" y="37414"/>
                    </a:lnTo>
                    <a:cubicBezTo>
                      <a:pt x="1" y="37840"/>
                      <a:pt x="151" y="38141"/>
                      <a:pt x="402" y="38291"/>
                    </a:cubicBezTo>
                    <a:cubicBezTo>
                      <a:pt x="509" y="38356"/>
                      <a:pt x="635" y="38388"/>
                      <a:pt x="776" y="38388"/>
                    </a:cubicBezTo>
                    <a:cubicBezTo>
                      <a:pt x="963" y="38388"/>
                      <a:pt x="1175" y="38330"/>
                      <a:pt x="1405" y="38216"/>
                    </a:cubicBezTo>
                    <a:lnTo>
                      <a:pt x="8422" y="34156"/>
                    </a:lnTo>
                    <a:cubicBezTo>
                      <a:pt x="9174" y="33705"/>
                      <a:pt x="9801" y="32627"/>
                      <a:pt x="9801" y="31750"/>
                    </a:cubicBezTo>
                    <a:lnTo>
                      <a:pt x="9801" y="998"/>
                    </a:lnTo>
                    <a:cubicBezTo>
                      <a:pt x="9801" y="546"/>
                      <a:pt x="9650" y="246"/>
                      <a:pt x="9400" y="95"/>
                    </a:cubicBezTo>
                    <a:cubicBezTo>
                      <a:pt x="9295" y="33"/>
                      <a:pt x="9174" y="1"/>
                      <a:pt x="9040" y="1"/>
                    </a:cubicBezTo>
                    <a:close/>
                  </a:path>
                </a:pathLst>
              </a:custGeom>
              <a:solidFill>
                <a:srgbClr val="F08879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627;p54">
                <a:extLst>
                  <a:ext uri="{FF2B5EF4-FFF2-40B4-BE49-F238E27FC236}">
                    <a16:creationId xmlns:a16="http://schemas.microsoft.com/office/drawing/2014/main" id="{3AAB017C-9A6F-0A42-EAF8-1DA6DC785664}"/>
                  </a:ext>
                </a:extLst>
              </p:cNvPr>
              <p:cNvSpPr/>
              <p:nvPr/>
            </p:nvSpPr>
            <p:spPr>
              <a:xfrm>
                <a:off x="6493675" y="2338100"/>
                <a:ext cx="296400" cy="99262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39705" extrusionOk="0">
                    <a:moveTo>
                      <a:pt x="11842" y="1500"/>
                    </a:moveTo>
                    <a:lnTo>
                      <a:pt x="11856" y="1508"/>
                    </a:lnTo>
                    <a:cubicBezTo>
                      <a:pt x="11851" y="1506"/>
                      <a:pt x="11847" y="1503"/>
                      <a:pt x="11842" y="1500"/>
                    </a:cubicBezTo>
                    <a:close/>
                    <a:moveTo>
                      <a:pt x="9030" y="0"/>
                    </a:moveTo>
                    <a:cubicBezTo>
                      <a:pt x="8848" y="0"/>
                      <a:pt x="8643" y="56"/>
                      <a:pt x="8422" y="180"/>
                    </a:cubicBezTo>
                    <a:lnTo>
                      <a:pt x="1404" y="4240"/>
                    </a:lnTo>
                    <a:cubicBezTo>
                      <a:pt x="652" y="4691"/>
                      <a:pt x="26" y="5769"/>
                      <a:pt x="26" y="6646"/>
                    </a:cubicBezTo>
                    <a:lnTo>
                      <a:pt x="1" y="37398"/>
                    </a:lnTo>
                    <a:cubicBezTo>
                      <a:pt x="1" y="37849"/>
                      <a:pt x="176" y="38150"/>
                      <a:pt x="427" y="38301"/>
                    </a:cubicBezTo>
                    <a:lnTo>
                      <a:pt x="477" y="38326"/>
                    </a:lnTo>
                    <a:lnTo>
                      <a:pt x="2858" y="39704"/>
                    </a:lnTo>
                    <a:cubicBezTo>
                      <a:pt x="2607" y="39554"/>
                      <a:pt x="2457" y="39253"/>
                      <a:pt x="2457" y="38827"/>
                    </a:cubicBezTo>
                    <a:lnTo>
                      <a:pt x="2457" y="8050"/>
                    </a:lnTo>
                    <a:cubicBezTo>
                      <a:pt x="2457" y="7173"/>
                      <a:pt x="3084" y="6095"/>
                      <a:pt x="3861" y="5644"/>
                    </a:cubicBezTo>
                    <a:lnTo>
                      <a:pt x="10878" y="1609"/>
                    </a:lnTo>
                    <a:cubicBezTo>
                      <a:pt x="11098" y="1477"/>
                      <a:pt x="11308" y="1414"/>
                      <a:pt x="11496" y="1414"/>
                    </a:cubicBezTo>
                    <a:cubicBezTo>
                      <a:pt x="11624" y="1414"/>
                      <a:pt x="11741" y="1443"/>
                      <a:pt x="11842" y="1500"/>
                    </a:cubicBezTo>
                    <a:lnTo>
                      <a:pt x="11842" y="1500"/>
                    </a:lnTo>
                    <a:lnTo>
                      <a:pt x="9450" y="105"/>
                    </a:lnTo>
                    <a:lnTo>
                      <a:pt x="9424" y="105"/>
                    </a:lnTo>
                    <a:cubicBezTo>
                      <a:pt x="9312" y="37"/>
                      <a:pt x="9179" y="0"/>
                      <a:pt x="90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2628;p54">
                <a:extLst>
                  <a:ext uri="{FF2B5EF4-FFF2-40B4-BE49-F238E27FC236}">
                    <a16:creationId xmlns:a16="http://schemas.microsoft.com/office/drawing/2014/main" id="{7F1EC0EB-0302-A8AC-F69E-81666163B16D}"/>
                  </a:ext>
                </a:extLst>
              </p:cNvPr>
              <p:cNvSpPr/>
              <p:nvPr/>
            </p:nvSpPr>
            <p:spPr>
              <a:xfrm>
                <a:off x="6567000" y="2384575"/>
                <a:ext cx="221825" cy="937375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37495" extrusionOk="0">
                    <a:moveTo>
                      <a:pt x="8572" y="0"/>
                    </a:moveTo>
                    <a:cubicBezTo>
                      <a:pt x="8496" y="0"/>
                      <a:pt x="8346" y="25"/>
                      <a:pt x="8171" y="151"/>
                    </a:cubicBezTo>
                    <a:lnTo>
                      <a:pt x="1153" y="4186"/>
                    </a:lnTo>
                    <a:cubicBezTo>
                      <a:pt x="527" y="4562"/>
                      <a:pt x="0" y="5489"/>
                      <a:pt x="0" y="6216"/>
                    </a:cubicBezTo>
                    <a:lnTo>
                      <a:pt x="0" y="36968"/>
                    </a:lnTo>
                    <a:cubicBezTo>
                      <a:pt x="0" y="37143"/>
                      <a:pt x="25" y="37494"/>
                      <a:pt x="301" y="37494"/>
                    </a:cubicBezTo>
                    <a:cubicBezTo>
                      <a:pt x="376" y="37494"/>
                      <a:pt x="501" y="37469"/>
                      <a:pt x="702" y="37369"/>
                    </a:cubicBezTo>
                    <a:lnTo>
                      <a:pt x="7720" y="33309"/>
                    </a:lnTo>
                    <a:cubicBezTo>
                      <a:pt x="8321" y="32958"/>
                      <a:pt x="8872" y="32005"/>
                      <a:pt x="8872" y="31304"/>
                    </a:cubicBezTo>
                    <a:lnTo>
                      <a:pt x="8872" y="552"/>
                    </a:lnTo>
                    <a:cubicBezTo>
                      <a:pt x="8872" y="351"/>
                      <a:pt x="8822" y="0"/>
                      <a:pt x="8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2629;p54">
                <a:extLst>
                  <a:ext uri="{FF2B5EF4-FFF2-40B4-BE49-F238E27FC236}">
                    <a16:creationId xmlns:a16="http://schemas.microsoft.com/office/drawing/2014/main" id="{B264ADAA-1B28-D080-A0F9-C49B31046E76}"/>
                  </a:ext>
                </a:extLst>
              </p:cNvPr>
              <p:cNvSpPr/>
              <p:nvPr/>
            </p:nvSpPr>
            <p:spPr>
              <a:xfrm>
                <a:off x="6612100" y="3132675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0"/>
                    </a:moveTo>
                    <a:cubicBezTo>
                      <a:pt x="5055" y="0"/>
                      <a:pt x="5031" y="9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09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2630;p54">
                <a:extLst>
                  <a:ext uri="{FF2B5EF4-FFF2-40B4-BE49-F238E27FC236}">
                    <a16:creationId xmlns:a16="http://schemas.microsoft.com/office/drawing/2014/main" id="{60A76505-3353-6C1C-98E4-0CC8AE034D00}"/>
                  </a:ext>
                </a:extLst>
              </p:cNvPr>
              <p:cNvSpPr/>
              <p:nvPr/>
            </p:nvSpPr>
            <p:spPr>
              <a:xfrm>
                <a:off x="6612100" y="30618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2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2631;p54">
                <a:extLst>
                  <a:ext uri="{FF2B5EF4-FFF2-40B4-BE49-F238E27FC236}">
                    <a16:creationId xmlns:a16="http://schemas.microsoft.com/office/drawing/2014/main" id="{B5B29B00-1760-D518-A48D-A95C629A7211}"/>
                  </a:ext>
                </a:extLst>
              </p:cNvPr>
              <p:cNvSpPr/>
              <p:nvPr/>
            </p:nvSpPr>
            <p:spPr>
              <a:xfrm>
                <a:off x="6612100" y="2991075"/>
                <a:ext cx="13097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4" extrusionOk="0">
                    <a:moveTo>
                      <a:pt x="5081" y="0"/>
                    </a:moveTo>
                    <a:cubicBezTo>
                      <a:pt x="5055" y="0"/>
                      <a:pt x="5031" y="8"/>
                      <a:pt x="5013" y="26"/>
                    </a:cubicBezTo>
                    <a:lnTo>
                      <a:pt x="101" y="2858"/>
                    </a:lnTo>
                    <a:cubicBezTo>
                      <a:pt x="26" y="2883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27"/>
                      <a:pt x="5239" y="151"/>
                      <a:pt x="5214" y="76"/>
                    </a:cubicBezTo>
                    <a:cubicBezTo>
                      <a:pt x="5181" y="28"/>
                      <a:pt x="5128" y="0"/>
                      <a:pt x="5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2632;p54">
                <a:extLst>
                  <a:ext uri="{FF2B5EF4-FFF2-40B4-BE49-F238E27FC236}">
                    <a16:creationId xmlns:a16="http://schemas.microsoft.com/office/drawing/2014/main" id="{A6BEA37D-C79B-A662-88F6-FE4C29BFECBC}"/>
                  </a:ext>
                </a:extLst>
              </p:cNvPr>
              <p:cNvSpPr/>
              <p:nvPr/>
            </p:nvSpPr>
            <p:spPr>
              <a:xfrm>
                <a:off x="6612100" y="29202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3"/>
                      <a:pt x="5239" y="152"/>
                      <a:pt x="5214" y="77"/>
                    </a:cubicBezTo>
                    <a:cubicBezTo>
                      <a:pt x="5181" y="29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2633;p54">
                <a:extLst>
                  <a:ext uri="{FF2B5EF4-FFF2-40B4-BE49-F238E27FC236}">
                    <a16:creationId xmlns:a16="http://schemas.microsoft.com/office/drawing/2014/main" id="{C3CE9DB4-8D20-4A20-44A1-4D7ED1CB418A}"/>
                  </a:ext>
                </a:extLst>
              </p:cNvPr>
              <p:cNvSpPr/>
              <p:nvPr/>
            </p:nvSpPr>
            <p:spPr>
              <a:xfrm>
                <a:off x="6612100" y="28494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884"/>
                      <a:pt x="1" y="2984"/>
                      <a:pt x="51" y="3060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8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2634;p54">
                <a:extLst>
                  <a:ext uri="{FF2B5EF4-FFF2-40B4-BE49-F238E27FC236}">
                    <a16:creationId xmlns:a16="http://schemas.microsoft.com/office/drawing/2014/main" id="{702C4587-560D-6E93-1139-88356F423DC7}"/>
                  </a:ext>
                </a:extLst>
              </p:cNvPr>
              <p:cNvSpPr/>
              <p:nvPr/>
            </p:nvSpPr>
            <p:spPr>
              <a:xfrm>
                <a:off x="6612100" y="27786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10"/>
                      <a:pt x="126" y="3135"/>
                      <a:pt x="176" y="3135"/>
                    </a:cubicBezTo>
                    <a:cubicBezTo>
                      <a:pt x="201" y="3135"/>
                      <a:pt x="226" y="3135"/>
                      <a:pt x="251" y="3110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2635;p54">
                <a:extLst>
                  <a:ext uri="{FF2B5EF4-FFF2-40B4-BE49-F238E27FC236}">
                    <a16:creationId xmlns:a16="http://schemas.microsoft.com/office/drawing/2014/main" id="{939EE896-ED99-4515-EA9D-33C69A0CA731}"/>
                  </a:ext>
                </a:extLst>
              </p:cNvPr>
              <p:cNvSpPr/>
              <p:nvPr/>
            </p:nvSpPr>
            <p:spPr>
              <a:xfrm>
                <a:off x="6612100" y="27078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277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2636;p54">
                <a:extLst>
                  <a:ext uri="{FF2B5EF4-FFF2-40B4-BE49-F238E27FC236}">
                    <a16:creationId xmlns:a16="http://schemas.microsoft.com/office/drawing/2014/main" id="{40122B22-43A4-6F5A-CC94-4294A13AB9AB}"/>
                  </a:ext>
                </a:extLst>
              </p:cNvPr>
              <p:cNvSpPr/>
              <p:nvPr/>
            </p:nvSpPr>
            <p:spPr>
              <a:xfrm>
                <a:off x="6612100" y="2637050"/>
                <a:ext cx="13097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35" extrusionOk="0">
                    <a:moveTo>
                      <a:pt x="5081" y="1"/>
                    </a:moveTo>
                    <a:cubicBezTo>
                      <a:pt x="5055" y="1"/>
                      <a:pt x="5031" y="9"/>
                      <a:pt x="5013" y="27"/>
                    </a:cubicBezTo>
                    <a:lnTo>
                      <a:pt x="101" y="2859"/>
                    </a:lnTo>
                    <a:cubicBezTo>
                      <a:pt x="26" y="2909"/>
                      <a:pt x="1" y="2984"/>
                      <a:pt x="51" y="3059"/>
                    </a:cubicBezTo>
                    <a:cubicBezTo>
                      <a:pt x="76" y="3109"/>
                      <a:pt x="126" y="3134"/>
                      <a:pt x="176" y="3134"/>
                    </a:cubicBezTo>
                    <a:cubicBezTo>
                      <a:pt x="201" y="3134"/>
                      <a:pt x="226" y="3134"/>
                      <a:pt x="251" y="3109"/>
                    </a:cubicBezTo>
                    <a:lnTo>
                      <a:pt x="5164" y="302"/>
                    </a:lnTo>
                    <a:cubicBezTo>
                      <a:pt x="5214" y="252"/>
                      <a:pt x="5239" y="152"/>
                      <a:pt x="5214" y="77"/>
                    </a:cubicBezTo>
                    <a:cubicBezTo>
                      <a:pt x="5181" y="28"/>
                      <a:pt x="5128" y="1"/>
                      <a:pt x="50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2637;p54">
                <a:extLst>
                  <a:ext uri="{FF2B5EF4-FFF2-40B4-BE49-F238E27FC236}">
                    <a16:creationId xmlns:a16="http://schemas.microsoft.com/office/drawing/2014/main" id="{7AF942C0-99B0-1B05-6354-329EFE374BE2}"/>
                  </a:ext>
                </a:extLst>
              </p:cNvPr>
              <p:cNvSpPr/>
              <p:nvPr/>
            </p:nvSpPr>
            <p:spPr>
              <a:xfrm>
                <a:off x="6612100" y="2566650"/>
                <a:ext cx="13097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119" extrusionOk="0">
                    <a:moveTo>
                      <a:pt x="5062" y="1"/>
                    </a:moveTo>
                    <a:cubicBezTo>
                      <a:pt x="5044" y="1"/>
                      <a:pt x="5027" y="4"/>
                      <a:pt x="5013" y="11"/>
                    </a:cubicBezTo>
                    <a:lnTo>
                      <a:pt x="101" y="2843"/>
                    </a:lnTo>
                    <a:cubicBezTo>
                      <a:pt x="26" y="2893"/>
                      <a:pt x="1" y="2968"/>
                      <a:pt x="51" y="3043"/>
                    </a:cubicBezTo>
                    <a:cubicBezTo>
                      <a:pt x="76" y="3093"/>
                      <a:pt x="126" y="3118"/>
                      <a:pt x="176" y="3118"/>
                    </a:cubicBezTo>
                    <a:lnTo>
                      <a:pt x="251" y="3118"/>
                    </a:lnTo>
                    <a:lnTo>
                      <a:pt x="5164" y="286"/>
                    </a:lnTo>
                    <a:cubicBezTo>
                      <a:pt x="5214" y="236"/>
                      <a:pt x="5239" y="136"/>
                      <a:pt x="5214" y="61"/>
                    </a:cubicBezTo>
                    <a:cubicBezTo>
                      <a:pt x="5177" y="24"/>
                      <a:pt x="5114" y="1"/>
                      <a:pt x="5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2638;p54">
                <a:extLst>
                  <a:ext uri="{FF2B5EF4-FFF2-40B4-BE49-F238E27FC236}">
                    <a16:creationId xmlns:a16="http://schemas.microsoft.com/office/drawing/2014/main" id="{A821CAB1-2AFF-9625-D7F2-2E5242F61F71}"/>
                  </a:ext>
                </a:extLst>
              </p:cNvPr>
              <p:cNvSpPr/>
              <p:nvPr/>
            </p:nvSpPr>
            <p:spPr>
              <a:xfrm>
                <a:off x="6674125" y="2496100"/>
                <a:ext cx="7550" cy="42295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6918" extrusionOk="0">
                    <a:moveTo>
                      <a:pt x="151" y="0"/>
                    </a:moveTo>
                    <a:cubicBezTo>
                      <a:pt x="51" y="0"/>
                      <a:pt x="1" y="51"/>
                      <a:pt x="1" y="151"/>
                    </a:cubicBezTo>
                    <a:lnTo>
                      <a:pt x="1" y="16767"/>
                    </a:lnTo>
                    <a:cubicBezTo>
                      <a:pt x="1" y="16843"/>
                      <a:pt x="51" y="16918"/>
                      <a:pt x="151" y="16918"/>
                    </a:cubicBezTo>
                    <a:cubicBezTo>
                      <a:pt x="226" y="16918"/>
                      <a:pt x="302" y="16843"/>
                      <a:pt x="302" y="16767"/>
                    </a:cubicBezTo>
                    <a:lnTo>
                      <a:pt x="302" y="151"/>
                    </a:lnTo>
                    <a:cubicBezTo>
                      <a:pt x="302" y="51"/>
                      <a:pt x="226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2639;p54">
                <a:extLst>
                  <a:ext uri="{FF2B5EF4-FFF2-40B4-BE49-F238E27FC236}">
                    <a16:creationId xmlns:a16="http://schemas.microsoft.com/office/drawing/2014/main" id="{4A0FF441-02FC-51F3-1559-BA58C0A9F026}"/>
                  </a:ext>
                </a:extLst>
              </p:cNvPr>
              <p:cNvSpPr/>
              <p:nvPr/>
            </p:nvSpPr>
            <p:spPr>
              <a:xfrm>
                <a:off x="6666625" y="2904000"/>
                <a:ext cx="22575" cy="3145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582" extrusionOk="0">
                    <a:moveTo>
                      <a:pt x="451" y="0"/>
                    </a:moveTo>
                    <a:cubicBezTo>
                      <a:pt x="201" y="0"/>
                      <a:pt x="0" y="201"/>
                      <a:pt x="0" y="451"/>
                    </a:cubicBezTo>
                    <a:lnTo>
                      <a:pt x="0" y="12131"/>
                    </a:lnTo>
                    <a:cubicBezTo>
                      <a:pt x="0" y="12381"/>
                      <a:pt x="201" y="12582"/>
                      <a:pt x="451" y="12582"/>
                    </a:cubicBezTo>
                    <a:cubicBezTo>
                      <a:pt x="702" y="12582"/>
                      <a:pt x="902" y="12381"/>
                      <a:pt x="902" y="12131"/>
                    </a:cubicBezTo>
                    <a:lnTo>
                      <a:pt x="902" y="451"/>
                    </a:lnTo>
                    <a:cubicBezTo>
                      <a:pt x="902" y="201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2640;p54">
                <a:extLst>
                  <a:ext uri="{FF2B5EF4-FFF2-40B4-BE49-F238E27FC236}">
                    <a16:creationId xmlns:a16="http://schemas.microsoft.com/office/drawing/2014/main" id="{01B2795A-A2B9-0759-C1A0-177E4AE2371B}"/>
                  </a:ext>
                </a:extLst>
              </p:cNvPr>
              <p:cNvSpPr/>
              <p:nvPr/>
            </p:nvSpPr>
            <p:spPr>
              <a:xfrm>
                <a:off x="6659100" y="3192225"/>
                <a:ext cx="37000" cy="3697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9" extrusionOk="0">
                    <a:moveTo>
                      <a:pt x="752" y="0"/>
                    </a:moveTo>
                    <a:cubicBezTo>
                      <a:pt x="351" y="0"/>
                      <a:pt x="0" y="326"/>
                      <a:pt x="0" y="752"/>
                    </a:cubicBezTo>
                    <a:cubicBezTo>
                      <a:pt x="0" y="1153"/>
                      <a:pt x="351" y="1479"/>
                      <a:pt x="752" y="1479"/>
                    </a:cubicBezTo>
                    <a:cubicBezTo>
                      <a:pt x="1153" y="1479"/>
                      <a:pt x="1479" y="1153"/>
                      <a:pt x="1479" y="752"/>
                    </a:cubicBezTo>
                    <a:cubicBezTo>
                      <a:pt x="1479" y="326"/>
                      <a:pt x="1153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2641;p54">
              <a:extLst>
                <a:ext uri="{FF2B5EF4-FFF2-40B4-BE49-F238E27FC236}">
                  <a16:creationId xmlns:a16="http://schemas.microsoft.com/office/drawing/2014/main" id="{B37C0F2A-BA3B-AF1B-4A19-D7829F6176ED}"/>
                </a:ext>
              </a:extLst>
            </p:cNvPr>
            <p:cNvGrpSpPr/>
            <p:nvPr/>
          </p:nvGrpSpPr>
          <p:grpSpPr>
            <a:xfrm>
              <a:off x="7677725" y="3213813"/>
              <a:ext cx="746275" cy="783875"/>
              <a:chOff x="8306975" y="2638325"/>
              <a:chExt cx="746275" cy="783875"/>
            </a:xfrm>
          </p:grpSpPr>
          <p:sp>
            <p:nvSpPr>
              <p:cNvPr id="1530" name="Google Shape;2642;p54">
                <a:extLst>
                  <a:ext uri="{FF2B5EF4-FFF2-40B4-BE49-F238E27FC236}">
                    <a16:creationId xmlns:a16="http://schemas.microsoft.com/office/drawing/2014/main" id="{5DEDFD48-5035-91CA-D5B2-D4B23DF9DB09}"/>
                  </a:ext>
                </a:extLst>
              </p:cNvPr>
              <p:cNvSpPr/>
              <p:nvPr/>
            </p:nvSpPr>
            <p:spPr>
              <a:xfrm>
                <a:off x="8770000" y="2691600"/>
                <a:ext cx="283250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27645" extrusionOk="0">
                    <a:moveTo>
                      <a:pt x="1" y="0"/>
                    </a:moveTo>
                    <a:cubicBezTo>
                      <a:pt x="1906" y="1128"/>
                      <a:pt x="3184" y="2607"/>
                      <a:pt x="3184" y="4135"/>
                    </a:cubicBezTo>
                    <a:lnTo>
                      <a:pt x="3184" y="22958"/>
                    </a:lnTo>
                    <a:lnTo>
                      <a:pt x="11329" y="27644"/>
                    </a:lnTo>
                    <a:lnTo>
                      <a:pt x="11329" y="6541"/>
                    </a:lnTo>
                    <a:cubicBezTo>
                      <a:pt x="7269" y="4186"/>
                      <a:pt x="1329" y="752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2643;p54">
                <a:extLst>
                  <a:ext uri="{FF2B5EF4-FFF2-40B4-BE49-F238E27FC236}">
                    <a16:creationId xmlns:a16="http://schemas.microsoft.com/office/drawing/2014/main" id="{45C69C7B-24AF-62A5-A2F3-4867B1155E5E}"/>
                  </a:ext>
                </a:extLst>
              </p:cNvPr>
              <p:cNvSpPr/>
              <p:nvPr/>
            </p:nvSpPr>
            <p:spPr>
              <a:xfrm>
                <a:off x="8306975" y="2794975"/>
                <a:ext cx="542625" cy="6272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25089" extrusionOk="0">
                    <a:moveTo>
                      <a:pt x="1" y="0"/>
                    </a:moveTo>
                    <a:lnTo>
                      <a:pt x="1" y="18823"/>
                    </a:lnTo>
                    <a:cubicBezTo>
                      <a:pt x="1" y="22106"/>
                      <a:pt x="5890" y="25088"/>
                      <a:pt x="10853" y="25088"/>
                    </a:cubicBezTo>
                    <a:cubicBezTo>
                      <a:pt x="15815" y="25088"/>
                      <a:pt x="21705" y="22106"/>
                      <a:pt x="21705" y="18823"/>
                    </a:cubicBezTo>
                    <a:lnTo>
                      <a:pt x="21705" y="0"/>
                    </a:lnTo>
                    <a:cubicBezTo>
                      <a:pt x="21705" y="3284"/>
                      <a:pt x="15815" y="6266"/>
                      <a:pt x="10853" y="6266"/>
                    </a:cubicBezTo>
                    <a:cubicBezTo>
                      <a:pt x="5890" y="6266"/>
                      <a:pt x="1" y="32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2644;p54">
                <a:extLst>
                  <a:ext uri="{FF2B5EF4-FFF2-40B4-BE49-F238E27FC236}">
                    <a16:creationId xmlns:a16="http://schemas.microsoft.com/office/drawing/2014/main" id="{E9F8C54C-7299-17A9-071D-1B2665271EED}"/>
                  </a:ext>
                </a:extLst>
              </p:cNvPr>
              <p:cNvSpPr/>
              <p:nvPr/>
            </p:nvSpPr>
            <p:spPr>
              <a:xfrm>
                <a:off x="8306975" y="2638325"/>
                <a:ext cx="542625" cy="313325"/>
              </a:xfrm>
              <a:custGeom>
                <a:avLst/>
                <a:gdLst/>
                <a:ahLst/>
                <a:cxnLst/>
                <a:rect l="l" t="t" r="r" b="b"/>
                <a:pathLst>
                  <a:path w="21705" h="12533" extrusionOk="0">
                    <a:moveTo>
                      <a:pt x="10853" y="1"/>
                    </a:moveTo>
                    <a:cubicBezTo>
                      <a:pt x="5890" y="1"/>
                      <a:pt x="1" y="2983"/>
                      <a:pt x="1" y="6266"/>
                    </a:cubicBezTo>
                    <a:cubicBezTo>
                      <a:pt x="1" y="9550"/>
                      <a:pt x="5890" y="12532"/>
                      <a:pt x="10853" y="12532"/>
                    </a:cubicBezTo>
                    <a:cubicBezTo>
                      <a:pt x="15815" y="12532"/>
                      <a:pt x="21705" y="9550"/>
                      <a:pt x="21705" y="6266"/>
                    </a:cubicBezTo>
                    <a:cubicBezTo>
                      <a:pt x="21705" y="4738"/>
                      <a:pt x="20427" y="3259"/>
                      <a:pt x="18522" y="2131"/>
                    </a:cubicBezTo>
                    <a:cubicBezTo>
                      <a:pt x="18472" y="2081"/>
                      <a:pt x="18422" y="2056"/>
                      <a:pt x="18397" y="2031"/>
                    </a:cubicBezTo>
                    <a:cubicBezTo>
                      <a:pt x="18372" y="2031"/>
                      <a:pt x="18347" y="2031"/>
                      <a:pt x="18347" y="2006"/>
                    </a:cubicBezTo>
                    <a:cubicBezTo>
                      <a:pt x="18296" y="1981"/>
                      <a:pt x="18271" y="1981"/>
                      <a:pt x="18271" y="1981"/>
                    </a:cubicBezTo>
                    <a:cubicBezTo>
                      <a:pt x="16166" y="778"/>
                      <a:pt x="13384" y="1"/>
                      <a:pt x="108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2645;p54">
                <a:extLst>
                  <a:ext uri="{FF2B5EF4-FFF2-40B4-BE49-F238E27FC236}">
                    <a16:creationId xmlns:a16="http://schemas.microsoft.com/office/drawing/2014/main" id="{C8359F5B-71B1-4678-2FB8-32FFEF0F886E}"/>
                  </a:ext>
                </a:extLst>
              </p:cNvPr>
              <p:cNvSpPr/>
              <p:nvPr/>
            </p:nvSpPr>
            <p:spPr>
              <a:xfrm>
                <a:off x="8370875" y="2673425"/>
                <a:ext cx="415450" cy="243125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9725" extrusionOk="0">
                    <a:moveTo>
                      <a:pt x="8297" y="326"/>
                    </a:moveTo>
                    <a:cubicBezTo>
                      <a:pt x="11806" y="326"/>
                      <a:pt x="16267" y="2456"/>
                      <a:pt x="16267" y="4862"/>
                    </a:cubicBezTo>
                    <a:cubicBezTo>
                      <a:pt x="16267" y="7268"/>
                      <a:pt x="11806" y="9399"/>
                      <a:pt x="8297" y="9399"/>
                    </a:cubicBezTo>
                    <a:cubicBezTo>
                      <a:pt x="4788" y="9399"/>
                      <a:pt x="327" y="7268"/>
                      <a:pt x="327" y="4862"/>
                    </a:cubicBezTo>
                    <a:cubicBezTo>
                      <a:pt x="327" y="2456"/>
                      <a:pt x="4788" y="326"/>
                      <a:pt x="8297" y="326"/>
                    </a:cubicBezTo>
                    <a:close/>
                    <a:moveTo>
                      <a:pt x="8297" y="0"/>
                    </a:moveTo>
                    <a:cubicBezTo>
                      <a:pt x="4562" y="0"/>
                      <a:pt x="1" y="2256"/>
                      <a:pt x="1" y="4862"/>
                    </a:cubicBezTo>
                    <a:cubicBezTo>
                      <a:pt x="1" y="7494"/>
                      <a:pt x="4562" y="9725"/>
                      <a:pt x="8297" y="9725"/>
                    </a:cubicBezTo>
                    <a:cubicBezTo>
                      <a:pt x="12031" y="9725"/>
                      <a:pt x="16618" y="7494"/>
                      <a:pt x="16618" y="4862"/>
                    </a:cubicBezTo>
                    <a:cubicBezTo>
                      <a:pt x="16618" y="2256"/>
                      <a:pt x="12031" y="0"/>
                      <a:pt x="8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2646;p54">
                <a:extLst>
                  <a:ext uri="{FF2B5EF4-FFF2-40B4-BE49-F238E27FC236}">
                    <a16:creationId xmlns:a16="http://schemas.microsoft.com/office/drawing/2014/main" id="{60844BD4-D459-BCBE-FFC0-60A8B2B34ABB}"/>
                  </a:ext>
                </a:extLst>
              </p:cNvPr>
              <p:cNvSpPr/>
              <p:nvPr/>
            </p:nvSpPr>
            <p:spPr>
              <a:xfrm>
                <a:off x="8438550" y="2712275"/>
                <a:ext cx="279475" cy="165425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6617" extrusionOk="0">
                    <a:moveTo>
                      <a:pt x="5590" y="351"/>
                    </a:moveTo>
                    <a:cubicBezTo>
                      <a:pt x="7921" y="351"/>
                      <a:pt x="10853" y="1754"/>
                      <a:pt x="10853" y="3308"/>
                    </a:cubicBezTo>
                    <a:cubicBezTo>
                      <a:pt x="10853" y="4887"/>
                      <a:pt x="7921" y="6291"/>
                      <a:pt x="5590" y="6291"/>
                    </a:cubicBezTo>
                    <a:cubicBezTo>
                      <a:pt x="3284" y="6291"/>
                      <a:pt x="327" y="4887"/>
                      <a:pt x="327" y="3308"/>
                    </a:cubicBezTo>
                    <a:cubicBezTo>
                      <a:pt x="327" y="1754"/>
                      <a:pt x="3284" y="351"/>
                      <a:pt x="5590" y="351"/>
                    </a:cubicBezTo>
                    <a:close/>
                    <a:moveTo>
                      <a:pt x="5590" y="0"/>
                    </a:moveTo>
                    <a:cubicBezTo>
                      <a:pt x="3083" y="0"/>
                      <a:pt x="1" y="1529"/>
                      <a:pt x="1" y="3308"/>
                    </a:cubicBezTo>
                    <a:cubicBezTo>
                      <a:pt x="1" y="5088"/>
                      <a:pt x="3083" y="6617"/>
                      <a:pt x="5590" y="6617"/>
                    </a:cubicBezTo>
                    <a:cubicBezTo>
                      <a:pt x="8121" y="6617"/>
                      <a:pt x="11179" y="5088"/>
                      <a:pt x="11179" y="3308"/>
                    </a:cubicBezTo>
                    <a:cubicBezTo>
                      <a:pt x="11179" y="1529"/>
                      <a:pt x="8121" y="0"/>
                      <a:pt x="55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2647;p54">
                <a:extLst>
                  <a:ext uri="{FF2B5EF4-FFF2-40B4-BE49-F238E27FC236}">
                    <a16:creationId xmlns:a16="http://schemas.microsoft.com/office/drawing/2014/main" id="{2304FB1C-F7D6-63D8-8130-967FC980AA33}"/>
                  </a:ext>
                </a:extLst>
              </p:cNvPr>
              <p:cNvSpPr/>
              <p:nvPr/>
            </p:nvSpPr>
            <p:spPr>
              <a:xfrm>
                <a:off x="8506225" y="2751750"/>
                <a:ext cx="144125" cy="86475"/>
              </a:xfrm>
              <a:custGeom>
                <a:avLst/>
                <a:gdLst/>
                <a:ahLst/>
                <a:cxnLst/>
                <a:rect l="l" t="t" r="r" b="b"/>
                <a:pathLst>
                  <a:path w="5765" h="3459" extrusionOk="0">
                    <a:moveTo>
                      <a:pt x="2883" y="326"/>
                    </a:moveTo>
                    <a:cubicBezTo>
                      <a:pt x="4111" y="326"/>
                      <a:pt x="5439" y="1078"/>
                      <a:pt x="5439" y="1729"/>
                    </a:cubicBezTo>
                    <a:cubicBezTo>
                      <a:pt x="5439" y="2406"/>
                      <a:pt x="4111" y="3133"/>
                      <a:pt x="2883" y="3133"/>
                    </a:cubicBezTo>
                    <a:cubicBezTo>
                      <a:pt x="1680" y="3133"/>
                      <a:pt x="326" y="2406"/>
                      <a:pt x="326" y="1729"/>
                    </a:cubicBezTo>
                    <a:cubicBezTo>
                      <a:pt x="326" y="1078"/>
                      <a:pt x="1680" y="326"/>
                      <a:pt x="2883" y="326"/>
                    </a:cubicBezTo>
                    <a:close/>
                    <a:moveTo>
                      <a:pt x="2883" y="0"/>
                    </a:moveTo>
                    <a:cubicBezTo>
                      <a:pt x="1579" y="0"/>
                      <a:pt x="1" y="777"/>
                      <a:pt x="1" y="1729"/>
                    </a:cubicBezTo>
                    <a:cubicBezTo>
                      <a:pt x="1" y="2707"/>
                      <a:pt x="1579" y="3459"/>
                      <a:pt x="2883" y="3459"/>
                    </a:cubicBezTo>
                    <a:cubicBezTo>
                      <a:pt x="4186" y="3459"/>
                      <a:pt x="5765" y="2707"/>
                      <a:pt x="5765" y="1729"/>
                    </a:cubicBezTo>
                    <a:cubicBezTo>
                      <a:pt x="5765" y="777"/>
                      <a:pt x="4186" y="0"/>
                      <a:pt x="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2648;p54">
              <a:extLst>
                <a:ext uri="{FF2B5EF4-FFF2-40B4-BE49-F238E27FC236}">
                  <a16:creationId xmlns:a16="http://schemas.microsoft.com/office/drawing/2014/main" id="{4431D682-7186-5652-4FE6-E1A055584FD9}"/>
                </a:ext>
              </a:extLst>
            </p:cNvPr>
            <p:cNvGrpSpPr/>
            <p:nvPr/>
          </p:nvGrpSpPr>
          <p:grpSpPr>
            <a:xfrm>
              <a:off x="6140825" y="3632450"/>
              <a:ext cx="1032625" cy="641700"/>
              <a:chOff x="6094550" y="3632450"/>
              <a:chExt cx="1032625" cy="641700"/>
            </a:xfrm>
          </p:grpSpPr>
          <p:sp>
            <p:nvSpPr>
              <p:cNvPr id="1514" name="Google Shape;2649;p54">
                <a:extLst>
                  <a:ext uri="{FF2B5EF4-FFF2-40B4-BE49-F238E27FC236}">
                    <a16:creationId xmlns:a16="http://schemas.microsoft.com/office/drawing/2014/main" id="{B4032428-7DB9-DD4C-F22B-7263AF2FA259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2650;p54">
                <a:extLst>
                  <a:ext uri="{FF2B5EF4-FFF2-40B4-BE49-F238E27FC236}">
                    <a16:creationId xmlns:a16="http://schemas.microsoft.com/office/drawing/2014/main" id="{2B9E9814-2EC4-2A59-E03F-ECA619A61DBC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2651;p54">
                <a:extLst>
                  <a:ext uri="{FF2B5EF4-FFF2-40B4-BE49-F238E27FC236}">
                    <a16:creationId xmlns:a16="http://schemas.microsoft.com/office/drawing/2014/main" id="{3EE99C8F-5E99-5C18-8003-5559BD9C36DA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2652;p54">
                <a:extLst>
                  <a:ext uri="{FF2B5EF4-FFF2-40B4-BE49-F238E27FC236}">
                    <a16:creationId xmlns:a16="http://schemas.microsoft.com/office/drawing/2014/main" id="{65F0CF22-724E-BC3E-D1C0-7BEC2D3BE206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2653;p54">
                <a:extLst>
                  <a:ext uri="{FF2B5EF4-FFF2-40B4-BE49-F238E27FC236}">
                    <a16:creationId xmlns:a16="http://schemas.microsoft.com/office/drawing/2014/main" id="{46F6F223-9763-5CB9-2C5D-77C9CCBF5A68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2654;p54">
                <a:extLst>
                  <a:ext uri="{FF2B5EF4-FFF2-40B4-BE49-F238E27FC236}">
                    <a16:creationId xmlns:a16="http://schemas.microsoft.com/office/drawing/2014/main" id="{1C6BB700-DAAC-2923-DB07-A04400D125EC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2655;p54">
                <a:extLst>
                  <a:ext uri="{FF2B5EF4-FFF2-40B4-BE49-F238E27FC236}">
                    <a16:creationId xmlns:a16="http://schemas.microsoft.com/office/drawing/2014/main" id="{6987FC4A-3F7E-6FA7-FDAA-3D0A3B3113A7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2656;p54">
                <a:extLst>
                  <a:ext uri="{FF2B5EF4-FFF2-40B4-BE49-F238E27FC236}">
                    <a16:creationId xmlns:a16="http://schemas.microsoft.com/office/drawing/2014/main" id="{66125D32-2F20-065B-32C9-FDEDBFB3DC1C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2657;p54">
                <a:extLst>
                  <a:ext uri="{FF2B5EF4-FFF2-40B4-BE49-F238E27FC236}">
                    <a16:creationId xmlns:a16="http://schemas.microsoft.com/office/drawing/2014/main" id="{D60D8D6D-7985-5ED8-4A71-B7F40E499993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2658;p54">
                <a:extLst>
                  <a:ext uri="{FF2B5EF4-FFF2-40B4-BE49-F238E27FC236}">
                    <a16:creationId xmlns:a16="http://schemas.microsoft.com/office/drawing/2014/main" id="{1273155D-F1BA-F2B8-9B0D-BFD78FC6A11B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2659;p54">
                <a:extLst>
                  <a:ext uri="{FF2B5EF4-FFF2-40B4-BE49-F238E27FC236}">
                    <a16:creationId xmlns:a16="http://schemas.microsoft.com/office/drawing/2014/main" id="{89D2B805-EF9C-2522-CEE3-2A1BEC0F2254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2660;p54">
                <a:extLst>
                  <a:ext uri="{FF2B5EF4-FFF2-40B4-BE49-F238E27FC236}">
                    <a16:creationId xmlns:a16="http://schemas.microsoft.com/office/drawing/2014/main" id="{51E10A2E-6D3E-DFE4-87BD-3B7CC7AC7B36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2661;p54">
                <a:extLst>
                  <a:ext uri="{FF2B5EF4-FFF2-40B4-BE49-F238E27FC236}">
                    <a16:creationId xmlns:a16="http://schemas.microsoft.com/office/drawing/2014/main" id="{871E1223-217E-5D51-1E51-0237706ED066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2662;p54">
                <a:extLst>
                  <a:ext uri="{FF2B5EF4-FFF2-40B4-BE49-F238E27FC236}">
                    <a16:creationId xmlns:a16="http://schemas.microsoft.com/office/drawing/2014/main" id="{01BC8F8B-F8F2-D085-6DF9-2F1022427B21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2663;p54">
                <a:extLst>
                  <a:ext uri="{FF2B5EF4-FFF2-40B4-BE49-F238E27FC236}">
                    <a16:creationId xmlns:a16="http://schemas.microsoft.com/office/drawing/2014/main" id="{1327CFDE-73AB-C0C8-C9B2-728C20EE843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2664;p54">
                <a:extLst>
                  <a:ext uri="{FF2B5EF4-FFF2-40B4-BE49-F238E27FC236}">
                    <a16:creationId xmlns:a16="http://schemas.microsoft.com/office/drawing/2014/main" id="{AAE111E2-F636-3895-5F2C-769A0D32F670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2665;p54">
              <a:extLst>
                <a:ext uri="{FF2B5EF4-FFF2-40B4-BE49-F238E27FC236}">
                  <a16:creationId xmlns:a16="http://schemas.microsoft.com/office/drawing/2014/main" id="{7351B279-FB72-048E-EF49-B3FC18575E12}"/>
                </a:ext>
              </a:extLst>
            </p:cNvPr>
            <p:cNvGrpSpPr/>
            <p:nvPr/>
          </p:nvGrpSpPr>
          <p:grpSpPr>
            <a:xfrm>
              <a:off x="7696600" y="2142725"/>
              <a:ext cx="626600" cy="1003150"/>
              <a:chOff x="7650325" y="2142725"/>
              <a:chExt cx="626600" cy="1003150"/>
            </a:xfrm>
          </p:grpSpPr>
          <p:sp>
            <p:nvSpPr>
              <p:cNvPr id="1510" name="Google Shape;2666;p54">
                <a:extLst>
                  <a:ext uri="{FF2B5EF4-FFF2-40B4-BE49-F238E27FC236}">
                    <a16:creationId xmlns:a16="http://schemas.microsoft.com/office/drawing/2014/main" id="{4851CDDC-2B28-83CB-5D54-C47567C663DF}"/>
                  </a:ext>
                </a:extLst>
              </p:cNvPr>
              <p:cNvSpPr/>
              <p:nvPr/>
            </p:nvSpPr>
            <p:spPr>
              <a:xfrm>
                <a:off x="7650325" y="2388325"/>
                <a:ext cx="626600" cy="757550"/>
              </a:xfrm>
              <a:custGeom>
                <a:avLst/>
                <a:gdLst/>
                <a:ahLst/>
                <a:cxnLst/>
                <a:rect l="l" t="t" r="r" b="b"/>
                <a:pathLst>
                  <a:path w="25064" h="30302" extrusionOk="0">
                    <a:moveTo>
                      <a:pt x="4186" y="1"/>
                    </a:moveTo>
                    <a:cubicBezTo>
                      <a:pt x="1805" y="2006"/>
                      <a:pt x="1" y="5540"/>
                      <a:pt x="1" y="8472"/>
                    </a:cubicBezTo>
                    <a:lnTo>
                      <a:pt x="1" y="23058"/>
                    </a:lnTo>
                    <a:cubicBezTo>
                      <a:pt x="1" y="26843"/>
                      <a:pt x="6818" y="30302"/>
                      <a:pt x="12532" y="30302"/>
                    </a:cubicBezTo>
                    <a:cubicBezTo>
                      <a:pt x="18246" y="30302"/>
                      <a:pt x="25064" y="26843"/>
                      <a:pt x="25064" y="23058"/>
                    </a:cubicBezTo>
                    <a:lnTo>
                      <a:pt x="25064" y="8472"/>
                    </a:lnTo>
                    <a:cubicBezTo>
                      <a:pt x="25064" y="5540"/>
                      <a:pt x="23259" y="2006"/>
                      <a:pt x="20878" y="1"/>
                    </a:cubicBezTo>
                    <a:cubicBezTo>
                      <a:pt x="20678" y="2457"/>
                      <a:pt x="16267" y="4637"/>
                      <a:pt x="12532" y="4637"/>
                    </a:cubicBezTo>
                    <a:cubicBezTo>
                      <a:pt x="8798" y="4637"/>
                      <a:pt x="4387" y="2457"/>
                      <a:pt x="4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2667;p54">
                <a:extLst>
                  <a:ext uri="{FF2B5EF4-FFF2-40B4-BE49-F238E27FC236}">
                    <a16:creationId xmlns:a16="http://schemas.microsoft.com/office/drawing/2014/main" id="{4072BBBF-C10A-DA80-2420-B8BDD08DC2E4}"/>
                  </a:ext>
                </a:extLst>
              </p:cNvPr>
              <p:cNvSpPr/>
              <p:nvPr/>
            </p:nvSpPr>
            <p:spPr>
              <a:xfrm>
                <a:off x="7754975" y="2142725"/>
                <a:ext cx="417325" cy="24125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50" extrusionOk="0">
                    <a:moveTo>
                      <a:pt x="8346" y="0"/>
                    </a:moveTo>
                    <a:cubicBezTo>
                      <a:pt x="4537" y="0"/>
                      <a:pt x="0" y="2306"/>
                      <a:pt x="0" y="4837"/>
                    </a:cubicBezTo>
                    <a:cubicBezTo>
                      <a:pt x="0" y="7368"/>
                      <a:pt x="4537" y="9649"/>
                      <a:pt x="8346" y="9649"/>
                    </a:cubicBezTo>
                    <a:cubicBezTo>
                      <a:pt x="12156" y="9649"/>
                      <a:pt x="16692" y="7368"/>
                      <a:pt x="16692" y="4837"/>
                    </a:cubicBezTo>
                    <a:cubicBezTo>
                      <a:pt x="16692" y="2306"/>
                      <a:pt x="12156" y="0"/>
                      <a:pt x="8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2668;p54">
                <a:extLst>
                  <a:ext uri="{FF2B5EF4-FFF2-40B4-BE49-F238E27FC236}">
                    <a16:creationId xmlns:a16="http://schemas.microsoft.com/office/drawing/2014/main" id="{D303DFA9-BCD5-6865-95C5-1530688FA267}"/>
                  </a:ext>
                </a:extLst>
              </p:cNvPr>
              <p:cNvSpPr/>
              <p:nvPr/>
            </p:nvSpPr>
            <p:spPr>
              <a:xfrm>
                <a:off x="7754975" y="2263650"/>
                <a:ext cx="417325" cy="240625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9625" extrusionOk="0">
                    <a:moveTo>
                      <a:pt x="0" y="0"/>
                    </a:moveTo>
                    <a:lnTo>
                      <a:pt x="0" y="4812"/>
                    </a:lnTo>
                    <a:cubicBezTo>
                      <a:pt x="0" y="4862"/>
                      <a:pt x="0" y="4912"/>
                      <a:pt x="0" y="4988"/>
                    </a:cubicBezTo>
                    <a:cubicBezTo>
                      <a:pt x="201" y="7444"/>
                      <a:pt x="4612" y="9624"/>
                      <a:pt x="8346" y="9624"/>
                    </a:cubicBezTo>
                    <a:cubicBezTo>
                      <a:pt x="12081" y="9624"/>
                      <a:pt x="16492" y="7444"/>
                      <a:pt x="16692" y="4988"/>
                    </a:cubicBezTo>
                    <a:cubicBezTo>
                      <a:pt x="16692" y="4912"/>
                      <a:pt x="16692" y="4862"/>
                      <a:pt x="16692" y="4812"/>
                    </a:cubicBezTo>
                    <a:lnTo>
                      <a:pt x="16692" y="0"/>
                    </a:lnTo>
                    <a:cubicBezTo>
                      <a:pt x="16692" y="2531"/>
                      <a:pt x="12156" y="4812"/>
                      <a:pt x="8346" y="4812"/>
                    </a:cubicBezTo>
                    <a:cubicBezTo>
                      <a:pt x="4537" y="4812"/>
                      <a:pt x="0" y="253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2669;p54">
                <a:extLst>
                  <a:ext uri="{FF2B5EF4-FFF2-40B4-BE49-F238E27FC236}">
                    <a16:creationId xmlns:a16="http://schemas.microsoft.com/office/drawing/2014/main" id="{5481FD6A-615B-1EEB-34E8-B3D422E99EB6}"/>
                  </a:ext>
                </a:extLst>
              </p:cNvPr>
              <p:cNvSpPr/>
              <p:nvPr/>
            </p:nvSpPr>
            <p:spPr>
              <a:xfrm>
                <a:off x="7733050" y="2726050"/>
                <a:ext cx="4292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3785" extrusionOk="0">
                    <a:moveTo>
                      <a:pt x="0" y="0"/>
                    </a:moveTo>
                    <a:lnTo>
                      <a:pt x="0" y="11103"/>
                    </a:lnTo>
                    <a:cubicBezTo>
                      <a:pt x="2481" y="12707"/>
                      <a:pt x="6015" y="13785"/>
                      <a:pt x="9223" y="13785"/>
                    </a:cubicBezTo>
                    <a:cubicBezTo>
                      <a:pt x="11905" y="13785"/>
                      <a:pt x="14837" y="13033"/>
                      <a:pt x="17168" y="11830"/>
                    </a:cubicBezTo>
                    <a:lnTo>
                      <a:pt x="17168" y="727"/>
                    </a:lnTo>
                    <a:cubicBezTo>
                      <a:pt x="14837" y="1930"/>
                      <a:pt x="11905" y="2682"/>
                      <a:pt x="9223" y="2682"/>
                    </a:cubicBezTo>
                    <a:cubicBezTo>
                      <a:pt x="6015" y="2682"/>
                      <a:pt x="2481" y="160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1" name="Google Shape;2670;p54">
              <a:extLst>
                <a:ext uri="{FF2B5EF4-FFF2-40B4-BE49-F238E27FC236}">
                  <a16:creationId xmlns:a16="http://schemas.microsoft.com/office/drawing/2014/main" id="{E41B07B6-5E6B-D792-7788-CFAB5E1BC469}"/>
                </a:ext>
              </a:extLst>
            </p:cNvPr>
            <p:cNvGrpSpPr/>
            <p:nvPr/>
          </p:nvGrpSpPr>
          <p:grpSpPr>
            <a:xfrm>
              <a:off x="6762375" y="3045050"/>
              <a:ext cx="708050" cy="544300"/>
              <a:chOff x="6706100" y="2916525"/>
              <a:chExt cx="708050" cy="544300"/>
            </a:xfrm>
          </p:grpSpPr>
          <p:sp>
            <p:nvSpPr>
              <p:cNvPr id="1486" name="Google Shape;2671;p54">
                <a:extLst>
                  <a:ext uri="{FF2B5EF4-FFF2-40B4-BE49-F238E27FC236}">
                    <a16:creationId xmlns:a16="http://schemas.microsoft.com/office/drawing/2014/main" id="{5B3767E1-7167-87B3-244F-5BD8B0756B03}"/>
                  </a:ext>
                </a:extLst>
              </p:cNvPr>
              <p:cNvSpPr/>
              <p:nvPr/>
            </p:nvSpPr>
            <p:spPr>
              <a:xfrm>
                <a:off x="7345825" y="3063775"/>
                <a:ext cx="6832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82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81"/>
                    </a:lnTo>
                    <a:cubicBezTo>
                      <a:pt x="1253" y="2381"/>
                      <a:pt x="2732" y="1629"/>
                      <a:pt x="2732" y="802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2672;p54">
                <a:extLst>
                  <a:ext uri="{FF2B5EF4-FFF2-40B4-BE49-F238E27FC236}">
                    <a16:creationId xmlns:a16="http://schemas.microsoft.com/office/drawing/2014/main" id="{8D997F94-1675-223E-861B-5348C5E7D0FE}"/>
                  </a:ext>
                </a:extLst>
              </p:cNvPr>
              <p:cNvSpPr/>
              <p:nvPr/>
            </p:nvSpPr>
            <p:spPr>
              <a:xfrm>
                <a:off x="73458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2673;p54">
                <a:extLst>
                  <a:ext uri="{FF2B5EF4-FFF2-40B4-BE49-F238E27FC236}">
                    <a16:creationId xmlns:a16="http://schemas.microsoft.com/office/drawing/2014/main" id="{689E0D04-541D-DBEC-CE50-69C9EEDC2ABC}"/>
                  </a:ext>
                </a:extLst>
              </p:cNvPr>
              <p:cNvSpPr/>
              <p:nvPr/>
            </p:nvSpPr>
            <p:spPr>
              <a:xfrm>
                <a:off x="7277525" y="3024300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504" y="3158"/>
                      <a:pt x="2732" y="3158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2674;p54">
                <a:extLst>
                  <a:ext uri="{FF2B5EF4-FFF2-40B4-BE49-F238E27FC236}">
                    <a16:creationId xmlns:a16="http://schemas.microsoft.com/office/drawing/2014/main" id="{DA637DA4-BAE8-84EB-DD39-BBF9851B81B9}"/>
                  </a:ext>
                </a:extLst>
              </p:cNvPr>
              <p:cNvSpPr/>
              <p:nvPr/>
            </p:nvSpPr>
            <p:spPr>
              <a:xfrm>
                <a:off x="7277525" y="30637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0"/>
                    </a:moveTo>
                    <a:lnTo>
                      <a:pt x="0" y="802"/>
                    </a:lnTo>
                    <a:cubicBezTo>
                      <a:pt x="0" y="1629"/>
                      <a:pt x="1504" y="2356"/>
                      <a:pt x="2732" y="2356"/>
                    </a:cubicBezTo>
                    <a:lnTo>
                      <a:pt x="2732" y="1579"/>
                    </a:lnTo>
                    <a:cubicBezTo>
                      <a:pt x="1504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2675;p54">
                <a:extLst>
                  <a:ext uri="{FF2B5EF4-FFF2-40B4-BE49-F238E27FC236}">
                    <a16:creationId xmlns:a16="http://schemas.microsoft.com/office/drawing/2014/main" id="{D01D75B9-42C7-0081-47C6-1E47EFAFCE56}"/>
                  </a:ext>
                </a:extLst>
              </p:cNvPr>
              <p:cNvSpPr/>
              <p:nvPr/>
            </p:nvSpPr>
            <p:spPr>
              <a:xfrm>
                <a:off x="7245575" y="3201000"/>
                <a:ext cx="683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6" extrusionOk="0">
                    <a:moveTo>
                      <a:pt x="2732" y="0"/>
                    </a:moveTo>
                    <a:cubicBezTo>
                      <a:pt x="2732" y="827"/>
                      <a:pt x="1253" y="1579"/>
                      <a:pt x="0" y="1579"/>
                    </a:cubicBezTo>
                    <a:lnTo>
                      <a:pt x="0" y="2356"/>
                    </a:lnTo>
                    <a:cubicBezTo>
                      <a:pt x="1253" y="2356"/>
                      <a:pt x="2732" y="1604"/>
                      <a:pt x="2732" y="777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2676;p54">
                <a:extLst>
                  <a:ext uri="{FF2B5EF4-FFF2-40B4-BE49-F238E27FC236}">
                    <a16:creationId xmlns:a16="http://schemas.microsoft.com/office/drawing/2014/main" id="{254D3446-0D11-D09A-3D0F-CC5B945A0760}"/>
                  </a:ext>
                </a:extLst>
              </p:cNvPr>
              <p:cNvSpPr/>
              <p:nvPr/>
            </p:nvSpPr>
            <p:spPr>
              <a:xfrm>
                <a:off x="7245575" y="3161525"/>
                <a:ext cx="6832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59" extrusionOk="0">
                    <a:moveTo>
                      <a:pt x="0" y="0"/>
                    </a:moveTo>
                    <a:lnTo>
                      <a:pt x="0" y="3158"/>
                    </a:lnTo>
                    <a:cubicBezTo>
                      <a:pt x="1253" y="3158"/>
                      <a:pt x="2732" y="2406"/>
                      <a:pt x="2732" y="1579"/>
                    </a:cubicBezTo>
                    <a:cubicBezTo>
                      <a:pt x="2732" y="752"/>
                      <a:pt x="1253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2677;p54">
                <a:extLst>
                  <a:ext uri="{FF2B5EF4-FFF2-40B4-BE49-F238E27FC236}">
                    <a16:creationId xmlns:a16="http://schemas.microsoft.com/office/drawing/2014/main" id="{E1307B8A-4508-8C2A-E182-CED6E02E733A}"/>
                  </a:ext>
                </a:extLst>
              </p:cNvPr>
              <p:cNvSpPr/>
              <p:nvPr/>
            </p:nvSpPr>
            <p:spPr>
              <a:xfrm>
                <a:off x="7177900" y="3161525"/>
                <a:ext cx="67700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3159" extrusionOk="0">
                    <a:moveTo>
                      <a:pt x="2707" y="0"/>
                    </a:moveTo>
                    <a:cubicBezTo>
                      <a:pt x="1479" y="0"/>
                      <a:pt x="0" y="752"/>
                      <a:pt x="0" y="1579"/>
                    </a:cubicBezTo>
                    <a:cubicBezTo>
                      <a:pt x="0" y="2406"/>
                      <a:pt x="1479" y="3158"/>
                      <a:pt x="2707" y="3158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2678;p54">
                <a:extLst>
                  <a:ext uri="{FF2B5EF4-FFF2-40B4-BE49-F238E27FC236}">
                    <a16:creationId xmlns:a16="http://schemas.microsoft.com/office/drawing/2014/main" id="{6127A3B6-6754-C9AD-E679-8D7A6D1A2D7F}"/>
                  </a:ext>
                </a:extLst>
              </p:cNvPr>
              <p:cNvSpPr/>
              <p:nvPr/>
            </p:nvSpPr>
            <p:spPr>
              <a:xfrm>
                <a:off x="7177900" y="3201000"/>
                <a:ext cx="6770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2356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07" y="2356"/>
                    </a:cubicBezTo>
                    <a:lnTo>
                      <a:pt x="2707" y="1579"/>
                    </a:lnTo>
                    <a:cubicBezTo>
                      <a:pt x="1479" y="1579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2679;p54">
                <a:extLst>
                  <a:ext uri="{FF2B5EF4-FFF2-40B4-BE49-F238E27FC236}">
                    <a16:creationId xmlns:a16="http://schemas.microsoft.com/office/drawing/2014/main" id="{1E37C9E6-3FB6-4677-BECA-2B03864FF58A}"/>
                  </a:ext>
                </a:extLst>
              </p:cNvPr>
              <p:cNvSpPr/>
              <p:nvPr/>
            </p:nvSpPr>
            <p:spPr>
              <a:xfrm>
                <a:off x="7143425" y="3054375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2733" y="0"/>
                    </a:moveTo>
                    <a:cubicBezTo>
                      <a:pt x="2733" y="827"/>
                      <a:pt x="1254" y="1554"/>
                      <a:pt x="1" y="1554"/>
                    </a:cubicBezTo>
                    <a:lnTo>
                      <a:pt x="1" y="2356"/>
                    </a:lnTo>
                    <a:cubicBezTo>
                      <a:pt x="1254" y="2356"/>
                      <a:pt x="2733" y="1604"/>
                      <a:pt x="2733" y="777"/>
                    </a:cubicBez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2680;p54">
                <a:extLst>
                  <a:ext uri="{FF2B5EF4-FFF2-40B4-BE49-F238E27FC236}">
                    <a16:creationId xmlns:a16="http://schemas.microsoft.com/office/drawing/2014/main" id="{59A79DC4-F789-3C06-1FE0-17E13EB2109F}"/>
                  </a:ext>
                </a:extLst>
              </p:cNvPr>
              <p:cNvSpPr/>
              <p:nvPr/>
            </p:nvSpPr>
            <p:spPr>
              <a:xfrm>
                <a:off x="7143425" y="3014900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1" y="0"/>
                    </a:moveTo>
                    <a:lnTo>
                      <a:pt x="1" y="3133"/>
                    </a:lnTo>
                    <a:cubicBezTo>
                      <a:pt x="1254" y="3133"/>
                      <a:pt x="2733" y="2406"/>
                      <a:pt x="2733" y="1579"/>
                    </a:cubicBezTo>
                    <a:cubicBezTo>
                      <a:pt x="2733" y="752"/>
                      <a:pt x="125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2681;p54">
                <a:extLst>
                  <a:ext uri="{FF2B5EF4-FFF2-40B4-BE49-F238E27FC236}">
                    <a16:creationId xmlns:a16="http://schemas.microsoft.com/office/drawing/2014/main" id="{CF5B6BEE-B9B7-81EE-0E70-77DACEC9CDDC}"/>
                  </a:ext>
                </a:extLst>
              </p:cNvPr>
              <p:cNvSpPr/>
              <p:nvPr/>
            </p:nvSpPr>
            <p:spPr>
              <a:xfrm>
                <a:off x="7075150" y="3014900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2732" y="0"/>
                    </a:moveTo>
                    <a:cubicBezTo>
                      <a:pt x="1504" y="0"/>
                      <a:pt x="0" y="752"/>
                      <a:pt x="0" y="1579"/>
                    </a:cubicBezTo>
                    <a:cubicBezTo>
                      <a:pt x="0" y="2406"/>
                      <a:pt x="1479" y="3133"/>
                      <a:pt x="2732" y="3133"/>
                    </a:cubicBez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2682;p54">
                <a:extLst>
                  <a:ext uri="{FF2B5EF4-FFF2-40B4-BE49-F238E27FC236}">
                    <a16:creationId xmlns:a16="http://schemas.microsoft.com/office/drawing/2014/main" id="{75DF7CA6-4ADD-812A-0EA3-883ED6619C63}"/>
                  </a:ext>
                </a:extLst>
              </p:cNvPr>
              <p:cNvSpPr/>
              <p:nvPr/>
            </p:nvSpPr>
            <p:spPr>
              <a:xfrm>
                <a:off x="7075150" y="3054375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0" y="0"/>
                    </a:moveTo>
                    <a:lnTo>
                      <a:pt x="0" y="777"/>
                    </a:lnTo>
                    <a:cubicBezTo>
                      <a:pt x="0" y="1604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2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2683;p54">
                <a:extLst>
                  <a:ext uri="{FF2B5EF4-FFF2-40B4-BE49-F238E27FC236}">
                    <a16:creationId xmlns:a16="http://schemas.microsoft.com/office/drawing/2014/main" id="{2A1DFE95-BEBF-999C-2C83-693A55F7CFA7}"/>
                  </a:ext>
                </a:extLst>
              </p:cNvPr>
              <p:cNvSpPr/>
              <p:nvPr/>
            </p:nvSpPr>
            <p:spPr>
              <a:xfrm>
                <a:off x="7264375" y="2956000"/>
                <a:ext cx="68300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2357" extrusionOk="0">
                    <a:moveTo>
                      <a:pt x="2732" y="1"/>
                    </a:moveTo>
                    <a:cubicBezTo>
                      <a:pt x="2732" y="803"/>
                      <a:pt x="1253" y="1554"/>
                      <a:pt x="0" y="1554"/>
                    </a:cubicBezTo>
                    <a:lnTo>
                      <a:pt x="0" y="2356"/>
                    </a:lnTo>
                    <a:cubicBezTo>
                      <a:pt x="1253" y="2356"/>
                      <a:pt x="2732" y="1605"/>
                      <a:pt x="2732" y="777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2684;p54">
                <a:extLst>
                  <a:ext uri="{FF2B5EF4-FFF2-40B4-BE49-F238E27FC236}">
                    <a16:creationId xmlns:a16="http://schemas.microsoft.com/office/drawing/2014/main" id="{97FC6D52-2458-B574-7CDC-3B7AC3D629D0}"/>
                  </a:ext>
                </a:extLst>
              </p:cNvPr>
              <p:cNvSpPr/>
              <p:nvPr/>
            </p:nvSpPr>
            <p:spPr>
              <a:xfrm>
                <a:off x="7264375" y="2916525"/>
                <a:ext cx="6830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3134" extrusionOk="0">
                    <a:moveTo>
                      <a:pt x="0" y="1"/>
                    </a:moveTo>
                    <a:lnTo>
                      <a:pt x="0" y="3133"/>
                    </a:lnTo>
                    <a:cubicBezTo>
                      <a:pt x="1253" y="3133"/>
                      <a:pt x="2732" y="2382"/>
                      <a:pt x="2732" y="1580"/>
                    </a:cubicBezTo>
                    <a:cubicBezTo>
                      <a:pt x="2732" y="752"/>
                      <a:pt x="1253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2685;p54">
                <a:extLst>
                  <a:ext uri="{FF2B5EF4-FFF2-40B4-BE49-F238E27FC236}">
                    <a16:creationId xmlns:a16="http://schemas.microsoft.com/office/drawing/2014/main" id="{7FA20246-5D91-67FC-4A07-6C14A8A99FCE}"/>
                  </a:ext>
                </a:extLst>
              </p:cNvPr>
              <p:cNvSpPr/>
              <p:nvPr/>
            </p:nvSpPr>
            <p:spPr>
              <a:xfrm>
                <a:off x="7196075" y="2916525"/>
                <a:ext cx="68325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34" extrusionOk="0">
                    <a:moveTo>
                      <a:pt x="2732" y="1"/>
                    </a:moveTo>
                    <a:cubicBezTo>
                      <a:pt x="1479" y="1"/>
                      <a:pt x="0" y="752"/>
                      <a:pt x="0" y="1580"/>
                    </a:cubicBezTo>
                    <a:cubicBezTo>
                      <a:pt x="0" y="2382"/>
                      <a:pt x="1479" y="3133"/>
                      <a:pt x="2732" y="3133"/>
                    </a:cubicBezTo>
                    <a:lnTo>
                      <a:pt x="2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2686;p54">
                <a:extLst>
                  <a:ext uri="{FF2B5EF4-FFF2-40B4-BE49-F238E27FC236}">
                    <a16:creationId xmlns:a16="http://schemas.microsoft.com/office/drawing/2014/main" id="{A065D22E-A13F-4B55-0A5B-7D4D0602C6C0}"/>
                  </a:ext>
                </a:extLst>
              </p:cNvPr>
              <p:cNvSpPr/>
              <p:nvPr/>
            </p:nvSpPr>
            <p:spPr>
              <a:xfrm>
                <a:off x="7196075" y="2956000"/>
                <a:ext cx="68325" cy="589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357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1605"/>
                      <a:pt x="1479" y="2356"/>
                      <a:pt x="2732" y="2356"/>
                    </a:cubicBezTo>
                    <a:lnTo>
                      <a:pt x="2732" y="1554"/>
                    </a:lnTo>
                    <a:cubicBezTo>
                      <a:pt x="1479" y="1554"/>
                      <a:pt x="0" y="803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2687;p54">
                <a:extLst>
                  <a:ext uri="{FF2B5EF4-FFF2-40B4-BE49-F238E27FC236}">
                    <a16:creationId xmlns:a16="http://schemas.microsoft.com/office/drawing/2014/main" id="{46E84897-CBF2-4FB4-D23B-405876380037}"/>
                  </a:ext>
                </a:extLst>
              </p:cNvPr>
              <p:cNvSpPr/>
              <p:nvPr/>
            </p:nvSpPr>
            <p:spPr>
              <a:xfrm>
                <a:off x="6904075" y="3059600"/>
                <a:ext cx="118450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4" extrusionOk="0">
                    <a:moveTo>
                      <a:pt x="2839" y="0"/>
                    </a:moveTo>
                    <a:cubicBezTo>
                      <a:pt x="2482" y="0"/>
                      <a:pt x="2123" y="82"/>
                      <a:pt x="1856" y="243"/>
                    </a:cubicBezTo>
                    <a:lnTo>
                      <a:pt x="1" y="1395"/>
                    </a:lnTo>
                    <a:cubicBezTo>
                      <a:pt x="80" y="1356"/>
                      <a:pt x="171" y="1337"/>
                      <a:pt x="269" y="1337"/>
                    </a:cubicBezTo>
                    <a:cubicBezTo>
                      <a:pt x="791" y="1337"/>
                      <a:pt x="1526" y="1857"/>
                      <a:pt x="1906" y="2448"/>
                    </a:cubicBezTo>
                    <a:cubicBezTo>
                      <a:pt x="2357" y="3200"/>
                      <a:pt x="2457" y="4328"/>
                      <a:pt x="1956" y="4654"/>
                    </a:cubicBezTo>
                    <a:lnTo>
                      <a:pt x="3861" y="3476"/>
                    </a:lnTo>
                    <a:cubicBezTo>
                      <a:pt x="4337" y="3175"/>
                      <a:pt x="4738" y="2448"/>
                      <a:pt x="4713" y="1847"/>
                    </a:cubicBezTo>
                    <a:lnTo>
                      <a:pt x="4713" y="1796"/>
                    </a:lnTo>
                    <a:cubicBezTo>
                      <a:pt x="4713" y="1220"/>
                      <a:pt x="4262" y="493"/>
                      <a:pt x="3760" y="217"/>
                    </a:cubicBezTo>
                    <a:lnTo>
                      <a:pt x="3710" y="192"/>
                    </a:lnTo>
                    <a:cubicBezTo>
                      <a:pt x="3464" y="64"/>
                      <a:pt x="3153" y="0"/>
                      <a:pt x="28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2688;p54">
                <a:extLst>
                  <a:ext uri="{FF2B5EF4-FFF2-40B4-BE49-F238E27FC236}">
                    <a16:creationId xmlns:a16="http://schemas.microsoft.com/office/drawing/2014/main" id="{84D326E8-2DB6-6FC3-74FE-514C795074B3}"/>
                  </a:ext>
                </a:extLst>
              </p:cNvPr>
              <p:cNvSpPr/>
              <p:nvPr/>
            </p:nvSpPr>
            <p:spPr>
              <a:xfrm>
                <a:off x="6845200" y="3093200"/>
                <a:ext cx="11905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429" extrusionOk="0">
                    <a:moveTo>
                      <a:pt x="2618" y="0"/>
                    </a:moveTo>
                    <a:cubicBezTo>
                      <a:pt x="2606" y="0"/>
                      <a:pt x="2594" y="1"/>
                      <a:pt x="2582" y="1"/>
                    </a:cubicBezTo>
                    <a:cubicBezTo>
                      <a:pt x="2506" y="1"/>
                      <a:pt x="2431" y="1"/>
                      <a:pt x="2356" y="51"/>
                    </a:cubicBezTo>
                    <a:lnTo>
                      <a:pt x="902" y="954"/>
                    </a:lnTo>
                    <a:cubicBezTo>
                      <a:pt x="401" y="1254"/>
                      <a:pt x="0" y="1981"/>
                      <a:pt x="25" y="2583"/>
                    </a:cubicBezTo>
                    <a:lnTo>
                      <a:pt x="25" y="2633"/>
                    </a:lnTo>
                    <a:cubicBezTo>
                      <a:pt x="50" y="3209"/>
                      <a:pt x="476" y="3936"/>
                      <a:pt x="1003" y="4212"/>
                    </a:cubicBezTo>
                    <a:lnTo>
                      <a:pt x="1053" y="4237"/>
                    </a:lnTo>
                    <a:cubicBezTo>
                      <a:pt x="1287" y="4366"/>
                      <a:pt x="1593" y="4429"/>
                      <a:pt x="1903" y="4429"/>
                    </a:cubicBezTo>
                    <a:cubicBezTo>
                      <a:pt x="2256" y="4429"/>
                      <a:pt x="2615" y="4347"/>
                      <a:pt x="2882" y="4187"/>
                    </a:cubicBezTo>
                    <a:lnTo>
                      <a:pt x="4311" y="3310"/>
                    </a:lnTo>
                    <a:cubicBezTo>
                      <a:pt x="4386" y="3259"/>
                      <a:pt x="4461" y="3184"/>
                      <a:pt x="4511" y="3084"/>
                    </a:cubicBezTo>
                    <a:cubicBezTo>
                      <a:pt x="4762" y="2633"/>
                      <a:pt x="4637" y="1731"/>
                      <a:pt x="4236" y="1104"/>
                    </a:cubicBezTo>
                    <a:cubicBezTo>
                      <a:pt x="3868" y="516"/>
                      <a:pt x="3142" y="0"/>
                      <a:pt x="2618" y="0"/>
                    </a:cubicBezTo>
                    <a:close/>
                  </a:path>
                </a:pathLst>
              </a:custGeom>
              <a:solidFill>
                <a:srgbClr val="F24C88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2689;p54">
                <a:extLst>
                  <a:ext uri="{FF2B5EF4-FFF2-40B4-BE49-F238E27FC236}">
                    <a16:creationId xmlns:a16="http://schemas.microsoft.com/office/drawing/2014/main" id="{C1EBC6F8-0A3A-CEA2-046D-AC767BAADEB4}"/>
                  </a:ext>
                </a:extLst>
              </p:cNvPr>
              <p:cNvSpPr/>
              <p:nvPr/>
            </p:nvSpPr>
            <p:spPr>
              <a:xfrm>
                <a:off x="6992425" y="3172450"/>
                <a:ext cx="118450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51" extrusionOk="0">
                    <a:moveTo>
                      <a:pt x="2853" y="0"/>
                    </a:moveTo>
                    <a:cubicBezTo>
                      <a:pt x="2494" y="0"/>
                      <a:pt x="2127" y="88"/>
                      <a:pt x="1855" y="265"/>
                    </a:cubicBezTo>
                    <a:lnTo>
                      <a:pt x="1" y="1393"/>
                    </a:lnTo>
                    <a:cubicBezTo>
                      <a:pt x="80" y="1353"/>
                      <a:pt x="170" y="1335"/>
                      <a:pt x="268" y="1335"/>
                    </a:cubicBezTo>
                    <a:cubicBezTo>
                      <a:pt x="789" y="1335"/>
                      <a:pt x="1522" y="1858"/>
                      <a:pt x="1881" y="2470"/>
                    </a:cubicBezTo>
                    <a:cubicBezTo>
                      <a:pt x="2332" y="3197"/>
                      <a:pt x="2432" y="4350"/>
                      <a:pt x="1956" y="4651"/>
                    </a:cubicBezTo>
                    <a:lnTo>
                      <a:pt x="3835" y="3473"/>
                    </a:lnTo>
                    <a:cubicBezTo>
                      <a:pt x="4337" y="3172"/>
                      <a:pt x="4738" y="2445"/>
                      <a:pt x="4713" y="1869"/>
                    </a:cubicBezTo>
                    <a:lnTo>
                      <a:pt x="4713" y="1794"/>
                    </a:lnTo>
                    <a:cubicBezTo>
                      <a:pt x="4688" y="1217"/>
                      <a:pt x="4261" y="515"/>
                      <a:pt x="3735" y="240"/>
                    </a:cubicBezTo>
                    <a:lnTo>
                      <a:pt x="3685" y="190"/>
                    </a:lnTo>
                    <a:cubicBezTo>
                      <a:pt x="3455" y="63"/>
                      <a:pt x="3157" y="0"/>
                      <a:pt x="2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2690;p54">
                <a:extLst>
                  <a:ext uri="{FF2B5EF4-FFF2-40B4-BE49-F238E27FC236}">
                    <a16:creationId xmlns:a16="http://schemas.microsoft.com/office/drawing/2014/main" id="{30FD1387-AE04-80FA-E11F-2AF39BA3183B}"/>
                  </a:ext>
                </a:extLst>
              </p:cNvPr>
              <p:cNvSpPr/>
              <p:nvPr/>
            </p:nvSpPr>
            <p:spPr>
              <a:xfrm>
                <a:off x="6933525" y="3205975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19" y="1"/>
                    </a:moveTo>
                    <a:cubicBezTo>
                      <a:pt x="2607" y="1"/>
                      <a:pt x="2594" y="1"/>
                      <a:pt x="2582" y="2"/>
                    </a:cubicBezTo>
                    <a:cubicBezTo>
                      <a:pt x="2507" y="2"/>
                      <a:pt x="2432" y="27"/>
                      <a:pt x="2357" y="52"/>
                    </a:cubicBezTo>
                    <a:lnTo>
                      <a:pt x="903" y="954"/>
                    </a:lnTo>
                    <a:cubicBezTo>
                      <a:pt x="402" y="1280"/>
                      <a:pt x="1" y="2007"/>
                      <a:pt x="26" y="2583"/>
                    </a:cubicBezTo>
                    <a:lnTo>
                      <a:pt x="26" y="2633"/>
                    </a:lnTo>
                    <a:cubicBezTo>
                      <a:pt x="26" y="3235"/>
                      <a:pt x="477" y="3936"/>
                      <a:pt x="978" y="4212"/>
                    </a:cubicBezTo>
                    <a:lnTo>
                      <a:pt x="1054" y="4237"/>
                    </a:lnTo>
                    <a:cubicBezTo>
                      <a:pt x="1288" y="4366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7"/>
                    </a:cubicBezTo>
                    <a:lnTo>
                      <a:pt x="4312" y="3310"/>
                    </a:lnTo>
                    <a:cubicBezTo>
                      <a:pt x="4387" y="3260"/>
                      <a:pt x="4437" y="3185"/>
                      <a:pt x="4487" y="3109"/>
                    </a:cubicBezTo>
                    <a:cubicBezTo>
                      <a:pt x="4763" y="2633"/>
                      <a:pt x="4612" y="1731"/>
                      <a:pt x="4237" y="1129"/>
                    </a:cubicBezTo>
                    <a:cubicBezTo>
                      <a:pt x="3869" y="517"/>
                      <a:pt x="3143" y="1"/>
                      <a:pt x="2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2691;p54">
                <a:extLst>
                  <a:ext uri="{FF2B5EF4-FFF2-40B4-BE49-F238E27FC236}">
                    <a16:creationId xmlns:a16="http://schemas.microsoft.com/office/drawing/2014/main" id="{A77682E0-0CDB-588B-6937-A699418EDA39}"/>
                  </a:ext>
                </a:extLst>
              </p:cNvPr>
              <p:cNvSpPr/>
              <p:nvPr/>
            </p:nvSpPr>
            <p:spPr>
              <a:xfrm>
                <a:off x="7009975" y="3316650"/>
                <a:ext cx="118450" cy="1162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4648" extrusionOk="0">
                    <a:moveTo>
                      <a:pt x="2830" y="0"/>
                    </a:moveTo>
                    <a:cubicBezTo>
                      <a:pt x="2478" y="0"/>
                      <a:pt x="2121" y="89"/>
                      <a:pt x="1855" y="261"/>
                    </a:cubicBezTo>
                    <a:lnTo>
                      <a:pt x="1" y="1389"/>
                    </a:lnTo>
                    <a:cubicBezTo>
                      <a:pt x="80" y="1350"/>
                      <a:pt x="170" y="1331"/>
                      <a:pt x="268" y="1331"/>
                    </a:cubicBezTo>
                    <a:cubicBezTo>
                      <a:pt x="790" y="1331"/>
                      <a:pt x="1525" y="1855"/>
                      <a:pt x="1905" y="2467"/>
                    </a:cubicBezTo>
                    <a:cubicBezTo>
                      <a:pt x="2352" y="3186"/>
                      <a:pt x="2455" y="4321"/>
                      <a:pt x="1972" y="4637"/>
                    </a:cubicBezTo>
                    <a:lnTo>
                      <a:pt x="1972" y="4637"/>
                    </a:lnTo>
                    <a:lnTo>
                      <a:pt x="3835" y="3469"/>
                    </a:lnTo>
                    <a:cubicBezTo>
                      <a:pt x="4336" y="3169"/>
                      <a:pt x="4737" y="2442"/>
                      <a:pt x="4712" y="1865"/>
                    </a:cubicBezTo>
                    <a:lnTo>
                      <a:pt x="4712" y="1790"/>
                    </a:lnTo>
                    <a:cubicBezTo>
                      <a:pt x="4712" y="1214"/>
                      <a:pt x="4261" y="512"/>
                      <a:pt x="3760" y="236"/>
                    </a:cubicBezTo>
                    <a:lnTo>
                      <a:pt x="3685" y="211"/>
                    </a:lnTo>
                    <a:cubicBezTo>
                      <a:pt x="3449" y="70"/>
                      <a:pt x="3142" y="0"/>
                      <a:pt x="2830" y="0"/>
                    </a:cubicBezTo>
                    <a:close/>
                    <a:moveTo>
                      <a:pt x="1972" y="4637"/>
                    </a:moveTo>
                    <a:lnTo>
                      <a:pt x="1955" y="4647"/>
                    </a:lnTo>
                    <a:cubicBezTo>
                      <a:pt x="1961" y="4644"/>
                      <a:pt x="1966" y="4641"/>
                      <a:pt x="1972" y="4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2692;p54">
                <a:extLst>
                  <a:ext uri="{FF2B5EF4-FFF2-40B4-BE49-F238E27FC236}">
                    <a16:creationId xmlns:a16="http://schemas.microsoft.com/office/drawing/2014/main" id="{0EAB262D-487E-D651-8B0B-7550E694AD4E}"/>
                  </a:ext>
                </a:extLst>
              </p:cNvPr>
              <p:cNvSpPr/>
              <p:nvPr/>
            </p:nvSpPr>
            <p:spPr>
              <a:xfrm>
                <a:off x="6951075" y="3350100"/>
                <a:ext cx="11907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29" extrusionOk="0">
                    <a:moveTo>
                      <a:pt x="2619" y="0"/>
                    </a:moveTo>
                    <a:cubicBezTo>
                      <a:pt x="2606" y="0"/>
                      <a:pt x="2594" y="0"/>
                      <a:pt x="2582" y="1"/>
                    </a:cubicBezTo>
                    <a:cubicBezTo>
                      <a:pt x="2507" y="1"/>
                      <a:pt x="2432" y="26"/>
                      <a:pt x="2357" y="51"/>
                    </a:cubicBezTo>
                    <a:lnTo>
                      <a:pt x="903" y="953"/>
                    </a:lnTo>
                    <a:cubicBezTo>
                      <a:pt x="402" y="1279"/>
                      <a:pt x="1" y="2006"/>
                      <a:pt x="26" y="2582"/>
                    </a:cubicBezTo>
                    <a:lnTo>
                      <a:pt x="26" y="2633"/>
                    </a:lnTo>
                    <a:cubicBezTo>
                      <a:pt x="51" y="3234"/>
                      <a:pt x="477" y="3936"/>
                      <a:pt x="1003" y="4212"/>
                    </a:cubicBezTo>
                    <a:lnTo>
                      <a:pt x="1053" y="4237"/>
                    </a:lnTo>
                    <a:cubicBezTo>
                      <a:pt x="1288" y="4365"/>
                      <a:pt x="1593" y="4429"/>
                      <a:pt x="1903" y="4429"/>
                    </a:cubicBezTo>
                    <a:cubicBezTo>
                      <a:pt x="2257" y="4429"/>
                      <a:pt x="2616" y="4347"/>
                      <a:pt x="2883" y="4186"/>
                    </a:cubicBezTo>
                    <a:lnTo>
                      <a:pt x="4311" y="3309"/>
                    </a:lnTo>
                    <a:cubicBezTo>
                      <a:pt x="4387" y="3259"/>
                      <a:pt x="4462" y="3184"/>
                      <a:pt x="4512" y="3109"/>
                    </a:cubicBezTo>
                    <a:cubicBezTo>
                      <a:pt x="4763" y="2633"/>
                      <a:pt x="4637" y="1730"/>
                      <a:pt x="4236" y="1129"/>
                    </a:cubicBezTo>
                    <a:cubicBezTo>
                      <a:pt x="3869" y="517"/>
                      <a:pt x="3143" y="0"/>
                      <a:pt x="2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2693;p54">
                <a:extLst>
                  <a:ext uri="{FF2B5EF4-FFF2-40B4-BE49-F238E27FC236}">
                    <a16:creationId xmlns:a16="http://schemas.microsoft.com/office/drawing/2014/main" id="{A6C107D9-EE95-9269-EEF0-3B2C2CBC2022}"/>
                  </a:ext>
                </a:extLst>
              </p:cNvPr>
              <p:cNvSpPr/>
              <p:nvPr/>
            </p:nvSpPr>
            <p:spPr>
              <a:xfrm>
                <a:off x="6765000" y="3223750"/>
                <a:ext cx="118425" cy="1157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629" extrusionOk="0">
                    <a:moveTo>
                      <a:pt x="2838" y="1"/>
                    </a:moveTo>
                    <a:cubicBezTo>
                      <a:pt x="2481" y="1"/>
                      <a:pt x="2122" y="83"/>
                      <a:pt x="1855" y="243"/>
                    </a:cubicBezTo>
                    <a:lnTo>
                      <a:pt x="0" y="1396"/>
                    </a:lnTo>
                    <a:cubicBezTo>
                      <a:pt x="81" y="1355"/>
                      <a:pt x="175" y="1336"/>
                      <a:pt x="276" y="1336"/>
                    </a:cubicBezTo>
                    <a:cubicBezTo>
                      <a:pt x="797" y="1336"/>
                      <a:pt x="1527" y="1840"/>
                      <a:pt x="1905" y="2448"/>
                    </a:cubicBezTo>
                    <a:cubicBezTo>
                      <a:pt x="2355" y="3199"/>
                      <a:pt x="2456" y="4323"/>
                      <a:pt x="1958" y="4627"/>
                    </a:cubicBezTo>
                    <a:lnTo>
                      <a:pt x="1958" y="4627"/>
                    </a:lnTo>
                    <a:lnTo>
                      <a:pt x="3860" y="3476"/>
                    </a:lnTo>
                    <a:cubicBezTo>
                      <a:pt x="4361" y="3175"/>
                      <a:pt x="4737" y="2448"/>
                      <a:pt x="4737" y="1847"/>
                    </a:cubicBezTo>
                    <a:lnTo>
                      <a:pt x="4712" y="1797"/>
                    </a:lnTo>
                    <a:cubicBezTo>
                      <a:pt x="4712" y="1195"/>
                      <a:pt x="4261" y="494"/>
                      <a:pt x="3759" y="218"/>
                    </a:cubicBezTo>
                    <a:lnTo>
                      <a:pt x="3709" y="193"/>
                    </a:lnTo>
                    <a:cubicBezTo>
                      <a:pt x="3463" y="64"/>
                      <a:pt x="3152" y="1"/>
                      <a:pt x="2838" y="1"/>
                    </a:cubicBezTo>
                    <a:close/>
                    <a:moveTo>
                      <a:pt x="1958" y="4627"/>
                    </a:moveTo>
                    <a:lnTo>
                      <a:pt x="1955" y="4629"/>
                    </a:lnTo>
                    <a:cubicBezTo>
                      <a:pt x="1956" y="4628"/>
                      <a:pt x="1957" y="4628"/>
                      <a:pt x="1958" y="462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2694;p54">
                <a:extLst>
                  <a:ext uri="{FF2B5EF4-FFF2-40B4-BE49-F238E27FC236}">
                    <a16:creationId xmlns:a16="http://schemas.microsoft.com/office/drawing/2014/main" id="{A68F4463-48F1-050A-B5DF-15A569543029}"/>
                  </a:ext>
                </a:extLst>
              </p:cNvPr>
              <p:cNvSpPr/>
              <p:nvPr/>
            </p:nvSpPr>
            <p:spPr>
              <a:xfrm>
                <a:off x="6706100" y="3257350"/>
                <a:ext cx="11907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430" extrusionOk="0">
                    <a:moveTo>
                      <a:pt x="2643" y="1"/>
                    </a:moveTo>
                    <a:cubicBezTo>
                      <a:pt x="2631" y="1"/>
                      <a:pt x="2619" y="1"/>
                      <a:pt x="2607" y="2"/>
                    </a:cubicBezTo>
                    <a:cubicBezTo>
                      <a:pt x="2506" y="2"/>
                      <a:pt x="2431" y="2"/>
                      <a:pt x="2356" y="52"/>
                    </a:cubicBezTo>
                    <a:lnTo>
                      <a:pt x="902" y="954"/>
                    </a:lnTo>
                    <a:cubicBezTo>
                      <a:pt x="401" y="1255"/>
                      <a:pt x="0" y="1982"/>
                      <a:pt x="25" y="2583"/>
                    </a:cubicBezTo>
                    <a:lnTo>
                      <a:pt x="25" y="2633"/>
                    </a:lnTo>
                    <a:cubicBezTo>
                      <a:pt x="50" y="3210"/>
                      <a:pt x="476" y="3912"/>
                      <a:pt x="1003" y="4212"/>
                    </a:cubicBezTo>
                    <a:lnTo>
                      <a:pt x="1053" y="4237"/>
                    </a:lnTo>
                    <a:cubicBezTo>
                      <a:pt x="1299" y="4366"/>
                      <a:pt x="1611" y="4429"/>
                      <a:pt x="1921" y="4429"/>
                    </a:cubicBezTo>
                    <a:cubicBezTo>
                      <a:pt x="2276" y="4429"/>
                      <a:pt x="2629" y="4347"/>
                      <a:pt x="2882" y="4187"/>
                    </a:cubicBezTo>
                    <a:lnTo>
                      <a:pt x="4311" y="3285"/>
                    </a:lnTo>
                    <a:cubicBezTo>
                      <a:pt x="4386" y="3260"/>
                      <a:pt x="4461" y="3185"/>
                      <a:pt x="4511" y="3084"/>
                    </a:cubicBezTo>
                    <a:cubicBezTo>
                      <a:pt x="4762" y="2633"/>
                      <a:pt x="4637" y="1731"/>
                      <a:pt x="4261" y="1104"/>
                    </a:cubicBezTo>
                    <a:cubicBezTo>
                      <a:pt x="3869" y="493"/>
                      <a:pt x="3144" y="1"/>
                      <a:pt x="2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2695;p54">
              <a:extLst>
                <a:ext uri="{FF2B5EF4-FFF2-40B4-BE49-F238E27FC236}">
                  <a16:creationId xmlns:a16="http://schemas.microsoft.com/office/drawing/2014/main" id="{48F5F58D-E48B-32C9-9FEE-EEDAB69AAC4C}"/>
                </a:ext>
              </a:extLst>
            </p:cNvPr>
            <p:cNvGrpSpPr/>
            <p:nvPr/>
          </p:nvGrpSpPr>
          <p:grpSpPr>
            <a:xfrm>
              <a:off x="4749225" y="2873300"/>
              <a:ext cx="1276350" cy="1666700"/>
              <a:chOff x="4702950" y="2873300"/>
              <a:chExt cx="1276350" cy="1666700"/>
            </a:xfrm>
          </p:grpSpPr>
          <p:sp>
            <p:nvSpPr>
              <p:cNvPr id="1371" name="Google Shape;2696;p54">
                <a:extLst>
                  <a:ext uri="{FF2B5EF4-FFF2-40B4-BE49-F238E27FC236}">
                    <a16:creationId xmlns:a16="http://schemas.microsoft.com/office/drawing/2014/main" id="{818DA405-5994-659E-98BF-FD35F7373848}"/>
                  </a:ext>
                </a:extLst>
              </p:cNvPr>
              <p:cNvSpPr/>
              <p:nvPr/>
            </p:nvSpPr>
            <p:spPr>
              <a:xfrm>
                <a:off x="5832650" y="31473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8" y="1"/>
                    </a:moveTo>
                    <a:cubicBezTo>
                      <a:pt x="3210" y="1"/>
                      <a:pt x="1733" y="1100"/>
                      <a:pt x="1003" y="2373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1" y="45"/>
                      <a:pt x="4492" y="1"/>
                      <a:pt x="4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2697;p54">
                <a:extLst>
                  <a:ext uri="{FF2B5EF4-FFF2-40B4-BE49-F238E27FC236}">
                    <a16:creationId xmlns:a16="http://schemas.microsoft.com/office/drawing/2014/main" id="{0F32ED97-B894-5A41-D93A-32209DAAED19}"/>
                  </a:ext>
                </a:extLst>
              </p:cNvPr>
              <p:cNvSpPr/>
              <p:nvPr/>
            </p:nvSpPr>
            <p:spPr>
              <a:xfrm>
                <a:off x="5832650" y="3425525"/>
                <a:ext cx="146650" cy="173750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0" extrusionOk="0">
                    <a:moveTo>
                      <a:pt x="4277" y="1"/>
                    </a:moveTo>
                    <a:cubicBezTo>
                      <a:pt x="3210" y="1"/>
                      <a:pt x="1733" y="1096"/>
                      <a:pt x="1003" y="2347"/>
                    </a:cubicBezTo>
                    <a:cubicBezTo>
                      <a:pt x="126" y="3876"/>
                      <a:pt x="1" y="6232"/>
                      <a:pt x="1003" y="6809"/>
                    </a:cubicBezTo>
                    <a:cubicBezTo>
                      <a:pt x="1171" y="6905"/>
                      <a:pt x="1366" y="6950"/>
                      <a:pt x="1578" y="6950"/>
                    </a:cubicBezTo>
                    <a:cubicBezTo>
                      <a:pt x="2631" y="6950"/>
                      <a:pt x="4112" y="5851"/>
                      <a:pt x="4863" y="4578"/>
                    </a:cubicBezTo>
                    <a:cubicBezTo>
                      <a:pt x="5740" y="3049"/>
                      <a:pt x="5865" y="718"/>
                      <a:pt x="4863" y="142"/>
                    </a:cubicBezTo>
                    <a:cubicBezTo>
                      <a:pt x="4690" y="45"/>
                      <a:pt x="4492" y="1"/>
                      <a:pt x="4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2698;p54">
                <a:extLst>
                  <a:ext uri="{FF2B5EF4-FFF2-40B4-BE49-F238E27FC236}">
                    <a16:creationId xmlns:a16="http://schemas.microsoft.com/office/drawing/2014/main" id="{1C50717C-748E-D47C-F454-25B3ADDAEB7B}"/>
                  </a:ext>
                </a:extLst>
              </p:cNvPr>
              <p:cNvSpPr/>
              <p:nvPr/>
            </p:nvSpPr>
            <p:spPr>
              <a:xfrm>
                <a:off x="5832650" y="3703500"/>
                <a:ext cx="146650" cy="17397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6959" extrusionOk="0">
                    <a:moveTo>
                      <a:pt x="4264" y="1"/>
                    </a:moveTo>
                    <a:cubicBezTo>
                      <a:pt x="3198" y="1"/>
                      <a:pt x="1730" y="1110"/>
                      <a:pt x="1003" y="2356"/>
                    </a:cubicBezTo>
                    <a:cubicBezTo>
                      <a:pt x="126" y="3885"/>
                      <a:pt x="1" y="6216"/>
                      <a:pt x="1003" y="6818"/>
                    </a:cubicBezTo>
                    <a:cubicBezTo>
                      <a:pt x="1171" y="6914"/>
                      <a:pt x="1366" y="6959"/>
                      <a:pt x="1578" y="6959"/>
                    </a:cubicBezTo>
                    <a:cubicBezTo>
                      <a:pt x="2631" y="6959"/>
                      <a:pt x="4112" y="5860"/>
                      <a:pt x="4863" y="4587"/>
                    </a:cubicBezTo>
                    <a:cubicBezTo>
                      <a:pt x="5740" y="3058"/>
                      <a:pt x="5865" y="727"/>
                      <a:pt x="4863" y="151"/>
                    </a:cubicBezTo>
                    <a:cubicBezTo>
                      <a:pt x="4687" y="48"/>
                      <a:pt x="4484" y="1"/>
                      <a:pt x="4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2699;p54">
                <a:extLst>
                  <a:ext uri="{FF2B5EF4-FFF2-40B4-BE49-F238E27FC236}">
                    <a16:creationId xmlns:a16="http://schemas.microsoft.com/office/drawing/2014/main" id="{C9380175-8E42-907E-C762-FD3FFADE8ACA}"/>
                  </a:ext>
                </a:extLst>
              </p:cNvPr>
              <p:cNvSpPr/>
              <p:nvPr/>
            </p:nvSpPr>
            <p:spPr>
              <a:xfrm>
                <a:off x="4895300" y="2984200"/>
                <a:ext cx="1058925" cy="1555800"/>
              </a:xfrm>
              <a:custGeom>
                <a:avLst/>
                <a:gdLst/>
                <a:ahLst/>
                <a:cxnLst/>
                <a:rect l="l" t="t" r="r" b="b"/>
                <a:pathLst>
                  <a:path w="42357" h="62232" extrusionOk="0">
                    <a:moveTo>
                      <a:pt x="42357" y="0"/>
                    </a:moveTo>
                    <a:lnTo>
                      <a:pt x="1" y="24437"/>
                    </a:lnTo>
                    <a:lnTo>
                      <a:pt x="1" y="62231"/>
                    </a:lnTo>
                    <a:lnTo>
                      <a:pt x="42357" y="37770"/>
                    </a:lnTo>
                    <a:lnTo>
                      <a:pt x="42357" y="33359"/>
                    </a:lnTo>
                    <a:cubicBezTo>
                      <a:pt x="41606" y="34632"/>
                      <a:pt x="40125" y="35731"/>
                      <a:pt x="39072" y="35731"/>
                    </a:cubicBezTo>
                    <a:cubicBezTo>
                      <a:pt x="38860" y="35731"/>
                      <a:pt x="38665" y="35686"/>
                      <a:pt x="38497" y="35590"/>
                    </a:cubicBezTo>
                    <a:lnTo>
                      <a:pt x="36567" y="34462"/>
                    </a:lnTo>
                    <a:cubicBezTo>
                      <a:pt x="35565" y="33885"/>
                      <a:pt x="35690" y="31554"/>
                      <a:pt x="36567" y="30026"/>
                    </a:cubicBezTo>
                    <a:cubicBezTo>
                      <a:pt x="37297" y="28753"/>
                      <a:pt x="38792" y="27654"/>
                      <a:pt x="39851" y="27654"/>
                    </a:cubicBezTo>
                    <a:cubicBezTo>
                      <a:pt x="40064" y="27654"/>
                      <a:pt x="40259" y="27698"/>
                      <a:pt x="40427" y="27795"/>
                    </a:cubicBezTo>
                    <a:lnTo>
                      <a:pt x="42357" y="28923"/>
                    </a:lnTo>
                    <a:lnTo>
                      <a:pt x="42357" y="22231"/>
                    </a:lnTo>
                    <a:cubicBezTo>
                      <a:pt x="41606" y="23504"/>
                      <a:pt x="40125" y="24603"/>
                      <a:pt x="39072" y="24603"/>
                    </a:cubicBezTo>
                    <a:cubicBezTo>
                      <a:pt x="38860" y="24603"/>
                      <a:pt x="38665" y="24558"/>
                      <a:pt x="38497" y="24462"/>
                    </a:cubicBezTo>
                    <a:lnTo>
                      <a:pt x="36567" y="23359"/>
                    </a:lnTo>
                    <a:lnTo>
                      <a:pt x="36567" y="23334"/>
                    </a:lnTo>
                    <a:cubicBezTo>
                      <a:pt x="35565" y="22757"/>
                      <a:pt x="35690" y="20427"/>
                      <a:pt x="36567" y="18898"/>
                    </a:cubicBezTo>
                    <a:cubicBezTo>
                      <a:pt x="37297" y="17625"/>
                      <a:pt x="38792" y="16526"/>
                      <a:pt x="39851" y="16526"/>
                    </a:cubicBezTo>
                    <a:cubicBezTo>
                      <a:pt x="40064" y="16526"/>
                      <a:pt x="40259" y="16571"/>
                      <a:pt x="40427" y="16667"/>
                    </a:cubicBezTo>
                    <a:lnTo>
                      <a:pt x="42357" y="17795"/>
                    </a:lnTo>
                    <a:lnTo>
                      <a:pt x="42357" y="11103"/>
                    </a:lnTo>
                    <a:cubicBezTo>
                      <a:pt x="41606" y="12376"/>
                      <a:pt x="40125" y="13475"/>
                      <a:pt x="39072" y="13475"/>
                    </a:cubicBezTo>
                    <a:cubicBezTo>
                      <a:pt x="38860" y="13475"/>
                      <a:pt x="38665" y="13430"/>
                      <a:pt x="38497" y="13334"/>
                    </a:cubicBezTo>
                    <a:lnTo>
                      <a:pt x="36567" y="12231"/>
                    </a:lnTo>
                    <a:cubicBezTo>
                      <a:pt x="35565" y="11629"/>
                      <a:pt x="35690" y="9299"/>
                      <a:pt x="36567" y="7770"/>
                    </a:cubicBezTo>
                    <a:cubicBezTo>
                      <a:pt x="37294" y="6523"/>
                      <a:pt x="38780" y="5414"/>
                      <a:pt x="39837" y="5414"/>
                    </a:cubicBezTo>
                    <a:cubicBezTo>
                      <a:pt x="40056" y="5414"/>
                      <a:pt x="40256" y="5461"/>
                      <a:pt x="40427" y="5564"/>
                    </a:cubicBezTo>
                    <a:lnTo>
                      <a:pt x="42357" y="6667"/>
                    </a:lnTo>
                    <a:lnTo>
                      <a:pt x="423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2700;p54">
                <a:extLst>
                  <a:ext uri="{FF2B5EF4-FFF2-40B4-BE49-F238E27FC236}">
                    <a16:creationId xmlns:a16="http://schemas.microsoft.com/office/drawing/2014/main" id="{5DEB4EA5-1605-AC16-5B3F-26B4C8578630}"/>
                  </a:ext>
                </a:extLst>
              </p:cNvPr>
              <p:cNvSpPr/>
              <p:nvPr/>
            </p:nvSpPr>
            <p:spPr>
              <a:xfrm>
                <a:off x="4702950" y="2873300"/>
                <a:ext cx="1251275" cy="721825"/>
              </a:xfrm>
              <a:custGeom>
                <a:avLst/>
                <a:gdLst/>
                <a:ahLst/>
                <a:cxnLst/>
                <a:rect l="l" t="t" r="r" b="b"/>
                <a:pathLst>
                  <a:path w="50051" h="28873" extrusionOk="0">
                    <a:moveTo>
                      <a:pt x="42356" y="0"/>
                    </a:moveTo>
                    <a:lnTo>
                      <a:pt x="0" y="24436"/>
                    </a:lnTo>
                    <a:lnTo>
                      <a:pt x="7695" y="28873"/>
                    </a:lnTo>
                    <a:lnTo>
                      <a:pt x="50051" y="4436"/>
                    </a:lnTo>
                    <a:lnTo>
                      <a:pt x="4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2701;p54">
                <a:extLst>
                  <a:ext uri="{FF2B5EF4-FFF2-40B4-BE49-F238E27FC236}">
                    <a16:creationId xmlns:a16="http://schemas.microsoft.com/office/drawing/2014/main" id="{EF3E5125-C500-3286-A3C9-D6DD2FD6790B}"/>
                  </a:ext>
                </a:extLst>
              </p:cNvPr>
              <p:cNvSpPr/>
              <p:nvPr/>
            </p:nvSpPr>
            <p:spPr>
              <a:xfrm>
                <a:off x="5784400" y="3119550"/>
                <a:ext cx="1698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20" extrusionOk="0">
                    <a:moveTo>
                      <a:pt x="4273" y="0"/>
                    </a:moveTo>
                    <a:cubicBezTo>
                      <a:pt x="3216" y="0"/>
                      <a:pt x="1730" y="1109"/>
                      <a:pt x="1003" y="2356"/>
                    </a:cubicBezTo>
                    <a:cubicBezTo>
                      <a:pt x="126" y="3885"/>
                      <a:pt x="1" y="6215"/>
                      <a:pt x="1003" y="6817"/>
                    </a:cubicBezTo>
                    <a:lnTo>
                      <a:pt x="2933" y="7920"/>
                    </a:lnTo>
                    <a:cubicBezTo>
                      <a:pt x="1931" y="7343"/>
                      <a:pt x="2056" y="4987"/>
                      <a:pt x="2933" y="3484"/>
                    </a:cubicBezTo>
                    <a:cubicBezTo>
                      <a:pt x="3663" y="2211"/>
                      <a:pt x="5140" y="1112"/>
                      <a:pt x="6208" y="1112"/>
                    </a:cubicBezTo>
                    <a:cubicBezTo>
                      <a:pt x="6422" y="1112"/>
                      <a:pt x="6621" y="1156"/>
                      <a:pt x="6793" y="1253"/>
                    </a:cubicBezTo>
                    <a:lnTo>
                      <a:pt x="4863" y="150"/>
                    </a:lnTo>
                    <a:cubicBezTo>
                      <a:pt x="4692" y="47"/>
                      <a:pt x="4492" y="0"/>
                      <a:pt x="4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2702;p54">
                <a:extLst>
                  <a:ext uri="{FF2B5EF4-FFF2-40B4-BE49-F238E27FC236}">
                    <a16:creationId xmlns:a16="http://schemas.microsoft.com/office/drawing/2014/main" id="{90342745-52BF-B9D1-F8BD-41C282954AAB}"/>
                  </a:ext>
                </a:extLst>
              </p:cNvPr>
              <p:cNvSpPr/>
              <p:nvPr/>
            </p:nvSpPr>
            <p:spPr>
              <a:xfrm>
                <a:off x="5784400" y="33973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2"/>
                      <a:pt x="1" y="6232"/>
                      <a:pt x="1003" y="6809"/>
                    </a:cubicBezTo>
                    <a:lnTo>
                      <a:pt x="1003" y="6834"/>
                    </a:lnTo>
                    <a:lnTo>
                      <a:pt x="2933" y="7937"/>
                    </a:lnTo>
                    <a:cubicBezTo>
                      <a:pt x="1931" y="7360"/>
                      <a:pt x="2056" y="5004"/>
                      <a:pt x="2933" y="3475"/>
                    </a:cubicBezTo>
                    <a:cubicBezTo>
                      <a:pt x="3663" y="2224"/>
                      <a:pt x="5140" y="1129"/>
                      <a:pt x="6207" y="1129"/>
                    </a:cubicBezTo>
                    <a:cubicBezTo>
                      <a:pt x="6422" y="1129"/>
                      <a:pt x="6620" y="1173"/>
                      <a:pt x="6793" y="1270"/>
                    </a:cubicBezTo>
                    <a:lnTo>
                      <a:pt x="4863" y="142"/>
                    </a:lnTo>
                    <a:cubicBezTo>
                      <a:pt x="4695" y="46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2703;p54">
                <a:extLst>
                  <a:ext uri="{FF2B5EF4-FFF2-40B4-BE49-F238E27FC236}">
                    <a16:creationId xmlns:a16="http://schemas.microsoft.com/office/drawing/2014/main" id="{946FA8FC-7F42-7DF6-8B4D-07F3BE677D81}"/>
                  </a:ext>
                </a:extLst>
              </p:cNvPr>
              <p:cNvSpPr/>
              <p:nvPr/>
            </p:nvSpPr>
            <p:spPr>
              <a:xfrm>
                <a:off x="5784400" y="3675525"/>
                <a:ext cx="1698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7937" extrusionOk="0">
                    <a:moveTo>
                      <a:pt x="6792" y="1269"/>
                    </a:moveTo>
                    <a:lnTo>
                      <a:pt x="6793" y="1270"/>
                    </a:lnTo>
                    <a:cubicBezTo>
                      <a:pt x="6792" y="1270"/>
                      <a:pt x="6792" y="1269"/>
                      <a:pt x="6792" y="1269"/>
                    </a:cubicBezTo>
                    <a:close/>
                    <a:moveTo>
                      <a:pt x="4287" y="1"/>
                    </a:moveTo>
                    <a:cubicBezTo>
                      <a:pt x="3228" y="1"/>
                      <a:pt x="1733" y="1100"/>
                      <a:pt x="1003" y="2373"/>
                    </a:cubicBezTo>
                    <a:cubicBezTo>
                      <a:pt x="126" y="3901"/>
                      <a:pt x="1" y="6232"/>
                      <a:pt x="1003" y="6809"/>
                    </a:cubicBezTo>
                    <a:lnTo>
                      <a:pt x="2933" y="7937"/>
                    </a:lnTo>
                    <a:cubicBezTo>
                      <a:pt x="1931" y="7335"/>
                      <a:pt x="2056" y="5004"/>
                      <a:pt x="2933" y="3475"/>
                    </a:cubicBezTo>
                    <a:cubicBezTo>
                      <a:pt x="3660" y="2229"/>
                      <a:pt x="5128" y="1120"/>
                      <a:pt x="6194" y="1120"/>
                    </a:cubicBezTo>
                    <a:cubicBezTo>
                      <a:pt x="6414" y="1120"/>
                      <a:pt x="6616" y="1167"/>
                      <a:pt x="6792" y="1269"/>
                    </a:cubicBezTo>
                    <a:lnTo>
                      <a:pt x="6792" y="1269"/>
                    </a:lnTo>
                    <a:lnTo>
                      <a:pt x="4863" y="142"/>
                    </a:lnTo>
                    <a:cubicBezTo>
                      <a:pt x="4695" y="45"/>
                      <a:pt x="4500" y="1"/>
                      <a:pt x="4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2704;p54">
                <a:extLst>
                  <a:ext uri="{FF2B5EF4-FFF2-40B4-BE49-F238E27FC236}">
                    <a16:creationId xmlns:a16="http://schemas.microsoft.com/office/drawing/2014/main" id="{16423F0D-5483-9C34-4F15-A0AA800D5734}"/>
                  </a:ext>
                </a:extLst>
              </p:cNvPr>
              <p:cNvSpPr/>
              <p:nvPr/>
            </p:nvSpPr>
            <p:spPr>
              <a:xfrm>
                <a:off x="4702950" y="3484200"/>
                <a:ext cx="192375" cy="10558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42232" extrusionOk="0">
                    <a:moveTo>
                      <a:pt x="0" y="0"/>
                    </a:moveTo>
                    <a:lnTo>
                      <a:pt x="0" y="37770"/>
                    </a:lnTo>
                    <a:lnTo>
                      <a:pt x="7695" y="42231"/>
                    </a:lnTo>
                    <a:lnTo>
                      <a:pt x="7695" y="44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2705;p54">
                <a:extLst>
                  <a:ext uri="{FF2B5EF4-FFF2-40B4-BE49-F238E27FC236}">
                    <a16:creationId xmlns:a16="http://schemas.microsoft.com/office/drawing/2014/main" id="{B9FE1D3C-5B96-2D44-8B6A-1A44EDEB845E}"/>
                  </a:ext>
                </a:extLst>
              </p:cNvPr>
              <p:cNvSpPr/>
              <p:nvPr/>
            </p:nvSpPr>
            <p:spPr>
              <a:xfrm>
                <a:off x="4991800" y="3261775"/>
                <a:ext cx="673575" cy="1111550"/>
              </a:xfrm>
              <a:custGeom>
                <a:avLst/>
                <a:gdLst/>
                <a:ahLst/>
                <a:cxnLst/>
                <a:rect l="l" t="t" r="r" b="b"/>
                <a:pathLst>
                  <a:path w="26943" h="44462" extrusionOk="0">
                    <a:moveTo>
                      <a:pt x="26943" y="0"/>
                    </a:moveTo>
                    <a:lnTo>
                      <a:pt x="0" y="15564"/>
                    </a:lnTo>
                    <a:lnTo>
                      <a:pt x="0" y="44462"/>
                    </a:lnTo>
                    <a:lnTo>
                      <a:pt x="26943" y="28898"/>
                    </a:lnTo>
                    <a:lnTo>
                      <a:pt x="26943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2706;p54">
                <a:extLst>
                  <a:ext uri="{FF2B5EF4-FFF2-40B4-BE49-F238E27FC236}">
                    <a16:creationId xmlns:a16="http://schemas.microsoft.com/office/drawing/2014/main" id="{DCA5786E-921F-033A-B498-D0D9E97ECBE9}"/>
                  </a:ext>
                </a:extLst>
              </p:cNvPr>
              <p:cNvSpPr/>
              <p:nvPr/>
            </p:nvSpPr>
            <p:spPr>
              <a:xfrm>
                <a:off x="5615850" y="385012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2707;p54">
                <a:extLst>
                  <a:ext uri="{FF2B5EF4-FFF2-40B4-BE49-F238E27FC236}">
                    <a16:creationId xmlns:a16="http://schemas.microsoft.com/office/drawing/2014/main" id="{A9018BA5-A262-8A25-7B5B-A7C80C848DB9}"/>
                  </a:ext>
                </a:extLst>
              </p:cNvPr>
              <p:cNvSpPr/>
              <p:nvPr/>
            </p:nvSpPr>
            <p:spPr>
              <a:xfrm>
                <a:off x="5422250" y="3745475"/>
                <a:ext cx="131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778" extrusionOk="0">
                    <a:moveTo>
                      <a:pt x="176" y="1"/>
                    </a:moveTo>
                    <a:lnTo>
                      <a:pt x="0" y="778"/>
                    </a:lnTo>
                    <a:lnTo>
                      <a:pt x="527" y="477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2708;p54">
                <a:extLst>
                  <a:ext uri="{FF2B5EF4-FFF2-40B4-BE49-F238E27FC236}">
                    <a16:creationId xmlns:a16="http://schemas.microsoft.com/office/drawing/2014/main" id="{2160E3B5-45D4-1776-D4D8-A3AD145F1B89}"/>
                  </a:ext>
                </a:extLst>
              </p:cNvPr>
              <p:cNvSpPr/>
              <p:nvPr/>
            </p:nvSpPr>
            <p:spPr>
              <a:xfrm>
                <a:off x="4979275" y="4013650"/>
                <a:ext cx="125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53" extrusionOk="0">
                    <a:moveTo>
                      <a:pt x="501" y="1"/>
                    </a:moveTo>
                    <a:lnTo>
                      <a:pt x="226" y="151"/>
                    </a:lnTo>
                    <a:lnTo>
                      <a:pt x="0" y="276"/>
                    </a:lnTo>
                    <a:lnTo>
                      <a:pt x="0" y="853"/>
                    </a:lnTo>
                    <a:lnTo>
                      <a:pt x="226" y="702"/>
                    </a:lnTo>
                    <a:lnTo>
                      <a:pt x="501" y="55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2709;p54">
                <a:extLst>
                  <a:ext uri="{FF2B5EF4-FFF2-40B4-BE49-F238E27FC236}">
                    <a16:creationId xmlns:a16="http://schemas.microsoft.com/office/drawing/2014/main" id="{678DA53D-CE2D-8D89-03FD-B27CE6B513BD}"/>
                  </a:ext>
                </a:extLst>
              </p:cNvPr>
              <p:cNvSpPr/>
              <p:nvPr/>
            </p:nvSpPr>
            <p:spPr>
              <a:xfrm>
                <a:off x="5615850" y="370850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62" y="126"/>
                    </a:lnTo>
                    <a:lnTo>
                      <a:pt x="1" y="2758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2710;p54">
                <a:extLst>
                  <a:ext uri="{FF2B5EF4-FFF2-40B4-BE49-F238E27FC236}">
                    <a16:creationId xmlns:a16="http://schemas.microsoft.com/office/drawing/2014/main" id="{B7DA43CC-4065-3D2C-0994-4804183A8901}"/>
                  </a:ext>
                </a:extLst>
              </p:cNvPr>
              <p:cNvSpPr/>
              <p:nvPr/>
            </p:nvSpPr>
            <p:spPr>
              <a:xfrm>
                <a:off x="5489925" y="3922800"/>
                <a:ext cx="1146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2711;p54">
                <a:extLst>
                  <a:ext uri="{FF2B5EF4-FFF2-40B4-BE49-F238E27FC236}">
                    <a16:creationId xmlns:a16="http://schemas.microsoft.com/office/drawing/2014/main" id="{67C04CC4-C5B8-1520-D7C7-A86E421E6636}"/>
                  </a:ext>
                </a:extLst>
              </p:cNvPr>
              <p:cNvSpPr/>
              <p:nvPr/>
            </p:nvSpPr>
            <p:spPr>
              <a:xfrm>
                <a:off x="5718000" y="3584450"/>
                <a:ext cx="175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53" extrusionOk="0">
                    <a:moveTo>
                      <a:pt x="702" y="0"/>
                    </a:moveTo>
                    <a:lnTo>
                      <a:pt x="451" y="126"/>
                    </a:lnTo>
                    <a:lnTo>
                      <a:pt x="0" y="376"/>
                    </a:lnTo>
                    <a:lnTo>
                      <a:pt x="0" y="953"/>
                    </a:lnTo>
                    <a:lnTo>
                      <a:pt x="451" y="677"/>
                    </a:lnTo>
                    <a:lnTo>
                      <a:pt x="702" y="552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2712;p54">
                <a:extLst>
                  <a:ext uri="{FF2B5EF4-FFF2-40B4-BE49-F238E27FC236}">
                    <a16:creationId xmlns:a16="http://schemas.microsoft.com/office/drawing/2014/main" id="{F453FE4B-F03F-B49D-7BE2-A4231161A311}"/>
                  </a:ext>
                </a:extLst>
              </p:cNvPr>
              <p:cNvSpPr/>
              <p:nvPr/>
            </p:nvSpPr>
            <p:spPr>
              <a:xfrm>
                <a:off x="5489925" y="3909025"/>
                <a:ext cx="1140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2713;p54">
                <a:extLst>
                  <a:ext uri="{FF2B5EF4-FFF2-40B4-BE49-F238E27FC236}">
                    <a16:creationId xmlns:a16="http://schemas.microsoft.com/office/drawing/2014/main" id="{2C573461-8783-00C0-1F19-0CA21CCB7E3E}"/>
                  </a:ext>
                </a:extLst>
              </p:cNvPr>
              <p:cNvSpPr/>
              <p:nvPr/>
            </p:nvSpPr>
            <p:spPr>
              <a:xfrm>
                <a:off x="5603325" y="3674050"/>
                <a:ext cx="13175" cy="3659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38" extrusionOk="0">
                    <a:moveTo>
                      <a:pt x="477" y="0"/>
                    </a:moveTo>
                    <a:lnTo>
                      <a:pt x="1" y="301"/>
                    </a:lnTo>
                    <a:lnTo>
                      <a:pt x="1" y="4412"/>
                    </a:lnTo>
                    <a:lnTo>
                      <a:pt x="1" y="4988"/>
                    </a:lnTo>
                    <a:lnTo>
                      <a:pt x="26" y="9399"/>
                    </a:lnTo>
                    <a:lnTo>
                      <a:pt x="26" y="9950"/>
                    </a:lnTo>
                    <a:lnTo>
                      <a:pt x="51" y="14361"/>
                    </a:lnTo>
                    <a:lnTo>
                      <a:pt x="51" y="14637"/>
                    </a:lnTo>
                    <a:lnTo>
                      <a:pt x="527" y="14361"/>
                    </a:lnTo>
                    <a:lnTo>
                      <a:pt x="527" y="14086"/>
                    </a:lnTo>
                    <a:lnTo>
                      <a:pt x="502" y="9675"/>
                    </a:lnTo>
                    <a:lnTo>
                      <a:pt x="502" y="9098"/>
                    </a:lnTo>
                    <a:lnTo>
                      <a:pt x="502" y="4712"/>
                    </a:lnTo>
                    <a:lnTo>
                      <a:pt x="502" y="413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2714;p54">
                <a:extLst>
                  <a:ext uri="{FF2B5EF4-FFF2-40B4-BE49-F238E27FC236}">
                    <a16:creationId xmlns:a16="http://schemas.microsoft.com/office/drawing/2014/main" id="{3D296CDE-6821-98CA-9F9D-742AE0F3B9C3}"/>
                  </a:ext>
                </a:extLst>
              </p:cNvPr>
              <p:cNvSpPr/>
              <p:nvPr/>
            </p:nvSpPr>
            <p:spPr>
              <a:xfrm>
                <a:off x="5489925" y="3798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3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2715;p54">
                <a:extLst>
                  <a:ext uri="{FF2B5EF4-FFF2-40B4-BE49-F238E27FC236}">
                    <a16:creationId xmlns:a16="http://schemas.microsoft.com/office/drawing/2014/main" id="{C5805361-D2D9-83AD-4BD3-7B154D96094A}"/>
                  </a:ext>
                </a:extLst>
              </p:cNvPr>
              <p:cNvSpPr/>
              <p:nvPr/>
            </p:nvSpPr>
            <p:spPr>
              <a:xfrm>
                <a:off x="5489300" y="378432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25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2716;p54">
                <a:extLst>
                  <a:ext uri="{FF2B5EF4-FFF2-40B4-BE49-F238E27FC236}">
                    <a16:creationId xmlns:a16="http://schemas.microsoft.com/office/drawing/2014/main" id="{A39EDD16-6FC7-C5EA-138E-F8847D96A099}"/>
                  </a:ext>
                </a:extLst>
              </p:cNvPr>
              <p:cNvSpPr/>
              <p:nvPr/>
            </p:nvSpPr>
            <p:spPr>
              <a:xfrm>
                <a:off x="5615225" y="3477300"/>
                <a:ext cx="114075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768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6768"/>
                    </a:lnTo>
                    <a:lnTo>
                      <a:pt x="4111" y="4387"/>
                    </a:lnTo>
                    <a:lnTo>
                      <a:pt x="4111" y="4662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2717;p54">
                <a:extLst>
                  <a:ext uri="{FF2B5EF4-FFF2-40B4-BE49-F238E27FC236}">
                    <a16:creationId xmlns:a16="http://schemas.microsoft.com/office/drawing/2014/main" id="{CF69BE0E-1389-D237-F6DC-B6D1F410BB4A}"/>
                  </a:ext>
                </a:extLst>
              </p:cNvPr>
              <p:cNvSpPr/>
              <p:nvPr/>
            </p:nvSpPr>
            <p:spPr>
              <a:xfrm>
                <a:off x="5489300" y="3681575"/>
                <a:ext cx="114050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7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6742"/>
                    </a:lnTo>
                    <a:lnTo>
                      <a:pt x="4562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2718;p54">
                <a:extLst>
                  <a:ext uri="{FF2B5EF4-FFF2-40B4-BE49-F238E27FC236}">
                    <a16:creationId xmlns:a16="http://schemas.microsoft.com/office/drawing/2014/main" id="{90528867-ABF5-E89E-D165-F1CC9D582995}"/>
                  </a:ext>
                </a:extLst>
              </p:cNvPr>
              <p:cNvSpPr/>
              <p:nvPr/>
            </p:nvSpPr>
            <p:spPr>
              <a:xfrm>
                <a:off x="5615225" y="3459750"/>
                <a:ext cx="119700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5" extrusionOk="0">
                    <a:moveTo>
                      <a:pt x="4788" y="1"/>
                    </a:moveTo>
                    <a:lnTo>
                      <a:pt x="4537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3"/>
                    </a:lnTo>
                    <a:lnTo>
                      <a:pt x="4788" y="577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2719;p54">
                <a:extLst>
                  <a:ext uri="{FF2B5EF4-FFF2-40B4-BE49-F238E27FC236}">
                    <a16:creationId xmlns:a16="http://schemas.microsoft.com/office/drawing/2014/main" id="{5718BF9F-A241-8820-7CE4-543CA598D1EE}"/>
                  </a:ext>
                </a:extLst>
              </p:cNvPr>
              <p:cNvSpPr/>
              <p:nvPr/>
            </p:nvSpPr>
            <p:spPr>
              <a:xfrm>
                <a:off x="5363975" y="387142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753" y="2181"/>
                    </a:lnTo>
                    <a:lnTo>
                      <a:pt x="1" y="5263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2720;p54">
                <a:extLst>
                  <a:ext uri="{FF2B5EF4-FFF2-40B4-BE49-F238E27FC236}">
                    <a16:creationId xmlns:a16="http://schemas.microsoft.com/office/drawing/2014/main" id="{9451EC0C-B0D9-F290-54C5-1D37E14491FE}"/>
                  </a:ext>
                </a:extLst>
              </p:cNvPr>
              <p:cNvSpPr/>
              <p:nvPr/>
            </p:nvSpPr>
            <p:spPr>
              <a:xfrm>
                <a:off x="5477375" y="3747350"/>
                <a:ext cx="13200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3" extrusionOk="0">
                    <a:moveTo>
                      <a:pt x="477" y="1"/>
                    </a:moveTo>
                    <a:lnTo>
                      <a:pt x="1" y="277"/>
                    </a:lnTo>
                    <a:lnTo>
                      <a:pt x="1" y="4412"/>
                    </a:lnTo>
                    <a:lnTo>
                      <a:pt x="1" y="4963"/>
                    </a:lnTo>
                    <a:lnTo>
                      <a:pt x="26" y="9374"/>
                    </a:lnTo>
                    <a:lnTo>
                      <a:pt x="26" y="9926"/>
                    </a:lnTo>
                    <a:lnTo>
                      <a:pt x="26" y="14337"/>
                    </a:lnTo>
                    <a:lnTo>
                      <a:pt x="26" y="14612"/>
                    </a:lnTo>
                    <a:lnTo>
                      <a:pt x="527" y="14337"/>
                    </a:lnTo>
                    <a:lnTo>
                      <a:pt x="527" y="14061"/>
                    </a:lnTo>
                    <a:lnTo>
                      <a:pt x="502" y="9650"/>
                    </a:lnTo>
                    <a:lnTo>
                      <a:pt x="502" y="9099"/>
                    </a:lnTo>
                    <a:lnTo>
                      <a:pt x="502" y="4688"/>
                    </a:lnTo>
                    <a:lnTo>
                      <a:pt x="477" y="4111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2721;p54">
                <a:extLst>
                  <a:ext uri="{FF2B5EF4-FFF2-40B4-BE49-F238E27FC236}">
                    <a16:creationId xmlns:a16="http://schemas.microsoft.com/office/drawing/2014/main" id="{570FB881-067E-F725-98D2-BF7919ECAC98}"/>
                  </a:ext>
                </a:extLst>
              </p:cNvPr>
              <p:cNvSpPr/>
              <p:nvPr/>
            </p:nvSpPr>
            <p:spPr>
              <a:xfrm>
                <a:off x="5238050" y="4083200"/>
                <a:ext cx="66425" cy="507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031" extrusionOk="0">
                    <a:moveTo>
                      <a:pt x="2531" y="0"/>
                    </a:moveTo>
                    <a:lnTo>
                      <a:pt x="0" y="1479"/>
                    </a:lnTo>
                    <a:lnTo>
                      <a:pt x="0" y="2031"/>
                    </a:lnTo>
                    <a:lnTo>
                      <a:pt x="2657" y="502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2722;p54">
                <a:extLst>
                  <a:ext uri="{FF2B5EF4-FFF2-40B4-BE49-F238E27FC236}">
                    <a16:creationId xmlns:a16="http://schemas.microsoft.com/office/drawing/2014/main" id="{68177521-BD66-2E6E-DD0C-15B440295DB1}"/>
                  </a:ext>
                </a:extLst>
              </p:cNvPr>
              <p:cNvSpPr/>
              <p:nvPr/>
            </p:nvSpPr>
            <p:spPr>
              <a:xfrm>
                <a:off x="5347050" y="4054375"/>
                <a:ext cx="505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78" extrusionOk="0">
                    <a:moveTo>
                      <a:pt x="201" y="1"/>
                    </a:moveTo>
                    <a:lnTo>
                      <a:pt x="151" y="26"/>
                    </a:lnTo>
                    <a:lnTo>
                      <a:pt x="1" y="677"/>
                    </a:lnTo>
                    <a:lnTo>
                      <a:pt x="201" y="55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2723;p54">
                <a:extLst>
                  <a:ext uri="{FF2B5EF4-FFF2-40B4-BE49-F238E27FC236}">
                    <a16:creationId xmlns:a16="http://schemas.microsoft.com/office/drawing/2014/main" id="{AD834972-DE38-A9DD-F24C-925819B9DBAD}"/>
                  </a:ext>
                </a:extLst>
              </p:cNvPr>
              <p:cNvSpPr/>
              <p:nvPr/>
            </p:nvSpPr>
            <p:spPr>
              <a:xfrm>
                <a:off x="5350825" y="4051875"/>
                <a:ext cx="127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6" extrusionOk="0">
                    <a:moveTo>
                      <a:pt x="50" y="0"/>
                    </a:moveTo>
                    <a:lnTo>
                      <a:pt x="0" y="126"/>
                    </a:lnTo>
                    <a:lnTo>
                      <a:pt x="50" y="10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2724;p54">
                <a:extLst>
                  <a:ext uri="{FF2B5EF4-FFF2-40B4-BE49-F238E27FC236}">
                    <a16:creationId xmlns:a16="http://schemas.microsoft.com/office/drawing/2014/main" id="{19B4936A-73A3-B835-679B-F88E2D59BA9A}"/>
                  </a:ext>
                </a:extLst>
              </p:cNvPr>
              <p:cNvSpPr/>
              <p:nvPr/>
            </p:nvSpPr>
            <p:spPr>
              <a:xfrm>
                <a:off x="5301950" y="3944100"/>
                <a:ext cx="495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4938" extrusionOk="0">
                    <a:moveTo>
                      <a:pt x="1980" y="1"/>
                    </a:moveTo>
                    <a:lnTo>
                      <a:pt x="0" y="1153"/>
                    </a:lnTo>
                    <a:lnTo>
                      <a:pt x="978" y="4938"/>
                    </a:lnTo>
                    <a:lnTo>
                      <a:pt x="1980" y="777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2725;p54">
                <a:extLst>
                  <a:ext uri="{FF2B5EF4-FFF2-40B4-BE49-F238E27FC236}">
                    <a16:creationId xmlns:a16="http://schemas.microsoft.com/office/drawing/2014/main" id="{4D0AFCA3-ED19-C962-8916-3AF183DEF4DA}"/>
                  </a:ext>
                </a:extLst>
              </p:cNvPr>
              <p:cNvSpPr/>
              <p:nvPr/>
            </p:nvSpPr>
            <p:spPr>
              <a:xfrm>
                <a:off x="5298825" y="3930325"/>
                <a:ext cx="5265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705" extrusionOk="0">
                    <a:moveTo>
                      <a:pt x="2105" y="0"/>
                    </a:moveTo>
                    <a:lnTo>
                      <a:pt x="0" y="1203"/>
                    </a:lnTo>
                    <a:lnTo>
                      <a:pt x="125" y="1704"/>
                    </a:lnTo>
                    <a:lnTo>
                      <a:pt x="2105" y="552"/>
                    </a:lnTo>
                    <a:lnTo>
                      <a:pt x="2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2726;p54">
                <a:extLst>
                  <a:ext uri="{FF2B5EF4-FFF2-40B4-BE49-F238E27FC236}">
                    <a16:creationId xmlns:a16="http://schemas.microsoft.com/office/drawing/2014/main" id="{2C7A1523-E4CD-E849-E576-2C61AD421D30}"/>
                  </a:ext>
                </a:extLst>
              </p:cNvPr>
              <p:cNvSpPr/>
              <p:nvPr/>
            </p:nvSpPr>
            <p:spPr>
              <a:xfrm>
                <a:off x="5488675" y="3550000"/>
                <a:ext cx="11467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6767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6767"/>
                    </a:lnTo>
                    <a:lnTo>
                      <a:pt x="4587" y="4135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2727;p54">
                <a:extLst>
                  <a:ext uri="{FF2B5EF4-FFF2-40B4-BE49-F238E27FC236}">
                    <a16:creationId xmlns:a16="http://schemas.microsoft.com/office/drawing/2014/main" id="{8BABF2FE-E686-D0E4-DB6E-65A3030D987B}"/>
                  </a:ext>
                </a:extLst>
              </p:cNvPr>
              <p:cNvSpPr/>
              <p:nvPr/>
            </p:nvSpPr>
            <p:spPr>
              <a:xfrm>
                <a:off x="5386525" y="3754250"/>
                <a:ext cx="90875" cy="1554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6217" extrusionOk="0">
                    <a:moveTo>
                      <a:pt x="3635" y="1"/>
                    </a:moveTo>
                    <a:lnTo>
                      <a:pt x="2382" y="727"/>
                    </a:lnTo>
                    <a:lnTo>
                      <a:pt x="2231" y="527"/>
                    </a:lnTo>
                    <a:lnTo>
                      <a:pt x="1254" y="1078"/>
                    </a:lnTo>
                    <a:lnTo>
                      <a:pt x="1" y="6216"/>
                    </a:lnTo>
                    <a:lnTo>
                      <a:pt x="3635" y="4136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2728;p54">
                <a:extLst>
                  <a:ext uri="{FF2B5EF4-FFF2-40B4-BE49-F238E27FC236}">
                    <a16:creationId xmlns:a16="http://schemas.microsoft.com/office/drawing/2014/main" id="{1A2E3D9C-5CAC-473D-ADEE-094590187E41}"/>
                  </a:ext>
                </a:extLst>
              </p:cNvPr>
              <p:cNvSpPr/>
              <p:nvPr/>
            </p:nvSpPr>
            <p:spPr>
              <a:xfrm>
                <a:off x="5363350" y="3779950"/>
                <a:ext cx="332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329" extrusionOk="0">
                    <a:moveTo>
                      <a:pt x="1329" y="0"/>
                    </a:moveTo>
                    <a:lnTo>
                      <a:pt x="1" y="752"/>
                    </a:lnTo>
                    <a:lnTo>
                      <a:pt x="1" y="1328"/>
                    </a:lnTo>
                    <a:lnTo>
                      <a:pt x="1179" y="652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2729;p54">
                <a:extLst>
                  <a:ext uri="{FF2B5EF4-FFF2-40B4-BE49-F238E27FC236}">
                    <a16:creationId xmlns:a16="http://schemas.microsoft.com/office/drawing/2014/main" id="{A584A3D0-FF9A-899E-A623-AD6DEB9B1563}"/>
                  </a:ext>
                </a:extLst>
              </p:cNvPr>
              <p:cNvSpPr/>
              <p:nvPr/>
            </p:nvSpPr>
            <p:spPr>
              <a:xfrm>
                <a:off x="5237400" y="3987325"/>
                <a:ext cx="63950" cy="1328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315" extrusionOk="0">
                    <a:moveTo>
                      <a:pt x="1580" y="1"/>
                    </a:moveTo>
                    <a:lnTo>
                      <a:pt x="1" y="903"/>
                    </a:lnTo>
                    <a:lnTo>
                      <a:pt x="26" y="5314"/>
                    </a:lnTo>
                    <a:lnTo>
                      <a:pt x="2557" y="3835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2730;p54">
                <a:extLst>
                  <a:ext uri="{FF2B5EF4-FFF2-40B4-BE49-F238E27FC236}">
                    <a16:creationId xmlns:a16="http://schemas.microsoft.com/office/drawing/2014/main" id="{96D541C4-697B-A5C7-ECE9-0C96A00ADFFB}"/>
                  </a:ext>
                </a:extLst>
              </p:cNvPr>
              <p:cNvSpPr/>
              <p:nvPr/>
            </p:nvSpPr>
            <p:spPr>
              <a:xfrm>
                <a:off x="5111475" y="4140850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2731;p54">
                <a:extLst>
                  <a:ext uri="{FF2B5EF4-FFF2-40B4-BE49-F238E27FC236}">
                    <a16:creationId xmlns:a16="http://schemas.microsoft.com/office/drawing/2014/main" id="{59904EA9-6EF4-E9CE-2815-CA56C667C975}"/>
                  </a:ext>
                </a:extLst>
              </p:cNvPr>
              <p:cNvSpPr/>
              <p:nvPr/>
            </p:nvSpPr>
            <p:spPr>
              <a:xfrm>
                <a:off x="5111475" y="41270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2732;p54">
                <a:extLst>
                  <a:ext uri="{FF2B5EF4-FFF2-40B4-BE49-F238E27FC236}">
                    <a16:creationId xmlns:a16="http://schemas.microsoft.com/office/drawing/2014/main" id="{B2461CEF-4323-7296-FFFF-C55F00BEDB43}"/>
                  </a:ext>
                </a:extLst>
              </p:cNvPr>
              <p:cNvSpPr/>
              <p:nvPr/>
            </p:nvSpPr>
            <p:spPr>
              <a:xfrm>
                <a:off x="5614600" y="32291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37" y="1"/>
                    </a:moveTo>
                    <a:lnTo>
                      <a:pt x="1" y="2632"/>
                    </a:lnTo>
                    <a:lnTo>
                      <a:pt x="1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2733;p54">
                <a:extLst>
                  <a:ext uri="{FF2B5EF4-FFF2-40B4-BE49-F238E27FC236}">
                    <a16:creationId xmlns:a16="http://schemas.microsoft.com/office/drawing/2014/main" id="{C7A3388A-3E33-09B1-EB7B-12CB161B534B}"/>
                  </a:ext>
                </a:extLst>
              </p:cNvPr>
              <p:cNvSpPr/>
              <p:nvPr/>
            </p:nvSpPr>
            <p:spPr>
              <a:xfrm>
                <a:off x="5274375" y="3820050"/>
                <a:ext cx="77100" cy="1403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615" extrusionOk="0">
                    <a:moveTo>
                      <a:pt x="3058" y="0"/>
                    </a:moveTo>
                    <a:lnTo>
                      <a:pt x="1" y="1755"/>
                    </a:lnTo>
                    <a:lnTo>
                      <a:pt x="978" y="5614"/>
                    </a:lnTo>
                    <a:lnTo>
                      <a:pt x="3083" y="4411"/>
                    </a:lnTo>
                    <a:lnTo>
                      <a:pt x="3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2734;p54">
                <a:extLst>
                  <a:ext uri="{FF2B5EF4-FFF2-40B4-BE49-F238E27FC236}">
                    <a16:creationId xmlns:a16="http://schemas.microsoft.com/office/drawing/2014/main" id="{3DF598B5-E166-3211-C929-D8A62828690A}"/>
                  </a:ext>
                </a:extLst>
              </p:cNvPr>
              <p:cNvSpPr/>
              <p:nvPr/>
            </p:nvSpPr>
            <p:spPr>
              <a:xfrm>
                <a:off x="5488675" y="34259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2735;p54">
                <a:extLst>
                  <a:ext uri="{FF2B5EF4-FFF2-40B4-BE49-F238E27FC236}">
                    <a16:creationId xmlns:a16="http://schemas.microsoft.com/office/drawing/2014/main" id="{3FBA304D-F196-9131-00DA-F83FE5253A1B}"/>
                  </a:ext>
                </a:extLst>
              </p:cNvPr>
              <p:cNvSpPr/>
              <p:nvPr/>
            </p:nvSpPr>
            <p:spPr>
              <a:xfrm>
                <a:off x="5488675" y="341215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2736;p54">
                <a:extLst>
                  <a:ext uri="{FF2B5EF4-FFF2-40B4-BE49-F238E27FC236}">
                    <a16:creationId xmlns:a16="http://schemas.microsoft.com/office/drawing/2014/main" id="{380C9F00-0F39-0F9D-D5A6-72E397E2C03B}"/>
                  </a:ext>
                </a:extLst>
              </p:cNvPr>
              <p:cNvSpPr/>
              <p:nvPr/>
            </p:nvSpPr>
            <p:spPr>
              <a:xfrm>
                <a:off x="5362725" y="3623300"/>
                <a:ext cx="11467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18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6" y="7018"/>
                    </a:lnTo>
                    <a:lnTo>
                      <a:pt x="1354" y="6266"/>
                    </a:lnTo>
                    <a:lnTo>
                      <a:pt x="2306" y="2306"/>
                    </a:lnTo>
                    <a:lnTo>
                      <a:pt x="3885" y="4512"/>
                    </a:lnTo>
                    <a:lnTo>
                      <a:pt x="4587" y="41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2737;p54">
                <a:extLst>
                  <a:ext uri="{FF2B5EF4-FFF2-40B4-BE49-F238E27FC236}">
                    <a16:creationId xmlns:a16="http://schemas.microsoft.com/office/drawing/2014/main" id="{512427B4-6677-0EC1-6267-D2A50C4B4370}"/>
                  </a:ext>
                </a:extLst>
              </p:cNvPr>
              <p:cNvSpPr/>
              <p:nvPr/>
            </p:nvSpPr>
            <p:spPr>
              <a:xfrm>
                <a:off x="5362725" y="3608875"/>
                <a:ext cx="11405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209" extrusionOk="0">
                    <a:moveTo>
                      <a:pt x="4562" y="1"/>
                    </a:moveTo>
                    <a:lnTo>
                      <a:pt x="0" y="2633"/>
                    </a:lnTo>
                    <a:lnTo>
                      <a:pt x="0" y="3209"/>
                    </a:lnTo>
                    <a:lnTo>
                      <a:pt x="4562" y="57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2738;p54">
                <a:extLst>
                  <a:ext uri="{FF2B5EF4-FFF2-40B4-BE49-F238E27FC236}">
                    <a16:creationId xmlns:a16="http://schemas.microsoft.com/office/drawing/2014/main" id="{F556CB65-1E05-4983-4C7B-60F9B5A386DB}"/>
                  </a:ext>
                </a:extLst>
              </p:cNvPr>
              <p:cNvSpPr/>
              <p:nvPr/>
            </p:nvSpPr>
            <p:spPr>
              <a:xfrm>
                <a:off x="5237400" y="3878950"/>
                <a:ext cx="36375" cy="1171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4687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4687"/>
                    </a:lnTo>
                    <a:lnTo>
                      <a:pt x="1455" y="3835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2739;p54">
                <a:extLst>
                  <a:ext uri="{FF2B5EF4-FFF2-40B4-BE49-F238E27FC236}">
                    <a16:creationId xmlns:a16="http://schemas.microsoft.com/office/drawing/2014/main" id="{FD08D17E-194D-CC7C-8C2B-2313B372B069}"/>
                  </a:ext>
                </a:extLst>
              </p:cNvPr>
              <p:cNvSpPr/>
              <p:nvPr/>
            </p:nvSpPr>
            <p:spPr>
              <a:xfrm>
                <a:off x="5111475" y="40167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2740;p54">
                <a:extLst>
                  <a:ext uri="{FF2B5EF4-FFF2-40B4-BE49-F238E27FC236}">
                    <a16:creationId xmlns:a16="http://schemas.microsoft.com/office/drawing/2014/main" id="{8DA53CBD-5024-1510-56D4-9F8FC5BD7F14}"/>
                  </a:ext>
                </a:extLst>
              </p:cNvPr>
              <p:cNvSpPr/>
              <p:nvPr/>
            </p:nvSpPr>
            <p:spPr>
              <a:xfrm>
                <a:off x="4985525" y="4214150"/>
                <a:ext cx="1147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4" extrusionOk="0">
                    <a:moveTo>
                      <a:pt x="4562" y="1"/>
                    </a:moveTo>
                    <a:lnTo>
                      <a:pt x="1" y="2607"/>
                    </a:lnTo>
                    <a:lnTo>
                      <a:pt x="26" y="7043"/>
                    </a:lnTo>
                    <a:lnTo>
                      <a:pt x="4587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2741;p54">
                <a:extLst>
                  <a:ext uri="{FF2B5EF4-FFF2-40B4-BE49-F238E27FC236}">
                    <a16:creationId xmlns:a16="http://schemas.microsoft.com/office/drawing/2014/main" id="{11FE8DD7-81E5-5F48-AB53-A9CBBEEE8D9E}"/>
                  </a:ext>
                </a:extLst>
              </p:cNvPr>
              <p:cNvSpPr/>
              <p:nvPr/>
            </p:nvSpPr>
            <p:spPr>
              <a:xfrm>
                <a:off x="4979900" y="4199750"/>
                <a:ext cx="119700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334" extrusionOk="0">
                    <a:moveTo>
                      <a:pt x="4787" y="0"/>
                    </a:moveTo>
                    <a:lnTo>
                      <a:pt x="226" y="2632"/>
                    </a:lnTo>
                    <a:lnTo>
                      <a:pt x="0" y="2782"/>
                    </a:lnTo>
                    <a:lnTo>
                      <a:pt x="0" y="3334"/>
                    </a:lnTo>
                    <a:lnTo>
                      <a:pt x="226" y="3183"/>
                    </a:lnTo>
                    <a:lnTo>
                      <a:pt x="4787" y="577"/>
                    </a:lnTo>
                    <a:lnTo>
                      <a:pt x="478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2742;p54">
                <a:extLst>
                  <a:ext uri="{FF2B5EF4-FFF2-40B4-BE49-F238E27FC236}">
                    <a16:creationId xmlns:a16="http://schemas.microsoft.com/office/drawing/2014/main" id="{C67190E4-790C-E46F-B15F-63B2CAD68333}"/>
                  </a:ext>
                </a:extLst>
              </p:cNvPr>
              <p:cNvSpPr/>
              <p:nvPr/>
            </p:nvSpPr>
            <p:spPr>
              <a:xfrm>
                <a:off x="5098950" y="4036200"/>
                <a:ext cx="13175" cy="2951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806" extrusionOk="0">
                    <a:moveTo>
                      <a:pt x="501" y="1"/>
                    </a:moveTo>
                    <a:lnTo>
                      <a:pt x="276" y="753"/>
                    </a:lnTo>
                    <a:lnTo>
                      <a:pt x="0" y="201"/>
                    </a:lnTo>
                    <a:lnTo>
                      <a:pt x="0" y="1580"/>
                    </a:lnTo>
                    <a:lnTo>
                      <a:pt x="25" y="2131"/>
                    </a:lnTo>
                    <a:lnTo>
                      <a:pt x="25" y="6542"/>
                    </a:lnTo>
                    <a:lnTo>
                      <a:pt x="25" y="7119"/>
                    </a:lnTo>
                    <a:lnTo>
                      <a:pt x="50" y="11530"/>
                    </a:lnTo>
                    <a:lnTo>
                      <a:pt x="50" y="11805"/>
                    </a:lnTo>
                    <a:lnTo>
                      <a:pt x="526" y="11505"/>
                    </a:lnTo>
                    <a:lnTo>
                      <a:pt x="526" y="11229"/>
                    </a:lnTo>
                    <a:lnTo>
                      <a:pt x="501" y="6818"/>
                    </a:lnTo>
                    <a:lnTo>
                      <a:pt x="501" y="6266"/>
                    </a:lnTo>
                    <a:lnTo>
                      <a:pt x="501" y="1855"/>
                    </a:lnTo>
                    <a:lnTo>
                      <a:pt x="501" y="130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2743;p54">
                <a:extLst>
                  <a:ext uri="{FF2B5EF4-FFF2-40B4-BE49-F238E27FC236}">
                    <a16:creationId xmlns:a16="http://schemas.microsoft.com/office/drawing/2014/main" id="{9CE8AF2F-4233-A39B-211E-9BD5DA48E4AF}"/>
                  </a:ext>
                </a:extLst>
              </p:cNvPr>
              <p:cNvSpPr/>
              <p:nvPr/>
            </p:nvSpPr>
            <p:spPr>
              <a:xfrm>
                <a:off x="5488050" y="3301875"/>
                <a:ext cx="1146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7043" extrusionOk="0">
                    <a:moveTo>
                      <a:pt x="4561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87" y="4411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2744;p54">
                <a:extLst>
                  <a:ext uri="{FF2B5EF4-FFF2-40B4-BE49-F238E27FC236}">
                    <a16:creationId xmlns:a16="http://schemas.microsoft.com/office/drawing/2014/main" id="{05419988-68C2-92AB-C011-916E8C335607}"/>
                  </a:ext>
                </a:extLst>
              </p:cNvPr>
              <p:cNvSpPr/>
              <p:nvPr/>
            </p:nvSpPr>
            <p:spPr>
              <a:xfrm>
                <a:off x="5246800" y="3695975"/>
                <a:ext cx="1040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242" extrusionOk="0">
                    <a:moveTo>
                      <a:pt x="4161" y="1"/>
                    </a:moveTo>
                    <a:lnTo>
                      <a:pt x="1" y="2382"/>
                    </a:lnTo>
                    <a:lnTo>
                      <a:pt x="978" y="6241"/>
                    </a:lnTo>
                    <a:lnTo>
                      <a:pt x="4161" y="4412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2745;p54">
                <a:extLst>
                  <a:ext uri="{FF2B5EF4-FFF2-40B4-BE49-F238E27FC236}">
                    <a16:creationId xmlns:a16="http://schemas.microsoft.com/office/drawing/2014/main" id="{BE56F766-BD17-E0C8-29AC-A5E905D58280}"/>
                  </a:ext>
                </a:extLst>
              </p:cNvPr>
              <p:cNvSpPr/>
              <p:nvPr/>
            </p:nvSpPr>
            <p:spPr>
              <a:xfrm>
                <a:off x="5111475" y="38927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053" y="2005"/>
                    </a:lnTo>
                    <a:lnTo>
                      <a:pt x="0" y="5740"/>
                    </a:lnTo>
                    <a:lnTo>
                      <a:pt x="0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2746;p54">
                <a:extLst>
                  <a:ext uri="{FF2B5EF4-FFF2-40B4-BE49-F238E27FC236}">
                    <a16:creationId xmlns:a16="http://schemas.microsoft.com/office/drawing/2014/main" id="{07FF7448-8BE5-78A0-4C9A-1EFC094F10C2}"/>
                  </a:ext>
                </a:extLst>
              </p:cNvPr>
              <p:cNvSpPr/>
              <p:nvPr/>
            </p:nvSpPr>
            <p:spPr>
              <a:xfrm>
                <a:off x="5362725" y="3484825"/>
                <a:ext cx="1134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318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37" y="55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2747;p54">
                <a:extLst>
                  <a:ext uri="{FF2B5EF4-FFF2-40B4-BE49-F238E27FC236}">
                    <a16:creationId xmlns:a16="http://schemas.microsoft.com/office/drawing/2014/main" id="{5501416E-E0C8-3546-0585-8D5920BA42E6}"/>
                  </a:ext>
                </a:extLst>
              </p:cNvPr>
              <p:cNvSpPr/>
              <p:nvPr/>
            </p:nvSpPr>
            <p:spPr>
              <a:xfrm>
                <a:off x="5137775" y="3878950"/>
                <a:ext cx="871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557" extrusionOk="0">
                    <a:moveTo>
                      <a:pt x="3485" y="0"/>
                    </a:moveTo>
                    <a:lnTo>
                      <a:pt x="201" y="1905"/>
                    </a:lnTo>
                    <a:lnTo>
                      <a:pt x="1" y="2556"/>
                    </a:lnTo>
                    <a:lnTo>
                      <a:pt x="3485" y="551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2748;p54">
                <a:extLst>
                  <a:ext uri="{FF2B5EF4-FFF2-40B4-BE49-F238E27FC236}">
                    <a16:creationId xmlns:a16="http://schemas.microsoft.com/office/drawing/2014/main" id="{E12D8B9E-0560-AF6B-3A5A-405C8EB36856}"/>
                  </a:ext>
                </a:extLst>
              </p:cNvPr>
              <p:cNvSpPr/>
              <p:nvPr/>
            </p:nvSpPr>
            <p:spPr>
              <a:xfrm>
                <a:off x="5110850" y="3941600"/>
                <a:ext cx="56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7" extrusionOk="0">
                    <a:moveTo>
                      <a:pt x="226" y="0"/>
                    </a:moveTo>
                    <a:lnTo>
                      <a:pt x="0" y="126"/>
                    </a:lnTo>
                    <a:lnTo>
                      <a:pt x="0" y="677"/>
                    </a:lnTo>
                    <a:lnTo>
                      <a:pt x="25" y="65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2749;p54">
                <a:extLst>
                  <a:ext uri="{FF2B5EF4-FFF2-40B4-BE49-F238E27FC236}">
                    <a16:creationId xmlns:a16="http://schemas.microsoft.com/office/drawing/2014/main" id="{E1EB3854-BE3F-EC35-6447-9C9DCB3CF2A4}"/>
                  </a:ext>
                </a:extLst>
              </p:cNvPr>
              <p:cNvSpPr/>
              <p:nvPr/>
            </p:nvSpPr>
            <p:spPr>
              <a:xfrm>
                <a:off x="5090175" y="3951625"/>
                <a:ext cx="88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627" extrusionOk="0">
                    <a:moveTo>
                      <a:pt x="351" y="0"/>
                    </a:moveTo>
                    <a:lnTo>
                      <a:pt x="0" y="201"/>
                    </a:lnTo>
                    <a:lnTo>
                      <a:pt x="226" y="627"/>
                    </a:lnTo>
                    <a:lnTo>
                      <a:pt x="351" y="552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2750;p54">
                <a:extLst>
                  <a:ext uri="{FF2B5EF4-FFF2-40B4-BE49-F238E27FC236}">
                    <a16:creationId xmlns:a16="http://schemas.microsoft.com/office/drawing/2014/main" id="{AAF50A4E-1D72-1E55-604E-9561389CBB9F}"/>
                  </a:ext>
                </a:extLst>
              </p:cNvPr>
              <p:cNvSpPr/>
              <p:nvPr/>
            </p:nvSpPr>
            <p:spPr>
              <a:xfrm>
                <a:off x="4979275" y="4075675"/>
                <a:ext cx="1203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5" extrusionOk="0">
                    <a:moveTo>
                      <a:pt x="4812" y="1"/>
                    </a:moveTo>
                    <a:lnTo>
                      <a:pt x="251" y="2632"/>
                    </a:lnTo>
                    <a:lnTo>
                      <a:pt x="0" y="2783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812" y="552"/>
                    </a:lnTo>
                    <a:lnTo>
                      <a:pt x="481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2751;p54">
                <a:extLst>
                  <a:ext uri="{FF2B5EF4-FFF2-40B4-BE49-F238E27FC236}">
                    <a16:creationId xmlns:a16="http://schemas.microsoft.com/office/drawing/2014/main" id="{4BC9818F-E444-E35F-E228-A0E3C5E2E475}"/>
                  </a:ext>
                </a:extLst>
              </p:cNvPr>
              <p:cNvSpPr/>
              <p:nvPr/>
            </p:nvSpPr>
            <p:spPr>
              <a:xfrm>
                <a:off x="5142800" y="3769925"/>
                <a:ext cx="82100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6266" extrusionOk="0">
                    <a:moveTo>
                      <a:pt x="3158" y="0"/>
                    </a:moveTo>
                    <a:lnTo>
                      <a:pt x="1479" y="978"/>
                    </a:lnTo>
                    <a:lnTo>
                      <a:pt x="0" y="6266"/>
                    </a:lnTo>
                    <a:lnTo>
                      <a:pt x="3284" y="4361"/>
                    </a:lnTo>
                    <a:lnTo>
                      <a:pt x="3284" y="451"/>
                    </a:lnTo>
                    <a:lnTo>
                      <a:pt x="3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2752;p54">
                <a:extLst>
                  <a:ext uri="{FF2B5EF4-FFF2-40B4-BE49-F238E27FC236}">
                    <a16:creationId xmlns:a16="http://schemas.microsoft.com/office/drawing/2014/main" id="{3C298ED5-EBF9-A218-0431-7A7375E5D954}"/>
                  </a:ext>
                </a:extLst>
              </p:cNvPr>
              <p:cNvSpPr/>
              <p:nvPr/>
            </p:nvSpPr>
            <p:spPr>
              <a:xfrm>
                <a:off x="5179775" y="3758000"/>
                <a:ext cx="4200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5" extrusionOk="0">
                    <a:moveTo>
                      <a:pt x="1554" y="1"/>
                    </a:moveTo>
                    <a:lnTo>
                      <a:pt x="201" y="778"/>
                    </a:lnTo>
                    <a:lnTo>
                      <a:pt x="0" y="1455"/>
                    </a:lnTo>
                    <a:lnTo>
                      <a:pt x="1679" y="477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2753;p54">
                <a:extLst>
                  <a:ext uri="{FF2B5EF4-FFF2-40B4-BE49-F238E27FC236}">
                    <a16:creationId xmlns:a16="http://schemas.microsoft.com/office/drawing/2014/main" id="{20B2B48D-8AB7-A76E-37FA-0014123EB7B9}"/>
                  </a:ext>
                </a:extLst>
              </p:cNvPr>
              <p:cNvSpPr/>
              <p:nvPr/>
            </p:nvSpPr>
            <p:spPr>
              <a:xfrm>
                <a:off x="5615850" y="3726050"/>
                <a:ext cx="114075" cy="1754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19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18"/>
                    </a:lnTo>
                    <a:lnTo>
                      <a:pt x="4562" y="4387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2754;p54">
                <a:extLst>
                  <a:ext uri="{FF2B5EF4-FFF2-40B4-BE49-F238E27FC236}">
                    <a16:creationId xmlns:a16="http://schemas.microsoft.com/office/drawing/2014/main" id="{4CA7C8B9-07E1-B853-E197-15B290556B47}"/>
                  </a:ext>
                </a:extLst>
              </p:cNvPr>
              <p:cNvSpPr/>
              <p:nvPr/>
            </p:nvSpPr>
            <p:spPr>
              <a:xfrm>
                <a:off x="5363975" y="399547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2755;p54">
                <a:extLst>
                  <a:ext uri="{FF2B5EF4-FFF2-40B4-BE49-F238E27FC236}">
                    <a16:creationId xmlns:a16="http://schemas.microsoft.com/office/drawing/2014/main" id="{7B3AA7BB-AE07-15E2-6AF5-FE5141742E03}"/>
                  </a:ext>
                </a:extLst>
              </p:cNvPr>
              <p:cNvSpPr/>
              <p:nvPr/>
            </p:nvSpPr>
            <p:spPr>
              <a:xfrm>
                <a:off x="5382775" y="3857625"/>
                <a:ext cx="946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2733" extrusionOk="0">
                    <a:moveTo>
                      <a:pt x="3785" y="1"/>
                    </a:moveTo>
                    <a:lnTo>
                      <a:pt x="151" y="2081"/>
                    </a:lnTo>
                    <a:lnTo>
                      <a:pt x="1" y="2733"/>
                    </a:lnTo>
                    <a:lnTo>
                      <a:pt x="3785" y="552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2756;p54">
                <a:extLst>
                  <a:ext uri="{FF2B5EF4-FFF2-40B4-BE49-F238E27FC236}">
                    <a16:creationId xmlns:a16="http://schemas.microsoft.com/office/drawing/2014/main" id="{FBADD651-9F18-0CBB-A187-F7F010B22271}"/>
                  </a:ext>
                </a:extLst>
              </p:cNvPr>
              <p:cNvSpPr/>
              <p:nvPr/>
            </p:nvSpPr>
            <p:spPr>
              <a:xfrm>
                <a:off x="5362725" y="349860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1"/>
                    </a:moveTo>
                    <a:lnTo>
                      <a:pt x="0" y="2632"/>
                    </a:lnTo>
                    <a:lnTo>
                      <a:pt x="0" y="7044"/>
                    </a:lnTo>
                    <a:lnTo>
                      <a:pt x="4562" y="4412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2757;p54">
                <a:extLst>
                  <a:ext uri="{FF2B5EF4-FFF2-40B4-BE49-F238E27FC236}">
                    <a16:creationId xmlns:a16="http://schemas.microsoft.com/office/drawing/2014/main" id="{33AB6F1C-4E58-A798-2E48-6B0C4C3365C4}"/>
                  </a:ext>
                </a:extLst>
              </p:cNvPr>
              <p:cNvSpPr/>
              <p:nvPr/>
            </p:nvSpPr>
            <p:spPr>
              <a:xfrm>
                <a:off x="5224875" y="3781200"/>
                <a:ext cx="13175" cy="476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9073" extrusionOk="0">
                    <a:moveTo>
                      <a:pt x="1" y="0"/>
                    </a:moveTo>
                    <a:lnTo>
                      <a:pt x="1" y="3910"/>
                    </a:lnTo>
                    <a:lnTo>
                      <a:pt x="1" y="4461"/>
                    </a:lnTo>
                    <a:lnTo>
                      <a:pt x="26" y="8872"/>
                    </a:lnTo>
                    <a:lnTo>
                      <a:pt x="26" y="9424"/>
                    </a:lnTo>
                    <a:lnTo>
                      <a:pt x="26" y="13835"/>
                    </a:lnTo>
                    <a:lnTo>
                      <a:pt x="26" y="14386"/>
                    </a:lnTo>
                    <a:lnTo>
                      <a:pt x="51" y="18797"/>
                    </a:lnTo>
                    <a:lnTo>
                      <a:pt x="51" y="19073"/>
                    </a:lnTo>
                    <a:lnTo>
                      <a:pt x="527" y="18797"/>
                    </a:lnTo>
                    <a:lnTo>
                      <a:pt x="527" y="18522"/>
                    </a:lnTo>
                    <a:lnTo>
                      <a:pt x="527" y="14111"/>
                    </a:lnTo>
                    <a:lnTo>
                      <a:pt x="527" y="13559"/>
                    </a:lnTo>
                    <a:lnTo>
                      <a:pt x="502" y="9148"/>
                    </a:lnTo>
                    <a:lnTo>
                      <a:pt x="502" y="8597"/>
                    </a:lnTo>
                    <a:lnTo>
                      <a:pt x="502" y="4186"/>
                    </a:lnTo>
                    <a:lnTo>
                      <a:pt x="502" y="3634"/>
                    </a:lnTo>
                    <a:lnTo>
                      <a:pt x="477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2758;p54">
                <a:extLst>
                  <a:ext uri="{FF2B5EF4-FFF2-40B4-BE49-F238E27FC236}">
                    <a16:creationId xmlns:a16="http://schemas.microsoft.com/office/drawing/2014/main" id="{2D80392E-52D6-48A4-EFC1-277A4E266A55}"/>
                  </a:ext>
                </a:extLst>
              </p:cNvPr>
              <p:cNvSpPr/>
              <p:nvPr/>
            </p:nvSpPr>
            <p:spPr>
              <a:xfrm>
                <a:off x="5243675" y="3682200"/>
                <a:ext cx="10717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933" extrusionOk="0">
                    <a:moveTo>
                      <a:pt x="4286" y="0"/>
                    </a:moveTo>
                    <a:lnTo>
                      <a:pt x="1" y="2456"/>
                    </a:lnTo>
                    <a:lnTo>
                      <a:pt x="126" y="2933"/>
                    </a:lnTo>
                    <a:lnTo>
                      <a:pt x="4286" y="552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2759;p54">
                <a:extLst>
                  <a:ext uri="{FF2B5EF4-FFF2-40B4-BE49-F238E27FC236}">
                    <a16:creationId xmlns:a16="http://schemas.microsoft.com/office/drawing/2014/main" id="{84E5551E-8C17-D128-C4A0-2B176C0F1816}"/>
                  </a:ext>
                </a:extLst>
              </p:cNvPr>
              <p:cNvSpPr/>
              <p:nvPr/>
            </p:nvSpPr>
            <p:spPr>
              <a:xfrm>
                <a:off x="4985525" y="4089475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2760;p54">
                <a:extLst>
                  <a:ext uri="{FF2B5EF4-FFF2-40B4-BE49-F238E27FC236}">
                    <a16:creationId xmlns:a16="http://schemas.microsoft.com/office/drawing/2014/main" id="{C0CCC25A-17B5-1061-452A-A5576EF8F3AC}"/>
                  </a:ext>
                </a:extLst>
              </p:cNvPr>
              <p:cNvSpPr/>
              <p:nvPr/>
            </p:nvSpPr>
            <p:spPr>
              <a:xfrm>
                <a:off x="5184775" y="3705375"/>
                <a:ext cx="338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883" extrusionOk="0">
                    <a:moveTo>
                      <a:pt x="828" y="1"/>
                    </a:moveTo>
                    <a:lnTo>
                      <a:pt x="1" y="2883"/>
                    </a:lnTo>
                    <a:lnTo>
                      <a:pt x="1354" y="2106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2761;p54">
                <a:extLst>
                  <a:ext uri="{FF2B5EF4-FFF2-40B4-BE49-F238E27FC236}">
                    <a16:creationId xmlns:a16="http://schemas.microsoft.com/office/drawing/2014/main" id="{95FAD696-C308-DE90-751F-6E8FD2C9038F}"/>
                  </a:ext>
                </a:extLst>
              </p:cNvPr>
              <p:cNvSpPr/>
              <p:nvPr/>
            </p:nvSpPr>
            <p:spPr>
              <a:xfrm>
                <a:off x="5350200" y="3433450"/>
                <a:ext cx="13175" cy="5301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04" extrusionOk="0">
                    <a:moveTo>
                      <a:pt x="476" y="0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0" y="4963"/>
                    </a:lnTo>
                    <a:lnTo>
                      <a:pt x="0" y="5514"/>
                    </a:lnTo>
                    <a:lnTo>
                      <a:pt x="25" y="9950"/>
                    </a:lnTo>
                    <a:lnTo>
                      <a:pt x="25" y="10502"/>
                    </a:lnTo>
                    <a:lnTo>
                      <a:pt x="25" y="14913"/>
                    </a:lnTo>
                    <a:lnTo>
                      <a:pt x="25" y="15464"/>
                    </a:lnTo>
                    <a:lnTo>
                      <a:pt x="50" y="19875"/>
                    </a:lnTo>
                    <a:lnTo>
                      <a:pt x="50" y="20427"/>
                    </a:lnTo>
                    <a:lnTo>
                      <a:pt x="50" y="21203"/>
                    </a:lnTo>
                    <a:lnTo>
                      <a:pt x="527" y="19249"/>
                    </a:lnTo>
                    <a:lnTo>
                      <a:pt x="527" y="15188"/>
                    </a:lnTo>
                    <a:lnTo>
                      <a:pt x="527" y="14612"/>
                    </a:lnTo>
                    <a:lnTo>
                      <a:pt x="501" y="10226"/>
                    </a:lnTo>
                    <a:lnTo>
                      <a:pt x="501" y="9650"/>
                    </a:lnTo>
                    <a:lnTo>
                      <a:pt x="501" y="5238"/>
                    </a:lnTo>
                    <a:lnTo>
                      <a:pt x="501" y="4687"/>
                    </a:lnTo>
                    <a:lnTo>
                      <a:pt x="476" y="276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2762;p54">
                <a:extLst>
                  <a:ext uri="{FF2B5EF4-FFF2-40B4-BE49-F238E27FC236}">
                    <a16:creationId xmlns:a16="http://schemas.microsoft.com/office/drawing/2014/main" id="{70979680-E21D-70A7-C7EE-1E2BE20BED56}"/>
                  </a:ext>
                </a:extLst>
              </p:cNvPr>
              <p:cNvSpPr/>
              <p:nvPr/>
            </p:nvSpPr>
            <p:spPr>
              <a:xfrm>
                <a:off x="5110850" y="3809400"/>
                <a:ext cx="43250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414" extrusionOk="0">
                    <a:moveTo>
                      <a:pt x="1730" y="0"/>
                    </a:moveTo>
                    <a:lnTo>
                      <a:pt x="0" y="1003"/>
                    </a:lnTo>
                    <a:lnTo>
                      <a:pt x="0" y="5414"/>
                    </a:lnTo>
                    <a:lnTo>
                      <a:pt x="226" y="5288"/>
                    </a:lnTo>
                    <a:lnTo>
                      <a:pt x="173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2763;p54">
                <a:extLst>
                  <a:ext uri="{FF2B5EF4-FFF2-40B4-BE49-F238E27FC236}">
                    <a16:creationId xmlns:a16="http://schemas.microsoft.com/office/drawing/2014/main" id="{0C9A7757-1C6A-B7D6-EFAD-6D49759D603B}"/>
                  </a:ext>
                </a:extLst>
              </p:cNvPr>
              <p:cNvSpPr/>
              <p:nvPr/>
            </p:nvSpPr>
            <p:spPr>
              <a:xfrm>
                <a:off x="5219250" y="3644600"/>
                <a:ext cx="5025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03" extrusionOk="0">
                    <a:moveTo>
                      <a:pt x="201" y="1"/>
                    </a:moveTo>
                    <a:lnTo>
                      <a:pt x="0" y="101"/>
                    </a:lnTo>
                    <a:lnTo>
                      <a:pt x="201" y="9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2764;p54">
                <a:extLst>
                  <a:ext uri="{FF2B5EF4-FFF2-40B4-BE49-F238E27FC236}">
                    <a16:creationId xmlns:a16="http://schemas.microsoft.com/office/drawing/2014/main" id="{E724B8D4-4E27-0E9A-0F00-4CA62636A45A}"/>
                  </a:ext>
                </a:extLst>
              </p:cNvPr>
              <p:cNvSpPr/>
              <p:nvPr/>
            </p:nvSpPr>
            <p:spPr>
              <a:xfrm>
                <a:off x="5110850" y="3792475"/>
                <a:ext cx="476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80" extrusionOk="0">
                    <a:moveTo>
                      <a:pt x="1905" y="0"/>
                    </a:moveTo>
                    <a:lnTo>
                      <a:pt x="0" y="1128"/>
                    </a:lnTo>
                    <a:lnTo>
                      <a:pt x="0" y="1680"/>
                    </a:lnTo>
                    <a:lnTo>
                      <a:pt x="1730" y="677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2765;p54">
                <a:extLst>
                  <a:ext uri="{FF2B5EF4-FFF2-40B4-BE49-F238E27FC236}">
                    <a16:creationId xmlns:a16="http://schemas.microsoft.com/office/drawing/2014/main" id="{192C0943-131E-14A1-F859-11E7CB16AF94}"/>
                  </a:ext>
                </a:extLst>
              </p:cNvPr>
              <p:cNvSpPr/>
              <p:nvPr/>
            </p:nvSpPr>
            <p:spPr>
              <a:xfrm>
                <a:off x="5216100" y="3630200"/>
                <a:ext cx="817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7" extrusionOk="0">
                    <a:moveTo>
                      <a:pt x="327" y="0"/>
                    </a:moveTo>
                    <a:lnTo>
                      <a:pt x="1" y="201"/>
                    </a:lnTo>
                    <a:lnTo>
                      <a:pt x="126" y="677"/>
                    </a:lnTo>
                    <a:lnTo>
                      <a:pt x="327" y="57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2766;p54">
                <a:extLst>
                  <a:ext uri="{FF2B5EF4-FFF2-40B4-BE49-F238E27FC236}">
                    <a16:creationId xmlns:a16="http://schemas.microsoft.com/office/drawing/2014/main" id="{03C213F6-2B46-2541-8670-E2D841AEAA02}"/>
                  </a:ext>
                </a:extLst>
              </p:cNvPr>
              <p:cNvSpPr/>
              <p:nvPr/>
            </p:nvSpPr>
            <p:spPr>
              <a:xfrm>
                <a:off x="4984900" y="3987950"/>
                <a:ext cx="114075" cy="15355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142" extrusionOk="0">
                    <a:moveTo>
                      <a:pt x="3484" y="1"/>
                    </a:moveTo>
                    <a:lnTo>
                      <a:pt x="276" y="1856"/>
                    </a:lnTo>
                    <a:lnTo>
                      <a:pt x="276" y="1580"/>
                    </a:lnTo>
                    <a:lnTo>
                      <a:pt x="1" y="1730"/>
                    </a:lnTo>
                    <a:lnTo>
                      <a:pt x="26" y="6141"/>
                    </a:lnTo>
                    <a:lnTo>
                      <a:pt x="4562" y="3510"/>
                    </a:lnTo>
                    <a:lnTo>
                      <a:pt x="4562" y="2131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2767;p54">
                <a:extLst>
                  <a:ext uri="{FF2B5EF4-FFF2-40B4-BE49-F238E27FC236}">
                    <a16:creationId xmlns:a16="http://schemas.microsoft.com/office/drawing/2014/main" id="{70F71DCD-3D6F-58FB-044C-6E155F2F2FBF}"/>
                  </a:ext>
                </a:extLst>
              </p:cNvPr>
              <p:cNvSpPr/>
              <p:nvPr/>
            </p:nvSpPr>
            <p:spPr>
              <a:xfrm>
                <a:off x="5236150" y="3447225"/>
                <a:ext cx="1140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2768;p54">
                <a:extLst>
                  <a:ext uri="{FF2B5EF4-FFF2-40B4-BE49-F238E27FC236}">
                    <a16:creationId xmlns:a16="http://schemas.microsoft.com/office/drawing/2014/main" id="{EC887F4B-4CD2-D286-27C4-7070C61A3D49}"/>
                  </a:ext>
                </a:extLst>
              </p:cNvPr>
              <p:cNvSpPr/>
              <p:nvPr/>
            </p:nvSpPr>
            <p:spPr>
              <a:xfrm>
                <a:off x="5224250" y="3506125"/>
                <a:ext cx="125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8372" extrusionOk="0">
                    <a:moveTo>
                      <a:pt x="477" y="1"/>
                    </a:moveTo>
                    <a:lnTo>
                      <a:pt x="1" y="276"/>
                    </a:lnTo>
                    <a:lnTo>
                      <a:pt x="1" y="577"/>
                    </a:lnTo>
                    <a:lnTo>
                      <a:pt x="1" y="4963"/>
                    </a:lnTo>
                    <a:lnTo>
                      <a:pt x="1" y="5540"/>
                    </a:lnTo>
                    <a:lnTo>
                      <a:pt x="1" y="6442"/>
                    </a:lnTo>
                    <a:lnTo>
                      <a:pt x="502" y="8372"/>
                    </a:lnTo>
                    <a:lnTo>
                      <a:pt x="502" y="5239"/>
                    </a:lnTo>
                    <a:lnTo>
                      <a:pt x="477" y="4687"/>
                    </a:lnTo>
                    <a:lnTo>
                      <a:pt x="477" y="27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2769;p54">
                <a:extLst>
                  <a:ext uri="{FF2B5EF4-FFF2-40B4-BE49-F238E27FC236}">
                    <a16:creationId xmlns:a16="http://schemas.microsoft.com/office/drawing/2014/main" id="{F07F148A-5F5E-9D35-0E48-FF04AC7D4BCE}"/>
                  </a:ext>
                </a:extLst>
              </p:cNvPr>
              <p:cNvSpPr/>
              <p:nvPr/>
            </p:nvSpPr>
            <p:spPr>
              <a:xfrm>
                <a:off x="5110225" y="3643975"/>
                <a:ext cx="90875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658" extrusionOk="0">
                    <a:moveTo>
                      <a:pt x="3634" y="0"/>
                    </a:moveTo>
                    <a:lnTo>
                      <a:pt x="0" y="2081"/>
                    </a:lnTo>
                    <a:lnTo>
                      <a:pt x="0" y="2657"/>
                    </a:lnTo>
                    <a:lnTo>
                      <a:pt x="3434" y="652"/>
                    </a:lnTo>
                    <a:lnTo>
                      <a:pt x="3634" y="0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2770;p54">
                <a:extLst>
                  <a:ext uri="{FF2B5EF4-FFF2-40B4-BE49-F238E27FC236}">
                    <a16:creationId xmlns:a16="http://schemas.microsoft.com/office/drawing/2014/main" id="{94507130-D104-9D45-34B5-046367C021D7}"/>
                  </a:ext>
                </a:extLst>
              </p:cNvPr>
              <p:cNvSpPr/>
              <p:nvPr/>
            </p:nvSpPr>
            <p:spPr>
              <a:xfrm>
                <a:off x="5095800" y="3965400"/>
                <a:ext cx="317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27" extrusionOk="0">
                    <a:moveTo>
                      <a:pt x="126" y="1"/>
                    </a:moveTo>
                    <a:lnTo>
                      <a:pt x="1" y="76"/>
                    </a:lnTo>
                    <a:lnTo>
                      <a:pt x="126" y="326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2771;p54">
                <a:extLst>
                  <a:ext uri="{FF2B5EF4-FFF2-40B4-BE49-F238E27FC236}">
                    <a16:creationId xmlns:a16="http://schemas.microsoft.com/office/drawing/2014/main" id="{4E8F211C-83EF-D8D3-F7F3-CE0998BB9DD7}"/>
                  </a:ext>
                </a:extLst>
              </p:cNvPr>
              <p:cNvSpPr/>
              <p:nvPr/>
            </p:nvSpPr>
            <p:spPr>
              <a:xfrm>
                <a:off x="4984900" y="38413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276" y="6893"/>
                    </a:lnTo>
                    <a:lnTo>
                      <a:pt x="276" y="6617"/>
                    </a:lnTo>
                    <a:lnTo>
                      <a:pt x="4111" y="4386"/>
                    </a:lnTo>
                    <a:lnTo>
                      <a:pt x="4211" y="4612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2772;p54">
                <a:extLst>
                  <a:ext uri="{FF2B5EF4-FFF2-40B4-BE49-F238E27FC236}">
                    <a16:creationId xmlns:a16="http://schemas.microsoft.com/office/drawing/2014/main" id="{E09CD942-0AF7-437C-57D7-446E02D20F7A}"/>
                  </a:ext>
                </a:extLst>
              </p:cNvPr>
              <p:cNvSpPr/>
              <p:nvPr/>
            </p:nvSpPr>
            <p:spPr>
              <a:xfrm>
                <a:off x="4978650" y="3827550"/>
                <a:ext cx="11967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3335" extrusionOk="0">
                    <a:moveTo>
                      <a:pt x="4787" y="1"/>
                    </a:moveTo>
                    <a:lnTo>
                      <a:pt x="251" y="2632"/>
                    </a:lnTo>
                    <a:lnTo>
                      <a:pt x="0" y="2758"/>
                    </a:lnTo>
                    <a:lnTo>
                      <a:pt x="0" y="3334"/>
                    </a:lnTo>
                    <a:lnTo>
                      <a:pt x="251" y="3184"/>
                    </a:lnTo>
                    <a:lnTo>
                      <a:pt x="4787" y="552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2773;p54">
                <a:extLst>
                  <a:ext uri="{FF2B5EF4-FFF2-40B4-BE49-F238E27FC236}">
                    <a16:creationId xmlns:a16="http://schemas.microsoft.com/office/drawing/2014/main" id="{9AB9A2C0-2E82-DAAF-07EB-93505FDE0124}"/>
                  </a:ext>
                </a:extLst>
              </p:cNvPr>
              <p:cNvSpPr/>
              <p:nvPr/>
            </p:nvSpPr>
            <p:spPr>
              <a:xfrm>
                <a:off x="5110225" y="3519925"/>
                <a:ext cx="11405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3" extrusionOk="0">
                    <a:moveTo>
                      <a:pt x="4562" y="0"/>
                    </a:moveTo>
                    <a:lnTo>
                      <a:pt x="0" y="2657"/>
                    </a:lnTo>
                    <a:lnTo>
                      <a:pt x="0" y="7043"/>
                    </a:lnTo>
                    <a:lnTo>
                      <a:pt x="3634" y="4962"/>
                    </a:lnTo>
                    <a:lnTo>
                      <a:pt x="4010" y="3659"/>
                    </a:lnTo>
                    <a:lnTo>
                      <a:pt x="4236" y="4612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2774;p54">
                <a:extLst>
                  <a:ext uri="{FF2B5EF4-FFF2-40B4-BE49-F238E27FC236}">
                    <a16:creationId xmlns:a16="http://schemas.microsoft.com/office/drawing/2014/main" id="{51CE87A4-26D3-3EB9-69F7-6BEC1E49324C}"/>
                  </a:ext>
                </a:extLst>
              </p:cNvPr>
              <p:cNvSpPr/>
              <p:nvPr/>
            </p:nvSpPr>
            <p:spPr>
              <a:xfrm>
                <a:off x="4984275" y="371727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2775;p54">
                <a:extLst>
                  <a:ext uri="{FF2B5EF4-FFF2-40B4-BE49-F238E27FC236}">
                    <a16:creationId xmlns:a16="http://schemas.microsoft.com/office/drawing/2014/main" id="{17CB1308-A667-807A-F5D3-BD9E1D2F4463}"/>
                  </a:ext>
                </a:extLst>
              </p:cNvPr>
              <p:cNvSpPr/>
              <p:nvPr/>
            </p:nvSpPr>
            <p:spPr>
              <a:xfrm>
                <a:off x="5097675" y="3578800"/>
                <a:ext cx="13200" cy="4054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6217" extrusionOk="0">
                    <a:moveTo>
                      <a:pt x="502" y="1"/>
                    </a:moveTo>
                    <a:lnTo>
                      <a:pt x="1" y="302"/>
                    </a:lnTo>
                    <a:lnTo>
                      <a:pt x="1" y="577"/>
                    </a:lnTo>
                    <a:lnTo>
                      <a:pt x="26" y="4988"/>
                    </a:lnTo>
                    <a:lnTo>
                      <a:pt x="26" y="5540"/>
                    </a:lnTo>
                    <a:lnTo>
                      <a:pt x="26" y="9951"/>
                    </a:lnTo>
                    <a:lnTo>
                      <a:pt x="26" y="10502"/>
                    </a:lnTo>
                    <a:lnTo>
                      <a:pt x="51" y="14913"/>
                    </a:lnTo>
                    <a:lnTo>
                      <a:pt x="51" y="15465"/>
                    </a:lnTo>
                    <a:lnTo>
                      <a:pt x="51" y="15790"/>
                    </a:lnTo>
                    <a:lnTo>
                      <a:pt x="277" y="16217"/>
                    </a:lnTo>
                    <a:lnTo>
                      <a:pt x="527" y="15264"/>
                    </a:lnTo>
                    <a:lnTo>
                      <a:pt x="527" y="15189"/>
                    </a:lnTo>
                    <a:lnTo>
                      <a:pt x="527" y="14638"/>
                    </a:lnTo>
                    <a:lnTo>
                      <a:pt x="527" y="10227"/>
                    </a:lnTo>
                    <a:lnTo>
                      <a:pt x="527" y="9675"/>
                    </a:lnTo>
                    <a:lnTo>
                      <a:pt x="502" y="5264"/>
                    </a:lnTo>
                    <a:lnTo>
                      <a:pt x="502" y="4688"/>
                    </a:lnTo>
                    <a:lnTo>
                      <a:pt x="502" y="302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2776;p54">
                <a:extLst>
                  <a:ext uri="{FF2B5EF4-FFF2-40B4-BE49-F238E27FC236}">
                    <a16:creationId xmlns:a16="http://schemas.microsoft.com/office/drawing/2014/main" id="{2E5CCFD5-4DF8-F9DB-B96F-E6F916599D53}"/>
                  </a:ext>
                </a:extLst>
              </p:cNvPr>
              <p:cNvSpPr/>
              <p:nvPr/>
            </p:nvSpPr>
            <p:spPr>
              <a:xfrm>
                <a:off x="5352075" y="4003000"/>
                <a:ext cx="1192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7294" extrusionOk="0">
                    <a:moveTo>
                      <a:pt x="477" y="0"/>
                    </a:moveTo>
                    <a:lnTo>
                      <a:pt x="0" y="1955"/>
                    </a:lnTo>
                    <a:lnTo>
                      <a:pt x="0" y="2056"/>
                    </a:lnTo>
                    <a:lnTo>
                      <a:pt x="0" y="2607"/>
                    </a:lnTo>
                    <a:lnTo>
                      <a:pt x="0" y="7018"/>
                    </a:lnTo>
                    <a:lnTo>
                      <a:pt x="0" y="7294"/>
                    </a:lnTo>
                    <a:lnTo>
                      <a:pt x="477" y="7018"/>
                    </a:lnTo>
                    <a:lnTo>
                      <a:pt x="477" y="6742"/>
                    </a:lnTo>
                    <a:lnTo>
                      <a:pt x="477" y="2331"/>
                    </a:lnTo>
                    <a:lnTo>
                      <a:pt x="477" y="178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2777;p54">
                <a:extLst>
                  <a:ext uri="{FF2B5EF4-FFF2-40B4-BE49-F238E27FC236}">
                    <a16:creationId xmlns:a16="http://schemas.microsoft.com/office/drawing/2014/main" id="{6DCE0612-1F3E-D09B-BDDF-F34393338F92}"/>
                  </a:ext>
                </a:extLst>
              </p:cNvPr>
              <p:cNvSpPr/>
              <p:nvPr/>
            </p:nvSpPr>
            <p:spPr>
              <a:xfrm>
                <a:off x="5363350" y="3796225"/>
                <a:ext cx="294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4738" extrusionOk="0">
                    <a:moveTo>
                      <a:pt x="1179" y="1"/>
                    </a:moveTo>
                    <a:lnTo>
                      <a:pt x="1" y="677"/>
                    </a:lnTo>
                    <a:lnTo>
                      <a:pt x="1" y="4738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2778;p54">
                <a:extLst>
                  <a:ext uri="{FF2B5EF4-FFF2-40B4-BE49-F238E27FC236}">
                    <a16:creationId xmlns:a16="http://schemas.microsoft.com/office/drawing/2014/main" id="{A940BB07-4D4E-D2A6-0609-AE27FE0C0CB9}"/>
                  </a:ext>
                </a:extLst>
              </p:cNvPr>
              <p:cNvSpPr/>
              <p:nvPr/>
            </p:nvSpPr>
            <p:spPr>
              <a:xfrm>
                <a:off x="5110850" y="3957875"/>
                <a:ext cx="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2" extrusionOk="0">
                    <a:moveTo>
                      <a:pt x="25" y="1"/>
                    </a:moveTo>
                    <a:lnTo>
                      <a:pt x="0" y="26"/>
                    </a:lnTo>
                    <a:lnTo>
                      <a:pt x="0" y="101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rgbClr val="3A4D57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2779;p54">
                <a:extLst>
                  <a:ext uri="{FF2B5EF4-FFF2-40B4-BE49-F238E27FC236}">
                    <a16:creationId xmlns:a16="http://schemas.microsoft.com/office/drawing/2014/main" id="{F5F321FB-4E25-9741-DFB2-640C4D054C94}"/>
                  </a:ext>
                </a:extLst>
              </p:cNvPr>
              <p:cNvSpPr/>
              <p:nvPr/>
            </p:nvSpPr>
            <p:spPr>
              <a:xfrm>
                <a:off x="4991800" y="3586950"/>
                <a:ext cx="726225" cy="582125"/>
              </a:xfrm>
              <a:custGeom>
                <a:avLst/>
                <a:gdLst/>
                <a:ahLst/>
                <a:cxnLst/>
                <a:rect l="l" t="t" r="r" b="b"/>
                <a:pathLst>
                  <a:path w="29049" h="23285" extrusionOk="0">
                    <a:moveTo>
                      <a:pt x="29048" y="1"/>
                    </a:moveTo>
                    <a:lnTo>
                      <a:pt x="24938" y="2382"/>
                    </a:lnTo>
                    <a:lnTo>
                      <a:pt x="24462" y="2657"/>
                    </a:lnTo>
                    <a:lnTo>
                      <a:pt x="19900" y="5289"/>
                    </a:lnTo>
                    <a:lnTo>
                      <a:pt x="19424" y="5565"/>
                    </a:lnTo>
                    <a:lnTo>
                      <a:pt x="18722" y="5966"/>
                    </a:lnTo>
                    <a:lnTo>
                      <a:pt x="17143" y="3760"/>
                    </a:lnTo>
                    <a:lnTo>
                      <a:pt x="16191" y="7720"/>
                    </a:lnTo>
                    <a:lnTo>
                      <a:pt x="16041" y="8372"/>
                    </a:lnTo>
                    <a:lnTo>
                      <a:pt x="14863" y="13109"/>
                    </a:lnTo>
                    <a:lnTo>
                      <a:pt x="14386" y="15063"/>
                    </a:lnTo>
                    <a:lnTo>
                      <a:pt x="13384" y="19224"/>
                    </a:lnTo>
                    <a:lnTo>
                      <a:pt x="12406" y="15439"/>
                    </a:lnTo>
                    <a:lnTo>
                      <a:pt x="12281" y="14938"/>
                    </a:lnTo>
                    <a:lnTo>
                      <a:pt x="11304" y="11079"/>
                    </a:lnTo>
                    <a:lnTo>
                      <a:pt x="11178" y="10602"/>
                    </a:lnTo>
                    <a:lnTo>
                      <a:pt x="10201" y="6743"/>
                    </a:lnTo>
                    <a:lnTo>
                      <a:pt x="10076" y="6266"/>
                    </a:lnTo>
                    <a:lnTo>
                      <a:pt x="9800" y="5139"/>
                    </a:lnTo>
                    <a:lnTo>
                      <a:pt x="9299" y="3209"/>
                    </a:lnTo>
                    <a:lnTo>
                      <a:pt x="9098" y="2407"/>
                    </a:lnTo>
                    <a:lnTo>
                      <a:pt x="8973" y="1931"/>
                    </a:lnTo>
                    <a:lnTo>
                      <a:pt x="8747" y="978"/>
                    </a:lnTo>
                    <a:lnTo>
                      <a:pt x="8371" y="2281"/>
                    </a:lnTo>
                    <a:lnTo>
                      <a:pt x="8171" y="2933"/>
                    </a:lnTo>
                    <a:lnTo>
                      <a:pt x="6667" y="8221"/>
                    </a:lnTo>
                    <a:lnTo>
                      <a:pt x="6492" y="8898"/>
                    </a:lnTo>
                    <a:lnTo>
                      <a:pt x="4988" y="14186"/>
                    </a:lnTo>
                    <a:lnTo>
                      <a:pt x="4762" y="14938"/>
                    </a:lnTo>
                    <a:lnTo>
                      <a:pt x="4512" y="15891"/>
                    </a:lnTo>
                    <a:lnTo>
                      <a:pt x="4286" y="15464"/>
                    </a:lnTo>
                    <a:lnTo>
                      <a:pt x="4161" y="15214"/>
                    </a:lnTo>
                    <a:lnTo>
                      <a:pt x="3935" y="14788"/>
                    </a:lnTo>
                    <a:lnTo>
                      <a:pt x="3835" y="14562"/>
                    </a:lnTo>
                    <a:lnTo>
                      <a:pt x="0" y="16793"/>
                    </a:lnTo>
                    <a:lnTo>
                      <a:pt x="0" y="17069"/>
                    </a:lnTo>
                    <a:lnTo>
                      <a:pt x="0" y="17620"/>
                    </a:lnTo>
                    <a:lnTo>
                      <a:pt x="0" y="17896"/>
                    </a:lnTo>
                    <a:lnTo>
                      <a:pt x="3208" y="16041"/>
                    </a:lnTo>
                    <a:lnTo>
                      <a:pt x="4286" y="18171"/>
                    </a:lnTo>
                    <a:lnTo>
                      <a:pt x="4562" y="18723"/>
                    </a:lnTo>
                    <a:lnTo>
                      <a:pt x="4787" y="17971"/>
                    </a:lnTo>
                    <a:lnTo>
                      <a:pt x="5840" y="14236"/>
                    </a:lnTo>
                    <a:lnTo>
                      <a:pt x="6040" y="13585"/>
                    </a:lnTo>
                    <a:lnTo>
                      <a:pt x="7519" y="8297"/>
                    </a:lnTo>
                    <a:lnTo>
                      <a:pt x="7720" y="7620"/>
                    </a:lnTo>
                    <a:lnTo>
                      <a:pt x="8547" y="4738"/>
                    </a:lnTo>
                    <a:lnTo>
                      <a:pt x="9073" y="6843"/>
                    </a:lnTo>
                    <a:lnTo>
                      <a:pt x="9198" y="7319"/>
                    </a:lnTo>
                    <a:lnTo>
                      <a:pt x="9324" y="7770"/>
                    </a:lnTo>
                    <a:lnTo>
                      <a:pt x="9800" y="9725"/>
                    </a:lnTo>
                    <a:lnTo>
                      <a:pt x="10176" y="11179"/>
                    </a:lnTo>
                    <a:lnTo>
                      <a:pt x="10301" y="11655"/>
                    </a:lnTo>
                    <a:lnTo>
                      <a:pt x="11279" y="15515"/>
                    </a:lnTo>
                    <a:lnTo>
                      <a:pt x="11404" y="16016"/>
                    </a:lnTo>
                    <a:lnTo>
                      <a:pt x="12381" y="19850"/>
                    </a:lnTo>
                    <a:lnTo>
                      <a:pt x="12507" y="20352"/>
                    </a:lnTo>
                    <a:lnTo>
                      <a:pt x="13259" y="23284"/>
                    </a:lnTo>
                    <a:lnTo>
                      <a:pt x="14211" y="19374"/>
                    </a:lnTo>
                    <a:lnTo>
                      <a:pt x="14361" y="18723"/>
                    </a:lnTo>
                    <a:lnTo>
                      <a:pt x="14411" y="18597"/>
                    </a:lnTo>
                    <a:lnTo>
                      <a:pt x="14888" y="16642"/>
                    </a:lnTo>
                    <a:lnTo>
                      <a:pt x="15640" y="13560"/>
                    </a:lnTo>
                    <a:lnTo>
                      <a:pt x="15790" y="12908"/>
                    </a:lnTo>
                    <a:lnTo>
                      <a:pt x="17043" y="7770"/>
                    </a:lnTo>
                    <a:lnTo>
                      <a:pt x="17218" y="7119"/>
                    </a:lnTo>
                    <a:lnTo>
                      <a:pt x="17394" y="6342"/>
                    </a:lnTo>
                    <a:lnTo>
                      <a:pt x="17745" y="6818"/>
                    </a:lnTo>
                    <a:lnTo>
                      <a:pt x="18020" y="7219"/>
                    </a:lnTo>
                    <a:lnTo>
                      <a:pt x="18171" y="7419"/>
                    </a:lnTo>
                    <a:lnTo>
                      <a:pt x="19424" y="6693"/>
                    </a:lnTo>
                    <a:lnTo>
                      <a:pt x="19900" y="6417"/>
                    </a:lnTo>
                    <a:lnTo>
                      <a:pt x="24462" y="3785"/>
                    </a:lnTo>
                    <a:lnTo>
                      <a:pt x="24938" y="3484"/>
                    </a:lnTo>
                    <a:lnTo>
                      <a:pt x="29048" y="1129"/>
                    </a:lnTo>
                    <a:lnTo>
                      <a:pt x="29048" y="853"/>
                    </a:lnTo>
                    <a:lnTo>
                      <a:pt x="29048" y="276"/>
                    </a:lnTo>
                    <a:lnTo>
                      <a:pt x="2904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2780;p54">
                <a:extLst>
                  <a:ext uri="{FF2B5EF4-FFF2-40B4-BE49-F238E27FC236}">
                    <a16:creationId xmlns:a16="http://schemas.microsoft.com/office/drawing/2014/main" id="{E0D1934C-D513-B8B2-9547-760D8E63C1E2}"/>
                  </a:ext>
                </a:extLst>
              </p:cNvPr>
              <p:cNvSpPr/>
              <p:nvPr/>
            </p:nvSpPr>
            <p:spPr>
              <a:xfrm>
                <a:off x="4984275" y="3593225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7043"/>
                    </a:lnTo>
                    <a:lnTo>
                      <a:pt x="4562" y="4411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2781;p54">
                <a:extLst>
                  <a:ext uri="{FF2B5EF4-FFF2-40B4-BE49-F238E27FC236}">
                    <a16:creationId xmlns:a16="http://schemas.microsoft.com/office/drawing/2014/main" id="{4ED35536-6E9E-1295-B6FB-007E956C9377}"/>
                  </a:ext>
                </a:extLst>
              </p:cNvPr>
              <p:cNvSpPr/>
              <p:nvPr/>
            </p:nvSpPr>
            <p:spPr>
              <a:xfrm>
                <a:off x="4937275" y="3158375"/>
                <a:ext cx="839625" cy="1302675"/>
              </a:xfrm>
              <a:custGeom>
                <a:avLst/>
                <a:gdLst/>
                <a:ahLst/>
                <a:cxnLst/>
                <a:rect l="l" t="t" r="r" b="b"/>
                <a:pathLst>
                  <a:path w="33585" h="52107" extrusionOk="0">
                    <a:moveTo>
                      <a:pt x="32131" y="1981"/>
                    </a:moveTo>
                    <a:lnTo>
                      <a:pt x="32207" y="32357"/>
                    </a:lnTo>
                    <a:lnTo>
                      <a:pt x="1480" y="50101"/>
                    </a:lnTo>
                    <a:lnTo>
                      <a:pt x="1379" y="19725"/>
                    </a:lnTo>
                    <a:lnTo>
                      <a:pt x="32131" y="1981"/>
                    </a:lnTo>
                    <a:close/>
                    <a:moveTo>
                      <a:pt x="33485" y="1"/>
                    </a:moveTo>
                    <a:lnTo>
                      <a:pt x="1" y="19324"/>
                    </a:lnTo>
                    <a:lnTo>
                      <a:pt x="101" y="52106"/>
                    </a:lnTo>
                    <a:lnTo>
                      <a:pt x="33585" y="32758"/>
                    </a:lnTo>
                    <a:lnTo>
                      <a:pt x="33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2782;p54">
                <a:extLst>
                  <a:ext uri="{FF2B5EF4-FFF2-40B4-BE49-F238E27FC236}">
                    <a16:creationId xmlns:a16="http://schemas.microsoft.com/office/drawing/2014/main" id="{8B4E61B9-72C4-B550-974F-71508E469A05}"/>
                  </a:ext>
                </a:extLst>
              </p:cNvPr>
              <p:cNvSpPr/>
              <p:nvPr/>
            </p:nvSpPr>
            <p:spPr>
              <a:xfrm>
                <a:off x="5362100" y="33745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25" y="7043"/>
                    </a:lnTo>
                    <a:lnTo>
                      <a:pt x="4562" y="441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2783;p54">
                <a:extLst>
                  <a:ext uri="{FF2B5EF4-FFF2-40B4-BE49-F238E27FC236}">
                    <a16:creationId xmlns:a16="http://schemas.microsoft.com/office/drawing/2014/main" id="{AEC2556E-D83E-DE46-669B-1B268153BEBF}"/>
                  </a:ext>
                </a:extLst>
              </p:cNvPr>
              <p:cNvSpPr/>
              <p:nvPr/>
            </p:nvSpPr>
            <p:spPr>
              <a:xfrm>
                <a:off x="4971750" y="3207875"/>
                <a:ext cx="770700" cy="1203050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8122" extrusionOk="0">
                    <a:moveTo>
                      <a:pt x="30251" y="853"/>
                    </a:moveTo>
                    <a:lnTo>
                      <a:pt x="30276" y="5264"/>
                    </a:lnTo>
                    <a:lnTo>
                      <a:pt x="30502" y="5114"/>
                    </a:lnTo>
                    <a:lnTo>
                      <a:pt x="30527" y="5665"/>
                    </a:lnTo>
                    <a:lnTo>
                      <a:pt x="30276" y="5815"/>
                    </a:lnTo>
                    <a:lnTo>
                      <a:pt x="30276" y="10226"/>
                    </a:lnTo>
                    <a:lnTo>
                      <a:pt x="30527" y="10076"/>
                    </a:lnTo>
                    <a:lnTo>
                      <a:pt x="30527" y="10652"/>
                    </a:lnTo>
                    <a:lnTo>
                      <a:pt x="30301" y="10778"/>
                    </a:lnTo>
                    <a:lnTo>
                      <a:pt x="30301" y="15189"/>
                    </a:lnTo>
                    <a:lnTo>
                      <a:pt x="30552" y="15063"/>
                    </a:lnTo>
                    <a:lnTo>
                      <a:pt x="30552" y="15615"/>
                    </a:lnTo>
                    <a:lnTo>
                      <a:pt x="30301" y="15740"/>
                    </a:lnTo>
                    <a:lnTo>
                      <a:pt x="30326" y="20151"/>
                    </a:lnTo>
                    <a:lnTo>
                      <a:pt x="30552" y="20026"/>
                    </a:lnTo>
                    <a:lnTo>
                      <a:pt x="30552" y="20577"/>
                    </a:lnTo>
                    <a:lnTo>
                      <a:pt x="30326" y="20728"/>
                    </a:lnTo>
                    <a:lnTo>
                      <a:pt x="30326" y="25114"/>
                    </a:lnTo>
                    <a:lnTo>
                      <a:pt x="30577" y="24988"/>
                    </a:lnTo>
                    <a:lnTo>
                      <a:pt x="30577" y="25540"/>
                    </a:lnTo>
                    <a:lnTo>
                      <a:pt x="30326" y="25690"/>
                    </a:lnTo>
                    <a:lnTo>
                      <a:pt x="30351" y="30101"/>
                    </a:lnTo>
                    <a:lnTo>
                      <a:pt x="25790" y="32733"/>
                    </a:lnTo>
                    <a:lnTo>
                      <a:pt x="25790" y="33008"/>
                    </a:lnTo>
                    <a:lnTo>
                      <a:pt x="25314" y="33284"/>
                    </a:lnTo>
                    <a:lnTo>
                      <a:pt x="25314" y="33008"/>
                    </a:lnTo>
                    <a:lnTo>
                      <a:pt x="20752" y="35640"/>
                    </a:lnTo>
                    <a:lnTo>
                      <a:pt x="20752" y="35916"/>
                    </a:lnTo>
                    <a:lnTo>
                      <a:pt x="20251" y="36191"/>
                    </a:lnTo>
                    <a:lnTo>
                      <a:pt x="20251" y="35916"/>
                    </a:lnTo>
                    <a:lnTo>
                      <a:pt x="15690" y="38547"/>
                    </a:lnTo>
                    <a:lnTo>
                      <a:pt x="15690" y="38823"/>
                    </a:lnTo>
                    <a:lnTo>
                      <a:pt x="15213" y="39099"/>
                    </a:lnTo>
                    <a:lnTo>
                      <a:pt x="15213" y="38823"/>
                    </a:lnTo>
                    <a:lnTo>
                      <a:pt x="10652" y="41455"/>
                    </a:lnTo>
                    <a:lnTo>
                      <a:pt x="10652" y="41730"/>
                    </a:lnTo>
                    <a:lnTo>
                      <a:pt x="10176" y="42006"/>
                    </a:lnTo>
                    <a:lnTo>
                      <a:pt x="10176" y="41730"/>
                    </a:lnTo>
                    <a:lnTo>
                      <a:pt x="5614" y="44362"/>
                    </a:lnTo>
                    <a:lnTo>
                      <a:pt x="5614" y="44638"/>
                    </a:lnTo>
                    <a:lnTo>
                      <a:pt x="5138" y="44938"/>
                    </a:lnTo>
                    <a:lnTo>
                      <a:pt x="5138" y="44663"/>
                    </a:lnTo>
                    <a:lnTo>
                      <a:pt x="577" y="47294"/>
                    </a:lnTo>
                    <a:lnTo>
                      <a:pt x="552" y="42858"/>
                    </a:lnTo>
                    <a:lnTo>
                      <a:pt x="326" y="43009"/>
                    </a:lnTo>
                    <a:lnTo>
                      <a:pt x="326" y="42457"/>
                    </a:lnTo>
                    <a:lnTo>
                      <a:pt x="552" y="42307"/>
                    </a:lnTo>
                    <a:lnTo>
                      <a:pt x="552" y="37896"/>
                    </a:lnTo>
                    <a:lnTo>
                      <a:pt x="301" y="38046"/>
                    </a:lnTo>
                    <a:lnTo>
                      <a:pt x="301" y="37495"/>
                    </a:lnTo>
                    <a:lnTo>
                      <a:pt x="552" y="37344"/>
                    </a:lnTo>
                    <a:lnTo>
                      <a:pt x="527" y="32933"/>
                    </a:lnTo>
                    <a:lnTo>
                      <a:pt x="301" y="33084"/>
                    </a:lnTo>
                    <a:lnTo>
                      <a:pt x="301" y="32507"/>
                    </a:lnTo>
                    <a:lnTo>
                      <a:pt x="527" y="32382"/>
                    </a:lnTo>
                    <a:lnTo>
                      <a:pt x="527" y="27971"/>
                    </a:lnTo>
                    <a:lnTo>
                      <a:pt x="276" y="28121"/>
                    </a:lnTo>
                    <a:lnTo>
                      <a:pt x="276" y="27545"/>
                    </a:lnTo>
                    <a:lnTo>
                      <a:pt x="527" y="27419"/>
                    </a:lnTo>
                    <a:lnTo>
                      <a:pt x="502" y="23008"/>
                    </a:lnTo>
                    <a:lnTo>
                      <a:pt x="276" y="23134"/>
                    </a:lnTo>
                    <a:lnTo>
                      <a:pt x="251" y="22582"/>
                    </a:lnTo>
                    <a:lnTo>
                      <a:pt x="502" y="22457"/>
                    </a:lnTo>
                    <a:lnTo>
                      <a:pt x="502" y="18046"/>
                    </a:lnTo>
                    <a:lnTo>
                      <a:pt x="5038" y="15414"/>
                    </a:lnTo>
                    <a:lnTo>
                      <a:pt x="5038" y="15139"/>
                    </a:lnTo>
                    <a:lnTo>
                      <a:pt x="5539" y="14838"/>
                    </a:lnTo>
                    <a:lnTo>
                      <a:pt x="5539" y="15139"/>
                    </a:lnTo>
                    <a:lnTo>
                      <a:pt x="10101" y="12507"/>
                    </a:lnTo>
                    <a:lnTo>
                      <a:pt x="10101" y="12206"/>
                    </a:lnTo>
                    <a:lnTo>
                      <a:pt x="10577" y="11931"/>
                    </a:lnTo>
                    <a:lnTo>
                      <a:pt x="10577" y="12206"/>
                    </a:lnTo>
                    <a:lnTo>
                      <a:pt x="15138" y="9575"/>
                    </a:lnTo>
                    <a:lnTo>
                      <a:pt x="15138" y="9299"/>
                    </a:lnTo>
                    <a:lnTo>
                      <a:pt x="15614" y="9023"/>
                    </a:lnTo>
                    <a:lnTo>
                      <a:pt x="15614" y="9299"/>
                    </a:lnTo>
                    <a:lnTo>
                      <a:pt x="20176" y="6667"/>
                    </a:lnTo>
                    <a:lnTo>
                      <a:pt x="20176" y="6392"/>
                    </a:lnTo>
                    <a:lnTo>
                      <a:pt x="20652" y="6116"/>
                    </a:lnTo>
                    <a:lnTo>
                      <a:pt x="20652" y="6392"/>
                    </a:lnTo>
                    <a:lnTo>
                      <a:pt x="25213" y="3760"/>
                    </a:lnTo>
                    <a:lnTo>
                      <a:pt x="25213" y="3484"/>
                    </a:lnTo>
                    <a:lnTo>
                      <a:pt x="25715" y="3209"/>
                    </a:lnTo>
                    <a:lnTo>
                      <a:pt x="25715" y="3484"/>
                    </a:lnTo>
                    <a:lnTo>
                      <a:pt x="30251" y="853"/>
                    </a:lnTo>
                    <a:close/>
                    <a:moveTo>
                      <a:pt x="30752" y="1"/>
                    </a:moveTo>
                    <a:lnTo>
                      <a:pt x="0" y="17745"/>
                    </a:lnTo>
                    <a:lnTo>
                      <a:pt x="101" y="48121"/>
                    </a:lnTo>
                    <a:lnTo>
                      <a:pt x="30828" y="30377"/>
                    </a:lnTo>
                    <a:lnTo>
                      <a:pt x="30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2784;p54">
                <a:extLst>
                  <a:ext uri="{FF2B5EF4-FFF2-40B4-BE49-F238E27FC236}">
                    <a16:creationId xmlns:a16="http://schemas.microsoft.com/office/drawing/2014/main" id="{9F87D507-516A-0203-0ABA-14F55044B5CE}"/>
                  </a:ext>
                </a:extLst>
              </p:cNvPr>
              <p:cNvSpPr/>
              <p:nvPr/>
            </p:nvSpPr>
            <p:spPr>
              <a:xfrm>
                <a:off x="5615850" y="3832575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813" y="0"/>
                    </a:moveTo>
                    <a:lnTo>
                      <a:pt x="4562" y="126"/>
                    </a:lnTo>
                    <a:lnTo>
                      <a:pt x="1" y="2757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2785;p54">
                <a:extLst>
                  <a:ext uri="{FF2B5EF4-FFF2-40B4-BE49-F238E27FC236}">
                    <a16:creationId xmlns:a16="http://schemas.microsoft.com/office/drawing/2014/main" id="{15159A80-C86F-244F-AF99-84EA3C44F1DB}"/>
                  </a:ext>
                </a:extLst>
              </p:cNvPr>
              <p:cNvSpPr/>
              <p:nvPr/>
            </p:nvSpPr>
            <p:spPr>
              <a:xfrm>
                <a:off x="5363975" y="39817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1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2786;p54">
                <a:extLst>
                  <a:ext uri="{FF2B5EF4-FFF2-40B4-BE49-F238E27FC236}">
                    <a16:creationId xmlns:a16="http://schemas.microsoft.com/office/drawing/2014/main" id="{17FF731C-3578-6E3C-5ABC-20CC2B2314D2}"/>
                  </a:ext>
                </a:extLst>
              </p:cNvPr>
              <p:cNvSpPr/>
              <p:nvPr/>
            </p:nvSpPr>
            <p:spPr>
              <a:xfrm>
                <a:off x="5417875" y="3757375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702" y="1"/>
                    </a:moveTo>
                    <a:lnTo>
                      <a:pt x="175" y="302"/>
                    </a:lnTo>
                    <a:lnTo>
                      <a:pt x="0" y="953"/>
                    </a:lnTo>
                    <a:lnTo>
                      <a:pt x="0" y="953"/>
                    </a:lnTo>
                    <a:lnTo>
                      <a:pt x="977" y="402"/>
                    </a:lnTo>
                    <a:lnTo>
                      <a:pt x="7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2787;p54">
                <a:extLst>
                  <a:ext uri="{FF2B5EF4-FFF2-40B4-BE49-F238E27FC236}">
                    <a16:creationId xmlns:a16="http://schemas.microsoft.com/office/drawing/2014/main" id="{B577D62D-BF3E-06CB-2D79-A865F8949366}"/>
                  </a:ext>
                </a:extLst>
              </p:cNvPr>
              <p:cNvSpPr/>
              <p:nvPr/>
            </p:nvSpPr>
            <p:spPr>
              <a:xfrm>
                <a:off x="5614600" y="3353250"/>
                <a:ext cx="114075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7043" extrusionOk="0">
                    <a:moveTo>
                      <a:pt x="4562" y="0"/>
                    </a:moveTo>
                    <a:lnTo>
                      <a:pt x="1" y="2632"/>
                    </a:lnTo>
                    <a:lnTo>
                      <a:pt x="26" y="7043"/>
                    </a:lnTo>
                    <a:lnTo>
                      <a:pt x="4562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2788;p54">
                <a:extLst>
                  <a:ext uri="{FF2B5EF4-FFF2-40B4-BE49-F238E27FC236}">
                    <a16:creationId xmlns:a16="http://schemas.microsoft.com/office/drawing/2014/main" id="{13240AD1-6627-141E-CF5B-026F327E9112}"/>
                  </a:ext>
                </a:extLst>
              </p:cNvPr>
              <p:cNvSpPr/>
              <p:nvPr/>
            </p:nvSpPr>
            <p:spPr>
              <a:xfrm>
                <a:off x="5614600" y="3335700"/>
                <a:ext cx="1203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34" extrusionOk="0">
                    <a:moveTo>
                      <a:pt x="4788" y="1"/>
                    </a:moveTo>
                    <a:lnTo>
                      <a:pt x="4562" y="151"/>
                    </a:lnTo>
                    <a:lnTo>
                      <a:pt x="1" y="2783"/>
                    </a:lnTo>
                    <a:lnTo>
                      <a:pt x="1" y="3334"/>
                    </a:lnTo>
                    <a:lnTo>
                      <a:pt x="4562" y="702"/>
                    </a:lnTo>
                    <a:lnTo>
                      <a:pt x="4813" y="552"/>
                    </a:lnTo>
                    <a:lnTo>
                      <a:pt x="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2789;p54">
                <a:extLst>
                  <a:ext uri="{FF2B5EF4-FFF2-40B4-BE49-F238E27FC236}">
                    <a16:creationId xmlns:a16="http://schemas.microsoft.com/office/drawing/2014/main" id="{C8082494-8EAB-7ECE-D472-303A2E54E822}"/>
                  </a:ext>
                </a:extLst>
              </p:cNvPr>
              <p:cNvSpPr/>
              <p:nvPr/>
            </p:nvSpPr>
            <p:spPr>
              <a:xfrm>
                <a:off x="5488675" y="35362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1"/>
                    </a:moveTo>
                    <a:lnTo>
                      <a:pt x="0" y="2632"/>
                    </a:lnTo>
                    <a:lnTo>
                      <a:pt x="0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2790;p54">
                <a:extLst>
                  <a:ext uri="{FF2B5EF4-FFF2-40B4-BE49-F238E27FC236}">
                    <a16:creationId xmlns:a16="http://schemas.microsoft.com/office/drawing/2014/main" id="{C8F0F372-1FF1-5F1B-50A0-3D0BCCDFB767}"/>
                  </a:ext>
                </a:extLst>
              </p:cNvPr>
              <p:cNvSpPr/>
              <p:nvPr/>
            </p:nvSpPr>
            <p:spPr>
              <a:xfrm>
                <a:off x="5237400" y="3974800"/>
                <a:ext cx="39500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405" extrusionOk="0">
                    <a:moveTo>
                      <a:pt x="1455" y="1"/>
                    </a:moveTo>
                    <a:lnTo>
                      <a:pt x="1" y="853"/>
                    </a:lnTo>
                    <a:lnTo>
                      <a:pt x="1" y="1404"/>
                    </a:lnTo>
                    <a:lnTo>
                      <a:pt x="1580" y="502"/>
                    </a:lnTo>
                    <a:lnTo>
                      <a:pt x="14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2791;p54">
                <a:extLst>
                  <a:ext uri="{FF2B5EF4-FFF2-40B4-BE49-F238E27FC236}">
                    <a16:creationId xmlns:a16="http://schemas.microsoft.com/office/drawing/2014/main" id="{6B9BE927-BFF9-F6ED-3ED0-46FB07236A7D}"/>
                  </a:ext>
                </a:extLst>
              </p:cNvPr>
              <p:cNvSpPr/>
              <p:nvPr/>
            </p:nvSpPr>
            <p:spPr>
              <a:xfrm>
                <a:off x="5602075" y="3288075"/>
                <a:ext cx="13175" cy="3653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4613" extrusionOk="0">
                    <a:moveTo>
                      <a:pt x="502" y="1"/>
                    </a:moveTo>
                    <a:lnTo>
                      <a:pt x="0" y="276"/>
                    </a:lnTo>
                    <a:lnTo>
                      <a:pt x="0" y="552"/>
                    </a:lnTo>
                    <a:lnTo>
                      <a:pt x="26" y="4963"/>
                    </a:lnTo>
                    <a:lnTo>
                      <a:pt x="26" y="5515"/>
                    </a:lnTo>
                    <a:lnTo>
                      <a:pt x="26" y="9926"/>
                    </a:lnTo>
                    <a:lnTo>
                      <a:pt x="26" y="10477"/>
                    </a:lnTo>
                    <a:lnTo>
                      <a:pt x="51" y="14612"/>
                    </a:lnTo>
                    <a:lnTo>
                      <a:pt x="527" y="14337"/>
                    </a:lnTo>
                    <a:lnTo>
                      <a:pt x="527" y="10201"/>
                    </a:lnTo>
                    <a:lnTo>
                      <a:pt x="527" y="9650"/>
                    </a:lnTo>
                    <a:lnTo>
                      <a:pt x="502" y="5239"/>
                    </a:lnTo>
                    <a:lnTo>
                      <a:pt x="502" y="4688"/>
                    </a:lnTo>
                    <a:lnTo>
                      <a:pt x="502" y="276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2792;p54">
                <a:extLst>
                  <a:ext uri="{FF2B5EF4-FFF2-40B4-BE49-F238E27FC236}">
                    <a16:creationId xmlns:a16="http://schemas.microsoft.com/office/drawing/2014/main" id="{C72F6B93-0406-02CA-5752-833F7F497906}"/>
                  </a:ext>
                </a:extLst>
              </p:cNvPr>
              <p:cNvSpPr/>
              <p:nvPr/>
            </p:nvSpPr>
            <p:spPr>
              <a:xfrm>
                <a:off x="5271250" y="3806250"/>
                <a:ext cx="796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307" extrusionOk="0">
                    <a:moveTo>
                      <a:pt x="3183" y="1"/>
                    </a:moveTo>
                    <a:lnTo>
                      <a:pt x="0" y="1830"/>
                    </a:lnTo>
                    <a:lnTo>
                      <a:pt x="126" y="2307"/>
                    </a:lnTo>
                    <a:lnTo>
                      <a:pt x="3183" y="552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2793;p54">
                <a:extLst>
                  <a:ext uri="{FF2B5EF4-FFF2-40B4-BE49-F238E27FC236}">
                    <a16:creationId xmlns:a16="http://schemas.microsoft.com/office/drawing/2014/main" id="{4ACF3C95-05A2-5AA1-429B-BDB44858F725}"/>
                  </a:ext>
                </a:extLst>
              </p:cNvPr>
              <p:cNvSpPr/>
              <p:nvPr/>
            </p:nvSpPr>
            <p:spPr>
              <a:xfrm>
                <a:off x="5237400" y="3866400"/>
                <a:ext cx="119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78" extrusionOk="0">
                    <a:moveTo>
                      <a:pt x="352" y="1"/>
                    </a:moveTo>
                    <a:lnTo>
                      <a:pt x="1" y="226"/>
                    </a:lnTo>
                    <a:lnTo>
                      <a:pt x="1" y="778"/>
                    </a:lnTo>
                    <a:lnTo>
                      <a:pt x="477" y="50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49626D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2794;p54">
                <a:extLst>
                  <a:ext uri="{FF2B5EF4-FFF2-40B4-BE49-F238E27FC236}">
                    <a16:creationId xmlns:a16="http://schemas.microsoft.com/office/drawing/2014/main" id="{EEF14370-7E71-2B11-2631-BF5BE70738AB}"/>
                  </a:ext>
                </a:extLst>
              </p:cNvPr>
              <p:cNvSpPr/>
              <p:nvPr/>
            </p:nvSpPr>
            <p:spPr>
              <a:xfrm>
                <a:off x="5111475" y="4003000"/>
                <a:ext cx="114050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3184" extrusionOk="0">
                    <a:moveTo>
                      <a:pt x="4562" y="0"/>
                    </a:moveTo>
                    <a:lnTo>
                      <a:pt x="0" y="2632"/>
                    </a:lnTo>
                    <a:lnTo>
                      <a:pt x="0" y="3183"/>
                    </a:lnTo>
                    <a:lnTo>
                      <a:pt x="4562" y="552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2795;p54">
                <a:extLst>
                  <a:ext uri="{FF2B5EF4-FFF2-40B4-BE49-F238E27FC236}">
                    <a16:creationId xmlns:a16="http://schemas.microsoft.com/office/drawing/2014/main" id="{3941C060-727F-6F48-0C11-131F293E6B17}"/>
                  </a:ext>
                </a:extLst>
              </p:cNvPr>
              <p:cNvSpPr/>
              <p:nvPr/>
            </p:nvSpPr>
            <p:spPr>
              <a:xfrm>
                <a:off x="5236775" y="3830075"/>
                <a:ext cx="9425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680" extrusionOk="0">
                    <a:moveTo>
                      <a:pt x="1" y="0"/>
                    </a:moveTo>
                    <a:lnTo>
                      <a:pt x="26" y="1679"/>
                    </a:lnTo>
                    <a:lnTo>
                      <a:pt x="377" y="14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2796;p54">
                <a:extLst>
                  <a:ext uri="{FF2B5EF4-FFF2-40B4-BE49-F238E27FC236}">
                    <a16:creationId xmlns:a16="http://schemas.microsoft.com/office/drawing/2014/main" id="{26A40E02-2B9A-AC91-8C43-8B19CDCEE912}"/>
                  </a:ext>
                </a:extLst>
              </p:cNvPr>
              <p:cNvSpPr/>
              <p:nvPr/>
            </p:nvSpPr>
            <p:spPr>
              <a:xfrm>
                <a:off x="5476125" y="3360775"/>
                <a:ext cx="13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4612" extrusionOk="0">
                    <a:moveTo>
                      <a:pt x="477" y="0"/>
                    </a:moveTo>
                    <a:lnTo>
                      <a:pt x="1" y="276"/>
                    </a:lnTo>
                    <a:lnTo>
                      <a:pt x="1" y="551"/>
                    </a:lnTo>
                    <a:lnTo>
                      <a:pt x="1" y="4963"/>
                    </a:lnTo>
                    <a:lnTo>
                      <a:pt x="1" y="5514"/>
                    </a:lnTo>
                    <a:lnTo>
                      <a:pt x="26" y="9925"/>
                    </a:lnTo>
                    <a:lnTo>
                      <a:pt x="26" y="10501"/>
                    </a:lnTo>
                    <a:lnTo>
                      <a:pt x="51" y="14612"/>
                    </a:lnTo>
                    <a:lnTo>
                      <a:pt x="527" y="14336"/>
                    </a:lnTo>
                    <a:lnTo>
                      <a:pt x="502" y="10201"/>
                    </a:lnTo>
                    <a:lnTo>
                      <a:pt x="502" y="9649"/>
                    </a:lnTo>
                    <a:lnTo>
                      <a:pt x="502" y="5238"/>
                    </a:lnTo>
                    <a:lnTo>
                      <a:pt x="502" y="4687"/>
                    </a:lnTo>
                    <a:lnTo>
                      <a:pt x="477" y="276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2797;p54">
                <a:extLst>
                  <a:ext uri="{FF2B5EF4-FFF2-40B4-BE49-F238E27FC236}">
                    <a16:creationId xmlns:a16="http://schemas.microsoft.com/office/drawing/2014/main" id="{85E3B016-8828-28C5-B7D7-BD4F89542458}"/>
                  </a:ext>
                </a:extLst>
              </p:cNvPr>
              <p:cNvSpPr/>
              <p:nvPr/>
            </p:nvSpPr>
            <p:spPr>
              <a:xfrm>
                <a:off x="5236150" y="3557500"/>
                <a:ext cx="11407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184" extrusionOk="0">
                    <a:moveTo>
                      <a:pt x="4562" y="1"/>
                    </a:moveTo>
                    <a:lnTo>
                      <a:pt x="1" y="2632"/>
                    </a:lnTo>
                    <a:lnTo>
                      <a:pt x="26" y="3184"/>
                    </a:lnTo>
                    <a:lnTo>
                      <a:pt x="4562" y="552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2798;p54">
                <a:extLst>
                  <a:ext uri="{FF2B5EF4-FFF2-40B4-BE49-F238E27FC236}">
                    <a16:creationId xmlns:a16="http://schemas.microsoft.com/office/drawing/2014/main" id="{64C0505D-7C27-7C3F-097C-9F75CF3D8EBD}"/>
                  </a:ext>
                </a:extLst>
              </p:cNvPr>
              <p:cNvSpPr/>
              <p:nvPr/>
            </p:nvSpPr>
            <p:spPr>
              <a:xfrm>
                <a:off x="5110225" y="3660275"/>
                <a:ext cx="858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6417" extrusionOk="0">
                    <a:moveTo>
                      <a:pt x="3434" y="0"/>
                    </a:moveTo>
                    <a:lnTo>
                      <a:pt x="0" y="2005"/>
                    </a:lnTo>
                    <a:lnTo>
                      <a:pt x="25" y="6416"/>
                    </a:lnTo>
                    <a:lnTo>
                      <a:pt x="1930" y="5288"/>
                    </a:lnTo>
                    <a:lnTo>
                      <a:pt x="343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2799;p54">
                <a:extLst>
                  <a:ext uri="{FF2B5EF4-FFF2-40B4-BE49-F238E27FC236}">
                    <a16:creationId xmlns:a16="http://schemas.microsoft.com/office/drawing/2014/main" id="{34E377B9-55C0-BC20-2E6B-6CCBD35265C8}"/>
                  </a:ext>
                </a:extLst>
              </p:cNvPr>
              <p:cNvSpPr/>
              <p:nvPr/>
            </p:nvSpPr>
            <p:spPr>
              <a:xfrm>
                <a:off x="4978000" y="3703500"/>
                <a:ext cx="1203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309" extrusionOk="0">
                    <a:moveTo>
                      <a:pt x="4813" y="0"/>
                    </a:moveTo>
                    <a:lnTo>
                      <a:pt x="252" y="2632"/>
                    </a:lnTo>
                    <a:lnTo>
                      <a:pt x="1" y="2757"/>
                    </a:lnTo>
                    <a:lnTo>
                      <a:pt x="26" y="3309"/>
                    </a:lnTo>
                    <a:lnTo>
                      <a:pt x="252" y="3183"/>
                    </a:lnTo>
                    <a:lnTo>
                      <a:pt x="4813" y="552"/>
                    </a:lnTo>
                    <a:lnTo>
                      <a:pt x="4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2800;p54">
                <a:extLst>
                  <a:ext uri="{FF2B5EF4-FFF2-40B4-BE49-F238E27FC236}">
                    <a16:creationId xmlns:a16="http://schemas.microsoft.com/office/drawing/2014/main" id="{FD736095-15B6-15FF-F0F7-AC69531EEC7E}"/>
                  </a:ext>
                </a:extLst>
              </p:cNvPr>
              <p:cNvSpPr/>
              <p:nvPr/>
            </p:nvSpPr>
            <p:spPr>
              <a:xfrm>
                <a:off x="5238050" y="4068150"/>
                <a:ext cx="11405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7044" extrusionOk="0">
                    <a:moveTo>
                      <a:pt x="4561" y="1"/>
                    </a:moveTo>
                    <a:lnTo>
                      <a:pt x="4361" y="126"/>
                    </a:lnTo>
                    <a:lnTo>
                      <a:pt x="3409" y="4036"/>
                    </a:lnTo>
                    <a:lnTo>
                      <a:pt x="2657" y="1104"/>
                    </a:lnTo>
                    <a:lnTo>
                      <a:pt x="0" y="2633"/>
                    </a:lnTo>
                    <a:lnTo>
                      <a:pt x="0" y="7044"/>
                    </a:lnTo>
                    <a:lnTo>
                      <a:pt x="4561" y="4412"/>
                    </a:lnTo>
                    <a:lnTo>
                      <a:pt x="4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2801;p54">
                <a:extLst>
                  <a:ext uri="{FF2B5EF4-FFF2-40B4-BE49-F238E27FC236}">
                    <a16:creationId xmlns:a16="http://schemas.microsoft.com/office/drawing/2014/main" id="{8E6DF948-8EED-F0F1-5D13-6ACDCE9DF025}"/>
                  </a:ext>
                </a:extLst>
              </p:cNvPr>
              <p:cNvSpPr/>
              <p:nvPr/>
            </p:nvSpPr>
            <p:spPr>
              <a:xfrm>
                <a:off x="5236775" y="3571300"/>
                <a:ext cx="1140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6893" extrusionOk="0">
                    <a:moveTo>
                      <a:pt x="4537" y="0"/>
                    </a:moveTo>
                    <a:lnTo>
                      <a:pt x="1" y="2632"/>
                    </a:lnTo>
                    <a:lnTo>
                      <a:pt x="1" y="5765"/>
                    </a:lnTo>
                    <a:lnTo>
                      <a:pt x="277" y="6892"/>
                    </a:lnTo>
                    <a:lnTo>
                      <a:pt x="4562" y="4436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2802;p54">
                <a:extLst>
                  <a:ext uri="{FF2B5EF4-FFF2-40B4-BE49-F238E27FC236}">
                    <a16:creationId xmlns:a16="http://schemas.microsoft.com/office/drawing/2014/main" id="{273FB954-65F1-7AD0-E9FC-56A7547FF89E}"/>
                  </a:ext>
                </a:extLst>
              </p:cNvPr>
              <p:cNvSpPr/>
              <p:nvPr/>
            </p:nvSpPr>
            <p:spPr>
              <a:xfrm>
                <a:off x="5615225" y="3601375"/>
                <a:ext cx="114700" cy="1760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7043" extrusionOk="0">
                    <a:moveTo>
                      <a:pt x="4562" y="0"/>
                    </a:moveTo>
                    <a:lnTo>
                      <a:pt x="4111" y="276"/>
                    </a:lnTo>
                    <a:lnTo>
                      <a:pt x="4111" y="552"/>
                    </a:lnTo>
                    <a:lnTo>
                      <a:pt x="1" y="2933"/>
                    </a:lnTo>
                    <a:lnTo>
                      <a:pt x="26" y="7043"/>
                    </a:lnTo>
                    <a:lnTo>
                      <a:pt x="4587" y="4411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2803;p54">
                <a:extLst>
                  <a:ext uri="{FF2B5EF4-FFF2-40B4-BE49-F238E27FC236}">
                    <a16:creationId xmlns:a16="http://schemas.microsoft.com/office/drawing/2014/main" id="{935C1EF4-4A2E-91A8-0659-5A2DB02F3F4D}"/>
                  </a:ext>
                </a:extLst>
              </p:cNvPr>
              <p:cNvSpPr/>
              <p:nvPr/>
            </p:nvSpPr>
            <p:spPr>
              <a:xfrm>
                <a:off x="5224250" y="2991725"/>
                <a:ext cx="344025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10176" extrusionOk="0">
                    <a:moveTo>
                      <a:pt x="13760" y="0"/>
                    </a:moveTo>
                    <a:lnTo>
                      <a:pt x="1" y="7945"/>
                    </a:lnTo>
                    <a:lnTo>
                      <a:pt x="1" y="10176"/>
                    </a:lnTo>
                    <a:lnTo>
                      <a:pt x="10727" y="3985"/>
                    </a:lnTo>
                    <a:lnTo>
                      <a:pt x="13760" y="2231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2804;p54">
                <a:extLst>
                  <a:ext uri="{FF2B5EF4-FFF2-40B4-BE49-F238E27FC236}">
                    <a16:creationId xmlns:a16="http://schemas.microsoft.com/office/drawing/2014/main" id="{DC0758F1-51C2-3A2C-7A56-279B52154972}"/>
                  </a:ext>
                </a:extLst>
              </p:cNvPr>
              <p:cNvSpPr/>
              <p:nvPr/>
            </p:nvSpPr>
            <p:spPr>
              <a:xfrm>
                <a:off x="5152825" y="3190325"/>
                <a:ext cx="7145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372" extrusionOk="0">
                    <a:moveTo>
                      <a:pt x="2858" y="1"/>
                    </a:moveTo>
                    <a:lnTo>
                      <a:pt x="0" y="1630"/>
                    </a:lnTo>
                    <a:lnTo>
                      <a:pt x="0" y="8372"/>
                    </a:lnTo>
                    <a:lnTo>
                      <a:pt x="1955" y="7244"/>
                    </a:lnTo>
                    <a:lnTo>
                      <a:pt x="1955" y="2758"/>
                    </a:lnTo>
                    <a:lnTo>
                      <a:pt x="2858" y="2232"/>
                    </a:lnTo>
                    <a:lnTo>
                      <a:pt x="28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2805;p54">
                <a:extLst>
                  <a:ext uri="{FF2B5EF4-FFF2-40B4-BE49-F238E27FC236}">
                    <a16:creationId xmlns:a16="http://schemas.microsoft.com/office/drawing/2014/main" id="{44DB348A-AB37-EC81-423A-D81CEC553E8F}"/>
                  </a:ext>
                </a:extLst>
              </p:cNvPr>
              <p:cNvSpPr/>
              <p:nvPr/>
            </p:nvSpPr>
            <p:spPr>
              <a:xfrm>
                <a:off x="5568250" y="2951000"/>
                <a:ext cx="7020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7845" extrusionOk="0">
                    <a:moveTo>
                      <a:pt x="2807" y="0"/>
                    </a:moveTo>
                    <a:lnTo>
                      <a:pt x="0" y="1604"/>
                    </a:lnTo>
                    <a:lnTo>
                      <a:pt x="0" y="3860"/>
                    </a:lnTo>
                    <a:lnTo>
                      <a:pt x="852" y="3358"/>
                    </a:lnTo>
                    <a:lnTo>
                      <a:pt x="852" y="7845"/>
                    </a:lnTo>
                    <a:lnTo>
                      <a:pt x="2807" y="6717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2806;p54">
                <a:extLst>
                  <a:ext uri="{FF2B5EF4-FFF2-40B4-BE49-F238E27FC236}">
                    <a16:creationId xmlns:a16="http://schemas.microsoft.com/office/drawing/2014/main" id="{3FC6E38F-DC73-185C-4B98-55B132E05B95}"/>
                  </a:ext>
                </a:extLst>
              </p:cNvPr>
              <p:cNvSpPr/>
              <p:nvPr/>
            </p:nvSpPr>
            <p:spPr>
              <a:xfrm>
                <a:off x="5129025" y="2937200"/>
                <a:ext cx="439250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0126" extrusionOk="0">
                    <a:moveTo>
                      <a:pt x="13584" y="1"/>
                    </a:moveTo>
                    <a:lnTo>
                      <a:pt x="0" y="7820"/>
                    </a:lnTo>
                    <a:lnTo>
                      <a:pt x="3810" y="10126"/>
                    </a:lnTo>
                    <a:lnTo>
                      <a:pt x="17569" y="2181"/>
                    </a:lnTo>
                    <a:lnTo>
                      <a:pt x="17569" y="2156"/>
                    </a:lnTo>
                    <a:lnTo>
                      <a:pt x="1358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2807;p54">
                <a:extLst>
                  <a:ext uri="{FF2B5EF4-FFF2-40B4-BE49-F238E27FC236}">
                    <a16:creationId xmlns:a16="http://schemas.microsoft.com/office/drawing/2014/main" id="{6A421828-29AE-4420-9C76-965C516D8ED6}"/>
                  </a:ext>
                </a:extLst>
              </p:cNvPr>
              <p:cNvSpPr/>
              <p:nvPr/>
            </p:nvSpPr>
            <p:spPr>
              <a:xfrm>
                <a:off x="5055700" y="3132700"/>
                <a:ext cx="1685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3936" extrusionOk="0">
                    <a:moveTo>
                      <a:pt x="2933" y="0"/>
                    </a:moveTo>
                    <a:lnTo>
                      <a:pt x="1" y="1679"/>
                    </a:lnTo>
                    <a:lnTo>
                      <a:pt x="3885" y="3935"/>
                    </a:lnTo>
                    <a:lnTo>
                      <a:pt x="6743" y="2306"/>
                    </a:lnTo>
                    <a:lnTo>
                      <a:pt x="29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2808;p54">
                <a:extLst>
                  <a:ext uri="{FF2B5EF4-FFF2-40B4-BE49-F238E27FC236}">
                    <a16:creationId xmlns:a16="http://schemas.microsoft.com/office/drawing/2014/main" id="{13520422-A768-ED65-031C-707973421B82}"/>
                  </a:ext>
                </a:extLst>
              </p:cNvPr>
              <p:cNvSpPr/>
              <p:nvPr/>
            </p:nvSpPr>
            <p:spPr>
              <a:xfrm>
                <a:off x="5468625" y="2895225"/>
                <a:ext cx="169825" cy="95900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3836" extrusionOk="0">
                    <a:moveTo>
                      <a:pt x="2907" y="0"/>
                    </a:moveTo>
                    <a:lnTo>
                      <a:pt x="0" y="1680"/>
                    </a:lnTo>
                    <a:lnTo>
                      <a:pt x="3985" y="3835"/>
                    </a:lnTo>
                    <a:lnTo>
                      <a:pt x="6792" y="2231"/>
                    </a:lnTo>
                    <a:lnTo>
                      <a:pt x="4837" y="1128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2809;p54">
                <a:extLst>
                  <a:ext uri="{FF2B5EF4-FFF2-40B4-BE49-F238E27FC236}">
                    <a16:creationId xmlns:a16="http://schemas.microsoft.com/office/drawing/2014/main" id="{03F80CF8-A207-E136-AC17-E4E1A15E87CC}"/>
                  </a:ext>
                </a:extLst>
              </p:cNvPr>
              <p:cNvSpPr/>
              <p:nvPr/>
            </p:nvSpPr>
            <p:spPr>
              <a:xfrm>
                <a:off x="5492425" y="3034950"/>
                <a:ext cx="97150" cy="112175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4487" extrusionOk="0">
                    <a:moveTo>
                      <a:pt x="3885" y="0"/>
                    </a:moveTo>
                    <a:lnTo>
                      <a:pt x="3033" y="502"/>
                    </a:lnTo>
                    <a:lnTo>
                      <a:pt x="0" y="2256"/>
                    </a:lnTo>
                    <a:lnTo>
                      <a:pt x="3885" y="4487"/>
                    </a:lnTo>
                    <a:lnTo>
                      <a:pt x="3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2810;p54">
                <a:extLst>
                  <a:ext uri="{FF2B5EF4-FFF2-40B4-BE49-F238E27FC236}">
                    <a16:creationId xmlns:a16="http://schemas.microsoft.com/office/drawing/2014/main" id="{15E06C7E-AE17-1AA3-DE19-95BF15542F3A}"/>
                  </a:ext>
                </a:extLst>
              </p:cNvPr>
              <p:cNvSpPr/>
              <p:nvPr/>
            </p:nvSpPr>
            <p:spPr>
              <a:xfrm>
                <a:off x="5055700" y="3174675"/>
                <a:ext cx="97150" cy="2249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8998" extrusionOk="0">
                    <a:moveTo>
                      <a:pt x="1" y="0"/>
                    </a:moveTo>
                    <a:lnTo>
                      <a:pt x="1" y="2256"/>
                    </a:lnTo>
                    <a:lnTo>
                      <a:pt x="1" y="6717"/>
                    </a:lnTo>
                    <a:lnTo>
                      <a:pt x="3885" y="8998"/>
                    </a:lnTo>
                    <a:lnTo>
                      <a:pt x="3885" y="22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2811;p54">
              <a:extLst>
                <a:ext uri="{FF2B5EF4-FFF2-40B4-BE49-F238E27FC236}">
                  <a16:creationId xmlns:a16="http://schemas.microsoft.com/office/drawing/2014/main" id="{756DDED2-4E65-C7D3-8267-4F35C28B08D7}"/>
                </a:ext>
              </a:extLst>
            </p:cNvPr>
            <p:cNvGrpSpPr/>
            <p:nvPr/>
          </p:nvGrpSpPr>
          <p:grpSpPr>
            <a:xfrm>
              <a:off x="6442525" y="3780500"/>
              <a:ext cx="1032625" cy="641700"/>
              <a:chOff x="6094550" y="3632450"/>
              <a:chExt cx="1032625" cy="641700"/>
            </a:xfrm>
          </p:grpSpPr>
          <p:sp>
            <p:nvSpPr>
              <p:cNvPr id="1355" name="Google Shape;2812;p54">
                <a:extLst>
                  <a:ext uri="{FF2B5EF4-FFF2-40B4-BE49-F238E27FC236}">
                    <a16:creationId xmlns:a16="http://schemas.microsoft.com/office/drawing/2014/main" id="{F0B220AC-7E73-ED5A-7A95-071B2F590A75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2813;p54">
                <a:extLst>
                  <a:ext uri="{FF2B5EF4-FFF2-40B4-BE49-F238E27FC236}">
                    <a16:creationId xmlns:a16="http://schemas.microsoft.com/office/drawing/2014/main" id="{4B1816D8-D5AF-EB27-B961-A58A0D21A806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2814;p54">
                <a:extLst>
                  <a:ext uri="{FF2B5EF4-FFF2-40B4-BE49-F238E27FC236}">
                    <a16:creationId xmlns:a16="http://schemas.microsoft.com/office/drawing/2014/main" id="{947B7519-2E2F-4770-3A72-0BD3B3B2F6D8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2815;p54">
                <a:extLst>
                  <a:ext uri="{FF2B5EF4-FFF2-40B4-BE49-F238E27FC236}">
                    <a16:creationId xmlns:a16="http://schemas.microsoft.com/office/drawing/2014/main" id="{12B35E55-B255-3E2E-1B7B-99D81B816C4C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2816;p54">
                <a:extLst>
                  <a:ext uri="{FF2B5EF4-FFF2-40B4-BE49-F238E27FC236}">
                    <a16:creationId xmlns:a16="http://schemas.microsoft.com/office/drawing/2014/main" id="{A18AB8F3-80A7-7A05-A987-9D2236B05C07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2817;p54">
                <a:extLst>
                  <a:ext uri="{FF2B5EF4-FFF2-40B4-BE49-F238E27FC236}">
                    <a16:creationId xmlns:a16="http://schemas.microsoft.com/office/drawing/2014/main" id="{38B36D95-4638-112E-825E-D3742284C6F0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2818;p54">
                <a:extLst>
                  <a:ext uri="{FF2B5EF4-FFF2-40B4-BE49-F238E27FC236}">
                    <a16:creationId xmlns:a16="http://schemas.microsoft.com/office/drawing/2014/main" id="{790FC067-19C5-1D4B-8C29-60D52ECD5EBC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2819;p54">
                <a:extLst>
                  <a:ext uri="{FF2B5EF4-FFF2-40B4-BE49-F238E27FC236}">
                    <a16:creationId xmlns:a16="http://schemas.microsoft.com/office/drawing/2014/main" id="{63650062-3505-F0F3-592A-48F8FAF161B5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2820;p54">
                <a:extLst>
                  <a:ext uri="{FF2B5EF4-FFF2-40B4-BE49-F238E27FC236}">
                    <a16:creationId xmlns:a16="http://schemas.microsoft.com/office/drawing/2014/main" id="{744111E0-0016-2A46-979D-E4FA8EBA2E13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2821;p54">
                <a:extLst>
                  <a:ext uri="{FF2B5EF4-FFF2-40B4-BE49-F238E27FC236}">
                    <a16:creationId xmlns:a16="http://schemas.microsoft.com/office/drawing/2014/main" id="{CA83F3CF-3545-6F9F-9650-F97D9338760C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2822;p54">
                <a:extLst>
                  <a:ext uri="{FF2B5EF4-FFF2-40B4-BE49-F238E27FC236}">
                    <a16:creationId xmlns:a16="http://schemas.microsoft.com/office/drawing/2014/main" id="{C50F0ECA-79DF-0344-51A5-79D1F08F1E5A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2823;p54">
                <a:extLst>
                  <a:ext uri="{FF2B5EF4-FFF2-40B4-BE49-F238E27FC236}">
                    <a16:creationId xmlns:a16="http://schemas.microsoft.com/office/drawing/2014/main" id="{B606F1D4-2E55-6F5E-B83B-ADFAEDACD8D8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2824;p54">
                <a:extLst>
                  <a:ext uri="{FF2B5EF4-FFF2-40B4-BE49-F238E27FC236}">
                    <a16:creationId xmlns:a16="http://schemas.microsoft.com/office/drawing/2014/main" id="{DE4B091B-D67A-A019-610E-6F4D1E2FFF58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2825;p54">
                <a:extLst>
                  <a:ext uri="{FF2B5EF4-FFF2-40B4-BE49-F238E27FC236}">
                    <a16:creationId xmlns:a16="http://schemas.microsoft.com/office/drawing/2014/main" id="{6451AEE4-4501-7047-FA71-57011B432609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2826;p54">
                <a:extLst>
                  <a:ext uri="{FF2B5EF4-FFF2-40B4-BE49-F238E27FC236}">
                    <a16:creationId xmlns:a16="http://schemas.microsoft.com/office/drawing/2014/main" id="{C766E039-00F8-AC83-02C8-484A5C9C16F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2827;p54">
                <a:extLst>
                  <a:ext uri="{FF2B5EF4-FFF2-40B4-BE49-F238E27FC236}">
                    <a16:creationId xmlns:a16="http://schemas.microsoft.com/office/drawing/2014/main" id="{8A3A917F-E7E3-E724-BFAA-A56903DD3742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2828;p54">
              <a:extLst>
                <a:ext uri="{FF2B5EF4-FFF2-40B4-BE49-F238E27FC236}">
                  <a16:creationId xmlns:a16="http://schemas.microsoft.com/office/drawing/2014/main" id="{33736F50-8A64-7ABE-836E-209A746B7E1C}"/>
                </a:ext>
              </a:extLst>
            </p:cNvPr>
            <p:cNvGrpSpPr/>
            <p:nvPr/>
          </p:nvGrpSpPr>
          <p:grpSpPr>
            <a:xfrm>
              <a:off x="7019906" y="3997711"/>
              <a:ext cx="746278" cy="463757"/>
              <a:chOff x="6094550" y="3632450"/>
              <a:chExt cx="1032625" cy="641700"/>
            </a:xfrm>
          </p:grpSpPr>
          <p:sp>
            <p:nvSpPr>
              <p:cNvPr id="1339" name="Google Shape;2829;p54">
                <a:extLst>
                  <a:ext uri="{FF2B5EF4-FFF2-40B4-BE49-F238E27FC236}">
                    <a16:creationId xmlns:a16="http://schemas.microsoft.com/office/drawing/2014/main" id="{AD7B8AE2-DC90-C6D4-0C59-7EA464BA6EE2}"/>
                  </a:ext>
                </a:extLst>
              </p:cNvPr>
              <p:cNvSpPr/>
              <p:nvPr/>
            </p:nvSpPr>
            <p:spPr>
              <a:xfrm>
                <a:off x="6828900" y="3716650"/>
                <a:ext cx="116575" cy="116575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4663" extrusionOk="0">
                    <a:moveTo>
                      <a:pt x="2525" y="1"/>
                    </a:moveTo>
                    <a:cubicBezTo>
                      <a:pt x="2416" y="1"/>
                      <a:pt x="2317" y="25"/>
                      <a:pt x="2231" y="76"/>
                    </a:cubicBezTo>
                    <a:lnTo>
                      <a:pt x="0" y="1354"/>
                    </a:lnTo>
                    <a:cubicBezTo>
                      <a:pt x="502" y="1755"/>
                      <a:pt x="978" y="2281"/>
                      <a:pt x="1279" y="2833"/>
                    </a:cubicBezTo>
                    <a:cubicBezTo>
                      <a:pt x="1604" y="3384"/>
                      <a:pt x="1830" y="4036"/>
                      <a:pt x="1930" y="4662"/>
                    </a:cubicBezTo>
                    <a:lnTo>
                      <a:pt x="4161" y="3384"/>
                    </a:lnTo>
                    <a:cubicBezTo>
                      <a:pt x="4662" y="3083"/>
                      <a:pt x="4587" y="1931"/>
                      <a:pt x="4161" y="1179"/>
                    </a:cubicBezTo>
                    <a:cubicBezTo>
                      <a:pt x="3787" y="555"/>
                      <a:pt x="3051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2830;p54">
                <a:extLst>
                  <a:ext uri="{FF2B5EF4-FFF2-40B4-BE49-F238E27FC236}">
                    <a16:creationId xmlns:a16="http://schemas.microsoft.com/office/drawing/2014/main" id="{8A46B757-2A55-AA6E-D95A-71F7FF500E48}"/>
                  </a:ext>
                </a:extLst>
              </p:cNvPr>
              <p:cNvSpPr/>
              <p:nvPr/>
            </p:nvSpPr>
            <p:spPr>
              <a:xfrm>
                <a:off x="6738675" y="3728625"/>
                <a:ext cx="142875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7392" extrusionOk="0">
                    <a:moveTo>
                      <a:pt x="1651" y="0"/>
                    </a:moveTo>
                    <a:cubicBezTo>
                      <a:pt x="1431" y="0"/>
                      <a:pt x="1229" y="47"/>
                      <a:pt x="1053" y="148"/>
                    </a:cubicBezTo>
                    <a:lnTo>
                      <a:pt x="0" y="750"/>
                    </a:lnTo>
                    <a:cubicBezTo>
                      <a:pt x="1103" y="1226"/>
                      <a:pt x="2306" y="2279"/>
                      <a:pt x="2983" y="3457"/>
                    </a:cubicBezTo>
                    <a:cubicBezTo>
                      <a:pt x="3660" y="4635"/>
                      <a:pt x="3985" y="6188"/>
                      <a:pt x="3810" y="7391"/>
                    </a:cubicBezTo>
                    <a:lnTo>
                      <a:pt x="4888" y="6765"/>
                    </a:lnTo>
                    <a:cubicBezTo>
                      <a:pt x="5539" y="6389"/>
                      <a:pt x="5715" y="5311"/>
                      <a:pt x="5539" y="4183"/>
                    </a:cubicBezTo>
                    <a:cubicBezTo>
                      <a:pt x="5439" y="3557"/>
                      <a:pt x="5213" y="2905"/>
                      <a:pt x="4888" y="2354"/>
                    </a:cubicBezTo>
                    <a:cubicBezTo>
                      <a:pt x="4587" y="1802"/>
                      <a:pt x="4111" y="1276"/>
                      <a:pt x="3609" y="875"/>
                    </a:cubicBezTo>
                    <a:cubicBezTo>
                      <a:pt x="2969" y="344"/>
                      <a:pt x="2247" y="0"/>
                      <a:pt x="16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2831;p54">
                <a:extLst>
                  <a:ext uri="{FF2B5EF4-FFF2-40B4-BE49-F238E27FC236}">
                    <a16:creationId xmlns:a16="http://schemas.microsoft.com/office/drawing/2014/main" id="{9D3A09E6-97DE-7FD3-AC20-81BB9829A6CD}"/>
                  </a:ext>
                </a:extLst>
              </p:cNvPr>
              <p:cNvSpPr/>
              <p:nvPr/>
            </p:nvSpPr>
            <p:spPr>
              <a:xfrm>
                <a:off x="6706100" y="3743600"/>
                <a:ext cx="132225" cy="193625"/>
              </a:xfrm>
              <a:custGeom>
                <a:avLst/>
                <a:gdLst/>
                <a:ahLst/>
                <a:cxnLst/>
                <a:rect l="l" t="t" r="r" b="b"/>
                <a:pathLst>
                  <a:path w="5289" h="7745" extrusionOk="0">
                    <a:moveTo>
                      <a:pt x="852" y="0"/>
                    </a:moveTo>
                    <a:lnTo>
                      <a:pt x="0" y="477"/>
                    </a:lnTo>
                    <a:cubicBezTo>
                      <a:pt x="151" y="527"/>
                      <a:pt x="301" y="577"/>
                      <a:pt x="451" y="627"/>
                    </a:cubicBezTo>
                    <a:cubicBezTo>
                      <a:pt x="1554" y="1103"/>
                      <a:pt x="2757" y="2156"/>
                      <a:pt x="3434" y="3334"/>
                    </a:cubicBezTo>
                    <a:cubicBezTo>
                      <a:pt x="4110" y="4512"/>
                      <a:pt x="4436" y="6091"/>
                      <a:pt x="4286" y="7294"/>
                    </a:cubicBezTo>
                    <a:cubicBezTo>
                      <a:pt x="4261" y="7444"/>
                      <a:pt x="4236" y="7594"/>
                      <a:pt x="4186" y="7745"/>
                    </a:cubicBezTo>
                    <a:lnTo>
                      <a:pt x="5038" y="7269"/>
                    </a:lnTo>
                    <a:cubicBezTo>
                      <a:pt x="5063" y="7118"/>
                      <a:pt x="5113" y="6943"/>
                      <a:pt x="5113" y="6792"/>
                    </a:cubicBezTo>
                    <a:cubicBezTo>
                      <a:pt x="5288" y="5589"/>
                      <a:pt x="4963" y="4036"/>
                      <a:pt x="4286" y="2858"/>
                    </a:cubicBezTo>
                    <a:cubicBezTo>
                      <a:pt x="3609" y="1680"/>
                      <a:pt x="2406" y="627"/>
                      <a:pt x="1303" y="151"/>
                    </a:cubicBezTo>
                    <a:cubicBezTo>
                      <a:pt x="1153" y="101"/>
                      <a:pt x="1003" y="51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2832;p54">
                <a:extLst>
                  <a:ext uri="{FF2B5EF4-FFF2-40B4-BE49-F238E27FC236}">
                    <a16:creationId xmlns:a16="http://schemas.microsoft.com/office/drawing/2014/main" id="{D7C05F07-51DC-9357-DA6B-3093909F2664}"/>
                  </a:ext>
                </a:extLst>
              </p:cNvPr>
              <p:cNvSpPr/>
              <p:nvPr/>
            </p:nvSpPr>
            <p:spPr>
              <a:xfrm>
                <a:off x="6545700" y="3818150"/>
                <a:ext cx="163550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473" extrusionOk="0">
                    <a:moveTo>
                      <a:pt x="2105" y="1"/>
                    </a:moveTo>
                    <a:lnTo>
                      <a:pt x="0" y="1229"/>
                    </a:lnTo>
                    <a:cubicBezTo>
                      <a:pt x="226" y="1104"/>
                      <a:pt x="476" y="1028"/>
                      <a:pt x="752" y="1028"/>
                    </a:cubicBezTo>
                    <a:cubicBezTo>
                      <a:pt x="1905" y="1028"/>
                      <a:pt x="3509" y="2156"/>
                      <a:pt x="4311" y="3560"/>
                    </a:cubicBezTo>
                    <a:cubicBezTo>
                      <a:pt x="5263" y="5214"/>
                      <a:pt x="5414" y="7745"/>
                      <a:pt x="4186" y="8472"/>
                    </a:cubicBezTo>
                    <a:lnTo>
                      <a:pt x="6291" y="7244"/>
                    </a:lnTo>
                    <a:cubicBezTo>
                      <a:pt x="6316" y="7119"/>
                      <a:pt x="6366" y="6943"/>
                      <a:pt x="6366" y="6793"/>
                    </a:cubicBezTo>
                    <a:lnTo>
                      <a:pt x="6391" y="6793"/>
                    </a:lnTo>
                    <a:cubicBezTo>
                      <a:pt x="6541" y="5590"/>
                      <a:pt x="6216" y="4036"/>
                      <a:pt x="5539" y="2858"/>
                    </a:cubicBezTo>
                    <a:cubicBezTo>
                      <a:pt x="4837" y="1655"/>
                      <a:pt x="3659" y="602"/>
                      <a:pt x="2531" y="126"/>
                    </a:cubicBezTo>
                    <a:cubicBezTo>
                      <a:pt x="2381" y="76"/>
                      <a:pt x="2256" y="26"/>
                      <a:pt x="2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2833;p54">
                <a:extLst>
                  <a:ext uri="{FF2B5EF4-FFF2-40B4-BE49-F238E27FC236}">
                    <a16:creationId xmlns:a16="http://schemas.microsoft.com/office/drawing/2014/main" id="{D7EED3C0-EB69-DAA2-7D45-4ACE2D13989F}"/>
                  </a:ext>
                </a:extLst>
              </p:cNvPr>
              <p:cNvSpPr/>
              <p:nvPr/>
            </p:nvSpPr>
            <p:spPr>
              <a:xfrm>
                <a:off x="6598325" y="3755500"/>
                <a:ext cx="218700" cy="24377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9751" extrusionOk="0">
                    <a:moveTo>
                      <a:pt x="4311" y="1"/>
                    </a:moveTo>
                    <a:lnTo>
                      <a:pt x="0" y="2507"/>
                    </a:lnTo>
                    <a:cubicBezTo>
                      <a:pt x="151" y="2532"/>
                      <a:pt x="276" y="2582"/>
                      <a:pt x="426" y="2632"/>
                    </a:cubicBezTo>
                    <a:cubicBezTo>
                      <a:pt x="1554" y="3108"/>
                      <a:pt x="2732" y="4161"/>
                      <a:pt x="3434" y="5364"/>
                    </a:cubicBezTo>
                    <a:cubicBezTo>
                      <a:pt x="4111" y="6542"/>
                      <a:pt x="4436" y="8096"/>
                      <a:pt x="4261" y="9299"/>
                    </a:cubicBezTo>
                    <a:cubicBezTo>
                      <a:pt x="4261" y="9449"/>
                      <a:pt x="4211" y="9625"/>
                      <a:pt x="4186" y="9750"/>
                    </a:cubicBezTo>
                    <a:lnTo>
                      <a:pt x="8497" y="7269"/>
                    </a:lnTo>
                    <a:cubicBezTo>
                      <a:pt x="8547" y="7118"/>
                      <a:pt x="8572" y="6968"/>
                      <a:pt x="8597" y="6818"/>
                    </a:cubicBezTo>
                    <a:cubicBezTo>
                      <a:pt x="8747" y="5615"/>
                      <a:pt x="8421" y="4036"/>
                      <a:pt x="7745" y="2858"/>
                    </a:cubicBezTo>
                    <a:cubicBezTo>
                      <a:pt x="7068" y="1680"/>
                      <a:pt x="5865" y="627"/>
                      <a:pt x="4762" y="151"/>
                    </a:cubicBezTo>
                    <a:cubicBezTo>
                      <a:pt x="4612" y="101"/>
                      <a:pt x="4462" y="51"/>
                      <a:pt x="4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2834;p54">
                <a:extLst>
                  <a:ext uri="{FF2B5EF4-FFF2-40B4-BE49-F238E27FC236}">
                    <a16:creationId xmlns:a16="http://schemas.microsoft.com/office/drawing/2014/main" id="{98BF1133-7953-F1B2-F383-061E00878C7F}"/>
                  </a:ext>
                </a:extLst>
              </p:cNvPr>
              <p:cNvSpPr/>
              <p:nvPr/>
            </p:nvSpPr>
            <p:spPr>
              <a:xfrm>
                <a:off x="6358975" y="3741500"/>
                <a:ext cx="368450" cy="225175"/>
              </a:xfrm>
              <a:custGeom>
                <a:avLst/>
                <a:gdLst/>
                <a:ahLst/>
                <a:cxnLst/>
                <a:rect l="l" t="t" r="r" b="b"/>
                <a:pathLst>
                  <a:path w="14738" h="9007" extrusionOk="0">
                    <a:moveTo>
                      <a:pt x="14104" y="0"/>
                    </a:moveTo>
                    <a:cubicBezTo>
                      <a:pt x="13839" y="0"/>
                      <a:pt x="13599" y="55"/>
                      <a:pt x="13384" y="185"/>
                    </a:cubicBezTo>
                    <a:lnTo>
                      <a:pt x="0" y="7904"/>
                    </a:lnTo>
                    <a:cubicBezTo>
                      <a:pt x="627" y="8130"/>
                      <a:pt x="1279" y="8506"/>
                      <a:pt x="1905" y="9007"/>
                    </a:cubicBezTo>
                    <a:lnTo>
                      <a:pt x="6592" y="6325"/>
                    </a:lnTo>
                    <a:cubicBezTo>
                      <a:pt x="6592" y="5323"/>
                      <a:pt x="6893" y="4621"/>
                      <a:pt x="7469" y="4295"/>
                    </a:cubicBezTo>
                    <a:lnTo>
                      <a:pt x="14737" y="84"/>
                    </a:lnTo>
                    <a:cubicBezTo>
                      <a:pt x="14512" y="31"/>
                      <a:pt x="14301" y="0"/>
                      <a:pt x="14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2835;p54">
                <a:extLst>
                  <a:ext uri="{FF2B5EF4-FFF2-40B4-BE49-F238E27FC236}">
                    <a16:creationId xmlns:a16="http://schemas.microsoft.com/office/drawing/2014/main" id="{4D4F7C79-8C14-F61A-1D18-BD2984D5F08D}"/>
                  </a:ext>
                </a:extLst>
              </p:cNvPr>
              <p:cNvSpPr/>
              <p:nvPr/>
            </p:nvSpPr>
            <p:spPr>
              <a:xfrm>
                <a:off x="6532525" y="3852625"/>
                <a:ext cx="1309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6918" extrusionOk="0">
                    <a:moveTo>
                      <a:pt x="1279" y="0"/>
                    </a:moveTo>
                    <a:cubicBezTo>
                      <a:pt x="1053" y="0"/>
                      <a:pt x="853" y="50"/>
                      <a:pt x="702" y="151"/>
                    </a:cubicBezTo>
                    <a:cubicBezTo>
                      <a:pt x="301" y="376"/>
                      <a:pt x="51" y="928"/>
                      <a:pt x="1" y="1655"/>
                    </a:cubicBezTo>
                    <a:lnTo>
                      <a:pt x="953" y="1103"/>
                    </a:lnTo>
                    <a:cubicBezTo>
                      <a:pt x="1078" y="1032"/>
                      <a:pt x="1224" y="999"/>
                      <a:pt x="1382" y="999"/>
                    </a:cubicBezTo>
                    <a:cubicBezTo>
                      <a:pt x="2175" y="999"/>
                      <a:pt x="3292" y="1817"/>
                      <a:pt x="3835" y="2757"/>
                    </a:cubicBezTo>
                    <a:cubicBezTo>
                      <a:pt x="4487" y="3910"/>
                      <a:pt x="4587" y="5640"/>
                      <a:pt x="3835" y="6091"/>
                    </a:cubicBezTo>
                    <a:lnTo>
                      <a:pt x="2883" y="6617"/>
                    </a:lnTo>
                    <a:cubicBezTo>
                      <a:pt x="3259" y="6817"/>
                      <a:pt x="3635" y="6918"/>
                      <a:pt x="3961" y="6918"/>
                    </a:cubicBezTo>
                    <a:cubicBezTo>
                      <a:pt x="4161" y="6918"/>
                      <a:pt x="4362" y="6868"/>
                      <a:pt x="4537" y="6767"/>
                    </a:cubicBezTo>
                    <a:cubicBezTo>
                      <a:pt x="4988" y="6517"/>
                      <a:pt x="5239" y="5865"/>
                      <a:pt x="5239" y="4988"/>
                    </a:cubicBezTo>
                    <a:cubicBezTo>
                      <a:pt x="5239" y="4111"/>
                      <a:pt x="4963" y="3108"/>
                      <a:pt x="4537" y="2356"/>
                    </a:cubicBezTo>
                    <a:cubicBezTo>
                      <a:pt x="3785" y="1078"/>
                      <a:pt x="2307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2836;p54">
                <a:extLst>
                  <a:ext uri="{FF2B5EF4-FFF2-40B4-BE49-F238E27FC236}">
                    <a16:creationId xmlns:a16="http://schemas.microsoft.com/office/drawing/2014/main" id="{E5358B44-DC9B-A9F2-9CC7-838B6CB41F97}"/>
                  </a:ext>
                </a:extLst>
              </p:cNvPr>
              <p:cNvSpPr/>
              <p:nvPr/>
            </p:nvSpPr>
            <p:spPr>
              <a:xfrm>
                <a:off x="6406600" y="3877600"/>
                <a:ext cx="240625" cy="213775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8551" extrusionOk="0">
                    <a:moveTo>
                      <a:pt x="6419" y="0"/>
                    </a:moveTo>
                    <a:cubicBezTo>
                      <a:pt x="6261" y="0"/>
                      <a:pt x="6115" y="33"/>
                      <a:pt x="5990" y="104"/>
                    </a:cubicBezTo>
                    <a:lnTo>
                      <a:pt x="5038" y="656"/>
                    </a:lnTo>
                    <a:lnTo>
                      <a:pt x="4687" y="881"/>
                    </a:lnTo>
                    <a:lnTo>
                      <a:pt x="0" y="3563"/>
                    </a:lnTo>
                    <a:cubicBezTo>
                      <a:pt x="752" y="4189"/>
                      <a:pt x="1429" y="4966"/>
                      <a:pt x="1905" y="5793"/>
                    </a:cubicBezTo>
                    <a:cubicBezTo>
                      <a:pt x="2381" y="6595"/>
                      <a:pt x="2707" y="7598"/>
                      <a:pt x="2857" y="8550"/>
                    </a:cubicBezTo>
                    <a:lnTo>
                      <a:pt x="7544" y="5844"/>
                    </a:lnTo>
                    <a:lnTo>
                      <a:pt x="7920" y="5618"/>
                    </a:lnTo>
                    <a:lnTo>
                      <a:pt x="8872" y="5092"/>
                    </a:lnTo>
                    <a:cubicBezTo>
                      <a:pt x="9624" y="4641"/>
                      <a:pt x="9524" y="2911"/>
                      <a:pt x="8872" y="1758"/>
                    </a:cubicBezTo>
                    <a:cubicBezTo>
                      <a:pt x="8329" y="818"/>
                      <a:pt x="7212" y="0"/>
                      <a:pt x="6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2837;p54">
                <a:extLst>
                  <a:ext uri="{FF2B5EF4-FFF2-40B4-BE49-F238E27FC236}">
                    <a16:creationId xmlns:a16="http://schemas.microsoft.com/office/drawing/2014/main" id="{9B548A89-8681-AC18-FB3D-26F11D5DF4E1}"/>
                  </a:ext>
                </a:extLst>
              </p:cNvPr>
              <p:cNvSpPr/>
              <p:nvPr/>
            </p:nvSpPr>
            <p:spPr>
              <a:xfrm>
                <a:off x="6478025" y="3924675"/>
                <a:ext cx="3540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14161" h="8873" extrusionOk="0">
                    <a:moveTo>
                      <a:pt x="14161" y="1"/>
                    </a:moveTo>
                    <a:lnTo>
                      <a:pt x="6893" y="4211"/>
                    </a:lnTo>
                    <a:cubicBezTo>
                      <a:pt x="6667" y="4336"/>
                      <a:pt x="6416" y="4387"/>
                      <a:pt x="6141" y="4387"/>
                    </a:cubicBezTo>
                    <a:cubicBezTo>
                      <a:pt x="5690" y="4387"/>
                      <a:pt x="5188" y="4236"/>
                      <a:pt x="4687" y="3961"/>
                    </a:cubicBezTo>
                    <a:lnTo>
                      <a:pt x="0" y="6667"/>
                    </a:lnTo>
                    <a:cubicBezTo>
                      <a:pt x="126" y="7444"/>
                      <a:pt x="151" y="8221"/>
                      <a:pt x="25" y="8873"/>
                    </a:cubicBezTo>
                    <a:lnTo>
                      <a:pt x="13409" y="1128"/>
                    </a:lnTo>
                    <a:cubicBezTo>
                      <a:pt x="13785" y="928"/>
                      <a:pt x="14010" y="527"/>
                      <a:pt x="141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2838;p54">
                <a:extLst>
                  <a:ext uri="{FF2B5EF4-FFF2-40B4-BE49-F238E27FC236}">
                    <a16:creationId xmlns:a16="http://schemas.microsoft.com/office/drawing/2014/main" id="{5042A937-802A-47FA-0004-CFB22CD1DC47}"/>
                  </a:ext>
                </a:extLst>
              </p:cNvPr>
              <p:cNvSpPr/>
              <p:nvPr/>
            </p:nvSpPr>
            <p:spPr>
              <a:xfrm>
                <a:off x="6523750" y="3843850"/>
                <a:ext cx="1573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620" extrusionOk="0">
                    <a:moveTo>
                      <a:pt x="1630" y="0"/>
                    </a:moveTo>
                    <a:cubicBezTo>
                      <a:pt x="1354" y="0"/>
                      <a:pt x="1104" y="76"/>
                      <a:pt x="878" y="201"/>
                    </a:cubicBezTo>
                    <a:cubicBezTo>
                      <a:pt x="302" y="527"/>
                      <a:pt x="1" y="1229"/>
                      <a:pt x="1" y="2231"/>
                    </a:cubicBezTo>
                    <a:lnTo>
                      <a:pt x="352" y="2006"/>
                    </a:lnTo>
                    <a:cubicBezTo>
                      <a:pt x="402" y="1279"/>
                      <a:pt x="652" y="727"/>
                      <a:pt x="1053" y="502"/>
                    </a:cubicBezTo>
                    <a:cubicBezTo>
                      <a:pt x="1204" y="401"/>
                      <a:pt x="1404" y="351"/>
                      <a:pt x="1630" y="351"/>
                    </a:cubicBezTo>
                    <a:cubicBezTo>
                      <a:pt x="2658" y="351"/>
                      <a:pt x="4136" y="1429"/>
                      <a:pt x="4888" y="2707"/>
                    </a:cubicBezTo>
                    <a:cubicBezTo>
                      <a:pt x="5314" y="3459"/>
                      <a:pt x="5590" y="4462"/>
                      <a:pt x="5590" y="5339"/>
                    </a:cubicBezTo>
                    <a:cubicBezTo>
                      <a:pt x="5590" y="6216"/>
                      <a:pt x="5339" y="6868"/>
                      <a:pt x="4888" y="7118"/>
                    </a:cubicBezTo>
                    <a:cubicBezTo>
                      <a:pt x="4713" y="7219"/>
                      <a:pt x="4512" y="7269"/>
                      <a:pt x="4312" y="7269"/>
                    </a:cubicBezTo>
                    <a:cubicBezTo>
                      <a:pt x="3986" y="7269"/>
                      <a:pt x="3610" y="7168"/>
                      <a:pt x="3234" y="6968"/>
                    </a:cubicBezTo>
                    <a:lnTo>
                      <a:pt x="2858" y="7194"/>
                    </a:lnTo>
                    <a:cubicBezTo>
                      <a:pt x="3359" y="7469"/>
                      <a:pt x="3861" y="7620"/>
                      <a:pt x="4312" y="7620"/>
                    </a:cubicBezTo>
                    <a:cubicBezTo>
                      <a:pt x="4587" y="7620"/>
                      <a:pt x="4838" y="7569"/>
                      <a:pt x="5064" y="7444"/>
                    </a:cubicBezTo>
                    <a:cubicBezTo>
                      <a:pt x="6292" y="6717"/>
                      <a:pt x="6141" y="4186"/>
                      <a:pt x="5189" y="2532"/>
                    </a:cubicBezTo>
                    <a:cubicBezTo>
                      <a:pt x="4387" y="1128"/>
                      <a:pt x="2783" y="0"/>
                      <a:pt x="16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2839;p54">
                <a:extLst>
                  <a:ext uri="{FF2B5EF4-FFF2-40B4-BE49-F238E27FC236}">
                    <a16:creationId xmlns:a16="http://schemas.microsoft.com/office/drawing/2014/main" id="{995F0448-B71A-0CF6-296C-592620C03468}"/>
                  </a:ext>
                </a:extLst>
              </p:cNvPr>
              <p:cNvSpPr/>
              <p:nvPr/>
            </p:nvSpPr>
            <p:spPr>
              <a:xfrm>
                <a:off x="6256225" y="3947700"/>
                <a:ext cx="21180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8472" h="10370" extrusionOk="0">
                    <a:moveTo>
                      <a:pt x="2084" y="0"/>
                    </a:moveTo>
                    <a:cubicBezTo>
                      <a:pt x="1769" y="0"/>
                      <a:pt x="1479" y="66"/>
                      <a:pt x="1228" y="207"/>
                    </a:cubicBezTo>
                    <a:cubicBezTo>
                      <a:pt x="276" y="784"/>
                      <a:pt x="0" y="2388"/>
                      <a:pt x="276" y="4092"/>
                    </a:cubicBezTo>
                    <a:lnTo>
                      <a:pt x="2682" y="2689"/>
                    </a:lnTo>
                    <a:cubicBezTo>
                      <a:pt x="2810" y="2612"/>
                      <a:pt x="2959" y="2576"/>
                      <a:pt x="3122" y="2576"/>
                    </a:cubicBezTo>
                    <a:cubicBezTo>
                      <a:pt x="3908" y="2576"/>
                      <a:pt x="5003" y="3408"/>
                      <a:pt x="5564" y="4343"/>
                    </a:cubicBezTo>
                    <a:cubicBezTo>
                      <a:pt x="6216" y="5471"/>
                      <a:pt x="6316" y="7225"/>
                      <a:pt x="5564" y="7651"/>
                    </a:cubicBezTo>
                    <a:lnTo>
                      <a:pt x="3133" y="9055"/>
                    </a:lnTo>
                    <a:cubicBezTo>
                      <a:pt x="4111" y="9848"/>
                      <a:pt x="5211" y="10370"/>
                      <a:pt x="6103" y="10370"/>
                    </a:cubicBezTo>
                    <a:cubicBezTo>
                      <a:pt x="6423" y="10370"/>
                      <a:pt x="6716" y="10303"/>
                      <a:pt x="6967" y="10157"/>
                    </a:cubicBezTo>
                    <a:cubicBezTo>
                      <a:pt x="8471" y="9280"/>
                      <a:pt x="8271" y="5796"/>
                      <a:pt x="6967" y="3541"/>
                    </a:cubicBezTo>
                    <a:cubicBezTo>
                      <a:pt x="5881" y="1640"/>
                      <a:pt x="3663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2840;p54">
                <a:extLst>
                  <a:ext uri="{FF2B5EF4-FFF2-40B4-BE49-F238E27FC236}">
                    <a16:creationId xmlns:a16="http://schemas.microsoft.com/office/drawing/2014/main" id="{9CF10031-7B39-E75B-65AD-D7E93108202C}"/>
                  </a:ext>
                </a:extLst>
              </p:cNvPr>
              <p:cNvSpPr/>
              <p:nvPr/>
            </p:nvSpPr>
            <p:spPr>
              <a:xfrm>
                <a:off x="6184775" y="4012100"/>
                <a:ext cx="22935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284" extrusionOk="0">
                    <a:moveTo>
                      <a:pt x="5980" y="0"/>
                    </a:moveTo>
                    <a:cubicBezTo>
                      <a:pt x="5817" y="0"/>
                      <a:pt x="5668" y="36"/>
                      <a:pt x="5540" y="113"/>
                    </a:cubicBezTo>
                    <a:lnTo>
                      <a:pt x="3134" y="1516"/>
                    </a:lnTo>
                    <a:lnTo>
                      <a:pt x="1" y="3321"/>
                    </a:lnTo>
                    <a:cubicBezTo>
                      <a:pt x="828" y="3722"/>
                      <a:pt x="1680" y="4499"/>
                      <a:pt x="2156" y="5376"/>
                    </a:cubicBezTo>
                    <a:cubicBezTo>
                      <a:pt x="2658" y="6228"/>
                      <a:pt x="2933" y="7381"/>
                      <a:pt x="2858" y="8283"/>
                    </a:cubicBezTo>
                    <a:lnTo>
                      <a:pt x="5991" y="6479"/>
                    </a:lnTo>
                    <a:lnTo>
                      <a:pt x="8422" y="5075"/>
                    </a:lnTo>
                    <a:cubicBezTo>
                      <a:pt x="9174" y="4649"/>
                      <a:pt x="9074" y="2895"/>
                      <a:pt x="8422" y="1767"/>
                    </a:cubicBezTo>
                    <a:cubicBezTo>
                      <a:pt x="7861" y="832"/>
                      <a:pt x="6766" y="0"/>
                      <a:pt x="59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2841;p54">
                <a:extLst>
                  <a:ext uri="{FF2B5EF4-FFF2-40B4-BE49-F238E27FC236}">
                    <a16:creationId xmlns:a16="http://schemas.microsoft.com/office/drawing/2014/main" id="{7DC6181B-751A-7A1E-6D93-447D53D52A41}"/>
                  </a:ext>
                </a:extLst>
              </p:cNvPr>
              <p:cNvSpPr/>
              <p:nvPr/>
            </p:nvSpPr>
            <p:spPr>
              <a:xfrm>
                <a:off x="6286925" y="3933900"/>
                <a:ext cx="194875" cy="267750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10710" extrusionOk="0">
                    <a:moveTo>
                      <a:pt x="1798" y="1"/>
                    </a:moveTo>
                    <a:cubicBezTo>
                      <a:pt x="1489" y="1"/>
                      <a:pt x="1204" y="64"/>
                      <a:pt x="953" y="208"/>
                    </a:cubicBezTo>
                    <a:lnTo>
                      <a:pt x="0" y="759"/>
                    </a:lnTo>
                    <a:cubicBezTo>
                      <a:pt x="251" y="618"/>
                      <a:pt x="541" y="552"/>
                      <a:pt x="856" y="552"/>
                    </a:cubicBezTo>
                    <a:cubicBezTo>
                      <a:pt x="2435" y="552"/>
                      <a:pt x="4653" y="2192"/>
                      <a:pt x="5739" y="4093"/>
                    </a:cubicBezTo>
                    <a:cubicBezTo>
                      <a:pt x="7043" y="6348"/>
                      <a:pt x="7243" y="9832"/>
                      <a:pt x="5739" y="10709"/>
                    </a:cubicBezTo>
                    <a:lnTo>
                      <a:pt x="6692" y="10158"/>
                    </a:lnTo>
                    <a:cubicBezTo>
                      <a:pt x="7218" y="9857"/>
                      <a:pt x="7519" y="9256"/>
                      <a:pt x="7669" y="8504"/>
                    </a:cubicBezTo>
                    <a:cubicBezTo>
                      <a:pt x="7795" y="7852"/>
                      <a:pt x="7770" y="7075"/>
                      <a:pt x="7644" y="6298"/>
                    </a:cubicBezTo>
                    <a:cubicBezTo>
                      <a:pt x="7494" y="5346"/>
                      <a:pt x="7168" y="4343"/>
                      <a:pt x="6692" y="3541"/>
                    </a:cubicBezTo>
                    <a:cubicBezTo>
                      <a:pt x="6216" y="2714"/>
                      <a:pt x="5539" y="1937"/>
                      <a:pt x="4787" y="1311"/>
                    </a:cubicBezTo>
                    <a:cubicBezTo>
                      <a:pt x="4161" y="810"/>
                      <a:pt x="3509" y="434"/>
                      <a:pt x="2882" y="208"/>
                    </a:cubicBezTo>
                    <a:cubicBezTo>
                      <a:pt x="2503" y="77"/>
                      <a:pt x="2136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2842;p54">
                <a:extLst>
                  <a:ext uri="{FF2B5EF4-FFF2-40B4-BE49-F238E27FC236}">
                    <a16:creationId xmlns:a16="http://schemas.microsoft.com/office/drawing/2014/main" id="{56AAEC81-12B5-7BB8-15A7-7030E7E48CC0}"/>
                  </a:ext>
                </a:extLst>
              </p:cNvPr>
              <p:cNvSpPr/>
              <p:nvPr/>
            </p:nvSpPr>
            <p:spPr>
              <a:xfrm>
                <a:off x="6119625" y="4087800"/>
                <a:ext cx="138500" cy="182775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7311" extrusionOk="0">
                    <a:moveTo>
                      <a:pt x="1522" y="0"/>
                    </a:moveTo>
                    <a:cubicBezTo>
                      <a:pt x="1311" y="0"/>
                      <a:pt x="1119" y="45"/>
                      <a:pt x="953" y="142"/>
                    </a:cubicBezTo>
                    <a:lnTo>
                      <a:pt x="0" y="694"/>
                    </a:lnTo>
                    <a:cubicBezTo>
                      <a:pt x="169" y="597"/>
                      <a:pt x="363" y="552"/>
                      <a:pt x="574" y="552"/>
                    </a:cubicBezTo>
                    <a:cubicBezTo>
                      <a:pt x="1621" y="552"/>
                      <a:pt x="3080" y="1648"/>
                      <a:pt x="3810" y="2899"/>
                    </a:cubicBezTo>
                    <a:cubicBezTo>
                      <a:pt x="4686" y="4401"/>
                      <a:pt x="4812" y="6726"/>
                      <a:pt x="3815" y="7307"/>
                    </a:cubicBezTo>
                    <a:lnTo>
                      <a:pt x="3815" y="7307"/>
                    </a:lnTo>
                    <a:lnTo>
                      <a:pt x="4762" y="6759"/>
                    </a:lnTo>
                    <a:lnTo>
                      <a:pt x="4787" y="6759"/>
                    </a:lnTo>
                    <a:cubicBezTo>
                      <a:pt x="5213" y="6508"/>
                      <a:pt x="5439" y="5957"/>
                      <a:pt x="5464" y="5255"/>
                    </a:cubicBezTo>
                    <a:cubicBezTo>
                      <a:pt x="5539" y="4328"/>
                      <a:pt x="5264" y="3200"/>
                      <a:pt x="4762" y="2348"/>
                    </a:cubicBezTo>
                    <a:cubicBezTo>
                      <a:pt x="4286" y="1471"/>
                      <a:pt x="3434" y="694"/>
                      <a:pt x="2607" y="293"/>
                    </a:cubicBezTo>
                    <a:cubicBezTo>
                      <a:pt x="2224" y="109"/>
                      <a:pt x="1851" y="0"/>
                      <a:pt x="1522" y="0"/>
                    </a:cubicBezTo>
                    <a:close/>
                    <a:moveTo>
                      <a:pt x="3815" y="7307"/>
                    </a:moveTo>
                    <a:lnTo>
                      <a:pt x="3810" y="7310"/>
                    </a:lnTo>
                    <a:cubicBezTo>
                      <a:pt x="3812" y="7309"/>
                      <a:pt x="3813" y="7308"/>
                      <a:pt x="3815" y="7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2843;p54">
                <a:extLst>
                  <a:ext uri="{FF2B5EF4-FFF2-40B4-BE49-F238E27FC236}">
                    <a16:creationId xmlns:a16="http://schemas.microsoft.com/office/drawing/2014/main" id="{F7DB723A-0B14-9D8B-666A-1ABB14437103}"/>
                  </a:ext>
                </a:extLst>
              </p:cNvPr>
              <p:cNvSpPr/>
              <p:nvPr/>
            </p:nvSpPr>
            <p:spPr>
              <a:xfrm>
                <a:off x="6094550" y="4101600"/>
                <a:ext cx="14540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6902" extrusionOk="0">
                    <a:moveTo>
                      <a:pt x="1577" y="0"/>
                    </a:moveTo>
                    <a:cubicBezTo>
                      <a:pt x="1366" y="0"/>
                      <a:pt x="1172" y="45"/>
                      <a:pt x="1003" y="142"/>
                    </a:cubicBezTo>
                    <a:cubicBezTo>
                      <a:pt x="1" y="718"/>
                      <a:pt x="126" y="3049"/>
                      <a:pt x="1003" y="4553"/>
                    </a:cubicBezTo>
                    <a:cubicBezTo>
                      <a:pt x="1711" y="5822"/>
                      <a:pt x="3178" y="6901"/>
                      <a:pt x="4230" y="6901"/>
                    </a:cubicBezTo>
                    <a:cubicBezTo>
                      <a:pt x="4445" y="6901"/>
                      <a:pt x="4643" y="6856"/>
                      <a:pt x="4813" y="6758"/>
                    </a:cubicBezTo>
                    <a:cubicBezTo>
                      <a:pt x="5815" y="6182"/>
                      <a:pt x="5690" y="3851"/>
                      <a:pt x="4813" y="2347"/>
                    </a:cubicBezTo>
                    <a:cubicBezTo>
                      <a:pt x="4083" y="1096"/>
                      <a:pt x="2624" y="0"/>
                      <a:pt x="1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2844;p54">
                <a:extLst>
                  <a:ext uri="{FF2B5EF4-FFF2-40B4-BE49-F238E27FC236}">
                    <a16:creationId xmlns:a16="http://schemas.microsoft.com/office/drawing/2014/main" id="{5FB94025-452F-AF45-D384-14030316A35F}"/>
                  </a:ext>
                </a:extLst>
              </p:cNvPr>
              <p:cNvSpPr/>
              <p:nvPr/>
            </p:nvSpPr>
            <p:spPr>
              <a:xfrm>
                <a:off x="6929150" y="3632450"/>
                <a:ext cx="1980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4647" extrusionOk="0">
                    <a:moveTo>
                      <a:pt x="7789" y="1"/>
                    </a:moveTo>
                    <a:cubicBezTo>
                      <a:pt x="7774" y="1"/>
                      <a:pt x="7758" y="4"/>
                      <a:pt x="7745" y="10"/>
                    </a:cubicBezTo>
                    <a:lnTo>
                      <a:pt x="76" y="4446"/>
                    </a:lnTo>
                    <a:cubicBezTo>
                      <a:pt x="26" y="4472"/>
                      <a:pt x="0" y="4547"/>
                      <a:pt x="51" y="4597"/>
                    </a:cubicBezTo>
                    <a:cubicBezTo>
                      <a:pt x="51" y="4647"/>
                      <a:pt x="101" y="4647"/>
                      <a:pt x="151" y="4647"/>
                    </a:cubicBezTo>
                    <a:lnTo>
                      <a:pt x="201" y="4647"/>
                    </a:lnTo>
                    <a:lnTo>
                      <a:pt x="7845" y="211"/>
                    </a:lnTo>
                    <a:cubicBezTo>
                      <a:pt x="7920" y="186"/>
                      <a:pt x="7920" y="111"/>
                      <a:pt x="7895" y="60"/>
                    </a:cubicBezTo>
                    <a:cubicBezTo>
                      <a:pt x="7877" y="24"/>
                      <a:pt x="7832" y="1"/>
                      <a:pt x="77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" name="Google Shape;2845;p54">
              <a:extLst>
                <a:ext uri="{FF2B5EF4-FFF2-40B4-BE49-F238E27FC236}">
                  <a16:creationId xmlns:a16="http://schemas.microsoft.com/office/drawing/2014/main" id="{BB259249-F306-1FCA-02DF-12FD025443E5}"/>
                </a:ext>
              </a:extLst>
            </p:cNvPr>
            <p:cNvGrpSpPr/>
            <p:nvPr/>
          </p:nvGrpSpPr>
          <p:grpSpPr>
            <a:xfrm>
              <a:off x="6326925" y="2925300"/>
              <a:ext cx="209300" cy="712900"/>
              <a:chOff x="6280650" y="2925300"/>
              <a:chExt cx="209300" cy="712900"/>
            </a:xfrm>
          </p:grpSpPr>
          <p:sp>
            <p:nvSpPr>
              <p:cNvPr id="1333" name="Google Shape;2846;p54">
                <a:extLst>
                  <a:ext uri="{FF2B5EF4-FFF2-40B4-BE49-F238E27FC236}">
                    <a16:creationId xmlns:a16="http://schemas.microsoft.com/office/drawing/2014/main" id="{FC0B22A2-6362-136D-3A2E-5687DDC2555D}"/>
                  </a:ext>
                </a:extLst>
              </p:cNvPr>
              <p:cNvSpPr/>
              <p:nvPr/>
            </p:nvSpPr>
            <p:spPr>
              <a:xfrm>
                <a:off x="6306975" y="3052500"/>
                <a:ext cx="157275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2"/>
                    </a:cubicBezTo>
                    <a:lnTo>
                      <a:pt x="5890" y="20527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311" y="22782"/>
                    </a:lnTo>
                    <a:cubicBezTo>
                      <a:pt x="4010" y="22958"/>
                      <a:pt x="3584" y="23058"/>
                      <a:pt x="3133" y="23058"/>
                    </a:cubicBezTo>
                    <a:cubicBezTo>
                      <a:pt x="2707" y="23058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401" y="21253"/>
                      <a:pt x="401" y="20527"/>
                    </a:cubicBezTo>
                    <a:lnTo>
                      <a:pt x="401" y="4562"/>
                    </a:lnTo>
                    <a:cubicBezTo>
                      <a:pt x="401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7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51" y="23428"/>
                      <a:pt x="3142" y="23428"/>
                    </a:cubicBezTo>
                    <a:cubicBezTo>
                      <a:pt x="3634" y="23428"/>
                      <a:pt x="4123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91" y="21379"/>
                      <a:pt x="6291" y="20527"/>
                    </a:cubicBezTo>
                    <a:lnTo>
                      <a:pt x="6266" y="0"/>
                    </a:lnTo>
                    <a:cubicBezTo>
                      <a:pt x="5439" y="577"/>
                      <a:pt x="4236" y="953"/>
                      <a:pt x="3133" y="953"/>
                    </a:cubicBezTo>
                    <a:cubicBezTo>
                      <a:pt x="2055" y="953"/>
                      <a:pt x="827" y="577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2847;p54">
                <a:extLst>
                  <a:ext uri="{FF2B5EF4-FFF2-40B4-BE49-F238E27FC236}">
                    <a16:creationId xmlns:a16="http://schemas.microsoft.com/office/drawing/2014/main" id="{B1AACC17-54EF-AC74-88F5-81B4C978B4AF}"/>
                  </a:ext>
                </a:extLst>
              </p:cNvPr>
              <p:cNvSpPr/>
              <p:nvPr/>
            </p:nvSpPr>
            <p:spPr>
              <a:xfrm>
                <a:off x="6317000" y="3166525"/>
                <a:ext cx="137225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18472" extrusionOk="0">
                    <a:moveTo>
                      <a:pt x="0" y="1"/>
                    </a:moveTo>
                    <a:lnTo>
                      <a:pt x="0" y="15966"/>
                    </a:lnTo>
                    <a:cubicBezTo>
                      <a:pt x="0" y="16692"/>
                      <a:pt x="526" y="17595"/>
                      <a:pt x="1153" y="17971"/>
                    </a:cubicBezTo>
                    <a:lnTo>
                      <a:pt x="1579" y="18221"/>
                    </a:lnTo>
                    <a:cubicBezTo>
                      <a:pt x="1880" y="18397"/>
                      <a:pt x="2306" y="18472"/>
                      <a:pt x="2732" y="18472"/>
                    </a:cubicBezTo>
                    <a:cubicBezTo>
                      <a:pt x="3183" y="18472"/>
                      <a:pt x="3609" y="18397"/>
                      <a:pt x="3910" y="18221"/>
                    </a:cubicBezTo>
                    <a:lnTo>
                      <a:pt x="4336" y="17971"/>
                    </a:lnTo>
                    <a:cubicBezTo>
                      <a:pt x="4963" y="17595"/>
                      <a:pt x="5489" y="16692"/>
                      <a:pt x="5489" y="15966"/>
                    </a:cubicBezTo>
                    <a:lnTo>
                      <a:pt x="5489" y="1"/>
                    </a:lnTo>
                    <a:cubicBezTo>
                      <a:pt x="5489" y="1003"/>
                      <a:pt x="4010" y="1780"/>
                      <a:pt x="2732" y="1780"/>
                    </a:cubicBezTo>
                    <a:cubicBezTo>
                      <a:pt x="1454" y="1780"/>
                      <a:pt x="0" y="1003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2848;p54">
                <a:extLst>
                  <a:ext uri="{FF2B5EF4-FFF2-40B4-BE49-F238E27FC236}">
                    <a16:creationId xmlns:a16="http://schemas.microsoft.com/office/drawing/2014/main" id="{1B46CAEF-0438-23F6-EE5C-785688831EB5}"/>
                  </a:ext>
                </a:extLst>
              </p:cNvPr>
              <p:cNvSpPr/>
              <p:nvPr/>
            </p:nvSpPr>
            <p:spPr>
              <a:xfrm>
                <a:off x="6316375" y="3122675"/>
                <a:ext cx="1378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5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5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5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2849;p54">
                <a:extLst>
                  <a:ext uri="{FF2B5EF4-FFF2-40B4-BE49-F238E27FC236}">
                    <a16:creationId xmlns:a16="http://schemas.microsoft.com/office/drawing/2014/main" id="{B35C2908-4221-AD26-EB46-918319EA0F81}"/>
                  </a:ext>
                </a:extLst>
              </p:cNvPr>
              <p:cNvSpPr/>
              <p:nvPr/>
            </p:nvSpPr>
            <p:spPr>
              <a:xfrm>
                <a:off x="6280650" y="2925300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7"/>
                      <a:pt x="4186" y="4437"/>
                    </a:cubicBezTo>
                    <a:cubicBezTo>
                      <a:pt x="2407" y="4437"/>
                      <a:pt x="401" y="3359"/>
                      <a:pt x="401" y="2406"/>
                    </a:cubicBezTo>
                    <a:cubicBezTo>
                      <a:pt x="401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0" y="1128"/>
                      <a:pt x="0" y="2406"/>
                    </a:cubicBezTo>
                    <a:cubicBezTo>
                      <a:pt x="0" y="3671"/>
                      <a:pt x="2233" y="4813"/>
                      <a:pt x="4125" y="4813"/>
                    </a:cubicBezTo>
                    <a:cubicBezTo>
                      <a:pt x="4145" y="4813"/>
                      <a:pt x="4166" y="4813"/>
                      <a:pt x="4186" y="4812"/>
                    </a:cubicBezTo>
                    <a:cubicBezTo>
                      <a:pt x="6116" y="4812"/>
                      <a:pt x="8371" y="3685"/>
                      <a:pt x="8371" y="2406"/>
                    </a:cubicBezTo>
                    <a:cubicBezTo>
                      <a:pt x="8371" y="1128"/>
                      <a:pt x="6116" y="0"/>
                      <a:pt x="4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2850;p54">
                <a:extLst>
                  <a:ext uri="{FF2B5EF4-FFF2-40B4-BE49-F238E27FC236}">
                    <a16:creationId xmlns:a16="http://schemas.microsoft.com/office/drawing/2014/main" id="{E9772C96-028B-E341-C93B-C22AD6BEF8CC}"/>
                  </a:ext>
                </a:extLst>
              </p:cNvPr>
              <p:cNvSpPr/>
              <p:nvPr/>
            </p:nvSpPr>
            <p:spPr>
              <a:xfrm>
                <a:off x="6280650" y="2985450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0" y="0"/>
                    </a:moveTo>
                    <a:lnTo>
                      <a:pt x="0" y="1203"/>
                    </a:lnTo>
                    <a:cubicBezTo>
                      <a:pt x="0" y="1755"/>
                      <a:pt x="427" y="2281"/>
                      <a:pt x="1053" y="2682"/>
                    </a:cubicBezTo>
                    <a:cubicBezTo>
                      <a:pt x="1880" y="3259"/>
                      <a:pt x="3108" y="3635"/>
                      <a:pt x="4186" y="3635"/>
                    </a:cubicBezTo>
                    <a:cubicBezTo>
                      <a:pt x="5289" y="3635"/>
                      <a:pt x="6492" y="3259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116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0" y="126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2851;p54">
                <a:extLst>
                  <a:ext uri="{FF2B5EF4-FFF2-40B4-BE49-F238E27FC236}">
                    <a16:creationId xmlns:a16="http://schemas.microsoft.com/office/drawing/2014/main" id="{324DEA0B-D3D3-E87D-5358-8B2EA5EB824E}"/>
                  </a:ext>
                </a:extLst>
              </p:cNvPr>
              <p:cNvSpPr/>
              <p:nvPr/>
            </p:nvSpPr>
            <p:spPr>
              <a:xfrm>
                <a:off x="6290675" y="2934700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0" y="1078"/>
                      <a:pt x="0" y="2030"/>
                    </a:cubicBezTo>
                    <a:cubicBezTo>
                      <a:pt x="0" y="2983"/>
                      <a:pt x="2006" y="4061"/>
                      <a:pt x="3785" y="4061"/>
                    </a:cubicBezTo>
                    <a:cubicBezTo>
                      <a:pt x="5564" y="4061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2852;p54">
              <a:extLst>
                <a:ext uri="{FF2B5EF4-FFF2-40B4-BE49-F238E27FC236}">
                  <a16:creationId xmlns:a16="http://schemas.microsoft.com/office/drawing/2014/main" id="{A9D67ADE-F072-9E71-2886-296AB60789D3}"/>
                </a:ext>
              </a:extLst>
            </p:cNvPr>
            <p:cNvGrpSpPr/>
            <p:nvPr/>
          </p:nvGrpSpPr>
          <p:grpSpPr>
            <a:xfrm>
              <a:off x="6117650" y="3043725"/>
              <a:ext cx="209300" cy="712900"/>
              <a:chOff x="6071375" y="3043725"/>
              <a:chExt cx="209300" cy="712900"/>
            </a:xfrm>
          </p:grpSpPr>
          <p:sp>
            <p:nvSpPr>
              <p:cNvPr id="1327" name="Google Shape;2853;p54">
                <a:extLst>
                  <a:ext uri="{FF2B5EF4-FFF2-40B4-BE49-F238E27FC236}">
                    <a16:creationId xmlns:a16="http://schemas.microsoft.com/office/drawing/2014/main" id="{7E692133-863E-B7F1-A981-C73AC1269FE4}"/>
                  </a:ext>
                </a:extLst>
              </p:cNvPr>
              <p:cNvSpPr/>
              <p:nvPr/>
            </p:nvSpPr>
            <p:spPr>
              <a:xfrm>
                <a:off x="6097700" y="3170925"/>
                <a:ext cx="156650" cy="585700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3428" extrusionOk="0">
                    <a:moveTo>
                      <a:pt x="3133" y="2807"/>
                    </a:moveTo>
                    <a:cubicBezTo>
                      <a:pt x="4411" y="2807"/>
                      <a:pt x="5890" y="3584"/>
                      <a:pt x="5890" y="4561"/>
                    </a:cubicBezTo>
                    <a:lnTo>
                      <a:pt x="5890" y="20526"/>
                    </a:lnTo>
                    <a:cubicBezTo>
                      <a:pt x="5890" y="21253"/>
                      <a:pt x="5364" y="22156"/>
                      <a:pt x="4737" y="22532"/>
                    </a:cubicBezTo>
                    <a:lnTo>
                      <a:pt x="4286" y="22782"/>
                    </a:lnTo>
                    <a:cubicBezTo>
                      <a:pt x="4010" y="22958"/>
                      <a:pt x="3584" y="23033"/>
                      <a:pt x="3133" y="23033"/>
                    </a:cubicBezTo>
                    <a:cubicBezTo>
                      <a:pt x="2707" y="23033"/>
                      <a:pt x="2281" y="22958"/>
                      <a:pt x="1980" y="22782"/>
                    </a:cubicBezTo>
                    <a:lnTo>
                      <a:pt x="1554" y="22532"/>
                    </a:lnTo>
                    <a:cubicBezTo>
                      <a:pt x="927" y="22156"/>
                      <a:pt x="376" y="21253"/>
                      <a:pt x="376" y="20526"/>
                    </a:cubicBezTo>
                    <a:lnTo>
                      <a:pt x="376" y="4561"/>
                    </a:lnTo>
                    <a:cubicBezTo>
                      <a:pt x="376" y="3584"/>
                      <a:pt x="1855" y="2807"/>
                      <a:pt x="3133" y="2807"/>
                    </a:cubicBezTo>
                    <a:close/>
                    <a:moveTo>
                      <a:pt x="0" y="0"/>
                    </a:moveTo>
                    <a:lnTo>
                      <a:pt x="0" y="20526"/>
                    </a:lnTo>
                    <a:cubicBezTo>
                      <a:pt x="0" y="21379"/>
                      <a:pt x="602" y="22431"/>
                      <a:pt x="1354" y="22857"/>
                    </a:cubicBezTo>
                    <a:lnTo>
                      <a:pt x="1780" y="23108"/>
                    </a:lnTo>
                    <a:cubicBezTo>
                      <a:pt x="2156" y="23321"/>
                      <a:pt x="2644" y="23427"/>
                      <a:pt x="3133" y="23427"/>
                    </a:cubicBezTo>
                    <a:cubicBezTo>
                      <a:pt x="3622" y="23427"/>
                      <a:pt x="4110" y="23321"/>
                      <a:pt x="4486" y="23108"/>
                    </a:cubicBezTo>
                    <a:lnTo>
                      <a:pt x="4912" y="22857"/>
                    </a:lnTo>
                    <a:cubicBezTo>
                      <a:pt x="5664" y="22431"/>
                      <a:pt x="6266" y="21379"/>
                      <a:pt x="6266" y="20526"/>
                    </a:cubicBezTo>
                    <a:lnTo>
                      <a:pt x="6266" y="0"/>
                    </a:lnTo>
                    <a:cubicBezTo>
                      <a:pt x="5439" y="576"/>
                      <a:pt x="4236" y="952"/>
                      <a:pt x="3133" y="952"/>
                    </a:cubicBezTo>
                    <a:cubicBezTo>
                      <a:pt x="2055" y="952"/>
                      <a:pt x="827" y="57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2854;p54">
                <a:extLst>
                  <a:ext uri="{FF2B5EF4-FFF2-40B4-BE49-F238E27FC236}">
                    <a16:creationId xmlns:a16="http://schemas.microsoft.com/office/drawing/2014/main" id="{C55E2EC9-E4AD-D807-32DB-20E65FBB8D2C}"/>
                  </a:ext>
                </a:extLst>
              </p:cNvPr>
              <p:cNvSpPr/>
              <p:nvPr/>
            </p:nvSpPr>
            <p:spPr>
              <a:xfrm>
                <a:off x="6071375" y="3043725"/>
                <a:ext cx="20930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4813" extrusionOk="0">
                    <a:moveTo>
                      <a:pt x="4186" y="376"/>
                    </a:moveTo>
                    <a:cubicBezTo>
                      <a:pt x="5965" y="376"/>
                      <a:pt x="7996" y="1454"/>
                      <a:pt x="7996" y="2406"/>
                    </a:cubicBezTo>
                    <a:cubicBezTo>
                      <a:pt x="7996" y="3359"/>
                      <a:pt x="5965" y="4436"/>
                      <a:pt x="4186" y="4436"/>
                    </a:cubicBezTo>
                    <a:cubicBezTo>
                      <a:pt x="2407" y="4436"/>
                      <a:pt x="402" y="3359"/>
                      <a:pt x="402" y="2406"/>
                    </a:cubicBezTo>
                    <a:cubicBezTo>
                      <a:pt x="402" y="1454"/>
                      <a:pt x="2407" y="376"/>
                      <a:pt x="4186" y="376"/>
                    </a:cubicBezTo>
                    <a:close/>
                    <a:moveTo>
                      <a:pt x="4186" y="0"/>
                    </a:moveTo>
                    <a:cubicBezTo>
                      <a:pt x="2281" y="0"/>
                      <a:pt x="1" y="1128"/>
                      <a:pt x="1" y="2406"/>
                    </a:cubicBezTo>
                    <a:cubicBezTo>
                      <a:pt x="1" y="3685"/>
                      <a:pt x="2281" y="4812"/>
                      <a:pt x="4186" y="4812"/>
                    </a:cubicBezTo>
                    <a:cubicBezTo>
                      <a:pt x="6091" y="4812"/>
                      <a:pt x="8371" y="3685"/>
                      <a:pt x="8371" y="2406"/>
                    </a:cubicBezTo>
                    <a:cubicBezTo>
                      <a:pt x="8371" y="1128"/>
                      <a:pt x="6091" y="0"/>
                      <a:pt x="4186" y="0"/>
                    </a:cubicBezTo>
                    <a:close/>
                  </a:path>
                </a:pathLst>
              </a:custGeom>
              <a:solidFill>
                <a:srgbClr val="DD6C5E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2855;p54">
                <a:extLst>
                  <a:ext uri="{FF2B5EF4-FFF2-40B4-BE49-F238E27FC236}">
                    <a16:creationId xmlns:a16="http://schemas.microsoft.com/office/drawing/2014/main" id="{50954855-4BEC-123F-E5FD-6FEE1BEF7E44}"/>
                  </a:ext>
                </a:extLst>
              </p:cNvPr>
              <p:cNvSpPr/>
              <p:nvPr/>
            </p:nvSpPr>
            <p:spPr>
              <a:xfrm>
                <a:off x="6071375" y="3103875"/>
                <a:ext cx="209300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635" extrusionOk="0">
                    <a:moveTo>
                      <a:pt x="1" y="0"/>
                    </a:moveTo>
                    <a:lnTo>
                      <a:pt x="1" y="1203"/>
                    </a:lnTo>
                    <a:cubicBezTo>
                      <a:pt x="1" y="1755"/>
                      <a:pt x="427" y="2281"/>
                      <a:pt x="1053" y="2682"/>
                    </a:cubicBezTo>
                    <a:cubicBezTo>
                      <a:pt x="1880" y="3258"/>
                      <a:pt x="3108" y="3634"/>
                      <a:pt x="4186" y="3634"/>
                    </a:cubicBezTo>
                    <a:cubicBezTo>
                      <a:pt x="5289" y="3634"/>
                      <a:pt x="6492" y="3258"/>
                      <a:pt x="7319" y="2682"/>
                    </a:cubicBezTo>
                    <a:cubicBezTo>
                      <a:pt x="7970" y="2281"/>
                      <a:pt x="8371" y="1755"/>
                      <a:pt x="8371" y="1203"/>
                    </a:cubicBezTo>
                    <a:lnTo>
                      <a:pt x="8371" y="0"/>
                    </a:lnTo>
                    <a:cubicBezTo>
                      <a:pt x="8371" y="1279"/>
                      <a:pt x="6091" y="2406"/>
                      <a:pt x="4186" y="2406"/>
                    </a:cubicBezTo>
                    <a:cubicBezTo>
                      <a:pt x="4166" y="2407"/>
                      <a:pt x="4145" y="2407"/>
                      <a:pt x="4125" y="2407"/>
                    </a:cubicBezTo>
                    <a:cubicBezTo>
                      <a:pt x="2233" y="2407"/>
                      <a:pt x="1" y="126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2856;p54">
                <a:extLst>
                  <a:ext uri="{FF2B5EF4-FFF2-40B4-BE49-F238E27FC236}">
                    <a16:creationId xmlns:a16="http://schemas.microsoft.com/office/drawing/2014/main" id="{9BFB6F24-36AC-CD01-587D-A23B26DEC21F}"/>
                  </a:ext>
                </a:extLst>
              </p:cNvPr>
              <p:cNvSpPr/>
              <p:nvPr/>
            </p:nvSpPr>
            <p:spPr>
              <a:xfrm>
                <a:off x="6081400" y="3053125"/>
                <a:ext cx="1898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4061" extrusionOk="0">
                    <a:moveTo>
                      <a:pt x="3785" y="0"/>
                    </a:moveTo>
                    <a:cubicBezTo>
                      <a:pt x="2006" y="0"/>
                      <a:pt x="1" y="1078"/>
                      <a:pt x="1" y="2030"/>
                    </a:cubicBezTo>
                    <a:cubicBezTo>
                      <a:pt x="1" y="2983"/>
                      <a:pt x="2006" y="4060"/>
                      <a:pt x="3785" y="4060"/>
                    </a:cubicBezTo>
                    <a:cubicBezTo>
                      <a:pt x="5564" y="4060"/>
                      <a:pt x="7595" y="2983"/>
                      <a:pt x="7595" y="2030"/>
                    </a:cubicBezTo>
                    <a:cubicBezTo>
                      <a:pt x="7595" y="1078"/>
                      <a:pt x="5564" y="0"/>
                      <a:pt x="3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2857;p54">
                <a:extLst>
                  <a:ext uri="{FF2B5EF4-FFF2-40B4-BE49-F238E27FC236}">
                    <a16:creationId xmlns:a16="http://schemas.microsoft.com/office/drawing/2014/main" id="{8579AADB-163E-34F6-3065-7A833E7A94A3}"/>
                  </a:ext>
                </a:extLst>
              </p:cNvPr>
              <p:cNvSpPr/>
              <p:nvPr/>
            </p:nvSpPr>
            <p:spPr>
              <a:xfrm>
                <a:off x="6107100" y="3284950"/>
                <a:ext cx="137850" cy="46180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18472" extrusionOk="0">
                    <a:moveTo>
                      <a:pt x="0" y="0"/>
                    </a:moveTo>
                    <a:lnTo>
                      <a:pt x="0" y="15965"/>
                    </a:lnTo>
                    <a:cubicBezTo>
                      <a:pt x="0" y="16692"/>
                      <a:pt x="551" y="17595"/>
                      <a:pt x="1178" y="17971"/>
                    </a:cubicBezTo>
                    <a:lnTo>
                      <a:pt x="1604" y="18221"/>
                    </a:lnTo>
                    <a:cubicBezTo>
                      <a:pt x="1905" y="18397"/>
                      <a:pt x="2331" y="18472"/>
                      <a:pt x="2757" y="18472"/>
                    </a:cubicBezTo>
                    <a:cubicBezTo>
                      <a:pt x="3208" y="18472"/>
                      <a:pt x="3634" y="18397"/>
                      <a:pt x="3910" y="18221"/>
                    </a:cubicBezTo>
                    <a:lnTo>
                      <a:pt x="4361" y="17971"/>
                    </a:lnTo>
                    <a:cubicBezTo>
                      <a:pt x="4988" y="17595"/>
                      <a:pt x="5514" y="16692"/>
                      <a:pt x="5514" y="15965"/>
                    </a:cubicBezTo>
                    <a:lnTo>
                      <a:pt x="5514" y="0"/>
                    </a:lnTo>
                    <a:cubicBezTo>
                      <a:pt x="5514" y="1003"/>
                      <a:pt x="4035" y="1780"/>
                      <a:pt x="2757" y="1780"/>
                    </a:cubicBezTo>
                    <a:cubicBezTo>
                      <a:pt x="1479" y="1780"/>
                      <a:pt x="0" y="1003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2858;p54">
                <a:extLst>
                  <a:ext uri="{FF2B5EF4-FFF2-40B4-BE49-F238E27FC236}">
                    <a16:creationId xmlns:a16="http://schemas.microsoft.com/office/drawing/2014/main" id="{05C511B1-6EB1-99E3-7A94-D30AD6C01BD3}"/>
                  </a:ext>
                </a:extLst>
              </p:cNvPr>
              <p:cNvSpPr/>
              <p:nvPr/>
            </p:nvSpPr>
            <p:spPr>
              <a:xfrm>
                <a:off x="6107100" y="3241100"/>
                <a:ext cx="137850" cy="883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3534" extrusionOk="0">
                    <a:moveTo>
                      <a:pt x="2757" y="0"/>
                    </a:moveTo>
                    <a:cubicBezTo>
                      <a:pt x="1479" y="0"/>
                      <a:pt x="0" y="777"/>
                      <a:pt x="0" y="1754"/>
                    </a:cubicBezTo>
                    <a:cubicBezTo>
                      <a:pt x="0" y="2757"/>
                      <a:pt x="1479" y="3534"/>
                      <a:pt x="2757" y="3534"/>
                    </a:cubicBezTo>
                    <a:cubicBezTo>
                      <a:pt x="4035" y="3534"/>
                      <a:pt x="5514" y="2757"/>
                      <a:pt x="5514" y="1754"/>
                    </a:cubicBezTo>
                    <a:cubicBezTo>
                      <a:pt x="5514" y="777"/>
                      <a:pt x="4035" y="0"/>
                      <a:pt x="27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1563" name="Table 1562">
            <a:extLst>
              <a:ext uri="{FF2B5EF4-FFF2-40B4-BE49-F238E27FC236}">
                <a16:creationId xmlns:a16="http://schemas.microsoft.com/office/drawing/2014/main" id="{100E45D5-7090-F9A7-7192-BC8BD523B281}"/>
              </a:ext>
            </a:extLst>
          </p:cNvPr>
          <p:cNvGraphicFramePr>
            <a:graphicFrameLocks noGrp="1"/>
          </p:cNvGraphicFramePr>
          <p:nvPr/>
        </p:nvGraphicFramePr>
        <p:xfrm>
          <a:off x="1645022" y="925923"/>
          <a:ext cx="6583680" cy="310896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604723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125891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9565642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587177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7058811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96003454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Home</a:t>
                      </a:r>
                    </a:p>
                  </a:txBody>
                  <a:tcPr marL="95461" marR="95461" marT="47730" marB="4773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Adult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cap="none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Pediatric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Resources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1E265C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About us</a:t>
                      </a:r>
                    </a:p>
                  </a:txBody>
                  <a:tcPr marL="95461" marR="95461" marT="47730" marB="4773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926431"/>
                  </a:ext>
                </a:extLst>
              </a:tr>
            </a:tbl>
          </a:graphicData>
        </a:graphic>
      </p:graphicFrame>
      <p:grpSp>
        <p:nvGrpSpPr>
          <p:cNvPr id="1584" name="Google Shape;2394;p50">
            <a:extLst>
              <a:ext uri="{FF2B5EF4-FFF2-40B4-BE49-F238E27FC236}">
                <a16:creationId xmlns:a16="http://schemas.microsoft.com/office/drawing/2014/main" id="{1ACCE85E-3CD2-43F3-44DB-22C88752F6C0}"/>
              </a:ext>
            </a:extLst>
          </p:cNvPr>
          <p:cNvGrpSpPr/>
          <p:nvPr/>
        </p:nvGrpSpPr>
        <p:grpSpPr>
          <a:xfrm>
            <a:off x="8088053" y="4384837"/>
            <a:ext cx="281289" cy="299995"/>
            <a:chOff x="5327187" y="1513402"/>
            <a:chExt cx="342243" cy="364974"/>
          </a:xfrm>
        </p:grpSpPr>
        <p:sp>
          <p:nvSpPr>
            <p:cNvPr id="1585" name="Google Shape;2395;p50">
              <a:extLst>
                <a:ext uri="{FF2B5EF4-FFF2-40B4-BE49-F238E27FC236}">
                  <a16:creationId xmlns:a16="http://schemas.microsoft.com/office/drawing/2014/main" id="{37FAC503-C2FF-84B7-6C30-B9DCE70EB62B}"/>
                </a:ext>
              </a:extLst>
            </p:cNvPr>
            <p:cNvSpPr/>
            <p:nvPr/>
          </p:nvSpPr>
          <p:spPr>
            <a:xfrm>
              <a:off x="5328707" y="1518698"/>
              <a:ext cx="339123" cy="342899"/>
            </a:xfrm>
            <a:custGeom>
              <a:avLst/>
              <a:gdLst/>
              <a:ahLst/>
              <a:cxnLst/>
              <a:rect l="l" t="t" r="r" b="b"/>
              <a:pathLst>
                <a:path w="12935" h="13079" extrusionOk="0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396;p50">
              <a:extLst>
                <a:ext uri="{FF2B5EF4-FFF2-40B4-BE49-F238E27FC236}">
                  <a16:creationId xmlns:a16="http://schemas.microsoft.com/office/drawing/2014/main" id="{F75C4E1F-91CA-56FB-1E45-3A732001419C}"/>
                </a:ext>
              </a:extLst>
            </p:cNvPr>
            <p:cNvSpPr/>
            <p:nvPr/>
          </p:nvSpPr>
          <p:spPr>
            <a:xfrm>
              <a:off x="5328812" y="1518698"/>
              <a:ext cx="169522" cy="342899"/>
            </a:xfrm>
            <a:custGeom>
              <a:avLst/>
              <a:gdLst/>
              <a:ahLst/>
              <a:cxnLst/>
              <a:rect l="l" t="t" r="r" b="b"/>
              <a:pathLst>
                <a:path w="6466" h="13079" extrusionOk="0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397;p50">
              <a:extLst>
                <a:ext uri="{FF2B5EF4-FFF2-40B4-BE49-F238E27FC236}">
                  <a16:creationId xmlns:a16="http://schemas.microsoft.com/office/drawing/2014/main" id="{BB9537BE-38CB-3BEA-6179-54F022A19BFC}"/>
                </a:ext>
              </a:extLst>
            </p:cNvPr>
            <p:cNvSpPr/>
            <p:nvPr/>
          </p:nvSpPr>
          <p:spPr>
            <a:xfrm>
              <a:off x="5366880" y="1724480"/>
              <a:ext cx="262857" cy="148627"/>
            </a:xfrm>
            <a:custGeom>
              <a:avLst/>
              <a:gdLst/>
              <a:ahLst/>
              <a:cxnLst/>
              <a:rect l="l" t="t" r="r" b="b"/>
              <a:pathLst>
                <a:path w="10026" h="5669" extrusionOk="0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398;p50">
              <a:extLst>
                <a:ext uri="{FF2B5EF4-FFF2-40B4-BE49-F238E27FC236}">
                  <a16:creationId xmlns:a16="http://schemas.microsoft.com/office/drawing/2014/main" id="{F3441325-1EB5-8DDE-E0EE-4DA1FA484911}"/>
                </a:ext>
              </a:extLst>
            </p:cNvPr>
            <p:cNvSpPr/>
            <p:nvPr/>
          </p:nvSpPr>
          <p:spPr>
            <a:xfrm>
              <a:off x="5366880" y="1782473"/>
              <a:ext cx="262857" cy="90634"/>
            </a:xfrm>
            <a:custGeom>
              <a:avLst/>
              <a:gdLst/>
              <a:ahLst/>
              <a:cxnLst/>
              <a:rect l="l" t="t" r="r" b="b"/>
              <a:pathLst>
                <a:path w="10026" h="3457" extrusionOk="0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399;p50">
              <a:extLst>
                <a:ext uri="{FF2B5EF4-FFF2-40B4-BE49-F238E27FC236}">
                  <a16:creationId xmlns:a16="http://schemas.microsoft.com/office/drawing/2014/main" id="{AB8C046B-05AE-B359-F0E0-1B5417A0BA81}"/>
                </a:ext>
              </a:extLst>
            </p:cNvPr>
            <p:cNvSpPr/>
            <p:nvPr/>
          </p:nvSpPr>
          <p:spPr>
            <a:xfrm>
              <a:off x="5464016" y="1724480"/>
              <a:ext cx="68585" cy="28551"/>
            </a:xfrm>
            <a:custGeom>
              <a:avLst/>
              <a:gdLst/>
              <a:ahLst/>
              <a:cxnLst/>
              <a:rect l="l" t="t" r="r" b="b"/>
              <a:pathLst>
                <a:path w="2616" h="1089" extrusionOk="0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400;p50">
              <a:extLst>
                <a:ext uri="{FF2B5EF4-FFF2-40B4-BE49-F238E27FC236}">
                  <a16:creationId xmlns:a16="http://schemas.microsoft.com/office/drawing/2014/main" id="{7DBF7DF7-DF89-A711-4D30-254FD586C6D5}"/>
                </a:ext>
              </a:extLst>
            </p:cNvPr>
            <p:cNvSpPr/>
            <p:nvPr/>
          </p:nvSpPr>
          <p:spPr>
            <a:xfrm>
              <a:off x="5423955" y="1564474"/>
              <a:ext cx="148627" cy="171410"/>
            </a:xfrm>
            <a:custGeom>
              <a:avLst/>
              <a:gdLst/>
              <a:ahLst/>
              <a:cxnLst/>
              <a:rect l="l" t="t" r="r" b="b"/>
              <a:pathLst>
                <a:path w="5669" h="6538" extrusionOk="0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401;p50">
              <a:extLst>
                <a:ext uri="{FF2B5EF4-FFF2-40B4-BE49-F238E27FC236}">
                  <a16:creationId xmlns:a16="http://schemas.microsoft.com/office/drawing/2014/main" id="{1F683E20-FD6F-C90E-F1E5-6158E486165B}"/>
                </a:ext>
              </a:extLst>
            </p:cNvPr>
            <p:cNvSpPr/>
            <p:nvPr/>
          </p:nvSpPr>
          <p:spPr>
            <a:xfrm>
              <a:off x="5423693" y="1564474"/>
              <a:ext cx="148889" cy="171436"/>
            </a:xfrm>
            <a:custGeom>
              <a:avLst/>
              <a:gdLst/>
              <a:ahLst/>
              <a:cxnLst/>
              <a:rect l="l" t="t" r="r" b="b"/>
              <a:pathLst>
                <a:path w="5679" h="6539" extrusionOk="0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402;p50">
              <a:extLst>
                <a:ext uri="{FF2B5EF4-FFF2-40B4-BE49-F238E27FC236}">
                  <a16:creationId xmlns:a16="http://schemas.microsoft.com/office/drawing/2014/main" id="{611F55F3-D576-6422-4C9B-53616459468D}"/>
                </a:ext>
              </a:extLst>
            </p:cNvPr>
            <p:cNvSpPr/>
            <p:nvPr/>
          </p:nvSpPr>
          <p:spPr>
            <a:xfrm>
              <a:off x="5498308" y="1518698"/>
              <a:ext cx="149938" cy="256014"/>
            </a:xfrm>
            <a:custGeom>
              <a:avLst/>
              <a:gdLst/>
              <a:ahLst/>
              <a:cxnLst/>
              <a:rect l="l" t="t" r="r" b="b"/>
              <a:pathLst>
                <a:path w="5719" h="9765" extrusionOk="0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403;p50">
              <a:extLst>
                <a:ext uri="{FF2B5EF4-FFF2-40B4-BE49-F238E27FC236}">
                  <a16:creationId xmlns:a16="http://schemas.microsoft.com/office/drawing/2014/main" id="{0F7DE326-49AC-792D-E36A-0F77D44C836F}"/>
                </a:ext>
              </a:extLst>
            </p:cNvPr>
            <p:cNvSpPr/>
            <p:nvPr/>
          </p:nvSpPr>
          <p:spPr>
            <a:xfrm>
              <a:off x="5348265" y="1518698"/>
              <a:ext cx="150069" cy="256014"/>
            </a:xfrm>
            <a:custGeom>
              <a:avLst/>
              <a:gdLst/>
              <a:ahLst/>
              <a:cxnLst/>
              <a:rect l="l" t="t" r="r" b="b"/>
              <a:pathLst>
                <a:path w="5724" h="9765" extrusionOk="0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404;p50">
              <a:extLst>
                <a:ext uri="{FF2B5EF4-FFF2-40B4-BE49-F238E27FC236}">
                  <a16:creationId xmlns:a16="http://schemas.microsoft.com/office/drawing/2014/main" id="{AA2FB6D0-E798-BADE-E288-B082F0E14384}"/>
                </a:ext>
              </a:extLst>
            </p:cNvPr>
            <p:cNvSpPr/>
            <p:nvPr/>
          </p:nvSpPr>
          <p:spPr>
            <a:xfrm>
              <a:off x="5473480" y="1684734"/>
              <a:ext cx="49604" cy="16491"/>
            </a:xfrm>
            <a:custGeom>
              <a:avLst/>
              <a:gdLst/>
              <a:ahLst/>
              <a:cxnLst/>
              <a:rect l="l" t="t" r="r" b="b"/>
              <a:pathLst>
                <a:path w="1892" h="629" extrusionOk="0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405;p50">
              <a:extLst>
                <a:ext uri="{FF2B5EF4-FFF2-40B4-BE49-F238E27FC236}">
                  <a16:creationId xmlns:a16="http://schemas.microsoft.com/office/drawing/2014/main" id="{4189B2DC-E40D-9619-254E-BBB3A5042DC2}"/>
                </a:ext>
              </a:extLst>
            </p:cNvPr>
            <p:cNvSpPr/>
            <p:nvPr/>
          </p:nvSpPr>
          <p:spPr>
            <a:xfrm>
              <a:off x="5458615" y="1644805"/>
              <a:ext cx="10749" cy="16386"/>
            </a:xfrm>
            <a:custGeom>
              <a:avLst/>
              <a:gdLst/>
              <a:ahLst/>
              <a:cxnLst/>
              <a:rect l="l" t="t" r="r" b="b"/>
              <a:pathLst>
                <a:path w="410" h="625" extrusionOk="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406;p50">
              <a:extLst>
                <a:ext uri="{FF2B5EF4-FFF2-40B4-BE49-F238E27FC236}">
                  <a16:creationId xmlns:a16="http://schemas.microsoft.com/office/drawing/2014/main" id="{4ED0AD59-D593-3C8F-95AE-4E4C58FDF354}"/>
                </a:ext>
              </a:extLst>
            </p:cNvPr>
            <p:cNvSpPr/>
            <p:nvPr/>
          </p:nvSpPr>
          <p:spPr>
            <a:xfrm>
              <a:off x="5527252" y="1644805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407;p50">
              <a:extLst>
                <a:ext uri="{FF2B5EF4-FFF2-40B4-BE49-F238E27FC236}">
                  <a16:creationId xmlns:a16="http://schemas.microsoft.com/office/drawing/2014/main" id="{C1ACC6E3-1AD7-1C6E-1569-B18E04DD0973}"/>
                </a:ext>
              </a:extLst>
            </p:cNvPr>
            <p:cNvSpPr/>
            <p:nvPr/>
          </p:nvSpPr>
          <p:spPr>
            <a:xfrm>
              <a:off x="5451117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408;p50">
              <a:extLst>
                <a:ext uri="{FF2B5EF4-FFF2-40B4-BE49-F238E27FC236}">
                  <a16:creationId xmlns:a16="http://schemas.microsoft.com/office/drawing/2014/main" id="{203234F8-433D-4DE1-38FA-3325D97A276F}"/>
                </a:ext>
              </a:extLst>
            </p:cNvPr>
            <p:cNvSpPr/>
            <p:nvPr/>
          </p:nvSpPr>
          <p:spPr>
            <a:xfrm>
              <a:off x="5519754" y="1627711"/>
              <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79" h="407" extrusionOk="0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409;p50">
              <a:extLst>
                <a:ext uri="{FF2B5EF4-FFF2-40B4-BE49-F238E27FC236}">
                  <a16:creationId xmlns:a16="http://schemas.microsoft.com/office/drawing/2014/main" id="{0586080D-35EE-9968-9191-B511FD7E85D6}"/>
                </a:ext>
              </a:extLst>
            </p:cNvPr>
            <p:cNvSpPr/>
            <p:nvPr/>
          </p:nvSpPr>
          <p:spPr>
            <a:xfrm>
              <a:off x="5327187" y="1513402"/>
              <a:ext cx="342243" cy="364974"/>
            </a:xfrm>
            <a:custGeom>
              <a:avLst/>
              <a:gdLst/>
              <a:ahLst/>
              <a:cxnLst/>
              <a:rect l="l" t="t" r="r" b="b"/>
              <a:pathLst>
                <a:path w="13054" h="13921" extrusionOk="0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Rounded Rectangle 1603">
            <a:extLst>
              <a:ext uri="{FF2B5EF4-FFF2-40B4-BE49-F238E27FC236}">
                <a16:creationId xmlns:a16="http://schemas.microsoft.com/office/drawing/2014/main" id="{A3924936-DEB1-C62B-B2A0-0DA2746AF5AC}"/>
              </a:ext>
            </a:extLst>
          </p:cNvPr>
          <p:cNvSpPr/>
          <p:nvPr/>
        </p:nvSpPr>
        <p:spPr>
          <a:xfrm>
            <a:off x="4744996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 Data</a:t>
            </a:r>
          </a:p>
        </p:txBody>
      </p: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FD51605D-9661-A78E-A1D3-B7D33020DADA}"/>
              </a:ext>
            </a:extLst>
          </p:cNvPr>
          <p:cNvSpPr/>
          <p:nvPr/>
        </p:nvSpPr>
        <p:spPr>
          <a:xfrm>
            <a:off x="6160075" y="4528690"/>
            <a:ext cx="1210236" cy="192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Image</a:t>
            </a:r>
          </a:p>
        </p:txBody>
      </p:sp>
      <p:graphicFrame>
        <p:nvGraphicFramePr>
          <p:cNvPr id="1617" name="Table 1616">
            <a:extLst>
              <a:ext uri="{FF2B5EF4-FFF2-40B4-BE49-F238E27FC236}">
                <a16:creationId xmlns:a16="http://schemas.microsoft.com/office/drawing/2014/main" id="{CD6C4CE8-F120-F880-D844-AF893A77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18583"/>
              </p:ext>
            </p:extLst>
          </p:nvPr>
        </p:nvGraphicFramePr>
        <p:xfrm>
          <a:off x="2372460" y="1416539"/>
          <a:ext cx="4399080" cy="243840"/>
        </p:xfrm>
        <a:graphic>
          <a:graphicData uri="http://schemas.openxmlformats.org/drawingml/2006/table">
            <a:tbl>
              <a:tblPr firstRow="1" bandRow="1">
                <a:tableStyleId>{5E5452A9-C68C-42AF-AA80-DD64C1821DD9}</a:tableStyleId>
              </a:tblPr>
              <a:tblGrid>
                <a:gridCol w="1466360">
                  <a:extLst>
                    <a:ext uri="{9D8B030D-6E8A-4147-A177-3AD203B41FA5}">
                      <a16:colId xmlns:a16="http://schemas.microsoft.com/office/drawing/2014/main" val="963412074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90477291"/>
                    </a:ext>
                  </a:extLst>
                </a:gridCol>
                <a:gridCol w="1466360">
                  <a:extLst>
                    <a:ext uri="{9D8B030D-6E8A-4147-A177-3AD203B41FA5}">
                      <a16:colId xmlns:a16="http://schemas.microsoft.com/office/drawing/2014/main" val="3199804663"/>
                    </a:ext>
                  </a:extLst>
                </a:gridCol>
              </a:tblGrid>
              <a:tr h="1631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Frame: All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State: 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rgbClr val="C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Conditions</a:t>
                      </a:r>
                      <a:endParaRPr lang="en-US" sz="1000" dirty="0">
                        <a:solidFill>
                          <a:srgbClr val="C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968411"/>
                  </a:ext>
                </a:extLst>
              </a:tr>
            </a:tbl>
          </a:graphicData>
        </a:graphic>
      </p:graphicFrame>
      <p:sp>
        <p:nvSpPr>
          <p:cNvPr id="3" name="Merge 2">
            <a:extLst>
              <a:ext uri="{FF2B5EF4-FFF2-40B4-BE49-F238E27FC236}">
                <a16:creationId xmlns:a16="http://schemas.microsoft.com/office/drawing/2014/main" id="{097E75C6-6DCD-755F-8E0E-2E4003756495}"/>
              </a:ext>
            </a:extLst>
          </p:cNvPr>
          <p:cNvSpPr>
            <a:spLocks noChangeAspect="1"/>
          </p:cNvSpPr>
          <p:nvPr/>
        </p:nvSpPr>
        <p:spPr>
          <a:xfrm>
            <a:off x="359484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rge 3">
            <a:extLst>
              <a:ext uri="{FF2B5EF4-FFF2-40B4-BE49-F238E27FC236}">
                <a16:creationId xmlns:a16="http://schemas.microsoft.com/office/drawing/2014/main" id="{175CD8C0-8B40-B6B3-F557-2029C87AEC2B}"/>
              </a:ext>
            </a:extLst>
          </p:cNvPr>
          <p:cNvSpPr>
            <a:spLocks noChangeAspect="1"/>
          </p:cNvSpPr>
          <p:nvPr/>
        </p:nvSpPr>
        <p:spPr>
          <a:xfrm>
            <a:off x="4867835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2CBB2-7426-307C-CC21-355DDBF36D25}"/>
              </a:ext>
            </a:extLst>
          </p:cNvPr>
          <p:cNvGrpSpPr/>
          <p:nvPr/>
        </p:nvGrpSpPr>
        <p:grpSpPr>
          <a:xfrm>
            <a:off x="2616794" y="4474504"/>
            <a:ext cx="708212" cy="246221"/>
            <a:chOff x="2616794" y="4474504"/>
            <a:chExt cx="70821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3169C0-1AEC-6BDB-1777-F474DD3AB808}"/>
                </a:ext>
              </a:extLst>
            </p:cNvPr>
            <p:cNvSpPr txBox="1"/>
            <p:nvPr/>
          </p:nvSpPr>
          <p:spPr>
            <a:xfrm>
              <a:off x="2616794" y="4474504"/>
              <a:ext cx="708212" cy="24622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Alerts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2EA9354-AE8A-3B49-E0A3-730C450C7757}"/>
                </a:ext>
              </a:extLst>
            </p:cNvPr>
            <p:cNvGrpSpPr/>
            <p:nvPr/>
          </p:nvGrpSpPr>
          <p:grpSpPr>
            <a:xfrm>
              <a:off x="3079287" y="4533685"/>
              <a:ext cx="245719" cy="130522"/>
              <a:chOff x="3204008" y="4544806"/>
              <a:chExt cx="365760" cy="219442"/>
            </a:xfrm>
          </p:grpSpPr>
          <p:sp>
            <p:nvSpPr>
              <p:cNvPr id="17" name="Terminator 16">
                <a:extLst>
                  <a:ext uri="{FF2B5EF4-FFF2-40B4-BE49-F238E27FC236}">
                    <a16:creationId xmlns:a16="http://schemas.microsoft.com/office/drawing/2014/main" id="{4F4D96C3-6C47-0A4D-B27B-DFF19C5D02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4008" y="4544806"/>
                <a:ext cx="365760" cy="219442"/>
              </a:xfrm>
              <a:prstGeom prst="flowChartTerminato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1E51089-246B-5598-1910-39C118BED8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4008" y="4546077"/>
                <a:ext cx="192024" cy="21688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EC8F82-DF65-A9BA-4356-7F8507592B05}"/>
              </a:ext>
            </a:extLst>
          </p:cNvPr>
          <p:cNvSpPr txBox="1"/>
          <p:nvPr/>
        </p:nvSpPr>
        <p:spPr>
          <a:xfrm>
            <a:off x="5242907" y="1664732"/>
            <a:ext cx="292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Seasons: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Spring     Summer     Fall     Winter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F76F6-6333-B682-F681-AED0414E36B8}"/>
              </a:ext>
            </a:extLst>
          </p:cNvPr>
          <p:cNvSpPr txBox="1"/>
          <p:nvPr/>
        </p:nvSpPr>
        <p:spPr>
          <a:xfrm>
            <a:off x="5242905" y="1864727"/>
            <a:ext cx="20134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Admission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7A08B-DB52-9C80-2010-9308F1A917A1}"/>
              </a:ext>
            </a:extLst>
          </p:cNvPr>
          <p:cNvSpPr txBox="1"/>
          <p:nvPr/>
        </p:nvSpPr>
        <p:spPr>
          <a:xfrm>
            <a:off x="5242905" y="2219127"/>
            <a:ext cx="2124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Emergency Surge:</a:t>
            </a:r>
          </a:p>
          <a:p>
            <a:r>
              <a:rPr lang="en-US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Surge       +10%       +20%       +30%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387A7-D982-B407-373E-989B985F376C}"/>
              </a:ext>
            </a:extLst>
          </p:cNvPr>
          <p:cNvSpPr txBox="1"/>
          <p:nvPr/>
        </p:nvSpPr>
        <p:spPr>
          <a:xfrm>
            <a:off x="5251939" y="2561725"/>
            <a:ext cx="2419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Current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Staff Anticipated Shortage:     </a:t>
            </a:r>
            <a:r>
              <a:rPr lang="en-US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Yes     No</a:t>
            </a:r>
            <a:endParaRPr lang="en-US" sz="10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6A096-DD21-EFFA-DEF2-6C580007F3D3}"/>
              </a:ext>
            </a:extLst>
          </p:cNvPr>
          <p:cNvSpPr txBox="1"/>
          <p:nvPr/>
        </p:nvSpPr>
        <p:spPr>
          <a:xfrm>
            <a:off x="5242905" y="2884441"/>
            <a:ext cx="26895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Available Beds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68E971-4AC3-F2D8-E7AC-947C9AD652C5}"/>
              </a:ext>
            </a:extLst>
          </p:cNvPr>
          <p:cNvSpPr>
            <a:spLocks noChangeAspect="1"/>
          </p:cNvSpPr>
          <p:nvPr/>
        </p:nvSpPr>
        <p:spPr>
          <a:xfrm>
            <a:off x="5919673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A63FF1-9578-8327-07BC-983EEAF6CF1D}"/>
              </a:ext>
            </a:extLst>
          </p:cNvPr>
          <p:cNvSpPr>
            <a:spLocks noChangeAspect="1"/>
          </p:cNvSpPr>
          <p:nvPr/>
        </p:nvSpPr>
        <p:spPr>
          <a:xfrm>
            <a:off x="6839381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26DF38-8D0E-E7AD-F938-B49241FAFFEE}"/>
              </a:ext>
            </a:extLst>
          </p:cNvPr>
          <p:cNvSpPr>
            <a:spLocks noChangeAspect="1"/>
          </p:cNvSpPr>
          <p:nvPr/>
        </p:nvSpPr>
        <p:spPr>
          <a:xfrm>
            <a:off x="6329797" y="174914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FC6502C-AC48-F28D-6E3B-DD1AC9D6E347}"/>
              </a:ext>
            </a:extLst>
          </p:cNvPr>
          <p:cNvSpPr/>
          <p:nvPr/>
        </p:nvSpPr>
        <p:spPr>
          <a:xfrm>
            <a:off x="5329140" y="2100369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6E6463-071F-1205-789C-F36F0FD66F27}"/>
              </a:ext>
            </a:extLst>
          </p:cNvPr>
          <p:cNvSpPr txBox="1"/>
          <p:nvPr/>
        </p:nvSpPr>
        <p:spPr>
          <a:xfrm>
            <a:off x="5247433" y="2089385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86F55F-6B33-02BD-2DBD-838C5ECB1008}"/>
              </a:ext>
            </a:extLst>
          </p:cNvPr>
          <p:cNvSpPr txBox="1"/>
          <p:nvPr/>
        </p:nvSpPr>
        <p:spPr>
          <a:xfrm>
            <a:off x="6420129" y="208714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13E7C-D12F-25D2-36D2-C4885DBFE259}"/>
              </a:ext>
            </a:extLst>
          </p:cNvPr>
          <p:cNvSpPr txBox="1"/>
          <p:nvPr/>
        </p:nvSpPr>
        <p:spPr>
          <a:xfrm>
            <a:off x="7564784" y="209521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DE4F26-0C20-DD31-D4D4-AE34271338A0}"/>
              </a:ext>
            </a:extLst>
          </p:cNvPr>
          <p:cNvSpPr txBox="1"/>
          <p:nvPr/>
        </p:nvSpPr>
        <p:spPr>
          <a:xfrm>
            <a:off x="5247433" y="3116511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8C2EA-0E53-B5FD-BDF7-972A31CE9DA0}"/>
              </a:ext>
            </a:extLst>
          </p:cNvPr>
          <p:cNvSpPr txBox="1"/>
          <p:nvPr/>
        </p:nvSpPr>
        <p:spPr>
          <a:xfrm>
            <a:off x="6448983" y="3114271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2C73D-9F8E-2183-1B62-A6696639BB7A}"/>
              </a:ext>
            </a:extLst>
          </p:cNvPr>
          <p:cNvSpPr txBox="1"/>
          <p:nvPr/>
        </p:nvSpPr>
        <p:spPr>
          <a:xfrm>
            <a:off x="7564784" y="312233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25%</a:t>
            </a:r>
            <a:endParaRPr lang="en-US" sz="800" dirty="0">
              <a:solidFill>
                <a:schemeClr val="bg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EDA152-5222-5383-23D7-0DD6EA750B0E}"/>
              </a:ext>
            </a:extLst>
          </p:cNvPr>
          <p:cNvSpPr>
            <a:spLocks noChangeAspect="1"/>
          </p:cNvSpPr>
          <p:nvPr/>
        </p:nvSpPr>
        <p:spPr>
          <a:xfrm>
            <a:off x="7003657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F329D0-A40E-35B4-CABC-5489A1D75938}"/>
              </a:ext>
            </a:extLst>
          </p:cNvPr>
          <p:cNvSpPr>
            <a:spLocks noChangeAspect="1"/>
          </p:cNvSpPr>
          <p:nvPr/>
        </p:nvSpPr>
        <p:spPr>
          <a:xfrm>
            <a:off x="7233247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BCC9F5-4632-46C9-8677-CAD16EDB7F1B}"/>
              </a:ext>
            </a:extLst>
          </p:cNvPr>
          <p:cNvSpPr>
            <a:spLocks noChangeAspect="1"/>
          </p:cNvSpPr>
          <p:nvPr/>
        </p:nvSpPr>
        <p:spPr>
          <a:xfrm>
            <a:off x="6924482" y="2802098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A0F070-D798-86C1-26F0-C84177D9B144}"/>
              </a:ext>
            </a:extLst>
          </p:cNvPr>
          <p:cNvSpPr>
            <a:spLocks noChangeAspect="1"/>
          </p:cNvSpPr>
          <p:nvPr/>
        </p:nvSpPr>
        <p:spPr>
          <a:xfrm>
            <a:off x="6702806" y="2650686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BC3B48-CC0C-A2A6-A38B-E6913BAC80DD}"/>
              </a:ext>
            </a:extLst>
          </p:cNvPr>
          <p:cNvSpPr>
            <a:spLocks noChangeAspect="1"/>
          </p:cNvSpPr>
          <p:nvPr/>
        </p:nvSpPr>
        <p:spPr>
          <a:xfrm>
            <a:off x="6894802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604A09-6DD6-755B-ADFA-9C89C136A507}"/>
              </a:ext>
            </a:extLst>
          </p:cNvPr>
          <p:cNvSpPr>
            <a:spLocks noChangeAspect="1"/>
          </p:cNvSpPr>
          <p:nvPr/>
        </p:nvSpPr>
        <p:spPr>
          <a:xfrm>
            <a:off x="6469258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B7E46A-CCD0-68E4-9F08-3B42FD673A4C}"/>
              </a:ext>
            </a:extLst>
          </p:cNvPr>
          <p:cNvSpPr>
            <a:spLocks noChangeAspect="1"/>
          </p:cNvSpPr>
          <p:nvPr/>
        </p:nvSpPr>
        <p:spPr>
          <a:xfrm>
            <a:off x="6049671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B841A8-52B0-6DF6-C1C0-DC6ACE790983}"/>
              </a:ext>
            </a:extLst>
          </p:cNvPr>
          <p:cNvSpPr>
            <a:spLocks noChangeAspect="1"/>
          </p:cNvSpPr>
          <p:nvPr/>
        </p:nvSpPr>
        <p:spPr>
          <a:xfrm>
            <a:off x="5453923" y="2464631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B62D34C4-5DA2-3F82-96D1-32C990F6A0D5}"/>
              </a:ext>
            </a:extLst>
          </p:cNvPr>
          <p:cNvSpPr>
            <a:spLocks noChangeAspect="1"/>
          </p:cNvSpPr>
          <p:nvPr/>
        </p:nvSpPr>
        <p:spPr>
          <a:xfrm rot="10800000">
            <a:off x="5749587" y="2055637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72E3806-2594-AA25-307A-658EAC24C2D5}"/>
              </a:ext>
            </a:extLst>
          </p:cNvPr>
          <p:cNvSpPr/>
          <p:nvPr/>
        </p:nvSpPr>
        <p:spPr>
          <a:xfrm>
            <a:off x="5324926" y="3125014"/>
            <a:ext cx="2549608" cy="27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E17B47CB-C553-13CD-37E8-EE0E1ACF9366}"/>
              </a:ext>
            </a:extLst>
          </p:cNvPr>
          <p:cNvSpPr>
            <a:spLocks noChangeAspect="1"/>
          </p:cNvSpPr>
          <p:nvPr/>
        </p:nvSpPr>
        <p:spPr>
          <a:xfrm rot="10800000">
            <a:off x="6541022" y="3080282"/>
            <a:ext cx="54864" cy="548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heckmark outline">
            <a:extLst>
              <a:ext uri="{FF2B5EF4-FFF2-40B4-BE49-F238E27FC236}">
                <a16:creationId xmlns:a16="http://schemas.microsoft.com/office/drawing/2014/main" id="{507D11AA-922E-D348-899C-AB00E6F3C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9053" y="1741500"/>
            <a:ext cx="73152" cy="914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585E2F-FFDC-63AB-6E4F-C0A3CC105C65}"/>
              </a:ext>
            </a:extLst>
          </p:cNvPr>
          <p:cNvSpPr>
            <a:spLocks noChangeAspect="1"/>
          </p:cNvSpPr>
          <p:nvPr/>
        </p:nvSpPr>
        <p:spPr>
          <a:xfrm>
            <a:off x="7138660" y="1753230"/>
            <a:ext cx="73152" cy="73152"/>
          </a:xfrm>
          <a:prstGeom prst="rect">
            <a:avLst/>
          </a:prstGeom>
          <a:noFill/>
          <a:ln w="127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43832-340A-AB80-9F89-FA970D78756C}"/>
              </a:ext>
            </a:extLst>
          </p:cNvPr>
          <p:cNvSpPr txBox="1"/>
          <p:nvPr/>
        </p:nvSpPr>
        <p:spPr>
          <a:xfrm>
            <a:off x="5615887" y="2088225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</a:t>
            </a:r>
            <a:endParaRPr lang="en-US" sz="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Graphic 23" descr="Checkmark outline">
            <a:extLst>
              <a:ext uri="{FF2B5EF4-FFF2-40B4-BE49-F238E27FC236}">
                <a16:creationId xmlns:a16="http://schemas.microsoft.com/office/drawing/2014/main" id="{04BE2CC7-C256-EC38-B316-A4DDE2DBC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4572" y="2453151"/>
            <a:ext cx="73152" cy="91440"/>
          </a:xfrm>
          <a:prstGeom prst="rect">
            <a:avLst/>
          </a:prstGeom>
        </p:spPr>
      </p:pic>
      <p:sp>
        <p:nvSpPr>
          <p:cNvPr id="30" name="Merge 29">
            <a:extLst>
              <a:ext uri="{FF2B5EF4-FFF2-40B4-BE49-F238E27FC236}">
                <a16:creationId xmlns:a16="http://schemas.microsoft.com/office/drawing/2014/main" id="{D62754CB-154B-60A1-65F7-3130A21D5971}"/>
              </a:ext>
            </a:extLst>
          </p:cNvPr>
          <p:cNvSpPr>
            <a:spLocks noChangeAspect="1"/>
          </p:cNvSpPr>
          <p:nvPr/>
        </p:nvSpPr>
        <p:spPr>
          <a:xfrm>
            <a:off x="6386197" y="1515599"/>
            <a:ext cx="45720" cy="4572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85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sometric Linear Healthcare Center by Slidesgo">
  <a:themeElements>
    <a:clrScheme name="Simple Light">
      <a:dk1>
        <a:srgbClr val="3A5AA3"/>
      </a:dk1>
      <a:lt1>
        <a:srgbClr val="FFFFFF"/>
      </a:lt1>
      <a:dk2>
        <a:srgbClr val="000000"/>
      </a:dk2>
      <a:lt2>
        <a:srgbClr val="FA8396"/>
      </a:lt2>
      <a:accent1>
        <a:srgbClr val="BFD6FF"/>
      </a:accent1>
      <a:accent2>
        <a:srgbClr val="E5F0FE"/>
      </a:accent2>
      <a:accent3>
        <a:srgbClr val="3A5AA3"/>
      </a:accent3>
      <a:accent4>
        <a:srgbClr val="D85D70"/>
      </a:accent4>
      <a:accent5>
        <a:srgbClr val="9CD597"/>
      </a:accent5>
      <a:accent6>
        <a:srgbClr val="D9D9D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1310</Words>
  <Application>Microsoft Macintosh PowerPoint</Application>
  <PresentationFormat>On-screen Show (16:9)</PresentationFormat>
  <Paragraphs>433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Staatliches</vt:lpstr>
      <vt:lpstr>Nunito</vt:lpstr>
      <vt:lpstr>Roboto</vt:lpstr>
      <vt:lpstr>Aptos</vt:lpstr>
      <vt:lpstr>Arial</vt:lpstr>
      <vt:lpstr>SimSun</vt:lpstr>
      <vt:lpstr>Times New Roman</vt:lpstr>
      <vt:lpstr>Isometric Linear Healthcare Center by Slidesgo</vt:lpstr>
      <vt:lpstr>Hospital Bed and Resource Prediction: Improving Everyday Healthcare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Zhang, Qinwei</cp:lastModifiedBy>
  <cp:revision>88</cp:revision>
  <dcterms:modified xsi:type="dcterms:W3CDTF">2025-03-19T21:40:08Z</dcterms:modified>
</cp:coreProperties>
</file>