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5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4"/>
  </p:normalViewPr>
  <p:slideViewPr>
    <p:cSldViewPr snapToGrid="0">
      <p:cViewPr varScale="1">
        <p:scale>
          <a:sx n="106" d="100"/>
          <a:sy n="106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5DAD-DAD7-598F-F55C-0DA8B762D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0830C-911F-76A6-75BE-93CE628F2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6027-3D3A-2E37-A9FB-76CFD4F7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AC32-6270-1E44-A7B5-A3272FB12508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FBBEE-F0DC-3E03-79AC-37E6EFFC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804B4-042E-BE60-9EF9-68F0EB4C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8AA0-69D7-234E-9163-E501DBB9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B221-70AD-28F0-8A88-FFDA4A10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BA433-BEF8-8C6D-7B88-A4C83C110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1F5EE-8B98-AE5A-3A3A-7B94AEA1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AC32-6270-1E44-A7B5-A3272FB12508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BB0D7-51D9-7150-496E-423D4C16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D8465-330B-D13B-AEF7-FD713C18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8AA0-69D7-234E-9163-E501DBB9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2BEF9-C45E-01E6-25DE-B70C61D90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71290-83DC-80F9-6B10-399096325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5F19-E825-6D0D-16A3-69DA1809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AC32-6270-1E44-A7B5-A3272FB12508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EA04-0A63-93C8-3165-4ACFDA8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B6217-FE68-AC69-AB54-6AE015B6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8AA0-69D7-234E-9163-E501DBB9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BFDF-5299-D03E-51DF-E607406A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F773-9ED0-B949-463B-2047A029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A1D5-9836-2BEB-1CD3-10F3CD91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AC32-6270-1E44-A7B5-A3272FB12508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96884-4777-4747-F572-490A14B2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BA07-3D36-6DF7-3111-EB3DDD2D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8AA0-69D7-234E-9163-E501DBB9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4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71A80-07DC-7A28-31D0-7F80645C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9BFA8-47C0-22E3-2955-79CA7F4B9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CF6DE-7E92-F79A-4B1B-B81614B2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AC32-6270-1E44-A7B5-A3272FB12508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6CA72-C61F-3BAD-4882-91CC4B78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388A-D493-5C8B-0146-CB3947EF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8AA0-69D7-234E-9163-E501DBB9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1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BFA1-853B-C1CF-E764-4BA36A27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4EF0-0C64-60BA-E11B-DA4C06747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63B85-2B9C-46D5-92B1-F69D99E07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14F5F-981A-E70E-6EFF-B91CC0D2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AC32-6270-1E44-A7B5-A3272FB12508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2B7B3-1A4A-C305-36E9-D0BB84EB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364F6-A80F-38F7-5878-9D2BD4F2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8AA0-69D7-234E-9163-E501DBB9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4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16FA-56BE-07D2-8299-796CFF16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1829-C25B-86C0-2AC8-65CDF2F02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8F8A1-3E14-BF66-C05B-43EC8E507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4B183-D019-B39E-D3B9-7B6D92E98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1CA28-61F1-D7D1-BDDB-4EF05B9BF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E1944-F239-27F7-0DAD-034830B7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AC32-6270-1E44-A7B5-A3272FB12508}" type="datetimeFigureOut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6B7B3-6C5D-C1A8-304F-E93A94DF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BB450-08EE-4E78-9C6C-268805BC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8AA0-69D7-234E-9163-E501DBB9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1E60-8729-E38C-F0F7-E747F34A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B6E1B-F106-C8D0-526D-0948046C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AC32-6270-1E44-A7B5-A3272FB12508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27E4F-5CD6-5889-11C0-2FFDF61D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6942D-AB9B-F6E7-0A9A-B480992B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8AA0-69D7-234E-9163-E501DBB9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F8E09-2E8C-E3F2-DBA3-4EBEE556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AC32-6270-1E44-A7B5-A3272FB12508}" type="datetimeFigureOut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67DF9-6E2A-ACC6-1A0C-F94E2ED1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04CC5-3CB9-BC2E-E522-3EEA15C3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8AA0-69D7-234E-9163-E501DBB9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578E-1119-C40C-3B3D-21A5E6CF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C392-CCC4-0769-1210-56889CCC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D9BD3-2C52-AF68-75F1-BFBAE43F5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F7A2F-080B-9990-2C20-F37B8017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AC32-6270-1E44-A7B5-A3272FB12508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E3C7-C27D-FDF5-6B91-0752FC6A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53AA0-E0F7-1144-D8D0-41DAC36D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8AA0-69D7-234E-9163-E501DBB9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4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5608-443F-9401-F559-8C77B7CE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B92B8-D10E-5560-A600-3A490F634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9B1B8-148D-AB30-6051-3F87DE40E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AA229-7612-051E-4E3A-983C948F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3AC32-6270-1E44-A7B5-A3272FB12508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20904-87FB-8324-BBE3-C95898D6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5790-6CF7-9109-7BC4-C9E4E355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8AA0-69D7-234E-9163-E501DBB9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81B4F-3FFE-E1FC-3FA7-2B107CF2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0A7E4-B6CC-666A-816C-E220062FD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5FE64-D04A-D542-5D25-C38D98B0B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3AC32-6270-1E44-A7B5-A3272FB12508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B4E3-EF44-B824-6361-549BDE44E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BA8BE-2A02-C723-38C2-658ADC05F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108AA0-69D7-234E-9163-E501DBB9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6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3EE80-3181-733B-17C0-7E41EBFE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ity skyline with a park and trees&#10;&#10;AI-generated content may be incorrect.">
            <a:extLst>
              <a:ext uri="{FF2B5EF4-FFF2-40B4-BE49-F238E27FC236}">
                <a16:creationId xmlns:a16="http://schemas.microsoft.com/office/drawing/2014/main" id="{D0903002-058B-8DB8-10DD-DA362CD6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04800"/>
            <a:ext cx="12191998" cy="4826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ADF160-3BEA-86AA-CDFD-5159F3AF082C}"/>
              </a:ext>
            </a:extLst>
          </p:cNvPr>
          <p:cNvSpPr/>
          <p:nvPr/>
        </p:nvSpPr>
        <p:spPr>
          <a:xfrm>
            <a:off x="246183" y="1988819"/>
            <a:ext cx="8534401" cy="1621889"/>
          </a:xfrm>
          <a:prstGeom prst="roundRect">
            <a:avLst>
              <a:gd name="adj" fmla="val 23256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29A74-BCAB-3E19-7ECF-D6A118643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536" y="1988820"/>
            <a:ext cx="7033846" cy="1813160"/>
          </a:xfrm>
        </p:spPr>
        <p:txBody>
          <a:bodyPr anchor="ctr">
            <a:normAutofit/>
          </a:bodyPr>
          <a:lstStyle/>
          <a:p>
            <a:r>
              <a:rPr lang="en-US" sz="5000" b="1" dirty="0"/>
              <a:t>Hospital Bed and Resource Prediction </a:t>
            </a:r>
          </a:p>
        </p:txBody>
      </p:sp>
      <p:pic>
        <p:nvPicPr>
          <p:cNvPr id="8" name="Picture 7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6B5D5072-71EC-F70F-F948-F0855616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26" y="2149682"/>
            <a:ext cx="2286000" cy="13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0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ity skyline with a park and trees&#10;&#10;AI-generated content may be incorrect.">
            <a:extLst>
              <a:ext uri="{FF2B5EF4-FFF2-40B4-BE49-F238E27FC236}">
                <a16:creationId xmlns:a16="http://schemas.microsoft.com/office/drawing/2014/main" id="{BDE5A851-E0E4-5B62-A863-321A448B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04800"/>
            <a:ext cx="12191998" cy="4826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6A1CB27-522C-72F5-5A08-319A9BA2CB92}"/>
              </a:ext>
            </a:extLst>
          </p:cNvPr>
          <p:cNvSpPr/>
          <p:nvPr/>
        </p:nvSpPr>
        <p:spPr>
          <a:xfrm>
            <a:off x="246183" y="1988819"/>
            <a:ext cx="8534401" cy="1621889"/>
          </a:xfrm>
          <a:prstGeom prst="roundRect">
            <a:avLst>
              <a:gd name="adj" fmla="val 23256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DFF29-5B05-A8FD-9BE9-A0772ECE3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536" y="1988820"/>
            <a:ext cx="7033846" cy="1813160"/>
          </a:xfrm>
        </p:spPr>
        <p:txBody>
          <a:bodyPr anchor="ctr">
            <a:normAutofit/>
          </a:bodyPr>
          <a:lstStyle/>
          <a:p>
            <a:r>
              <a:rPr lang="en-US" sz="5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Hospital Bed and Resource Prediction </a:t>
            </a:r>
          </a:p>
        </p:txBody>
      </p:sp>
      <p:pic>
        <p:nvPicPr>
          <p:cNvPr id="8" name="Picture 7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6EA34239-E121-3DE8-34E9-D2B13AFCE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26" y="2149682"/>
            <a:ext cx="2286000" cy="130016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07B73A-C574-0A37-D437-87140512DC17}"/>
              </a:ext>
            </a:extLst>
          </p:cNvPr>
          <p:cNvCxnSpPr/>
          <p:nvPr/>
        </p:nvCxnSpPr>
        <p:spPr>
          <a:xfrm>
            <a:off x="2562726" y="1988819"/>
            <a:ext cx="0" cy="16218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49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356FD-4F47-4E10-15FE-B75EEEB38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ity skyline with a park and trees&#10;&#10;AI-generated content may be incorrect.">
            <a:extLst>
              <a:ext uri="{FF2B5EF4-FFF2-40B4-BE49-F238E27FC236}">
                <a16:creationId xmlns:a16="http://schemas.microsoft.com/office/drawing/2014/main" id="{727A6929-3B81-8ABD-2D90-9E40C99462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04800"/>
            <a:ext cx="12191998" cy="48260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C8E3D7-8A04-4EB6-6CA2-2FDAF4350C7C}"/>
              </a:ext>
            </a:extLst>
          </p:cNvPr>
          <p:cNvSpPr/>
          <p:nvPr/>
        </p:nvSpPr>
        <p:spPr>
          <a:xfrm>
            <a:off x="2593269" y="1988818"/>
            <a:ext cx="6033373" cy="1621889"/>
          </a:xfrm>
          <a:prstGeom prst="roundRect">
            <a:avLst>
              <a:gd name="adj" fmla="val 0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CD835-02F3-928C-D2A3-A9CD0D55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268" y="1988820"/>
            <a:ext cx="6033374" cy="1801127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Hospital Bed and Resource Prediction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30B9A2-A950-7CE0-7C34-F7FF8C29D9CC}"/>
              </a:ext>
            </a:extLst>
          </p:cNvPr>
          <p:cNvSpPr/>
          <p:nvPr/>
        </p:nvSpPr>
        <p:spPr>
          <a:xfrm>
            <a:off x="270247" y="1988818"/>
            <a:ext cx="2286001" cy="1621889"/>
          </a:xfrm>
          <a:prstGeom prst="roundRect">
            <a:avLst>
              <a:gd name="adj" fmla="val 0"/>
            </a:avLst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B88E2470-6A51-3EDF-8E50-C40F6F3D7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97" y="2160103"/>
            <a:ext cx="2249351" cy="12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Roboto</vt:lpstr>
      <vt:lpstr>Office Theme</vt:lpstr>
      <vt:lpstr>Hospital Bed and Resource Prediction </vt:lpstr>
      <vt:lpstr>Hospital Bed and Resource Prediction </vt:lpstr>
      <vt:lpstr>Hospital Bed and Resource Prediction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Qinwei</dc:creator>
  <cp:lastModifiedBy>Zhang, Qinwei</cp:lastModifiedBy>
  <cp:revision>3</cp:revision>
  <dcterms:created xsi:type="dcterms:W3CDTF">2025-04-21T00:07:42Z</dcterms:created>
  <dcterms:modified xsi:type="dcterms:W3CDTF">2025-04-21T03:06:23Z</dcterms:modified>
</cp:coreProperties>
</file>