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3" r:id="rId2"/>
  </p:sldMasterIdLst>
  <p:sldIdLst>
    <p:sldId id="256" r:id="rId3"/>
    <p:sldId id="300" r:id="rId4"/>
    <p:sldId id="286" r:id="rId5"/>
    <p:sldId id="283" r:id="rId6"/>
    <p:sldId id="290" r:id="rId7"/>
    <p:sldId id="292" r:id="rId8"/>
    <p:sldId id="293" r:id="rId9"/>
    <p:sldId id="294" r:id="rId10"/>
    <p:sldId id="295" r:id="rId11"/>
    <p:sldId id="261" r:id="rId12"/>
    <p:sldId id="296" r:id="rId13"/>
    <p:sldId id="297" r:id="rId14"/>
    <p:sldId id="298" r:id="rId15"/>
    <p:sldId id="299" r:id="rId16"/>
    <p:sldId id="271" r:id="rId17"/>
    <p:sldId id="272" r:id="rId18"/>
    <p:sldId id="276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EC61279-8B6E-4832-B38F-29759C15F614}">
          <p14:sldIdLst>
            <p14:sldId id="256"/>
            <p14:sldId id="300"/>
            <p14:sldId id="286"/>
            <p14:sldId id="283"/>
            <p14:sldId id="290"/>
            <p14:sldId id="292"/>
            <p14:sldId id="293"/>
            <p14:sldId id="294"/>
            <p14:sldId id="295"/>
            <p14:sldId id="261"/>
            <p14:sldId id="296"/>
            <p14:sldId id="297"/>
            <p14:sldId id="298"/>
            <p14:sldId id="299"/>
            <p14:sldId id="271"/>
            <p14:sldId id="272"/>
            <p14:sldId id="27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13" b="0" i="0">
                <a:solidFill>
                  <a:srgbClr val="25242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18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AD05B20-0887-4A09-9F6A-B759902590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7391" y="667527"/>
            <a:ext cx="3561348" cy="5450464"/>
          </a:xfrm>
          <a:custGeom>
            <a:avLst/>
            <a:gdLst>
              <a:gd name="connsiteX0" fmla="*/ 598421 w 3561348"/>
              <a:gd name="connsiteY0" fmla="*/ 3080062 h 5450464"/>
              <a:gd name="connsiteX1" fmla="*/ 551892 w 3561348"/>
              <a:gd name="connsiteY1" fmla="*/ 3085332 h 5450464"/>
              <a:gd name="connsiteX2" fmla="*/ 524423 w 3561348"/>
              <a:gd name="connsiteY2" fmla="*/ 3089767 h 5450464"/>
              <a:gd name="connsiteX3" fmla="*/ 493107 w 3561348"/>
              <a:gd name="connsiteY3" fmla="*/ 3095910 h 5450464"/>
              <a:gd name="connsiteX4" fmla="*/ 442486 w 3561348"/>
              <a:gd name="connsiteY4" fmla="*/ 3109398 h 5450464"/>
              <a:gd name="connsiteX5" fmla="*/ 379890 w 3561348"/>
              <a:gd name="connsiteY5" fmla="*/ 3132138 h 5450464"/>
              <a:gd name="connsiteX6" fmla="*/ 307244 w 3561348"/>
              <a:gd name="connsiteY6" fmla="*/ 3167621 h 5450464"/>
              <a:gd name="connsiteX7" fmla="*/ 229442 w 3561348"/>
              <a:gd name="connsiteY7" fmla="*/ 3222645 h 5450464"/>
              <a:gd name="connsiteX8" fmla="*/ 156888 w 3561348"/>
              <a:gd name="connsiteY8" fmla="*/ 3300759 h 5450464"/>
              <a:gd name="connsiteX9" fmla="*/ 102187 w 3561348"/>
              <a:gd name="connsiteY9" fmla="*/ 3399054 h 5450464"/>
              <a:gd name="connsiteX10" fmla="*/ 86009 w 3561348"/>
              <a:gd name="connsiteY10" fmla="*/ 3461180 h 5450464"/>
              <a:gd name="connsiteX11" fmla="*/ 90344 w 3561348"/>
              <a:gd name="connsiteY11" fmla="*/ 3528404 h 5450464"/>
              <a:gd name="connsiteX12" fmla="*/ 117894 w 3561348"/>
              <a:gd name="connsiteY12" fmla="*/ 3589922 h 5450464"/>
              <a:gd name="connsiteX13" fmla="*/ 162515 w 3561348"/>
              <a:gd name="connsiteY13" fmla="*/ 3637645 h 5450464"/>
              <a:gd name="connsiteX14" fmla="*/ 217533 w 3561348"/>
              <a:gd name="connsiteY14" fmla="*/ 3669728 h 5450464"/>
              <a:gd name="connsiteX15" fmla="*/ 277539 w 3561348"/>
              <a:gd name="connsiteY15" fmla="*/ 3685927 h 5450464"/>
              <a:gd name="connsiteX16" fmla="*/ 391523 w 3561348"/>
              <a:gd name="connsiteY16" fmla="*/ 3682469 h 5450464"/>
              <a:gd name="connsiteX17" fmla="*/ 417086 w 3561348"/>
              <a:gd name="connsiteY17" fmla="*/ 3676946 h 5450464"/>
              <a:gd name="connsiteX18" fmla="*/ 433764 w 3561348"/>
              <a:gd name="connsiteY18" fmla="*/ 3672084 h 5450464"/>
              <a:gd name="connsiteX19" fmla="*/ 465438 w 3561348"/>
              <a:gd name="connsiteY19" fmla="*/ 3660474 h 5450464"/>
              <a:gd name="connsiteX20" fmla="*/ 526671 w 3561348"/>
              <a:gd name="connsiteY20" fmla="*/ 3630603 h 5450464"/>
              <a:gd name="connsiteX21" fmla="*/ 592028 w 3561348"/>
              <a:gd name="connsiteY21" fmla="*/ 3591261 h 5450464"/>
              <a:gd name="connsiteX22" fmla="*/ 614091 w 3561348"/>
              <a:gd name="connsiteY22" fmla="*/ 3576954 h 5450464"/>
              <a:gd name="connsiteX23" fmla="*/ 619247 w 3561348"/>
              <a:gd name="connsiteY23" fmla="*/ 3573742 h 5450464"/>
              <a:gd name="connsiteX24" fmla="*/ 617713 w 3561348"/>
              <a:gd name="connsiteY24" fmla="*/ 3578313 h 5450464"/>
              <a:gd name="connsiteX25" fmla="*/ 614684 w 3561348"/>
              <a:gd name="connsiteY25" fmla="*/ 3587400 h 5450464"/>
              <a:gd name="connsiteX26" fmla="*/ 602796 w 3561348"/>
              <a:gd name="connsiteY26" fmla="*/ 3623661 h 5450464"/>
              <a:gd name="connsiteX27" fmla="*/ 579960 w 3561348"/>
              <a:gd name="connsiteY27" fmla="*/ 3696311 h 5450464"/>
              <a:gd name="connsiteX28" fmla="*/ 534255 w 3561348"/>
              <a:gd name="connsiteY28" fmla="*/ 3849552 h 5450464"/>
              <a:gd name="connsiteX29" fmla="*/ 521336 w 3561348"/>
              <a:gd name="connsiteY29" fmla="*/ 3896103 h 5450464"/>
              <a:gd name="connsiteX30" fmla="*/ 679496 w 3561348"/>
              <a:gd name="connsiteY30" fmla="*/ 3511524 h 5450464"/>
              <a:gd name="connsiteX31" fmla="*/ 483694 w 3561348"/>
              <a:gd name="connsiteY31" fmla="*/ 3613165 h 5450464"/>
              <a:gd name="connsiteX32" fmla="*/ 289648 w 3561348"/>
              <a:gd name="connsiteY32" fmla="*/ 3644209 h 5450464"/>
              <a:gd name="connsiteX33" fmla="*/ 157227 w 3561348"/>
              <a:gd name="connsiteY33" fmla="*/ 3569944 h 5450464"/>
              <a:gd name="connsiteX34" fmla="*/ 140625 w 3561348"/>
              <a:gd name="connsiteY34" fmla="*/ 3418793 h 5450464"/>
              <a:gd name="connsiteX35" fmla="*/ 325194 w 3561348"/>
              <a:gd name="connsiteY35" fmla="*/ 3197161 h 5450464"/>
              <a:gd name="connsiteX36" fmla="*/ 598421 w 3561348"/>
              <a:gd name="connsiteY36" fmla="*/ 3080062 h 5450464"/>
              <a:gd name="connsiteX37" fmla="*/ 2033398 w 3561348"/>
              <a:gd name="connsiteY37" fmla="*/ 1514451 h 5450464"/>
              <a:gd name="connsiteX38" fmla="*/ 1886778 w 3561348"/>
              <a:gd name="connsiteY38" fmla="*/ 1746508 h 5450464"/>
              <a:gd name="connsiteX39" fmla="*/ 1746307 w 3561348"/>
              <a:gd name="connsiteY39" fmla="*/ 1982438 h 5450464"/>
              <a:gd name="connsiteX40" fmla="*/ 1761308 w 3561348"/>
              <a:gd name="connsiteY40" fmla="*/ 1974557 h 5450464"/>
              <a:gd name="connsiteX41" fmla="*/ 1778377 w 3561348"/>
              <a:gd name="connsiteY41" fmla="*/ 1963308 h 5450464"/>
              <a:gd name="connsiteX42" fmla="*/ 1841151 w 3561348"/>
              <a:gd name="connsiteY42" fmla="*/ 1897219 h 5450464"/>
              <a:gd name="connsiteX43" fmla="*/ 1877333 w 3561348"/>
              <a:gd name="connsiteY43" fmla="*/ 1845232 h 5450464"/>
              <a:gd name="connsiteX44" fmla="*/ 1911980 w 3561348"/>
              <a:gd name="connsiteY44" fmla="*/ 1789192 h 5450464"/>
              <a:gd name="connsiteX45" fmla="*/ 1971560 w 3561348"/>
              <a:gd name="connsiteY45" fmla="*/ 1679911 h 5450464"/>
              <a:gd name="connsiteX46" fmla="*/ 2007445 w 3561348"/>
              <a:gd name="connsiteY46" fmla="*/ 1597849 h 5450464"/>
              <a:gd name="connsiteX47" fmla="*/ 2029534 w 3561348"/>
              <a:gd name="connsiteY47" fmla="*/ 1529634 h 5450464"/>
              <a:gd name="connsiteX48" fmla="*/ 2033398 w 3561348"/>
              <a:gd name="connsiteY48" fmla="*/ 1514451 h 5450464"/>
              <a:gd name="connsiteX49" fmla="*/ 2819847 w 3561348"/>
              <a:gd name="connsiteY49" fmla="*/ 617143 h 5450464"/>
              <a:gd name="connsiteX50" fmla="*/ 2805622 w 3561348"/>
              <a:gd name="connsiteY50" fmla="*/ 628645 h 5450464"/>
              <a:gd name="connsiteX51" fmla="*/ 2739353 w 3561348"/>
              <a:gd name="connsiteY51" fmla="*/ 691164 h 5450464"/>
              <a:gd name="connsiteX52" fmla="*/ 2688830 w 3561348"/>
              <a:gd name="connsiteY52" fmla="*/ 745668 h 5450464"/>
              <a:gd name="connsiteX53" fmla="*/ 2613900 w 3561348"/>
              <a:gd name="connsiteY53" fmla="*/ 838338 h 5450464"/>
              <a:gd name="connsiteX54" fmla="*/ 2485540 w 3561348"/>
              <a:gd name="connsiteY54" fmla="*/ 991518 h 5450464"/>
              <a:gd name="connsiteX55" fmla="*/ 2403995 w 3561348"/>
              <a:gd name="connsiteY55" fmla="*/ 1088336 h 5450464"/>
              <a:gd name="connsiteX56" fmla="*/ 2318836 w 3561348"/>
              <a:gd name="connsiteY56" fmla="*/ 1189443 h 5450464"/>
              <a:gd name="connsiteX57" fmla="*/ 2299267 w 3561348"/>
              <a:gd name="connsiteY57" fmla="*/ 1212319 h 5450464"/>
              <a:gd name="connsiteX58" fmla="*/ 2289043 w 3561348"/>
              <a:gd name="connsiteY58" fmla="*/ 1242245 h 5450464"/>
              <a:gd name="connsiteX59" fmla="*/ 2207149 w 3561348"/>
              <a:gd name="connsiteY59" fmla="*/ 1434488 h 5450464"/>
              <a:gd name="connsiteX60" fmla="*/ 2092589 w 3561348"/>
              <a:gd name="connsiteY60" fmla="*/ 1649980 h 5450464"/>
              <a:gd name="connsiteX61" fmla="*/ 2022362 w 3561348"/>
              <a:gd name="connsiteY61" fmla="*/ 1770926 h 5450464"/>
              <a:gd name="connsiteX62" fmla="*/ 1944359 w 3561348"/>
              <a:gd name="connsiteY62" fmla="*/ 1898330 h 5450464"/>
              <a:gd name="connsiteX63" fmla="*/ 1863203 w 3561348"/>
              <a:gd name="connsiteY63" fmla="*/ 2022952 h 5450464"/>
              <a:gd name="connsiteX64" fmla="*/ 1790020 w 3561348"/>
              <a:gd name="connsiteY64" fmla="*/ 2124170 h 5450464"/>
              <a:gd name="connsiteX65" fmla="*/ 1650157 w 3561348"/>
              <a:gd name="connsiteY65" fmla="*/ 2272657 h 5450464"/>
              <a:gd name="connsiteX66" fmla="*/ 1590892 w 3561348"/>
              <a:gd name="connsiteY66" fmla="*/ 2315060 h 5450464"/>
              <a:gd name="connsiteX67" fmla="*/ 1564289 w 3561348"/>
              <a:gd name="connsiteY67" fmla="*/ 2331940 h 5450464"/>
              <a:gd name="connsiteX68" fmla="*/ 1551413 w 3561348"/>
              <a:gd name="connsiteY68" fmla="*/ 2340888 h 5450464"/>
              <a:gd name="connsiteX69" fmla="*/ 1544592 w 3561348"/>
              <a:gd name="connsiteY69" fmla="*/ 2346226 h 5450464"/>
              <a:gd name="connsiteX70" fmla="*/ 1542021 w 3561348"/>
              <a:gd name="connsiteY70" fmla="*/ 2347589 h 5450464"/>
              <a:gd name="connsiteX71" fmla="*/ 1460026 w 3561348"/>
              <a:gd name="connsiteY71" fmla="*/ 2500269 h 5450464"/>
              <a:gd name="connsiteX72" fmla="*/ 1259548 w 3561348"/>
              <a:gd name="connsiteY72" fmla="*/ 2889731 h 5450464"/>
              <a:gd name="connsiteX73" fmla="*/ 1425774 w 3561348"/>
              <a:gd name="connsiteY73" fmla="*/ 2844114 h 5450464"/>
              <a:gd name="connsiteX74" fmla="*/ 1469801 w 3561348"/>
              <a:gd name="connsiteY74" fmla="*/ 2818566 h 5450464"/>
              <a:gd name="connsiteX75" fmla="*/ 1510044 w 3561348"/>
              <a:gd name="connsiteY75" fmla="*/ 2787913 h 5450464"/>
              <a:gd name="connsiteX76" fmla="*/ 1524102 w 3561348"/>
              <a:gd name="connsiteY76" fmla="*/ 2773795 h 5450464"/>
              <a:gd name="connsiteX77" fmla="*/ 1541570 w 3561348"/>
              <a:gd name="connsiteY77" fmla="*/ 2758618 h 5450464"/>
              <a:gd name="connsiteX78" fmla="*/ 1584189 w 3561348"/>
              <a:gd name="connsiteY78" fmla="*/ 2741944 h 5450464"/>
              <a:gd name="connsiteX79" fmla="*/ 1627200 w 3561348"/>
              <a:gd name="connsiteY79" fmla="*/ 2737214 h 5450464"/>
              <a:gd name="connsiteX80" fmla="*/ 1627200 w 3561348"/>
              <a:gd name="connsiteY80" fmla="*/ 2737215 h 5450464"/>
              <a:gd name="connsiteX81" fmla="*/ 1639254 w 3561348"/>
              <a:gd name="connsiteY81" fmla="*/ 2791651 h 5450464"/>
              <a:gd name="connsiteX82" fmla="*/ 1655137 w 3561348"/>
              <a:gd name="connsiteY82" fmla="*/ 2787798 h 5450464"/>
              <a:gd name="connsiteX83" fmla="*/ 1655372 w 3561348"/>
              <a:gd name="connsiteY83" fmla="*/ 2787757 h 5450464"/>
              <a:gd name="connsiteX84" fmla="*/ 1665985 w 3561348"/>
              <a:gd name="connsiteY84" fmla="*/ 2767732 h 5450464"/>
              <a:gd name="connsiteX85" fmla="*/ 1710073 w 3561348"/>
              <a:gd name="connsiteY85" fmla="*/ 2741061 h 5450464"/>
              <a:gd name="connsiteX86" fmla="*/ 1808606 w 3561348"/>
              <a:gd name="connsiteY86" fmla="*/ 2703302 h 5450464"/>
              <a:gd name="connsiteX87" fmla="*/ 1944956 w 3561348"/>
              <a:gd name="connsiteY87" fmla="*/ 2665695 h 5450464"/>
              <a:gd name="connsiteX88" fmla="*/ 2094109 w 3561348"/>
              <a:gd name="connsiteY88" fmla="*/ 2636457 h 5450464"/>
              <a:gd name="connsiteX89" fmla="*/ 2228558 w 3561348"/>
              <a:gd name="connsiteY89" fmla="*/ 2621697 h 5450464"/>
              <a:gd name="connsiteX90" fmla="*/ 2329054 w 3561348"/>
              <a:gd name="connsiteY90" fmla="*/ 2617470 h 5450464"/>
              <a:gd name="connsiteX91" fmla="*/ 2371263 w 3561348"/>
              <a:gd name="connsiteY91" fmla="*/ 2616719 h 5450464"/>
              <a:gd name="connsiteX92" fmla="*/ 2407622 w 3561348"/>
              <a:gd name="connsiteY92" fmla="*/ 2616833 h 5450464"/>
              <a:gd name="connsiteX93" fmla="*/ 2425800 w 3561348"/>
              <a:gd name="connsiteY93" fmla="*/ 2616993 h 5450464"/>
              <a:gd name="connsiteX94" fmla="*/ 2443520 w 3561348"/>
              <a:gd name="connsiteY94" fmla="*/ 2615962 h 5450464"/>
              <a:gd name="connsiteX95" fmla="*/ 2453552 w 3561348"/>
              <a:gd name="connsiteY95" fmla="*/ 2585489 h 5450464"/>
              <a:gd name="connsiteX96" fmla="*/ 2475038 w 3561348"/>
              <a:gd name="connsiteY96" fmla="*/ 2513991 h 5450464"/>
              <a:gd name="connsiteX97" fmla="*/ 2510418 w 3561348"/>
              <a:gd name="connsiteY97" fmla="*/ 2382516 h 5450464"/>
              <a:gd name="connsiteX98" fmla="*/ 2553476 w 3561348"/>
              <a:gd name="connsiteY98" fmla="*/ 2154489 h 5450464"/>
              <a:gd name="connsiteX99" fmla="*/ 2555523 w 3561348"/>
              <a:gd name="connsiteY99" fmla="*/ 2136620 h 5450464"/>
              <a:gd name="connsiteX100" fmla="*/ 2559924 w 3561348"/>
              <a:gd name="connsiteY100" fmla="*/ 2076877 h 5450464"/>
              <a:gd name="connsiteX101" fmla="*/ 2569334 w 3561348"/>
              <a:gd name="connsiteY101" fmla="*/ 1918285 h 5450464"/>
              <a:gd name="connsiteX102" fmla="*/ 2580336 w 3561348"/>
              <a:gd name="connsiteY102" fmla="*/ 1795069 h 5450464"/>
              <a:gd name="connsiteX103" fmla="*/ 2601288 w 3561348"/>
              <a:gd name="connsiteY103" fmla="*/ 1628982 h 5450464"/>
              <a:gd name="connsiteX104" fmla="*/ 2630875 w 3561348"/>
              <a:gd name="connsiteY104" fmla="*/ 1448407 h 5450464"/>
              <a:gd name="connsiteX105" fmla="*/ 2667695 w 3561348"/>
              <a:gd name="connsiteY105" fmla="*/ 1262847 h 5450464"/>
              <a:gd name="connsiteX106" fmla="*/ 2690768 w 3561348"/>
              <a:gd name="connsiteY106" fmla="*/ 1161849 h 5450464"/>
              <a:gd name="connsiteX107" fmla="*/ 2696789 w 3561348"/>
              <a:gd name="connsiteY107" fmla="*/ 1137222 h 5450464"/>
              <a:gd name="connsiteX108" fmla="*/ 2702166 w 3561348"/>
              <a:gd name="connsiteY108" fmla="*/ 1115173 h 5450464"/>
              <a:gd name="connsiteX109" fmla="*/ 2710852 w 3561348"/>
              <a:gd name="connsiteY109" fmla="*/ 1080820 h 5450464"/>
              <a:gd name="connsiteX110" fmla="*/ 2738882 w 3561348"/>
              <a:gd name="connsiteY110" fmla="*/ 977419 h 5450464"/>
              <a:gd name="connsiteX111" fmla="*/ 2749096 w 3561348"/>
              <a:gd name="connsiteY111" fmla="*/ 943237 h 5450464"/>
              <a:gd name="connsiteX112" fmla="*/ 2753386 w 3561348"/>
              <a:gd name="connsiteY112" fmla="*/ 933884 h 5450464"/>
              <a:gd name="connsiteX113" fmla="*/ 2764053 w 3561348"/>
              <a:gd name="connsiteY113" fmla="*/ 908769 h 5450464"/>
              <a:gd name="connsiteX114" fmla="*/ 2810619 w 3561348"/>
              <a:gd name="connsiteY114" fmla="*/ 740332 h 5450464"/>
              <a:gd name="connsiteX115" fmla="*/ 2820488 w 3561348"/>
              <a:gd name="connsiteY115" fmla="*/ 674419 h 5450464"/>
              <a:gd name="connsiteX116" fmla="*/ 2821156 w 3561348"/>
              <a:gd name="connsiteY116" fmla="*/ 628094 h 5450464"/>
              <a:gd name="connsiteX117" fmla="*/ 2820981 w 3561348"/>
              <a:gd name="connsiteY117" fmla="*/ 621610 h 5450464"/>
              <a:gd name="connsiteX118" fmla="*/ 2819847 w 3561348"/>
              <a:gd name="connsiteY118" fmla="*/ 617143 h 5450464"/>
              <a:gd name="connsiteX119" fmla="*/ 3068817 w 3561348"/>
              <a:gd name="connsiteY119" fmla="*/ 846 h 5450464"/>
              <a:gd name="connsiteX120" fmla="*/ 3150245 w 3561348"/>
              <a:gd name="connsiteY120" fmla="*/ 4385 h 5450464"/>
              <a:gd name="connsiteX121" fmla="*/ 3230926 w 3561348"/>
              <a:gd name="connsiteY121" fmla="*/ 29246 h 5450464"/>
              <a:gd name="connsiteX122" fmla="*/ 3255251 w 3561348"/>
              <a:gd name="connsiteY122" fmla="*/ 42692 h 5450464"/>
              <a:gd name="connsiteX123" fmla="*/ 3288343 w 3561348"/>
              <a:gd name="connsiteY123" fmla="*/ 67000 h 5450464"/>
              <a:gd name="connsiteX124" fmla="*/ 3322684 w 3561348"/>
              <a:gd name="connsiteY124" fmla="*/ 102252 h 5450464"/>
              <a:gd name="connsiteX125" fmla="*/ 3322684 w 3561348"/>
              <a:gd name="connsiteY125" fmla="*/ 102253 h 5450464"/>
              <a:gd name="connsiteX126" fmla="*/ 3353224 w 3561348"/>
              <a:gd name="connsiteY126" fmla="*/ 144644 h 5450464"/>
              <a:gd name="connsiteX127" fmla="*/ 3393679 w 3561348"/>
              <a:gd name="connsiteY127" fmla="*/ 231287 h 5450464"/>
              <a:gd name="connsiteX128" fmla="*/ 3406405 w 3561348"/>
              <a:gd name="connsiteY128" fmla="*/ 287404 h 5450464"/>
              <a:gd name="connsiteX129" fmla="*/ 3385160 w 3561348"/>
              <a:gd name="connsiteY129" fmla="*/ 346279 h 5450464"/>
              <a:gd name="connsiteX130" fmla="*/ 3362495 w 3561348"/>
              <a:gd name="connsiteY130" fmla="*/ 319803 h 5450464"/>
              <a:gd name="connsiteX131" fmla="*/ 3352307 w 3561348"/>
              <a:gd name="connsiteY131" fmla="*/ 301141 h 5450464"/>
              <a:gd name="connsiteX132" fmla="*/ 3363869 w 3561348"/>
              <a:gd name="connsiteY132" fmla="*/ 351888 h 5450464"/>
              <a:gd name="connsiteX133" fmla="*/ 3364015 w 3561348"/>
              <a:gd name="connsiteY133" fmla="*/ 352734 h 5450464"/>
              <a:gd name="connsiteX134" fmla="*/ 3381993 w 3561348"/>
              <a:gd name="connsiteY134" fmla="*/ 379245 h 5450464"/>
              <a:gd name="connsiteX135" fmla="*/ 3401210 w 3561348"/>
              <a:gd name="connsiteY135" fmla="*/ 442842 h 5450464"/>
              <a:gd name="connsiteX136" fmla="*/ 3420635 w 3561348"/>
              <a:gd name="connsiteY136" fmla="*/ 549916 h 5450464"/>
              <a:gd name="connsiteX137" fmla="*/ 3436293 w 3561348"/>
              <a:gd name="connsiteY137" fmla="*/ 884085 h 5450464"/>
              <a:gd name="connsiteX138" fmla="*/ 3423624 w 3561348"/>
              <a:gd name="connsiteY138" fmla="*/ 1100245 h 5450464"/>
              <a:gd name="connsiteX139" fmla="*/ 3398479 w 3561348"/>
              <a:gd name="connsiteY139" fmla="*/ 1331803 h 5450464"/>
              <a:gd name="connsiteX140" fmla="*/ 3365309 w 3561348"/>
              <a:gd name="connsiteY140" fmla="*/ 1571781 h 5450464"/>
              <a:gd name="connsiteX141" fmla="*/ 3331409 w 3561348"/>
              <a:gd name="connsiteY141" fmla="*/ 1805424 h 5450464"/>
              <a:gd name="connsiteX142" fmla="*/ 3296483 w 3561348"/>
              <a:gd name="connsiteY142" fmla="*/ 2026494 h 5450464"/>
              <a:gd name="connsiteX143" fmla="*/ 3262322 w 3561348"/>
              <a:gd name="connsiteY143" fmla="*/ 2225295 h 5450464"/>
              <a:gd name="connsiteX144" fmla="*/ 3233352 w 3561348"/>
              <a:gd name="connsiteY144" fmla="*/ 2384939 h 5450464"/>
              <a:gd name="connsiteX145" fmla="*/ 3219848 w 3561348"/>
              <a:gd name="connsiteY145" fmla="*/ 2458108 h 5450464"/>
              <a:gd name="connsiteX146" fmla="*/ 3209610 w 3561348"/>
              <a:gd name="connsiteY146" fmla="*/ 2508987 h 5450464"/>
              <a:gd name="connsiteX147" fmla="*/ 3204398 w 3561348"/>
              <a:gd name="connsiteY147" fmla="*/ 2535144 h 5450464"/>
              <a:gd name="connsiteX148" fmla="*/ 3201792 w 3561348"/>
              <a:gd name="connsiteY148" fmla="*/ 2548368 h 5450464"/>
              <a:gd name="connsiteX149" fmla="*/ 3202212 w 3561348"/>
              <a:gd name="connsiteY149" fmla="*/ 2550800 h 5450464"/>
              <a:gd name="connsiteX150" fmla="*/ 3205171 w 3561348"/>
              <a:gd name="connsiteY150" fmla="*/ 2551124 h 5450464"/>
              <a:gd name="connsiteX151" fmla="*/ 3211171 w 3561348"/>
              <a:gd name="connsiteY151" fmla="*/ 2551685 h 5450464"/>
              <a:gd name="connsiteX152" fmla="*/ 3260450 w 3561348"/>
              <a:gd name="connsiteY152" fmla="*/ 2556295 h 5450464"/>
              <a:gd name="connsiteX153" fmla="*/ 3384357 w 3561348"/>
              <a:gd name="connsiteY153" fmla="*/ 2566320 h 5450464"/>
              <a:gd name="connsiteX154" fmla="*/ 3452359 w 3561348"/>
              <a:gd name="connsiteY154" fmla="*/ 2571473 h 5450464"/>
              <a:gd name="connsiteX155" fmla="*/ 3489399 w 3561348"/>
              <a:gd name="connsiteY155" fmla="*/ 2576235 h 5450464"/>
              <a:gd name="connsiteX156" fmla="*/ 3529187 w 3561348"/>
              <a:gd name="connsiteY156" fmla="*/ 2596927 h 5450464"/>
              <a:gd name="connsiteX157" fmla="*/ 3561321 w 3561348"/>
              <a:gd name="connsiteY157" fmla="*/ 2674009 h 5450464"/>
              <a:gd name="connsiteX158" fmla="*/ 3528347 w 3561348"/>
              <a:gd name="connsiteY158" fmla="*/ 2747701 h 5450464"/>
              <a:gd name="connsiteX159" fmla="*/ 3491751 w 3561348"/>
              <a:gd name="connsiteY159" fmla="*/ 2766402 h 5450464"/>
              <a:gd name="connsiteX160" fmla="*/ 3473964 w 3561348"/>
              <a:gd name="connsiteY160" fmla="*/ 2769882 h 5450464"/>
              <a:gd name="connsiteX161" fmla="*/ 3457981 w 3561348"/>
              <a:gd name="connsiteY161" fmla="*/ 2772035 h 5450464"/>
              <a:gd name="connsiteX162" fmla="*/ 3393634 w 3561348"/>
              <a:gd name="connsiteY162" fmla="*/ 2781057 h 5450464"/>
              <a:gd name="connsiteX163" fmla="*/ 3264747 w 3561348"/>
              <a:gd name="connsiteY163" fmla="*/ 2799376 h 5450464"/>
              <a:gd name="connsiteX164" fmla="*/ 3142080 w 3561348"/>
              <a:gd name="connsiteY164" fmla="*/ 2817010 h 5450464"/>
              <a:gd name="connsiteX165" fmla="*/ 3131493 w 3561348"/>
              <a:gd name="connsiteY165" fmla="*/ 2823977 h 5450464"/>
              <a:gd name="connsiteX166" fmla="*/ 3129256 w 3561348"/>
              <a:gd name="connsiteY166" fmla="*/ 2839158 h 5450464"/>
              <a:gd name="connsiteX167" fmla="*/ 3124483 w 3561348"/>
              <a:gd name="connsiteY167" fmla="*/ 2869546 h 5450464"/>
              <a:gd name="connsiteX168" fmla="*/ 3114883 w 3561348"/>
              <a:gd name="connsiteY168" fmla="*/ 2931686 h 5450464"/>
              <a:gd name="connsiteX169" fmla="*/ 3080339 w 3561348"/>
              <a:gd name="connsiteY169" fmla="*/ 3190275 h 5450464"/>
              <a:gd name="connsiteX170" fmla="*/ 3073668 w 3561348"/>
              <a:gd name="connsiteY170" fmla="*/ 3252007 h 5450464"/>
              <a:gd name="connsiteX171" fmla="*/ 3043296 w 3561348"/>
              <a:gd name="connsiteY171" fmla="*/ 3659005 h 5450464"/>
              <a:gd name="connsiteX172" fmla="*/ 3041971 w 3561348"/>
              <a:gd name="connsiteY172" fmla="*/ 3690588 h 5450464"/>
              <a:gd name="connsiteX173" fmla="*/ 3040261 w 3561348"/>
              <a:gd name="connsiteY173" fmla="*/ 3794710 h 5450464"/>
              <a:gd name="connsiteX174" fmla="*/ 3040972 w 3561348"/>
              <a:gd name="connsiteY174" fmla="*/ 3890358 h 5450464"/>
              <a:gd name="connsiteX175" fmla="*/ 3043901 w 3561348"/>
              <a:gd name="connsiteY175" fmla="*/ 3981056 h 5450464"/>
              <a:gd name="connsiteX176" fmla="*/ 3049204 w 3561348"/>
              <a:gd name="connsiteY176" fmla="*/ 4078566 h 5450464"/>
              <a:gd name="connsiteX177" fmla="*/ 3069108 w 3561348"/>
              <a:gd name="connsiteY177" fmla="*/ 4300035 h 5450464"/>
              <a:gd name="connsiteX178" fmla="*/ 3108479 w 3561348"/>
              <a:gd name="connsiteY178" fmla="*/ 4571854 h 5450464"/>
              <a:gd name="connsiteX179" fmla="*/ 3114759 w 3561348"/>
              <a:gd name="connsiteY179" fmla="*/ 4607309 h 5450464"/>
              <a:gd name="connsiteX180" fmla="*/ 3121070 w 3561348"/>
              <a:gd name="connsiteY180" fmla="*/ 4649037 h 5450464"/>
              <a:gd name="connsiteX181" fmla="*/ 3122210 w 3561348"/>
              <a:gd name="connsiteY181" fmla="*/ 4749872 h 5450464"/>
              <a:gd name="connsiteX182" fmla="*/ 3092140 w 3561348"/>
              <a:gd name="connsiteY182" fmla="*/ 4861953 h 5450464"/>
              <a:gd name="connsiteX183" fmla="*/ 3025384 w 3561348"/>
              <a:gd name="connsiteY183" fmla="*/ 4971111 h 5450464"/>
              <a:gd name="connsiteX184" fmla="*/ 2923694 w 3561348"/>
              <a:gd name="connsiteY184" fmla="*/ 5062961 h 5450464"/>
              <a:gd name="connsiteX185" fmla="*/ 2793451 w 3561348"/>
              <a:gd name="connsiteY185" fmla="*/ 5126677 h 5450464"/>
              <a:gd name="connsiteX186" fmla="*/ 2640930 w 3561348"/>
              <a:gd name="connsiteY186" fmla="*/ 5146873 h 5450464"/>
              <a:gd name="connsiteX187" fmla="*/ 2484880 w 3561348"/>
              <a:gd name="connsiteY187" fmla="*/ 5098871 h 5450464"/>
              <a:gd name="connsiteX188" fmla="*/ 2419184 w 3561348"/>
              <a:gd name="connsiteY188" fmla="*/ 5043740 h 5450464"/>
              <a:gd name="connsiteX189" fmla="*/ 2370974 w 3561348"/>
              <a:gd name="connsiteY189" fmla="*/ 4973218 h 5450464"/>
              <a:gd name="connsiteX190" fmla="*/ 2341363 w 3561348"/>
              <a:gd name="connsiteY190" fmla="*/ 4895096 h 5450464"/>
              <a:gd name="connsiteX191" fmla="*/ 2326083 w 3561348"/>
              <a:gd name="connsiteY191" fmla="*/ 4817367 h 5450464"/>
              <a:gd name="connsiteX192" fmla="*/ 2291862 w 3561348"/>
              <a:gd name="connsiteY192" fmla="*/ 4521723 h 5450464"/>
              <a:gd name="connsiteX193" fmla="*/ 2275052 w 3561348"/>
              <a:gd name="connsiteY193" fmla="*/ 4219199 h 5450464"/>
              <a:gd name="connsiteX194" fmla="*/ 2275643 w 3561348"/>
              <a:gd name="connsiteY194" fmla="*/ 3915087 h 5450464"/>
              <a:gd name="connsiteX195" fmla="*/ 2294094 w 3561348"/>
              <a:gd name="connsiteY195" fmla="*/ 3583984 h 5450464"/>
              <a:gd name="connsiteX196" fmla="*/ 2301139 w 3561348"/>
              <a:gd name="connsiteY196" fmla="*/ 3503069 h 5450464"/>
              <a:gd name="connsiteX197" fmla="*/ 2308311 w 3561348"/>
              <a:gd name="connsiteY197" fmla="*/ 3431096 h 5450464"/>
              <a:gd name="connsiteX198" fmla="*/ 2320973 w 3561348"/>
              <a:gd name="connsiteY198" fmla="*/ 3318831 h 5450464"/>
              <a:gd name="connsiteX199" fmla="*/ 2346475 w 3561348"/>
              <a:gd name="connsiteY199" fmla="*/ 3128430 h 5450464"/>
              <a:gd name="connsiteX200" fmla="*/ 2356020 w 3561348"/>
              <a:gd name="connsiteY200" fmla="*/ 3068767 h 5450464"/>
              <a:gd name="connsiteX201" fmla="*/ 2364292 w 3561348"/>
              <a:gd name="connsiteY201" fmla="*/ 3022485 h 5450464"/>
              <a:gd name="connsiteX202" fmla="*/ 2368319 w 3561348"/>
              <a:gd name="connsiteY202" fmla="*/ 3000113 h 5450464"/>
              <a:gd name="connsiteX203" fmla="*/ 2370234 w 3561348"/>
              <a:gd name="connsiteY203" fmla="*/ 2989621 h 5450464"/>
              <a:gd name="connsiteX204" fmla="*/ 2371193 w 3561348"/>
              <a:gd name="connsiteY204" fmla="*/ 2984520 h 5450464"/>
              <a:gd name="connsiteX205" fmla="*/ 2369912 w 3561348"/>
              <a:gd name="connsiteY205" fmla="*/ 2983828 h 5450464"/>
              <a:gd name="connsiteX206" fmla="*/ 2367656 w 3561348"/>
              <a:gd name="connsiteY206" fmla="*/ 2984211 h 5450464"/>
              <a:gd name="connsiteX207" fmla="*/ 2334139 w 3561348"/>
              <a:gd name="connsiteY207" fmla="*/ 2988785 h 5450464"/>
              <a:gd name="connsiteX208" fmla="*/ 2324070 w 3561348"/>
              <a:gd name="connsiteY208" fmla="*/ 2989500 h 5450464"/>
              <a:gd name="connsiteX209" fmla="*/ 2313679 w 3561348"/>
              <a:gd name="connsiteY209" fmla="*/ 2990234 h 5450464"/>
              <a:gd name="connsiteX210" fmla="*/ 2253111 w 3561348"/>
              <a:gd name="connsiteY210" fmla="*/ 2996476 h 5450464"/>
              <a:gd name="connsiteX211" fmla="*/ 2018461 w 3561348"/>
              <a:gd name="connsiteY211" fmla="*/ 3038560 h 5450464"/>
              <a:gd name="connsiteX212" fmla="*/ 1652285 w 3561348"/>
              <a:gd name="connsiteY212" fmla="*/ 3131063 h 5450464"/>
              <a:gd name="connsiteX213" fmla="*/ 1415891 w 3561348"/>
              <a:gd name="connsiteY213" fmla="*/ 3202722 h 5450464"/>
              <a:gd name="connsiteX214" fmla="*/ 1256181 w 3561348"/>
              <a:gd name="connsiteY214" fmla="*/ 3258827 h 5450464"/>
              <a:gd name="connsiteX215" fmla="*/ 1107604 w 3561348"/>
              <a:gd name="connsiteY215" fmla="*/ 3316786 h 5450464"/>
              <a:gd name="connsiteX216" fmla="*/ 1079210 w 3561348"/>
              <a:gd name="connsiteY216" fmla="*/ 3328894 h 5450464"/>
              <a:gd name="connsiteX217" fmla="*/ 1072912 w 3561348"/>
              <a:gd name="connsiteY217" fmla="*/ 3332497 h 5450464"/>
              <a:gd name="connsiteX218" fmla="*/ 1069872 w 3561348"/>
              <a:gd name="connsiteY218" fmla="*/ 3339554 h 5450464"/>
              <a:gd name="connsiteX219" fmla="*/ 1063907 w 3561348"/>
              <a:gd name="connsiteY219" fmla="*/ 3353502 h 5450464"/>
              <a:gd name="connsiteX220" fmla="*/ 1036505 w 3561348"/>
              <a:gd name="connsiteY220" fmla="*/ 3417069 h 5450464"/>
              <a:gd name="connsiteX221" fmla="*/ 980886 w 3561348"/>
              <a:gd name="connsiteY221" fmla="*/ 3547343 h 5450464"/>
              <a:gd name="connsiteX222" fmla="*/ 877529 w 3561348"/>
              <a:gd name="connsiteY222" fmla="*/ 3796080 h 5450464"/>
              <a:gd name="connsiteX223" fmla="*/ 778004 w 3561348"/>
              <a:gd name="connsiteY223" fmla="*/ 4042727 h 5450464"/>
              <a:gd name="connsiteX224" fmla="*/ 674389 w 3561348"/>
              <a:gd name="connsiteY224" fmla="*/ 4304162 h 5450464"/>
              <a:gd name="connsiteX225" fmla="*/ 560367 w 3561348"/>
              <a:gd name="connsiteY225" fmla="*/ 4593866 h 5450464"/>
              <a:gd name="connsiteX226" fmla="*/ 437658 w 3561348"/>
              <a:gd name="connsiteY226" fmla="*/ 4905572 h 5450464"/>
              <a:gd name="connsiteX227" fmla="*/ 287911 w 3561348"/>
              <a:gd name="connsiteY227" fmla="*/ 5286184 h 5450464"/>
              <a:gd name="connsiteX228" fmla="*/ 269189 w 3561348"/>
              <a:gd name="connsiteY228" fmla="*/ 5333882 h 5450464"/>
              <a:gd name="connsiteX229" fmla="*/ 259770 w 3561348"/>
              <a:gd name="connsiteY229" fmla="*/ 5357814 h 5450464"/>
              <a:gd name="connsiteX230" fmla="*/ 252425 w 3561348"/>
              <a:gd name="connsiteY230" fmla="*/ 5374208 h 5450464"/>
              <a:gd name="connsiteX231" fmla="*/ 242061 w 3561348"/>
              <a:gd name="connsiteY231" fmla="*/ 5392031 h 5450464"/>
              <a:gd name="connsiteX232" fmla="*/ 212516 w 3561348"/>
              <a:gd name="connsiteY232" fmla="*/ 5424008 h 5450464"/>
              <a:gd name="connsiteX233" fmla="*/ 171633 w 3561348"/>
              <a:gd name="connsiteY233" fmla="*/ 5445167 h 5450464"/>
              <a:gd name="connsiteX234" fmla="*/ 125163 w 3561348"/>
              <a:gd name="connsiteY234" fmla="*/ 5450003 h 5450464"/>
              <a:gd name="connsiteX235" fmla="*/ 79931 w 3561348"/>
              <a:gd name="connsiteY235" fmla="*/ 5436989 h 5450464"/>
              <a:gd name="connsiteX236" fmla="*/ 42609 w 3561348"/>
              <a:gd name="connsiteY236" fmla="*/ 5407030 h 5450464"/>
              <a:gd name="connsiteX237" fmla="*/ 20118 w 3561348"/>
              <a:gd name="connsiteY237" fmla="*/ 5365438 h 5450464"/>
              <a:gd name="connsiteX238" fmla="*/ 14548 w 3561348"/>
              <a:gd name="connsiteY238" fmla="*/ 5321660 h 5450464"/>
              <a:gd name="connsiteX239" fmla="*/ 19789 w 3561348"/>
              <a:gd name="connsiteY239" fmla="*/ 5285850 h 5450464"/>
              <a:gd name="connsiteX240" fmla="*/ 45265 w 3561348"/>
              <a:gd name="connsiteY240" fmla="*/ 5179987 h 5450464"/>
              <a:gd name="connsiteX241" fmla="*/ 69267 w 3561348"/>
              <a:gd name="connsiteY241" fmla="*/ 5091942 h 5450464"/>
              <a:gd name="connsiteX242" fmla="*/ 85695 w 3561348"/>
              <a:gd name="connsiteY242" fmla="*/ 4990011 h 5450464"/>
              <a:gd name="connsiteX243" fmla="*/ 149101 w 3561348"/>
              <a:gd name="connsiteY243" fmla="*/ 4684551 h 5450464"/>
              <a:gd name="connsiteX244" fmla="*/ 242212 w 3561348"/>
              <a:gd name="connsiteY244" fmla="*/ 4346602 h 5450464"/>
              <a:gd name="connsiteX245" fmla="*/ 361850 w 3561348"/>
              <a:gd name="connsiteY245" fmla="*/ 3988073 h 5450464"/>
              <a:gd name="connsiteX246" fmla="*/ 430885 w 3561348"/>
              <a:gd name="connsiteY246" fmla="*/ 3800661 h 5450464"/>
              <a:gd name="connsiteX247" fmla="*/ 439975 w 3561348"/>
              <a:gd name="connsiteY247" fmla="*/ 3776786 h 5450464"/>
              <a:gd name="connsiteX248" fmla="*/ 444177 w 3561348"/>
              <a:gd name="connsiteY248" fmla="*/ 3765803 h 5450464"/>
              <a:gd name="connsiteX249" fmla="*/ 444258 w 3561348"/>
              <a:gd name="connsiteY249" fmla="*/ 3764870 h 5450464"/>
              <a:gd name="connsiteX250" fmla="*/ 444397 w 3561348"/>
              <a:gd name="connsiteY250" fmla="*/ 3761749 h 5450464"/>
              <a:gd name="connsiteX251" fmla="*/ 443912 w 3561348"/>
              <a:gd name="connsiteY251" fmla="*/ 3757817 h 5450464"/>
              <a:gd name="connsiteX252" fmla="*/ 443015 w 3561348"/>
              <a:gd name="connsiteY252" fmla="*/ 3756266 h 5450464"/>
              <a:gd name="connsiteX253" fmla="*/ 440571 w 3561348"/>
              <a:gd name="connsiteY253" fmla="*/ 3757522 h 5450464"/>
              <a:gd name="connsiteX254" fmla="*/ 436554 w 3561348"/>
              <a:gd name="connsiteY254" fmla="*/ 3761167 h 5450464"/>
              <a:gd name="connsiteX255" fmla="*/ 436196 w 3561348"/>
              <a:gd name="connsiteY255" fmla="*/ 3761616 h 5450464"/>
              <a:gd name="connsiteX256" fmla="*/ 436079 w 3561348"/>
              <a:gd name="connsiteY256" fmla="*/ 3761781 h 5450464"/>
              <a:gd name="connsiteX257" fmla="*/ 435892 w 3561348"/>
              <a:gd name="connsiteY257" fmla="*/ 3761886 h 5450464"/>
              <a:gd name="connsiteX258" fmla="*/ 426802 w 3561348"/>
              <a:gd name="connsiteY258" fmla="*/ 3763817 h 5450464"/>
              <a:gd name="connsiteX259" fmla="*/ 369269 w 3561348"/>
              <a:gd name="connsiteY259" fmla="*/ 3772861 h 5450464"/>
              <a:gd name="connsiteX260" fmla="*/ 304887 w 3561348"/>
              <a:gd name="connsiteY260" fmla="*/ 3774595 h 5450464"/>
              <a:gd name="connsiteX261" fmla="*/ 163688 w 3561348"/>
              <a:gd name="connsiteY261" fmla="*/ 3738734 h 5450464"/>
              <a:gd name="connsiteX262" fmla="*/ 43805 w 3561348"/>
              <a:gd name="connsiteY262" fmla="*/ 3631659 h 5450464"/>
              <a:gd name="connsiteX263" fmla="*/ 8861 w 3561348"/>
              <a:gd name="connsiteY263" fmla="*/ 3551928 h 5450464"/>
              <a:gd name="connsiteX264" fmla="*/ 634 w 3561348"/>
              <a:gd name="connsiteY264" fmla="*/ 3465301 h 5450464"/>
              <a:gd name="connsiteX265" fmla="*/ 16731 w 3561348"/>
              <a:gd name="connsiteY265" fmla="*/ 3385008 h 5450464"/>
              <a:gd name="connsiteX266" fmla="*/ 23040 w 3561348"/>
              <a:gd name="connsiteY266" fmla="*/ 3367903 h 5450464"/>
              <a:gd name="connsiteX267" fmla="*/ 29285 w 3561348"/>
              <a:gd name="connsiteY267" fmla="*/ 3354003 h 5450464"/>
              <a:gd name="connsiteX268" fmla="*/ 42022 w 3561348"/>
              <a:gd name="connsiteY268" fmla="*/ 3326305 h 5450464"/>
              <a:gd name="connsiteX269" fmla="*/ 130548 w 3561348"/>
              <a:gd name="connsiteY269" fmla="*/ 3197213 h 5450464"/>
              <a:gd name="connsiteX270" fmla="*/ 245407 w 3561348"/>
              <a:gd name="connsiteY270" fmla="*/ 3099794 h 5450464"/>
              <a:gd name="connsiteX271" fmla="*/ 367399 w 3561348"/>
              <a:gd name="connsiteY271" fmla="*/ 3033418 h 5450464"/>
              <a:gd name="connsiteX272" fmla="*/ 486271 w 3561348"/>
              <a:gd name="connsiteY272" fmla="*/ 2988702 h 5450464"/>
              <a:gd name="connsiteX273" fmla="*/ 597839 w 3561348"/>
              <a:gd name="connsiteY273" fmla="*/ 2956418 h 5450464"/>
              <a:gd name="connsiteX274" fmla="*/ 700105 w 3561348"/>
              <a:gd name="connsiteY274" fmla="*/ 2931000 h 5450464"/>
              <a:gd name="connsiteX275" fmla="*/ 792470 w 3561348"/>
              <a:gd name="connsiteY275" fmla="*/ 2908531 h 5450464"/>
              <a:gd name="connsiteX276" fmla="*/ 812158 w 3561348"/>
              <a:gd name="connsiteY276" fmla="*/ 2903731 h 5450464"/>
              <a:gd name="connsiteX277" fmla="*/ 815215 w 3561348"/>
              <a:gd name="connsiteY277" fmla="*/ 2903784 h 5450464"/>
              <a:gd name="connsiteX278" fmla="*/ 821842 w 3561348"/>
              <a:gd name="connsiteY278" fmla="*/ 2902931 h 5450464"/>
              <a:gd name="connsiteX279" fmla="*/ 827014 w 3561348"/>
              <a:gd name="connsiteY279" fmla="*/ 2897007 h 5450464"/>
              <a:gd name="connsiteX280" fmla="*/ 846722 w 3561348"/>
              <a:gd name="connsiteY280" fmla="*/ 2858671 h 5450464"/>
              <a:gd name="connsiteX281" fmla="*/ 888579 w 3561348"/>
              <a:gd name="connsiteY281" fmla="*/ 2778481 h 5450464"/>
              <a:gd name="connsiteX282" fmla="*/ 968672 w 3561348"/>
              <a:gd name="connsiteY282" fmla="*/ 2631887 h 5450464"/>
              <a:gd name="connsiteX283" fmla="*/ 1115180 w 3561348"/>
              <a:gd name="connsiteY283" fmla="*/ 2389544 h 5450464"/>
              <a:gd name="connsiteX284" fmla="*/ 1179292 w 3561348"/>
              <a:gd name="connsiteY284" fmla="*/ 2294893 h 5450464"/>
              <a:gd name="connsiteX285" fmla="*/ 1236747 w 3561348"/>
              <a:gd name="connsiteY285" fmla="*/ 2216343 h 5450464"/>
              <a:gd name="connsiteX286" fmla="*/ 1290055 w 3561348"/>
              <a:gd name="connsiteY286" fmla="*/ 2145306 h 5450464"/>
              <a:gd name="connsiteX287" fmla="*/ 1316862 w 3561348"/>
              <a:gd name="connsiteY287" fmla="*/ 2109132 h 5450464"/>
              <a:gd name="connsiteX288" fmla="*/ 1331527 w 3561348"/>
              <a:gd name="connsiteY288" fmla="*/ 2088408 h 5450464"/>
              <a:gd name="connsiteX289" fmla="*/ 1336178 w 3561348"/>
              <a:gd name="connsiteY289" fmla="*/ 2082235 h 5450464"/>
              <a:gd name="connsiteX290" fmla="*/ 1337020 w 3561348"/>
              <a:gd name="connsiteY290" fmla="*/ 2082380 h 5450464"/>
              <a:gd name="connsiteX291" fmla="*/ 1743111 w 3561348"/>
              <a:gd name="connsiteY291" fmla="*/ 1366586 h 5450464"/>
              <a:gd name="connsiteX292" fmla="*/ 2189768 w 3561348"/>
              <a:gd name="connsiteY292" fmla="*/ 701193 h 5450464"/>
              <a:gd name="connsiteX293" fmla="*/ 2755140 w 3561348"/>
              <a:gd name="connsiteY293" fmla="*/ 138920 h 5450464"/>
              <a:gd name="connsiteX294" fmla="*/ 2777932 w 3561348"/>
              <a:gd name="connsiteY294" fmla="*/ 124343 h 5450464"/>
              <a:gd name="connsiteX295" fmla="*/ 2911690 w 3561348"/>
              <a:gd name="connsiteY295" fmla="*/ 41990 h 5450464"/>
              <a:gd name="connsiteX296" fmla="*/ 3028757 w 3561348"/>
              <a:gd name="connsiteY296" fmla="*/ 5360 h 5450464"/>
              <a:gd name="connsiteX297" fmla="*/ 3068817 w 3561348"/>
              <a:gd name="connsiteY297" fmla="*/ 846 h 545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3561348" h="5450464">
                <a:moveTo>
                  <a:pt x="598421" y="3080062"/>
                </a:moveTo>
                <a:cubicBezTo>
                  <a:pt x="584432" y="3081187"/>
                  <a:pt x="568923" y="3082944"/>
                  <a:pt x="551892" y="3085332"/>
                </a:cubicBezTo>
                <a:cubicBezTo>
                  <a:pt x="543377" y="3086526"/>
                  <a:pt x="534221" y="3088004"/>
                  <a:pt x="524423" y="3089767"/>
                </a:cubicBezTo>
                <a:cubicBezTo>
                  <a:pt x="514626" y="3091530"/>
                  <a:pt x="504187" y="3093578"/>
                  <a:pt x="493107" y="3095910"/>
                </a:cubicBezTo>
                <a:cubicBezTo>
                  <a:pt x="478381" y="3099219"/>
                  <a:pt x="461508" y="3103715"/>
                  <a:pt x="442486" y="3109398"/>
                </a:cubicBezTo>
                <a:cubicBezTo>
                  <a:pt x="423465" y="3115082"/>
                  <a:pt x="402600" y="3122662"/>
                  <a:pt x="379890" y="3132138"/>
                </a:cubicBezTo>
                <a:cubicBezTo>
                  <a:pt x="357076" y="3141274"/>
                  <a:pt x="332861" y="3153102"/>
                  <a:pt x="307244" y="3167621"/>
                </a:cubicBezTo>
                <a:cubicBezTo>
                  <a:pt x="281627" y="3182139"/>
                  <a:pt x="255693" y="3200481"/>
                  <a:pt x="229442" y="3222645"/>
                </a:cubicBezTo>
                <a:cubicBezTo>
                  <a:pt x="203121" y="3244784"/>
                  <a:pt x="178936" y="3270823"/>
                  <a:pt x="156888" y="3300759"/>
                </a:cubicBezTo>
                <a:cubicBezTo>
                  <a:pt x="134839" y="3330695"/>
                  <a:pt x="116606" y="3363460"/>
                  <a:pt x="102187" y="3399054"/>
                </a:cubicBezTo>
                <a:cubicBezTo>
                  <a:pt x="93750" y="3418050"/>
                  <a:pt x="88357" y="3438759"/>
                  <a:pt x="86009" y="3461180"/>
                </a:cubicBezTo>
                <a:cubicBezTo>
                  <a:pt x="83661" y="3483601"/>
                  <a:pt x="85106" y="3506009"/>
                  <a:pt x="90344" y="3528404"/>
                </a:cubicBezTo>
                <a:cubicBezTo>
                  <a:pt x="96118" y="3550711"/>
                  <a:pt x="105301" y="3571217"/>
                  <a:pt x="117894" y="3589922"/>
                </a:cubicBezTo>
                <a:cubicBezTo>
                  <a:pt x="130486" y="3608628"/>
                  <a:pt x="145360" y="3624535"/>
                  <a:pt x="162515" y="3637645"/>
                </a:cubicBezTo>
                <a:cubicBezTo>
                  <a:pt x="179620" y="3651123"/>
                  <a:pt x="197959" y="3661817"/>
                  <a:pt x="217533" y="3669728"/>
                </a:cubicBezTo>
                <a:cubicBezTo>
                  <a:pt x="237106" y="3677639"/>
                  <a:pt x="257108" y="3683039"/>
                  <a:pt x="277539" y="3685927"/>
                </a:cubicBezTo>
                <a:cubicBezTo>
                  <a:pt x="317277" y="3690812"/>
                  <a:pt x="355272" y="3689660"/>
                  <a:pt x="391523" y="3682469"/>
                </a:cubicBezTo>
                <a:lnTo>
                  <a:pt x="417086" y="3676946"/>
                </a:lnTo>
                <a:lnTo>
                  <a:pt x="433764" y="3672084"/>
                </a:lnTo>
                <a:cubicBezTo>
                  <a:pt x="444446" y="3668652"/>
                  <a:pt x="455004" y="3664782"/>
                  <a:pt x="465438" y="3660474"/>
                </a:cubicBezTo>
                <a:cubicBezTo>
                  <a:pt x="486224" y="3651710"/>
                  <a:pt x="506635" y="3641753"/>
                  <a:pt x="526671" y="3630603"/>
                </a:cubicBezTo>
                <a:cubicBezTo>
                  <a:pt x="549427" y="3617926"/>
                  <a:pt x="571213" y="3604812"/>
                  <a:pt x="592028" y="3591261"/>
                </a:cubicBezTo>
                <a:cubicBezTo>
                  <a:pt x="599468" y="3586429"/>
                  <a:pt x="606823" y="3581660"/>
                  <a:pt x="614091" y="3576954"/>
                </a:cubicBezTo>
                <a:cubicBezTo>
                  <a:pt x="616071" y="3575572"/>
                  <a:pt x="617789" y="3574501"/>
                  <a:pt x="619247" y="3573742"/>
                </a:cubicBezTo>
                <a:lnTo>
                  <a:pt x="617713" y="3578313"/>
                </a:lnTo>
                <a:lnTo>
                  <a:pt x="614684" y="3587400"/>
                </a:lnTo>
                <a:cubicBezTo>
                  <a:pt x="610629" y="3599793"/>
                  <a:pt x="606666" y="3611880"/>
                  <a:pt x="602796" y="3623661"/>
                </a:cubicBezTo>
                <a:cubicBezTo>
                  <a:pt x="594849" y="3649024"/>
                  <a:pt x="587237" y="3673241"/>
                  <a:pt x="579960" y="3696311"/>
                </a:cubicBezTo>
                <a:cubicBezTo>
                  <a:pt x="563498" y="3751498"/>
                  <a:pt x="548263" y="3802579"/>
                  <a:pt x="534255" y="3849552"/>
                </a:cubicBezTo>
                <a:cubicBezTo>
                  <a:pt x="529861" y="3865399"/>
                  <a:pt x="525554" y="3880916"/>
                  <a:pt x="521336" y="3896103"/>
                </a:cubicBezTo>
                <a:cubicBezTo>
                  <a:pt x="573297" y="3766880"/>
                  <a:pt x="626017" y="3638687"/>
                  <a:pt x="679496" y="3511524"/>
                </a:cubicBezTo>
                <a:cubicBezTo>
                  <a:pt x="614649" y="3552436"/>
                  <a:pt x="549382" y="3586316"/>
                  <a:pt x="483694" y="3613165"/>
                </a:cubicBezTo>
                <a:cubicBezTo>
                  <a:pt x="418006" y="3640014"/>
                  <a:pt x="353324" y="3650362"/>
                  <a:pt x="289648" y="3644209"/>
                </a:cubicBezTo>
                <a:cubicBezTo>
                  <a:pt x="232641" y="3636220"/>
                  <a:pt x="188501" y="3611465"/>
                  <a:pt x="157227" y="3569944"/>
                </a:cubicBezTo>
                <a:cubicBezTo>
                  <a:pt x="125953" y="3528423"/>
                  <a:pt x="120419" y="3478039"/>
                  <a:pt x="140625" y="3418793"/>
                </a:cubicBezTo>
                <a:cubicBezTo>
                  <a:pt x="180957" y="3321693"/>
                  <a:pt x="242481" y="3247815"/>
                  <a:pt x="325194" y="3197161"/>
                </a:cubicBezTo>
                <a:cubicBezTo>
                  <a:pt x="407907" y="3146506"/>
                  <a:pt x="498983" y="3107473"/>
                  <a:pt x="598421" y="3080062"/>
                </a:cubicBezTo>
                <a:close/>
                <a:moveTo>
                  <a:pt x="2033398" y="1514451"/>
                </a:moveTo>
                <a:cubicBezTo>
                  <a:pt x="1983500" y="1591158"/>
                  <a:pt x="1934627" y="1668510"/>
                  <a:pt x="1886778" y="1746508"/>
                </a:cubicBezTo>
                <a:lnTo>
                  <a:pt x="1746307" y="1982438"/>
                </a:lnTo>
                <a:lnTo>
                  <a:pt x="1761308" y="1974557"/>
                </a:lnTo>
                <a:cubicBezTo>
                  <a:pt x="1766653" y="1971369"/>
                  <a:pt x="1772343" y="1967619"/>
                  <a:pt x="1778377" y="1963308"/>
                </a:cubicBezTo>
                <a:cubicBezTo>
                  <a:pt x="1795259" y="1951217"/>
                  <a:pt x="1816184" y="1929188"/>
                  <a:pt x="1841151" y="1897219"/>
                </a:cubicBezTo>
                <a:cubicBezTo>
                  <a:pt x="1853372" y="1881154"/>
                  <a:pt x="1865433" y="1863824"/>
                  <a:pt x="1877333" y="1845232"/>
                </a:cubicBezTo>
                <a:cubicBezTo>
                  <a:pt x="1889232" y="1826639"/>
                  <a:pt x="1900781" y="1807959"/>
                  <a:pt x="1911980" y="1789192"/>
                </a:cubicBezTo>
                <a:cubicBezTo>
                  <a:pt x="1934613" y="1751028"/>
                  <a:pt x="1954473" y="1714602"/>
                  <a:pt x="1971560" y="1679911"/>
                </a:cubicBezTo>
                <a:cubicBezTo>
                  <a:pt x="1986308" y="1649917"/>
                  <a:pt x="1998270" y="1622563"/>
                  <a:pt x="2007445" y="1597849"/>
                </a:cubicBezTo>
                <a:cubicBezTo>
                  <a:pt x="2016620" y="1573135"/>
                  <a:pt x="2023983" y="1550396"/>
                  <a:pt x="2029534" y="1529634"/>
                </a:cubicBezTo>
                <a:cubicBezTo>
                  <a:pt x="2030845" y="1524569"/>
                  <a:pt x="2032133" y="1519508"/>
                  <a:pt x="2033398" y="1514451"/>
                </a:cubicBezTo>
                <a:close/>
                <a:moveTo>
                  <a:pt x="2819847" y="617143"/>
                </a:moveTo>
                <a:cubicBezTo>
                  <a:pt x="2814773" y="621010"/>
                  <a:pt x="2810031" y="624845"/>
                  <a:pt x="2805622" y="628645"/>
                </a:cubicBezTo>
                <a:cubicBezTo>
                  <a:pt x="2780326" y="650951"/>
                  <a:pt x="2758236" y="671791"/>
                  <a:pt x="2739353" y="691164"/>
                </a:cubicBezTo>
                <a:cubicBezTo>
                  <a:pt x="2720470" y="710537"/>
                  <a:pt x="2703629" y="728705"/>
                  <a:pt x="2688830" y="745668"/>
                </a:cubicBezTo>
                <a:cubicBezTo>
                  <a:pt x="2659883" y="779348"/>
                  <a:pt x="2634907" y="810238"/>
                  <a:pt x="2613900" y="838338"/>
                </a:cubicBezTo>
                <a:cubicBezTo>
                  <a:pt x="2573660" y="886346"/>
                  <a:pt x="2530873" y="937406"/>
                  <a:pt x="2485540" y="991518"/>
                </a:cubicBezTo>
                <a:cubicBezTo>
                  <a:pt x="2458339" y="1023821"/>
                  <a:pt x="2431158" y="1056094"/>
                  <a:pt x="2403995" y="1088336"/>
                </a:cubicBezTo>
                <a:cubicBezTo>
                  <a:pt x="2376833" y="1120578"/>
                  <a:pt x="2348446" y="1154280"/>
                  <a:pt x="2318836" y="1189443"/>
                </a:cubicBezTo>
                <a:cubicBezTo>
                  <a:pt x="2312360" y="1197061"/>
                  <a:pt x="2305837" y="1204686"/>
                  <a:pt x="2299267" y="1212319"/>
                </a:cubicBezTo>
                <a:cubicBezTo>
                  <a:pt x="2295913" y="1222188"/>
                  <a:pt x="2292505" y="1232164"/>
                  <a:pt x="2289043" y="1242245"/>
                </a:cubicBezTo>
                <a:cubicBezTo>
                  <a:pt x="2267972" y="1301332"/>
                  <a:pt x="2240674" y="1365413"/>
                  <a:pt x="2207149" y="1434488"/>
                </a:cubicBezTo>
                <a:cubicBezTo>
                  <a:pt x="2173990" y="1502088"/>
                  <a:pt x="2135803" y="1573919"/>
                  <a:pt x="2092589" y="1649980"/>
                </a:cubicBezTo>
                <a:cubicBezTo>
                  <a:pt x="2070708" y="1688686"/>
                  <a:pt x="2047299" y="1729001"/>
                  <a:pt x="2022362" y="1770926"/>
                </a:cubicBezTo>
                <a:cubicBezTo>
                  <a:pt x="1997426" y="1812850"/>
                  <a:pt x="1971425" y="1855318"/>
                  <a:pt x="1944359" y="1898330"/>
                </a:cubicBezTo>
                <a:cubicBezTo>
                  <a:pt x="1917032" y="1941869"/>
                  <a:pt x="1889980" y="1983409"/>
                  <a:pt x="1863203" y="2022952"/>
                </a:cubicBezTo>
                <a:cubicBezTo>
                  <a:pt x="1836425" y="2062495"/>
                  <a:pt x="1812031" y="2096234"/>
                  <a:pt x="1790020" y="2124170"/>
                </a:cubicBezTo>
                <a:cubicBezTo>
                  <a:pt x="1739726" y="2187993"/>
                  <a:pt x="1693104" y="2237488"/>
                  <a:pt x="1650157" y="2272657"/>
                </a:cubicBezTo>
                <a:cubicBezTo>
                  <a:pt x="1628876" y="2290006"/>
                  <a:pt x="1609121" y="2304140"/>
                  <a:pt x="1590892" y="2315060"/>
                </a:cubicBezTo>
                <a:lnTo>
                  <a:pt x="1564289" y="2331940"/>
                </a:lnTo>
                <a:cubicBezTo>
                  <a:pt x="1559892" y="2335013"/>
                  <a:pt x="1555600" y="2337996"/>
                  <a:pt x="1551413" y="2340888"/>
                </a:cubicBezTo>
                <a:cubicBezTo>
                  <a:pt x="1549400" y="2342211"/>
                  <a:pt x="1547126" y="2343990"/>
                  <a:pt x="1544592" y="2346226"/>
                </a:cubicBezTo>
                <a:cubicBezTo>
                  <a:pt x="1542817" y="2347806"/>
                  <a:pt x="1541960" y="2348261"/>
                  <a:pt x="1542021" y="2347589"/>
                </a:cubicBezTo>
                <a:cubicBezTo>
                  <a:pt x="1514458" y="2398401"/>
                  <a:pt x="1487126" y="2449295"/>
                  <a:pt x="1460026" y="2500269"/>
                </a:cubicBezTo>
                <a:cubicBezTo>
                  <a:pt x="1391462" y="2629688"/>
                  <a:pt x="1324635" y="2759508"/>
                  <a:pt x="1259548" y="2889731"/>
                </a:cubicBezTo>
                <a:cubicBezTo>
                  <a:pt x="1314820" y="2874016"/>
                  <a:pt x="1370229" y="2858811"/>
                  <a:pt x="1425774" y="2844114"/>
                </a:cubicBezTo>
                <a:cubicBezTo>
                  <a:pt x="1442584" y="2835205"/>
                  <a:pt x="1457259" y="2826689"/>
                  <a:pt x="1469801" y="2818566"/>
                </a:cubicBezTo>
                <a:cubicBezTo>
                  <a:pt x="1486238" y="2807778"/>
                  <a:pt x="1499652" y="2797560"/>
                  <a:pt x="1510044" y="2787913"/>
                </a:cubicBezTo>
                <a:cubicBezTo>
                  <a:pt x="1515110" y="2783144"/>
                  <a:pt x="1519796" y="2778438"/>
                  <a:pt x="1524102" y="2773795"/>
                </a:cubicBezTo>
                <a:cubicBezTo>
                  <a:pt x="1528409" y="2769152"/>
                  <a:pt x="1534232" y="2764093"/>
                  <a:pt x="1541570" y="2758618"/>
                </a:cubicBezTo>
                <a:cubicBezTo>
                  <a:pt x="1549591" y="2753072"/>
                  <a:pt x="1563797" y="2747514"/>
                  <a:pt x="1584189" y="2741944"/>
                </a:cubicBezTo>
                <a:cubicBezTo>
                  <a:pt x="1604581" y="2736374"/>
                  <a:pt x="1618918" y="2734798"/>
                  <a:pt x="1627200" y="2737214"/>
                </a:cubicBezTo>
                <a:lnTo>
                  <a:pt x="1627200" y="2737215"/>
                </a:lnTo>
                <a:cubicBezTo>
                  <a:pt x="1652306" y="2750682"/>
                  <a:pt x="1656324" y="2768827"/>
                  <a:pt x="1639254" y="2791651"/>
                </a:cubicBezTo>
                <a:cubicBezTo>
                  <a:pt x="1644568" y="2790339"/>
                  <a:pt x="1649862" y="2789055"/>
                  <a:pt x="1655137" y="2787798"/>
                </a:cubicBezTo>
                <a:cubicBezTo>
                  <a:pt x="1655192" y="2787788"/>
                  <a:pt x="1655270" y="2787775"/>
                  <a:pt x="1655372" y="2787757"/>
                </a:cubicBezTo>
                <a:cubicBezTo>
                  <a:pt x="1653970" y="2782146"/>
                  <a:pt x="1657508" y="2775471"/>
                  <a:pt x="1665985" y="2767732"/>
                </a:cubicBezTo>
                <a:cubicBezTo>
                  <a:pt x="1674463" y="2759994"/>
                  <a:pt x="1689159" y="2751103"/>
                  <a:pt x="1710073" y="2741061"/>
                </a:cubicBezTo>
                <a:cubicBezTo>
                  <a:pt x="1735394" y="2728902"/>
                  <a:pt x="1768239" y="2716315"/>
                  <a:pt x="1808606" y="2703302"/>
                </a:cubicBezTo>
                <a:cubicBezTo>
                  <a:pt x="1850096" y="2689828"/>
                  <a:pt x="1895546" y="2677293"/>
                  <a:pt x="1944956" y="2665695"/>
                </a:cubicBezTo>
                <a:cubicBezTo>
                  <a:pt x="1995273" y="2653847"/>
                  <a:pt x="2044990" y="2644101"/>
                  <a:pt x="2094109" y="2636457"/>
                </a:cubicBezTo>
                <a:cubicBezTo>
                  <a:pt x="2143228" y="2628814"/>
                  <a:pt x="2188044" y="2623893"/>
                  <a:pt x="2228558" y="2621697"/>
                </a:cubicBezTo>
                <a:cubicBezTo>
                  <a:pt x="2263832" y="2620199"/>
                  <a:pt x="2297331" y="2618790"/>
                  <a:pt x="2329054" y="2617470"/>
                </a:cubicBezTo>
                <a:cubicBezTo>
                  <a:pt x="2345920" y="2616737"/>
                  <a:pt x="2359990" y="2616487"/>
                  <a:pt x="2371263" y="2616719"/>
                </a:cubicBezTo>
                <a:cubicBezTo>
                  <a:pt x="2383602" y="2616768"/>
                  <a:pt x="2395722" y="2616805"/>
                  <a:pt x="2407622" y="2616833"/>
                </a:cubicBezTo>
                <a:cubicBezTo>
                  <a:pt x="2413473" y="2616786"/>
                  <a:pt x="2419533" y="2616839"/>
                  <a:pt x="2425800" y="2616993"/>
                </a:cubicBezTo>
                <a:cubicBezTo>
                  <a:pt x="2432068" y="2617146"/>
                  <a:pt x="2437974" y="2616803"/>
                  <a:pt x="2443520" y="2615962"/>
                </a:cubicBezTo>
                <a:cubicBezTo>
                  <a:pt x="2446918" y="2605698"/>
                  <a:pt x="2450262" y="2595540"/>
                  <a:pt x="2453552" y="2585489"/>
                </a:cubicBezTo>
                <a:cubicBezTo>
                  <a:pt x="2460811" y="2561373"/>
                  <a:pt x="2467973" y="2537541"/>
                  <a:pt x="2475038" y="2513991"/>
                </a:cubicBezTo>
                <a:cubicBezTo>
                  <a:pt x="2487775" y="2470729"/>
                  <a:pt x="2499568" y="2426903"/>
                  <a:pt x="2510418" y="2382516"/>
                </a:cubicBezTo>
                <a:cubicBezTo>
                  <a:pt x="2524445" y="2306442"/>
                  <a:pt x="2538798" y="2230433"/>
                  <a:pt x="2553476" y="2154489"/>
                </a:cubicBezTo>
                <a:cubicBezTo>
                  <a:pt x="2554127" y="2148490"/>
                  <a:pt x="2554809" y="2142534"/>
                  <a:pt x="2555523" y="2136620"/>
                </a:cubicBezTo>
                <a:cubicBezTo>
                  <a:pt x="2556855" y="2118592"/>
                  <a:pt x="2558322" y="2098678"/>
                  <a:pt x="2559924" y="2076877"/>
                </a:cubicBezTo>
                <a:cubicBezTo>
                  <a:pt x="2562421" y="2034890"/>
                  <a:pt x="2565558" y="1982026"/>
                  <a:pt x="2569334" y="1918285"/>
                </a:cubicBezTo>
                <a:cubicBezTo>
                  <a:pt x="2571194" y="1888013"/>
                  <a:pt x="2574861" y="1846941"/>
                  <a:pt x="2580336" y="1795069"/>
                </a:cubicBezTo>
                <a:cubicBezTo>
                  <a:pt x="2585811" y="1743197"/>
                  <a:pt x="2592795" y="1687835"/>
                  <a:pt x="2601288" y="1628982"/>
                </a:cubicBezTo>
                <a:cubicBezTo>
                  <a:pt x="2609764" y="1570484"/>
                  <a:pt x="2619626" y="1510293"/>
                  <a:pt x="2630875" y="1448407"/>
                </a:cubicBezTo>
                <a:cubicBezTo>
                  <a:pt x="2642124" y="1386522"/>
                  <a:pt x="2654397" y="1324668"/>
                  <a:pt x="2667695" y="1262847"/>
                </a:cubicBezTo>
                <a:cubicBezTo>
                  <a:pt x="2675527" y="1228600"/>
                  <a:pt x="2683219" y="1194934"/>
                  <a:pt x="2690768" y="1161849"/>
                </a:cubicBezTo>
                <a:cubicBezTo>
                  <a:pt x="2692705" y="1153967"/>
                  <a:pt x="2694711" y="1145758"/>
                  <a:pt x="2696789" y="1137222"/>
                </a:cubicBezTo>
                <a:cubicBezTo>
                  <a:pt x="2698867" y="1128686"/>
                  <a:pt x="2700659" y="1121337"/>
                  <a:pt x="2702166" y="1115173"/>
                </a:cubicBezTo>
                <a:lnTo>
                  <a:pt x="2710852" y="1080820"/>
                </a:lnTo>
                <a:cubicBezTo>
                  <a:pt x="2722030" y="1037496"/>
                  <a:pt x="2731373" y="1003029"/>
                  <a:pt x="2738882" y="977419"/>
                </a:cubicBezTo>
                <a:cubicBezTo>
                  <a:pt x="2742771" y="964345"/>
                  <a:pt x="2746175" y="952951"/>
                  <a:pt x="2749096" y="943237"/>
                </a:cubicBezTo>
                <a:cubicBezTo>
                  <a:pt x="2750452" y="940253"/>
                  <a:pt x="2751882" y="937135"/>
                  <a:pt x="2753386" y="933884"/>
                </a:cubicBezTo>
                <a:cubicBezTo>
                  <a:pt x="2756434" y="926640"/>
                  <a:pt x="2759990" y="918269"/>
                  <a:pt x="2764053" y="908769"/>
                </a:cubicBezTo>
                <a:cubicBezTo>
                  <a:pt x="2777270" y="882174"/>
                  <a:pt x="2792792" y="826028"/>
                  <a:pt x="2810619" y="740332"/>
                </a:cubicBezTo>
                <a:cubicBezTo>
                  <a:pt x="2814958" y="716873"/>
                  <a:pt x="2818248" y="694903"/>
                  <a:pt x="2820488" y="674419"/>
                </a:cubicBezTo>
                <a:cubicBezTo>
                  <a:pt x="2821725" y="656722"/>
                  <a:pt x="2821948" y="641280"/>
                  <a:pt x="2821156" y="628094"/>
                </a:cubicBezTo>
                <a:cubicBezTo>
                  <a:pt x="2821000" y="625995"/>
                  <a:pt x="2820941" y="623834"/>
                  <a:pt x="2820981" y="621610"/>
                </a:cubicBezTo>
                <a:cubicBezTo>
                  <a:pt x="2821021" y="619387"/>
                  <a:pt x="2820643" y="617897"/>
                  <a:pt x="2819847" y="617143"/>
                </a:cubicBezTo>
                <a:close/>
                <a:moveTo>
                  <a:pt x="3068817" y="846"/>
                </a:moveTo>
                <a:cubicBezTo>
                  <a:pt x="3095631" y="-1002"/>
                  <a:pt x="3122773" y="178"/>
                  <a:pt x="3150245" y="4385"/>
                </a:cubicBezTo>
                <a:cubicBezTo>
                  <a:pt x="3177718" y="8592"/>
                  <a:pt x="3204611" y="16880"/>
                  <a:pt x="3230926" y="29246"/>
                </a:cubicBezTo>
                <a:cubicBezTo>
                  <a:pt x="3237470" y="31394"/>
                  <a:pt x="3245578" y="35876"/>
                  <a:pt x="3255251" y="42692"/>
                </a:cubicBezTo>
                <a:cubicBezTo>
                  <a:pt x="3264923" y="49509"/>
                  <a:pt x="3275954" y="57611"/>
                  <a:pt x="3288343" y="67000"/>
                </a:cubicBezTo>
                <a:cubicBezTo>
                  <a:pt x="3299112" y="78045"/>
                  <a:pt x="3310559" y="89796"/>
                  <a:pt x="3322684" y="102252"/>
                </a:cubicBezTo>
                <a:lnTo>
                  <a:pt x="3322684" y="102253"/>
                </a:lnTo>
                <a:cubicBezTo>
                  <a:pt x="3333491" y="115670"/>
                  <a:pt x="3343671" y="129801"/>
                  <a:pt x="3353224" y="144644"/>
                </a:cubicBezTo>
                <a:cubicBezTo>
                  <a:pt x="3371498" y="175496"/>
                  <a:pt x="3384983" y="204377"/>
                  <a:pt x="3393679" y="231287"/>
                </a:cubicBezTo>
                <a:cubicBezTo>
                  <a:pt x="3402376" y="258197"/>
                  <a:pt x="3406618" y="276902"/>
                  <a:pt x="3406405" y="287404"/>
                </a:cubicBezTo>
                <a:cubicBezTo>
                  <a:pt x="3404982" y="332956"/>
                  <a:pt x="3397900" y="352581"/>
                  <a:pt x="3385160" y="346279"/>
                </a:cubicBezTo>
                <a:cubicBezTo>
                  <a:pt x="3378861" y="343334"/>
                  <a:pt x="3371306" y="334508"/>
                  <a:pt x="3362495" y="319803"/>
                </a:cubicBezTo>
                <a:cubicBezTo>
                  <a:pt x="3359389" y="314282"/>
                  <a:pt x="3355993" y="308062"/>
                  <a:pt x="3352307" y="301141"/>
                </a:cubicBezTo>
                <a:cubicBezTo>
                  <a:pt x="3356748" y="317254"/>
                  <a:pt x="3360602" y="334169"/>
                  <a:pt x="3363869" y="351888"/>
                </a:cubicBezTo>
                <a:cubicBezTo>
                  <a:pt x="3363918" y="352170"/>
                  <a:pt x="3363966" y="352452"/>
                  <a:pt x="3364015" y="352734"/>
                </a:cubicBezTo>
                <a:cubicBezTo>
                  <a:pt x="3368504" y="351451"/>
                  <a:pt x="3374496" y="360289"/>
                  <a:pt x="3381993" y="379245"/>
                </a:cubicBezTo>
                <a:cubicBezTo>
                  <a:pt x="3387958" y="393664"/>
                  <a:pt x="3394363" y="414863"/>
                  <a:pt x="3401210" y="442842"/>
                </a:cubicBezTo>
                <a:cubicBezTo>
                  <a:pt x="3408057" y="470821"/>
                  <a:pt x="3414532" y="506512"/>
                  <a:pt x="3420635" y="549916"/>
                </a:cubicBezTo>
                <a:cubicBezTo>
                  <a:pt x="3433890" y="637347"/>
                  <a:pt x="3439109" y="748736"/>
                  <a:pt x="3436293" y="884085"/>
                </a:cubicBezTo>
                <a:cubicBezTo>
                  <a:pt x="3434441" y="953144"/>
                  <a:pt x="3430218" y="1025197"/>
                  <a:pt x="3423624" y="1100245"/>
                </a:cubicBezTo>
                <a:cubicBezTo>
                  <a:pt x="3417030" y="1175293"/>
                  <a:pt x="3408648" y="1252479"/>
                  <a:pt x="3398479" y="1331803"/>
                </a:cubicBezTo>
                <a:cubicBezTo>
                  <a:pt x="3388055" y="1412237"/>
                  <a:pt x="3376998" y="1492229"/>
                  <a:pt x="3365309" y="1571781"/>
                </a:cubicBezTo>
                <a:cubicBezTo>
                  <a:pt x="3353620" y="1651332"/>
                  <a:pt x="3342320" y="1729212"/>
                  <a:pt x="3331409" y="1805424"/>
                </a:cubicBezTo>
                <a:cubicBezTo>
                  <a:pt x="3319742" y="1882112"/>
                  <a:pt x="3308100" y="1955802"/>
                  <a:pt x="3296483" y="2026494"/>
                </a:cubicBezTo>
                <a:cubicBezTo>
                  <a:pt x="3284864" y="2097186"/>
                  <a:pt x="3273477" y="2163454"/>
                  <a:pt x="3262322" y="2225295"/>
                </a:cubicBezTo>
                <a:cubicBezTo>
                  <a:pt x="3252389" y="2280130"/>
                  <a:pt x="3242732" y="2333345"/>
                  <a:pt x="3233352" y="2384939"/>
                </a:cubicBezTo>
                <a:cubicBezTo>
                  <a:pt x="3228766" y="2409682"/>
                  <a:pt x="3224265" y="2434071"/>
                  <a:pt x="3219848" y="2458108"/>
                </a:cubicBezTo>
                <a:cubicBezTo>
                  <a:pt x="3216378" y="2475295"/>
                  <a:pt x="3212965" y="2492255"/>
                  <a:pt x="3209610" y="2508987"/>
                </a:cubicBezTo>
                <a:lnTo>
                  <a:pt x="3204398" y="2535144"/>
                </a:lnTo>
                <a:lnTo>
                  <a:pt x="3201792" y="2548368"/>
                </a:lnTo>
                <a:cubicBezTo>
                  <a:pt x="3201161" y="2549826"/>
                  <a:pt x="3201301" y="2550636"/>
                  <a:pt x="3202212" y="2550800"/>
                </a:cubicBezTo>
                <a:cubicBezTo>
                  <a:pt x="3203123" y="2550963"/>
                  <a:pt x="3204110" y="2551071"/>
                  <a:pt x="3205171" y="2551124"/>
                </a:cubicBezTo>
                <a:lnTo>
                  <a:pt x="3211171" y="2551685"/>
                </a:lnTo>
                <a:cubicBezTo>
                  <a:pt x="3227794" y="2553237"/>
                  <a:pt x="3244220" y="2554773"/>
                  <a:pt x="3260450" y="2556295"/>
                </a:cubicBezTo>
                <a:cubicBezTo>
                  <a:pt x="3302565" y="2559714"/>
                  <a:pt x="3343867" y="2563056"/>
                  <a:pt x="3384357" y="2566320"/>
                </a:cubicBezTo>
                <a:cubicBezTo>
                  <a:pt x="3407197" y="2568056"/>
                  <a:pt x="3429865" y="2569774"/>
                  <a:pt x="3452359" y="2571473"/>
                </a:cubicBezTo>
                <a:cubicBezTo>
                  <a:pt x="3462338" y="2571431"/>
                  <a:pt x="3474684" y="2573018"/>
                  <a:pt x="3489399" y="2576235"/>
                </a:cubicBezTo>
                <a:cubicBezTo>
                  <a:pt x="3504113" y="2579453"/>
                  <a:pt x="3517376" y="2586350"/>
                  <a:pt x="3529187" y="2596927"/>
                </a:cubicBezTo>
                <a:cubicBezTo>
                  <a:pt x="3551254" y="2619485"/>
                  <a:pt x="3561966" y="2645179"/>
                  <a:pt x="3561321" y="2674009"/>
                </a:cubicBezTo>
                <a:cubicBezTo>
                  <a:pt x="3560677" y="2702839"/>
                  <a:pt x="3549685" y="2727403"/>
                  <a:pt x="3528347" y="2747701"/>
                </a:cubicBezTo>
                <a:cubicBezTo>
                  <a:pt x="3517365" y="2757063"/>
                  <a:pt x="3505167" y="2763297"/>
                  <a:pt x="3491751" y="2766402"/>
                </a:cubicBezTo>
                <a:cubicBezTo>
                  <a:pt x="3485013" y="2768167"/>
                  <a:pt x="3479084" y="2769327"/>
                  <a:pt x="3473964" y="2769882"/>
                </a:cubicBezTo>
                <a:cubicBezTo>
                  <a:pt x="3468844" y="2770437"/>
                  <a:pt x="3463516" y="2771154"/>
                  <a:pt x="3457981" y="2772035"/>
                </a:cubicBezTo>
                <a:lnTo>
                  <a:pt x="3393634" y="2781057"/>
                </a:lnTo>
                <a:cubicBezTo>
                  <a:pt x="3350789" y="2787143"/>
                  <a:pt x="3307827" y="2793250"/>
                  <a:pt x="3264747" y="2799376"/>
                </a:cubicBezTo>
                <a:cubicBezTo>
                  <a:pt x="3224069" y="2805218"/>
                  <a:pt x="3183180" y="2811095"/>
                  <a:pt x="3142080" y="2817010"/>
                </a:cubicBezTo>
                <a:cubicBezTo>
                  <a:pt x="3135506" y="2816355"/>
                  <a:pt x="3131978" y="2818678"/>
                  <a:pt x="3131493" y="2823977"/>
                </a:cubicBezTo>
                <a:cubicBezTo>
                  <a:pt x="3131010" y="2829276"/>
                  <a:pt x="3130264" y="2834336"/>
                  <a:pt x="3129256" y="2839158"/>
                </a:cubicBezTo>
                <a:lnTo>
                  <a:pt x="3124483" y="2869546"/>
                </a:lnTo>
                <a:lnTo>
                  <a:pt x="3114883" y="2931686"/>
                </a:lnTo>
                <a:cubicBezTo>
                  <a:pt x="3102047" y="3017941"/>
                  <a:pt x="3090533" y="3104137"/>
                  <a:pt x="3080339" y="3190275"/>
                </a:cubicBezTo>
                <a:cubicBezTo>
                  <a:pt x="3078029" y="3210916"/>
                  <a:pt x="3075805" y="3231493"/>
                  <a:pt x="3073668" y="3252007"/>
                </a:cubicBezTo>
                <a:cubicBezTo>
                  <a:pt x="3060062" y="3387548"/>
                  <a:pt x="3049938" y="3523214"/>
                  <a:pt x="3043296" y="3659005"/>
                </a:cubicBezTo>
                <a:cubicBezTo>
                  <a:pt x="3042815" y="3669588"/>
                  <a:pt x="3042374" y="3680116"/>
                  <a:pt x="3041971" y="3690588"/>
                </a:cubicBezTo>
                <a:cubicBezTo>
                  <a:pt x="3040902" y="3727541"/>
                  <a:pt x="3040332" y="3762248"/>
                  <a:pt x="3040261" y="3794710"/>
                </a:cubicBezTo>
                <a:cubicBezTo>
                  <a:pt x="3040190" y="3827172"/>
                  <a:pt x="3040427" y="3859054"/>
                  <a:pt x="3040972" y="3890358"/>
                </a:cubicBezTo>
                <a:cubicBezTo>
                  <a:pt x="3041503" y="3920374"/>
                  <a:pt x="3042479" y="3950606"/>
                  <a:pt x="3043901" y="3981056"/>
                </a:cubicBezTo>
                <a:cubicBezTo>
                  <a:pt x="3045323" y="4011505"/>
                  <a:pt x="3047091" y="4044008"/>
                  <a:pt x="3049204" y="4078566"/>
                </a:cubicBezTo>
                <a:cubicBezTo>
                  <a:pt x="3053353" y="4144979"/>
                  <a:pt x="3059988" y="4218802"/>
                  <a:pt x="3069108" y="4300035"/>
                </a:cubicBezTo>
                <a:cubicBezTo>
                  <a:pt x="3078228" y="4381267"/>
                  <a:pt x="3091352" y="4471874"/>
                  <a:pt x="3108479" y="4571854"/>
                </a:cubicBezTo>
                <a:cubicBezTo>
                  <a:pt x="3110397" y="4583270"/>
                  <a:pt x="3112490" y="4595089"/>
                  <a:pt x="3114759" y="4607309"/>
                </a:cubicBezTo>
                <a:cubicBezTo>
                  <a:pt x="3117028" y="4619529"/>
                  <a:pt x="3119132" y="4633438"/>
                  <a:pt x="3121070" y="4649037"/>
                </a:cubicBezTo>
                <a:cubicBezTo>
                  <a:pt x="3125741" y="4679755"/>
                  <a:pt x="3126121" y="4713367"/>
                  <a:pt x="3122210" y="4749872"/>
                </a:cubicBezTo>
                <a:cubicBezTo>
                  <a:pt x="3118243" y="4786487"/>
                  <a:pt x="3108219" y="4823848"/>
                  <a:pt x="3092140" y="4861953"/>
                </a:cubicBezTo>
                <a:cubicBezTo>
                  <a:pt x="3076061" y="4900059"/>
                  <a:pt x="3053808" y="4936445"/>
                  <a:pt x="3025384" y="4971111"/>
                </a:cubicBezTo>
                <a:cubicBezTo>
                  <a:pt x="2996691" y="5005405"/>
                  <a:pt x="2962794" y="5036022"/>
                  <a:pt x="2923694" y="5062961"/>
                </a:cubicBezTo>
                <a:cubicBezTo>
                  <a:pt x="2884593" y="5089900"/>
                  <a:pt x="2841179" y="5111139"/>
                  <a:pt x="2793451" y="5126677"/>
                </a:cubicBezTo>
                <a:cubicBezTo>
                  <a:pt x="2745856" y="5142490"/>
                  <a:pt x="2695016" y="5149223"/>
                  <a:pt x="2640930" y="5146873"/>
                </a:cubicBezTo>
                <a:cubicBezTo>
                  <a:pt x="2586844" y="5144524"/>
                  <a:pt x="2534828" y="5128523"/>
                  <a:pt x="2484880" y="5098871"/>
                </a:cubicBezTo>
                <a:cubicBezTo>
                  <a:pt x="2460431" y="5083713"/>
                  <a:pt x="2438532" y="5065337"/>
                  <a:pt x="2419184" y="5043740"/>
                </a:cubicBezTo>
                <a:cubicBezTo>
                  <a:pt x="2399836" y="5022144"/>
                  <a:pt x="2383766" y="4998637"/>
                  <a:pt x="2370974" y="4973218"/>
                </a:cubicBezTo>
                <a:cubicBezTo>
                  <a:pt x="2358173" y="4948122"/>
                  <a:pt x="2348302" y="4922081"/>
                  <a:pt x="2341363" y="4895096"/>
                </a:cubicBezTo>
                <a:cubicBezTo>
                  <a:pt x="2334424" y="4868110"/>
                  <a:pt x="2329331" y="4842201"/>
                  <a:pt x="2326083" y="4817367"/>
                </a:cubicBezTo>
                <a:cubicBezTo>
                  <a:pt x="2311687" y="4720424"/>
                  <a:pt x="2300280" y="4621876"/>
                  <a:pt x="2291862" y="4521723"/>
                </a:cubicBezTo>
                <a:cubicBezTo>
                  <a:pt x="2283146" y="4421579"/>
                  <a:pt x="2277543" y="4320738"/>
                  <a:pt x="2275052" y="4219199"/>
                </a:cubicBezTo>
                <a:cubicBezTo>
                  <a:pt x="2272562" y="4117660"/>
                  <a:pt x="2272759" y="4016289"/>
                  <a:pt x="2275643" y="3915087"/>
                </a:cubicBezTo>
                <a:cubicBezTo>
                  <a:pt x="2278884" y="3801882"/>
                  <a:pt x="2285035" y="3691515"/>
                  <a:pt x="2294094" y="3583984"/>
                </a:cubicBezTo>
                <a:cubicBezTo>
                  <a:pt x="2296087" y="3557918"/>
                  <a:pt x="2298436" y="3530946"/>
                  <a:pt x="2301139" y="3503069"/>
                </a:cubicBezTo>
                <a:cubicBezTo>
                  <a:pt x="2303842" y="3475193"/>
                  <a:pt x="2306233" y="3451201"/>
                  <a:pt x="2308311" y="3431096"/>
                </a:cubicBezTo>
                <a:lnTo>
                  <a:pt x="2320973" y="3318831"/>
                </a:lnTo>
                <a:cubicBezTo>
                  <a:pt x="2329557" y="3247995"/>
                  <a:pt x="2338058" y="3184528"/>
                  <a:pt x="2346475" y="3128430"/>
                </a:cubicBezTo>
                <a:cubicBezTo>
                  <a:pt x="2349884" y="3107197"/>
                  <a:pt x="2353066" y="3087309"/>
                  <a:pt x="2356020" y="3068767"/>
                </a:cubicBezTo>
                <a:cubicBezTo>
                  <a:pt x="2358982" y="3052143"/>
                  <a:pt x="2361739" y="3036716"/>
                  <a:pt x="2364292" y="3022485"/>
                </a:cubicBezTo>
                <a:cubicBezTo>
                  <a:pt x="2365683" y="3014608"/>
                  <a:pt x="2367025" y="3007151"/>
                  <a:pt x="2368319" y="3000113"/>
                </a:cubicBezTo>
                <a:cubicBezTo>
                  <a:pt x="2368973" y="2996565"/>
                  <a:pt x="2369611" y="2993068"/>
                  <a:pt x="2370234" y="2989621"/>
                </a:cubicBezTo>
                <a:lnTo>
                  <a:pt x="2371193" y="2984520"/>
                </a:lnTo>
                <a:cubicBezTo>
                  <a:pt x="2371221" y="2983803"/>
                  <a:pt x="2370794" y="2983572"/>
                  <a:pt x="2369912" y="2983828"/>
                </a:cubicBezTo>
                <a:cubicBezTo>
                  <a:pt x="2369031" y="2984084"/>
                  <a:pt x="2368279" y="2984212"/>
                  <a:pt x="2367656" y="2984211"/>
                </a:cubicBezTo>
                <a:cubicBezTo>
                  <a:pt x="2355892" y="2985814"/>
                  <a:pt x="2344720" y="2987338"/>
                  <a:pt x="2334139" y="2988785"/>
                </a:cubicBezTo>
                <a:cubicBezTo>
                  <a:pt x="2329908" y="2989087"/>
                  <a:pt x="2326551" y="2989325"/>
                  <a:pt x="2324070" y="2989500"/>
                </a:cubicBezTo>
                <a:cubicBezTo>
                  <a:pt x="2321590" y="2989675"/>
                  <a:pt x="2318126" y="2989920"/>
                  <a:pt x="2313679" y="2990234"/>
                </a:cubicBezTo>
                <a:cubicBezTo>
                  <a:pt x="2298611" y="2991286"/>
                  <a:pt x="2278421" y="2993366"/>
                  <a:pt x="2253111" y="2996476"/>
                </a:cubicBezTo>
                <a:cubicBezTo>
                  <a:pt x="2196723" y="3003985"/>
                  <a:pt x="2118506" y="3018013"/>
                  <a:pt x="2018461" y="3038560"/>
                </a:cubicBezTo>
                <a:cubicBezTo>
                  <a:pt x="1918415" y="3059106"/>
                  <a:pt x="1796357" y="3089940"/>
                  <a:pt x="1652285" y="3131063"/>
                </a:cubicBezTo>
                <a:cubicBezTo>
                  <a:pt x="1571209" y="3154084"/>
                  <a:pt x="1492411" y="3177971"/>
                  <a:pt x="1415891" y="3202722"/>
                </a:cubicBezTo>
                <a:cubicBezTo>
                  <a:pt x="1362546" y="3220372"/>
                  <a:pt x="1309309" y="3239074"/>
                  <a:pt x="1256181" y="3258827"/>
                </a:cubicBezTo>
                <a:cubicBezTo>
                  <a:pt x="1203053" y="3278581"/>
                  <a:pt x="1153527" y="3297900"/>
                  <a:pt x="1107604" y="3316786"/>
                </a:cubicBezTo>
                <a:cubicBezTo>
                  <a:pt x="1098050" y="3320862"/>
                  <a:pt x="1088585" y="3324898"/>
                  <a:pt x="1079210" y="3328894"/>
                </a:cubicBezTo>
                <a:cubicBezTo>
                  <a:pt x="1076610" y="3329577"/>
                  <a:pt x="1074511" y="3330778"/>
                  <a:pt x="1072912" y="3332497"/>
                </a:cubicBezTo>
                <a:lnTo>
                  <a:pt x="1069872" y="3339554"/>
                </a:lnTo>
                <a:lnTo>
                  <a:pt x="1063907" y="3353502"/>
                </a:lnTo>
                <a:cubicBezTo>
                  <a:pt x="1054653" y="3374978"/>
                  <a:pt x="1045519" y="3396167"/>
                  <a:pt x="1036505" y="3417069"/>
                </a:cubicBezTo>
                <a:cubicBezTo>
                  <a:pt x="1017512" y="3461515"/>
                  <a:pt x="998973" y="3504940"/>
                  <a:pt x="980886" y="3547343"/>
                </a:cubicBezTo>
                <a:cubicBezTo>
                  <a:pt x="945664" y="3632106"/>
                  <a:pt x="911212" y="3715018"/>
                  <a:pt x="877529" y="3796080"/>
                </a:cubicBezTo>
                <a:cubicBezTo>
                  <a:pt x="844485" y="3877075"/>
                  <a:pt x="811310" y="3959291"/>
                  <a:pt x="778004" y="4042727"/>
                </a:cubicBezTo>
                <a:cubicBezTo>
                  <a:pt x="744698" y="4126164"/>
                  <a:pt x="710159" y="4213309"/>
                  <a:pt x="674389" y="4304162"/>
                </a:cubicBezTo>
                <a:cubicBezTo>
                  <a:pt x="638293" y="4395891"/>
                  <a:pt x="600286" y="4492459"/>
                  <a:pt x="560367" y="4593866"/>
                </a:cubicBezTo>
                <a:cubicBezTo>
                  <a:pt x="520449" y="4695273"/>
                  <a:pt x="479546" y="4799175"/>
                  <a:pt x="437658" y="4905572"/>
                </a:cubicBezTo>
                <a:cubicBezTo>
                  <a:pt x="387461" y="5033193"/>
                  <a:pt x="337545" y="5160064"/>
                  <a:pt x="287911" y="5286184"/>
                </a:cubicBezTo>
                <a:lnTo>
                  <a:pt x="269189" y="5333882"/>
                </a:lnTo>
                <a:lnTo>
                  <a:pt x="259770" y="5357814"/>
                </a:lnTo>
                <a:cubicBezTo>
                  <a:pt x="257760" y="5362487"/>
                  <a:pt x="255312" y="5367951"/>
                  <a:pt x="252425" y="5374208"/>
                </a:cubicBezTo>
                <a:cubicBezTo>
                  <a:pt x="249539" y="5380465"/>
                  <a:pt x="246085" y="5386406"/>
                  <a:pt x="242061" y="5392031"/>
                </a:cubicBezTo>
                <a:cubicBezTo>
                  <a:pt x="234404" y="5403836"/>
                  <a:pt x="224555" y="5414495"/>
                  <a:pt x="212516" y="5424008"/>
                </a:cubicBezTo>
                <a:cubicBezTo>
                  <a:pt x="200477" y="5433520"/>
                  <a:pt x="186849" y="5440573"/>
                  <a:pt x="171633" y="5445167"/>
                </a:cubicBezTo>
                <a:cubicBezTo>
                  <a:pt x="156469" y="5449741"/>
                  <a:pt x="140979" y="5451353"/>
                  <a:pt x="125163" y="5450003"/>
                </a:cubicBezTo>
                <a:cubicBezTo>
                  <a:pt x="109346" y="5448654"/>
                  <a:pt x="94269" y="5444316"/>
                  <a:pt x="79931" y="5436989"/>
                </a:cubicBezTo>
                <a:cubicBezTo>
                  <a:pt x="65502" y="5429638"/>
                  <a:pt x="53061" y="5419651"/>
                  <a:pt x="42609" y="5407030"/>
                </a:cubicBezTo>
                <a:cubicBezTo>
                  <a:pt x="32157" y="5394407"/>
                  <a:pt x="24660" y="5380544"/>
                  <a:pt x="20118" y="5365438"/>
                </a:cubicBezTo>
                <a:cubicBezTo>
                  <a:pt x="15452" y="5350655"/>
                  <a:pt x="13596" y="5336063"/>
                  <a:pt x="14548" y="5321660"/>
                </a:cubicBezTo>
                <a:cubicBezTo>
                  <a:pt x="15501" y="5307256"/>
                  <a:pt x="17247" y="5295320"/>
                  <a:pt x="19789" y="5285850"/>
                </a:cubicBezTo>
                <a:cubicBezTo>
                  <a:pt x="28181" y="5250967"/>
                  <a:pt x="36673" y="5215679"/>
                  <a:pt x="45265" y="5179987"/>
                </a:cubicBezTo>
                <a:cubicBezTo>
                  <a:pt x="52976" y="5150640"/>
                  <a:pt x="60976" y="5121292"/>
                  <a:pt x="69267" y="5091942"/>
                </a:cubicBezTo>
                <a:cubicBezTo>
                  <a:pt x="74113" y="5058799"/>
                  <a:pt x="79589" y="5024823"/>
                  <a:pt x="85695" y="4990011"/>
                </a:cubicBezTo>
                <a:cubicBezTo>
                  <a:pt x="101642" y="4894904"/>
                  <a:pt x="122777" y="4793084"/>
                  <a:pt x="149101" y="4684551"/>
                </a:cubicBezTo>
                <a:cubicBezTo>
                  <a:pt x="175426" y="4576016"/>
                  <a:pt x="206463" y="4463367"/>
                  <a:pt x="242212" y="4346602"/>
                </a:cubicBezTo>
                <a:cubicBezTo>
                  <a:pt x="278005" y="4230192"/>
                  <a:pt x="317885" y="4110683"/>
                  <a:pt x="361850" y="3988073"/>
                </a:cubicBezTo>
                <a:cubicBezTo>
                  <a:pt x="384422" y="3926839"/>
                  <a:pt x="407434" y="3864369"/>
                  <a:pt x="430885" y="3800661"/>
                </a:cubicBezTo>
                <a:lnTo>
                  <a:pt x="439975" y="3776786"/>
                </a:lnTo>
                <a:lnTo>
                  <a:pt x="444177" y="3765803"/>
                </a:lnTo>
                <a:lnTo>
                  <a:pt x="444258" y="3764870"/>
                </a:lnTo>
                <a:lnTo>
                  <a:pt x="444397" y="3761749"/>
                </a:lnTo>
                <a:cubicBezTo>
                  <a:pt x="444350" y="3759983"/>
                  <a:pt x="444188" y="3758672"/>
                  <a:pt x="443912" y="3757817"/>
                </a:cubicBezTo>
                <a:cubicBezTo>
                  <a:pt x="443543" y="3757179"/>
                  <a:pt x="443245" y="3756662"/>
                  <a:pt x="443015" y="3756266"/>
                </a:cubicBezTo>
                <a:cubicBezTo>
                  <a:pt x="442785" y="3755870"/>
                  <a:pt x="441971" y="3756289"/>
                  <a:pt x="440571" y="3757522"/>
                </a:cubicBezTo>
                <a:lnTo>
                  <a:pt x="436554" y="3761167"/>
                </a:lnTo>
                <a:lnTo>
                  <a:pt x="436196" y="3761616"/>
                </a:lnTo>
                <a:lnTo>
                  <a:pt x="436079" y="3761781"/>
                </a:lnTo>
                <a:cubicBezTo>
                  <a:pt x="436262" y="3761762"/>
                  <a:pt x="436199" y="3761797"/>
                  <a:pt x="435892" y="3761886"/>
                </a:cubicBezTo>
                <a:cubicBezTo>
                  <a:pt x="435585" y="3761975"/>
                  <a:pt x="432555" y="3762619"/>
                  <a:pt x="426802" y="3763817"/>
                </a:cubicBezTo>
                <a:cubicBezTo>
                  <a:pt x="409624" y="3767696"/>
                  <a:pt x="390447" y="3770711"/>
                  <a:pt x="369269" y="3772861"/>
                </a:cubicBezTo>
                <a:cubicBezTo>
                  <a:pt x="348092" y="3775011"/>
                  <a:pt x="326631" y="3775589"/>
                  <a:pt x="304887" y="3774595"/>
                </a:cubicBezTo>
                <a:cubicBezTo>
                  <a:pt x="258464" y="3773523"/>
                  <a:pt x="211398" y="3761569"/>
                  <a:pt x="163688" y="3738734"/>
                </a:cubicBezTo>
                <a:cubicBezTo>
                  <a:pt x="115977" y="3715898"/>
                  <a:pt x="76017" y="3680207"/>
                  <a:pt x="43805" y="3631659"/>
                </a:cubicBezTo>
                <a:cubicBezTo>
                  <a:pt x="27995" y="3607376"/>
                  <a:pt x="16347" y="3580799"/>
                  <a:pt x="8861" y="3551928"/>
                </a:cubicBezTo>
                <a:cubicBezTo>
                  <a:pt x="1375" y="3523058"/>
                  <a:pt x="-1368" y="3494182"/>
                  <a:pt x="634" y="3465301"/>
                </a:cubicBezTo>
                <a:cubicBezTo>
                  <a:pt x="2429" y="3436492"/>
                  <a:pt x="7795" y="3409727"/>
                  <a:pt x="16731" y="3385008"/>
                </a:cubicBezTo>
                <a:cubicBezTo>
                  <a:pt x="18864" y="3378237"/>
                  <a:pt x="20967" y="3372535"/>
                  <a:pt x="23040" y="3367903"/>
                </a:cubicBezTo>
                <a:cubicBezTo>
                  <a:pt x="25113" y="3363271"/>
                  <a:pt x="27195" y="3358638"/>
                  <a:pt x="29285" y="3354003"/>
                </a:cubicBezTo>
                <a:lnTo>
                  <a:pt x="42022" y="3326305"/>
                </a:lnTo>
                <a:cubicBezTo>
                  <a:pt x="65174" y="3278456"/>
                  <a:pt x="94683" y="3235425"/>
                  <a:pt x="130548" y="3197213"/>
                </a:cubicBezTo>
                <a:cubicBezTo>
                  <a:pt x="166414" y="3159000"/>
                  <a:pt x="204700" y="3126527"/>
                  <a:pt x="245407" y="3099794"/>
                </a:cubicBezTo>
                <a:cubicBezTo>
                  <a:pt x="286050" y="3073009"/>
                  <a:pt x="326714" y="3050884"/>
                  <a:pt x="367399" y="3033418"/>
                </a:cubicBezTo>
                <a:cubicBezTo>
                  <a:pt x="408085" y="3015953"/>
                  <a:pt x="447708" y="3001047"/>
                  <a:pt x="486271" y="2988702"/>
                </a:cubicBezTo>
                <a:cubicBezTo>
                  <a:pt x="524870" y="2976418"/>
                  <a:pt x="562060" y="2965657"/>
                  <a:pt x="597839" y="2956418"/>
                </a:cubicBezTo>
                <a:cubicBezTo>
                  <a:pt x="633619" y="2947179"/>
                  <a:pt x="667708" y="2938706"/>
                  <a:pt x="700105" y="2931000"/>
                </a:cubicBezTo>
                <a:cubicBezTo>
                  <a:pt x="732173" y="2923217"/>
                  <a:pt x="762961" y="2915728"/>
                  <a:pt x="792470" y="2908531"/>
                </a:cubicBezTo>
                <a:cubicBezTo>
                  <a:pt x="799099" y="2906896"/>
                  <a:pt x="805661" y="2905296"/>
                  <a:pt x="812158" y="2903731"/>
                </a:cubicBezTo>
                <a:lnTo>
                  <a:pt x="815215" y="2903784"/>
                </a:lnTo>
                <a:cubicBezTo>
                  <a:pt x="817722" y="2904102"/>
                  <a:pt x="819931" y="2903818"/>
                  <a:pt x="821842" y="2902931"/>
                </a:cubicBezTo>
                <a:lnTo>
                  <a:pt x="827014" y="2897007"/>
                </a:lnTo>
                <a:cubicBezTo>
                  <a:pt x="833657" y="2884094"/>
                  <a:pt x="840226" y="2871316"/>
                  <a:pt x="846722" y="2858671"/>
                </a:cubicBezTo>
                <a:cubicBezTo>
                  <a:pt x="861003" y="2831327"/>
                  <a:pt x="874956" y="2804598"/>
                  <a:pt x="888579" y="2778481"/>
                </a:cubicBezTo>
                <a:cubicBezTo>
                  <a:pt x="916043" y="2726629"/>
                  <a:pt x="942741" y="2677764"/>
                  <a:pt x="968672" y="2631887"/>
                </a:cubicBezTo>
                <a:cubicBezTo>
                  <a:pt x="1020551" y="2540419"/>
                  <a:pt x="1069387" y="2459639"/>
                  <a:pt x="1115180" y="2389544"/>
                </a:cubicBezTo>
                <a:cubicBezTo>
                  <a:pt x="1137781" y="2354884"/>
                  <a:pt x="1159151" y="2323334"/>
                  <a:pt x="1179292" y="2294893"/>
                </a:cubicBezTo>
                <a:cubicBezTo>
                  <a:pt x="1199433" y="2266452"/>
                  <a:pt x="1218585" y="2240269"/>
                  <a:pt x="1236747" y="2216343"/>
                </a:cubicBezTo>
                <a:lnTo>
                  <a:pt x="1290055" y="2145306"/>
                </a:lnTo>
                <a:cubicBezTo>
                  <a:pt x="1298858" y="2133465"/>
                  <a:pt x="1307794" y="2121407"/>
                  <a:pt x="1316862" y="2109132"/>
                </a:cubicBezTo>
                <a:cubicBezTo>
                  <a:pt x="1320988" y="2103275"/>
                  <a:pt x="1325877" y="2096367"/>
                  <a:pt x="1331527" y="2088408"/>
                </a:cubicBezTo>
                <a:cubicBezTo>
                  <a:pt x="1334607" y="2083801"/>
                  <a:pt x="1336157" y="2081743"/>
                  <a:pt x="1336178" y="2082235"/>
                </a:cubicBezTo>
                <a:cubicBezTo>
                  <a:pt x="1336200" y="2082727"/>
                  <a:pt x="1336480" y="2082776"/>
                  <a:pt x="1337020" y="2082380"/>
                </a:cubicBezTo>
                <a:cubicBezTo>
                  <a:pt x="1463781" y="1839073"/>
                  <a:pt x="1599144" y="1600475"/>
                  <a:pt x="1743111" y="1366586"/>
                </a:cubicBezTo>
                <a:cubicBezTo>
                  <a:pt x="1876432" y="1143391"/>
                  <a:pt x="2025317" y="921594"/>
                  <a:pt x="2189768" y="701193"/>
                </a:cubicBezTo>
                <a:cubicBezTo>
                  <a:pt x="2354218" y="480792"/>
                  <a:pt x="2542675" y="293368"/>
                  <a:pt x="2755140" y="138920"/>
                </a:cubicBezTo>
                <a:cubicBezTo>
                  <a:pt x="2762705" y="133873"/>
                  <a:pt x="2770302" y="129014"/>
                  <a:pt x="2777932" y="124343"/>
                </a:cubicBezTo>
                <a:cubicBezTo>
                  <a:pt x="2821995" y="89796"/>
                  <a:pt x="2866581" y="62345"/>
                  <a:pt x="2911690" y="41990"/>
                </a:cubicBezTo>
                <a:cubicBezTo>
                  <a:pt x="2949934" y="24008"/>
                  <a:pt x="2988956" y="11798"/>
                  <a:pt x="3028757" y="5360"/>
                </a:cubicBezTo>
                <a:cubicBezTo>
                  <a:pt x="3042024" y="3214"/>
                  <a:pt x="3055377" y="1710"/>
                  <a:pt x="3068817" y="8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938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356" y="232231"/>
            <a:ext cx="8603561" cy="202043"/>
          </a:xfrm>
        </p:spPr>
        <p:txBody>
          <a:bodyPr lIns="0" tIns="0" rIns="0" bIns="0"/>
          <a:lstStyle>
            <a:lvl1pPr>
              <a:defRPr sz="1313" b="0" i="0">
                <a:solidFill>
                  <a:srgbClr val="25242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269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356" y="232231"/>
            <a:ext cx="8603561" cy="202043"/>
          </a:xfrm>
        </p:spPr>
        <p:txBody>
          <a:bodyPr lIns="0" tIns="0" rIns="0" bIns="0"/>
          <a:lstStyle>
            <a:lvl1pPr>
              <a:defRPr sz="1313" b="0" i="0">
                <a:solidFill>
                  <a:srgbClr val="25242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36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356" y="232231"/>
            <a:ext cx="8603561" cy="202043"/>
          </a:xfrm>
        </p:spPr>
        <p:txBody>
          <a:bodyPr lIns="0" tIns="0" rIns="0" bIns="0"/>
          <a:lstStyle>
            <a:lvl1pPr>
              <a:defRPr sz="1313" b="0" i="0">
                <a:solidFill>
                  <a:srgbClr val="25242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245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0338" y="214313"/>
            <a:ext cx="11751325" cy="303609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06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019FFC0-E2AA-4CB6-8F63-F0BFD070F1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9196" y="737019"/>
            <a:ext cx="4627014" cy="5333020"/>
          </a:xfrm>
          <a:custGeom>
            <a:avLst/>
            <a:gdLst>
              <a:gd name="connsiteX0" fmla="*/ 891855 w 4627014"/>
              <a:gd name="connsiteY0" fmla="*/ 3559899 h 5333020"/>
              <a:gd name="connsiteX1" fmla="*/ 711288 w 4627014"/>
              <a:gd name="connsiteY1" fmla="*/ 4169233 h 5333020"/>
              <a:gd name="connsiteX2" fmla="*/ 572284 w 4627014"/>
              <a:gd name="connsiteY2" fmla="*/ 4678198 h 5333020"/>
              <a:gd name="connsiteX3" fmla="*/ 362425 w 4627014"/>
              <a:gd name="connsiteY3" fmla="*/ 5156382 h 5333020"/>
              <a:gd name="connsiteX4" fmla="*/ 261667 w 4627014"/>
              <a:gd name="connsiteY4" fmla="*/ 5204802 h 5333020"/>
              <a:gd name="connsiteX5" fmla="*/ 173967 w 4627014"/>
              <a:gd name="connsiteY5" fmla="*/ 5141203 h 5333020"/>
              <a:gd name="connsiteX6" fmla="*/ 125559 w 4627014"/>
              <a:gd name="connsiteY6" fmla="*/ 4752844 h 5333020"/>
              <a:gd name="connsiteX7" fmla="*/ 165732 w 4627014"/>
              <a:gd name="connsiteY7" fmla="*/ 4344296 h 5333020"/>
              <a:gd name="connsiteX8" fmla="*/ 146800 w 4627014"/>
              <a:gd name="connsiteY8" fmla="*/ 4414243 h 5333020"/>
              <a:gd name="connsiteX9" fmla="*/ 126205 w 4627014"/>
              <a:gd name="connsiteY9" fmla="*/ 4504251 h 5333020"/>
              <a:gd name="connsiteX10" fmla="*/ 98424 w 4627014"/>
              <a:gd name="connsiteY10" fmla="*/ 4684864 h 5333020"/>
              <a:gd name="connsiteX11" fmla="*/ 94735 w 4627014"/>
              <a:gd name="connsiteY11" fmla="*/ 4950603 h 5333020"/>
              <a:gd name="connsiteX12" fmla="*/ 105708 w 4627014"/>
              <a:gd name="connsiteY12" fmla="*/ 5036621 h 5333020"/>
              <a:gd name="connsiteX13" fmla="*/ 114346 w 4627014"/>
              <a:gd name="connsiteY13" fmla="*/ 5080677 h 5333020"/>
              <a:gd name="connsiteX14" fmla="*/ 120858 w 4627014"/>
              <a:gd name="connsiteY14" fmla="*/ 5107447 h 5333020"/>
              <a:gd name="connsiteX15" fmla="*/ 128739 w 4627014"/>
              <a:gd name="connsiteY15" fmla="*/ 5135536 h 5333020"/>
              <a:gd name="connsiteX16" fmla="*/ 141571 w 4627014"/>
              <a:gd name="connsiteY16" fmla="*/ 5170053 h 5333020"/>
              <a:gd name="connsiteX17" fmla="*/ 160588 w 4627014"/>
              <a:gd name="connsiteY17" fmla="*/ 5200919 h 5333020"/>
              <a:gd name="connsiteX18" fmla="*/ 221255 w 4627014"/>
              <a:gd name="connsiteY18" fmla="*/ 5241160 h 5333020"/>
              <a:gd name="connsiteX19" fmla="*/ 295209 w 4627014"/>
              <a:gd name="connsiteY19" fmla="*/ 5245573 h 5333020"/>
              <a:gd name="connsiteX20" fmla="*/ 364108 w 4627014"/>
              <a:gd name="connsiteY20" fmla="*/ 5215962 h 5333020"/>
              <a:gd name="connsiteX21" fmla="*/ 390935 w 4627014"/>
              <a:gd name="connsiteY21" fmla="*/ 5189147 h 5333020"/>
              <a:gd name="connsiteX22" fmla="*/ 412313 w 4627014"/>
              <a:gd name="connsiteY22" fmla="*/ 5157774 h 5333020"/>
              <a:gd name="connsiteX23" fmla="*/ 433509 w 4627014"/>
              <a:gd name="connsiteY23" fmla="*/ 5126296 h 5333020"/>
              <a:gd name="connsiteX24" fmla="*/ 448865 w 4627014"/>
              <a:gd name="connsiteY24" fmla="*/ 5099288 h 5333020"/>
              <a:gd name="connsiteX25" fmla="*/ 504172 w 4627014"/>
              <a:gd name="connsiteY25" fmla="*/ 4990821 h 5333020"/>
              <a:gd name="connsiteX26" fmla="*/ 614067 w 4627014"/>
              <a:gd name="connsiteY26" fmla="*/ 4684009 h 5333020"/>
              <a:gd name="connsiteX27" fmla="*/ 688085 w 4627014"/>
              <a:gd name="connsiteY27" fmla="*/ 4393787 h 5333020"/>
              <a:gd name="connsiteX28" fmla="*/ 744216 w 4627014"/>
              <a:gd name="connsiteY28" fmla="*/ 4167591 h 5333020"/>
              <a:gd name="connsiteX29" fmla="*/ 795441 w 4627014"/>
              <a:gd name="connsiteY29" fmla="*/ 3968049 h 5333020"/>
              <a:gd name="connsiteX30" fmla="*/ 795441 w 4627014"/>
              <a:gd name="connsiteY30" fmla="*/ 3968050 h 5333020"/>
              <a:gd name="connsiteX31" fmla="*/ 875603 w 4627014"/>
              <a:gd name="connsiteY31" fmla="*/ 3633068 h 5333020"/>
              <a:gd name="connsiteX32" fmla="*/ 891855 w 4627014"/>
              <a:gd name="connsiteY32" fmla="*/ 3559899 h 5333020"/>
              <a:gd name="connsiteX33" fmla="*/ 2109354 w 4627014"/>
              <a:gd name="connsiteY33" fmla="*/ 2821460 h 5333020"/>
              <a:gd name="connsiteX34" fmla="*/ 2120558 w 4627014"/>
              <a:gd name="connsiteY34" fmla="*/ 2888316 h 5333020"/>
              <a:gd name="connsiteX35" fmla="*/ 2126027 w 4627014"/>
              <a:gd name="connsiteY35" fmla="*/ 2863778 h 5333020"/>
              <a:gd name="connsiteX36" fmla="*/ 2109354 w 4627014"/>
              <a:gd name="connsiteY36" fmla="*/ 2821460 h 5333020"/>
              <a:gd name="connsiteX37" fmla="*/ 4259530 w 4627014"/>
              <a:gd name="connsiteY37" fmla="*/ 1824 h 5333020"/>
              <a:gd name="connsiteX38" fmla="*/ 4478039 w 4627014"/>
              <a:gd name="connsiteY38" fmla="*/ 79338 h 5333020"/>
              <a:gd name="connsiteX39" fmla="*/ 4560461 w 4627014"/>
              <a:gd name="connsiteY39" fmla="*/ 158569 h 5333020"/>
              <a:gd name="connsiteX40" fmla="*/ 4612108 w 4627014"/>
              <a:gd name="connsiteY40" fmla="*/ 258657 h 5333020"/>
              <a:gd name="connsiteX41" fmla="*/ 4626623 w 4627014"/>
              <a:gd name="connsiteY41" fmla="*/ 368253 h 5333020"/>
              <a:gd name="connsiteX42" fmla="*/ 4621811 w 4627014"/>
              <a:gd name="connsiteY42" fmla="*/ 420975 h 5333020"/>
              <a:gd name="connsiteX43" fmla="*/ 4615146 w 4627014"/>
              <a:gd name="connsiteY43" fmla="*/ 472169 h 5333020"/>
              <a:gd name="connsiteX44" fmla="*/ 4577817 w 4627014"/>
              <a:gd name="connsiteY44" fmla="*/ 673253 h 5333020"/>
              <a:gd name="connsiteX45" fmla="*/ 4530381 w 4627014"/>
              <a:gd name="connsiteY45" fmla="*/ 871574 h 5333020"/>
              <a:gd name="connsiteX46" fmla="*/ 4413526 w 4627014"/>
              <a:gd name="connsiteY46" fmla="*/ 1282305 h 5333020"/>
              <a:gd name="connsiteX47" fmla="*/ 4286477 w 4627014"/>
              <a:gd name="connsiteY47" fmla="*/ 1692184 h 5333020"/>
              <a:gd name="connsiteX48" fmla="*/ 4179172 w 4627014"/>
              <a:gd name="connsiteY48" fmla="*/ 2034493 h 5333020"/>
              <a:gd name="connsiteX49" fmla="*/ 4073887 w 4627014"/>
              <a:gd name="connsiteY49" fmla="*/ 2367657 h 5333020"/>
              <a:gd name="connsiteX50" fmla="*/ 4063770 w 4627014"/>
              <a:gd name="connsiteY50" fmla="*/ 2400535 h 5333020"/>
              <a:gd name="connsiteX51" fmla="*/ 4017237 w 4627014"/>
              <a:gd name="connsiteY51" fmla="*/ 2556612 h 5333020"/>
              <a:gd name="connsiteX52" fmla="*/ 3976121 w 4627014"/>
              <a:gd name="connsiteY52" fmla="*/ 2700455 h 5333020"/>
              <a:gd name="connsiteX53" fmla="*/ 3938976 w 4627014"/>
              <a:gd name="connsiteY53" fmla="*/ 2837421 h 5333020"/>
              <a:gd name="connsiteX54" fmla="*/ 3898939 w 4627014"/>
              <a:gd name="connsiteY54" fmla="*/ 2985077 h 5333020"/>
              <a:gd name="connsiteX55" fmla="*/ 3808877 w 4627014"/>
              <a:gd name="connsiteY55" fmla="*/ 3322159 h 5333020"/>
              <a:gd name="connsiteX56" fmla="*/ 3697344 w 4627014"/>
              <a:gd name="connsiteY56" fmla="*/ 3739532 h 5333020"/>
              <a:gd name="connsiteX57" fmla="*/ 3628705 w 4627014"/>
              <a:gd name="connsiteY57" fmla="*/ 3994139 h 5333020"/>
              <a:gd name="connsiteX58" fmla="*/ 3546263 w 4627014"/>
              <a:gd name="connsiteY58" fmla="*/ 4329314 h 5333020"/>
              <a:gd name="connsiteX59" fmla="*/ 3493495 w 4627014"/>
              <a:gd name="connsiteY59" fmla="*/ 4519111 h 5333020"/>
              <a:gd name="connsiteX60" fmla="*/ 3422744 w 4627014"/>
              <a:gd name="connsiteY60" fmla="*/ 4716471 h 5333020"/>
              <a:gd name="connsiteX61" fmla="*/ 3377298 w 4627014"/>
              <a:gd name="connsiteY61" fmla="*/ 4815436 h 5333020"/>
              <a:gd name="connsiteX62" fmla="*/ 3351320 w 4627014"/>
              <a:gd name="connsiteY62" fmla="*/ 4864137 h 5333020"/>
              <a:gd name="connsiteX63" fmla="*/ 3316419 w 4627014"/>
              <a:gd name="connsiteY63" fmla="*/ 4919737 h 5333020"/>
              <a:gd name="connsiteX64" fmla="*/ 3206387 w 4627014"/>
              <a:gd name="connsiteY64" fmla="*/ 5007555 h 5333020"/>
              <a:gd name="connsiteX65" fmla="*/ 3068552 w 4627014"/>
              <a:gd name="connsiteY65" fmla="*/ 4982317 h 5333020"/>
              <a:gd name="connsiteX66" fmla="*/ 3035180 w 4627014"/>
              <a:gd name="connsiteY66" fmla="*/ 4944881 h 5333020"/>
              <a:gd name="connsiteX67" fmla="*/ 3013186 w 4627014"/>
              <a:gd name="connsiteY67" fmla="*/ 4896496 h 5333020"/>
              <a:gd name="connsiteX68" fmla="*/ 3002415 w 4627014"/>
              <a:gd name="connsiteY68" fmla="*/ 4860051 h 5333020"/>
              <a:gd name="connsiteX69" fmla="*/ 2994439 w 4627014"/>
              <a:gd name="connsiteY69" fmla="*/ 4828178 h 5333020"/>
              <a:gd name="connsiteX70" fmla="*/ 2982921 w 4627014"/>
              <a:gd name="connsiteY70" fmla="*/ 4773360 h 5333020"/>
              <a:gd name="connsiteX71" fmla="*/ 2968721 w 4627014"/>
              <a:gd name="connsiteY71" fmla="*/ 4662398 h 5333020"/>
              <a:gd name="connsiteX72" fmla="*/ 2965838 w 4627014"/>
              <a:gd name="connsiteY72" fmla="*/ 4438918 h 5333020"/>
              <a:gd name="connsiteX73" fmla="*/ 2985715 w 4627014"/>
              <a:gd name="connsiteY73" fmla="*/ 4216263 h 5333020"/>
              <a:gd name="connsiteX74" fmla="*/ 3016376 w 4627014"/>
              <a:gd name="connsiteY74" fmla="*/ 3995056 h 5333020"/>
              <a:gd name="connsiteX75" fmla="*/ 3047817 w 4627014"/>
              <a:gd name="connsiteY75" fmla="*/ 3773884 h 5333020"/>
              <a:gd name="connsiteX76" fmla="*/ 3081959 w 4627014"/>
              <a:gd name="connsiteY76" fmla="*/ 3550292 h 5333020"/>
              <a:gd name="connsiteX77" fmla="*/ 3163677 w 4627014"/>
              <a:gd name="connsiteY77" fmla="*/ 3105062 h 5333020"/>
              <a:gd name="connsiteX78" fmla="*/ 3272866 w 4627014"/>
              <a:gd name="connsiteY78" fmla="*/ 2600924 h 5333020"/>
              <a:gd name="connsiteX79" fmla="*/ 3302262 w 4627014"/>
              <a:gd name="connsiteY79" fmla="*/ 2477971 h 5333020"/>
              <a:gd name="connsiteX80" fmla="*/ 3328456 w 4627014"/>
              <a:gd name="connsiteY80" fmla="*/ 2368391 h 5333020"/>
              <a:gd name="connsiteX81" fmla="*/ 3371281 w 4627014"/>
              <a:gd name="connsiteY81" fmla="*/ 2197724 h 5333020"/>
              <a:gd name="connsiteX82" fmla="*/ 3508604 w 4627014"/>
              <a:gd name="connsiteY82" fmla="*/ 1685109 h 5333020"/>
              <a:gd name="connsiteX83" fmla="*/ 3528773 w 4627014"/>
              <a:gd name="connsiteY83" fmla="*/ 1613819 h 5333020"/>
              <a:gd name="connsiteX84" fmla="*/ 3546293 w 4627014"/>
              <a:gd name="connsiteY84" fmla="*/ 1551871 h 5333020"/>
              <a:gd name="connsiteX85" fmla="*/ 3348927 w 4627014"/>
              <a:gd name="connsiteY85" fmla="*/ 1835635 h 5333020"/>
              <a:gd name="connsiteX86" fmla="*/ 3093949 w 4627014"/>
              <a:gd name="connsiteY86" fmla="*/ 2239703 h 5333020"/>
              <a:gd name="connsiteX87" fmla="*/ 2897622 w 4627014"/>
              <a:gd name="connsiteY87" fmla="*/ 2572770 h 5333020"/>
              <a:gd name="connsiteX88" fmla="*/ 2769525 w 4627014"/>
              <a:gd name="connsiteY88" fmla="*/ 2804679 h 5333020"/>
              <a:gd name="connsiteX89" fmla="*/ 2653345 w 4627014"/>
              <a:gd name="connsiteY89" fmla="*/ 3028178 h 5333020"/>
              <a:gd name="connsiteX90" fmla="*/ 2462765 w 4627014"/>
              <a:gd name="connsiteY90" fmla="*/ 3440280 h 5333020"/>
              <a:gd name="connsiteX91" fmla="*/ 2315478 w 4627014"/>
              <a:gd name="connsiteY91" fmla="*/ 3832251 h 5333020"/>
              <a:gd name="connsiteX92" fmla="*/ 2284708 w 4627014"/>
              <a:gd name="connsiteY92" fmla="*/ 3929916 h 5333020"/>
              <a:gd name="connsiteX93" fmla="*/ 2277252 w 4627014"/>
              <a:gd name="connsiteY93" fmla="*/ 3954228 h 5333020"/>
              <a:gd name="connsiteX94" fmla="*/ 2268190 w 4627014"/>
              <a:gd name="connsiteY94" fmla="*/ 3980329 h 5333020"/>
              <a:gd name="connsiteX95" fmla="*/ 2256864 w 4627014"/>
              <a:gd name="connsiteY95" fmla="*/ 4008644 h 5333020"/>
              <a:gd name="connsiteX96" fmla="*/ 2242221 w 4627014"/>
              <a:gd name="connsiteY96" fmla="*/ 4035519 h 5333020"/>
              <a:gd name="connsiteX97" fmla="*/ 2157500 w 4627014"/>
              <a:gd name="connsiteY97" fmla="*/ 4124332 h 5333020"/>
              <a:gd name="connsiteX98" fmla="*/ 2044053 w 4627014"/>
              <a:gd name="connsiteY98" fmla="*/ 4171340 h 5333020"/>
              <a:gd name="connsiteX99" fmla="*/ 1919504 w 4627014"/>
              <a:gd name="connsiteY99" fmla="*/ 4173592 h 5333020"/>
              <a:gd name="connsiteX100" fmla="*/ 1799395 w 4627014"/>
              <a:gd name="connsiteY100" fmla="*/ 4123962 h 5333020"/>
              <a:gd name="connsiteX101" fmla="*/ 1772813 w 4627014"/>
              <a:gd name="connsiteY101" fmla="*/ 4102731 h 5333020"/>
              <a:gd name="connsiteX102" fmla="*/ 1748624 w 4627014"/>
              <a:gd name="connsiteY102" fmla="*/ 4077995 h 5333020"/>
              <a:gd name="connsiteX103" fmla="*/ 1728658 w 4627014"/>
              <a:gd name="connsiteY103" fmla="*/ 4049387 h 5333020"/>
              <a:gd name="connsiteX104" fmla="*/ 1712313 w 4627014"/>
              <a:gd name="connsiteY104" fmla="*/ 4018640 h 5333020"/>
              <a:gd name="connsiteX105" fmla="*/ 1699436 w 4627014"/>
              <a:gd name="connsiteY105" fmla="*/ 3986048 h 5333020"/>
              <a:gd name="connsiteX106" fmla="*/ 1692022 w 4627014"/>
              <a:gd name="connsiteY106" fmla="*/ 3952416 h 5333020"/>
              <a:gd name="connsiteX107" fmla="*/ 1688911 w 4627014"/>
              <a:gd name="connsiteY107" fmla="*/ 3935291 h 5333020"/>
              <a:gd name="connsiteX108" fmla="*/ 1686470 w 4627014"/>
              <a:gd name="connsiteY108" fmla="*/ 3919295 h 5333020"/>
              <a:gd name="connsiteX109" fmla="*/ 1683175 w 4627014"/>
              <a:gd name="connsiteY109" fmla="*/ 3890766 h 5333020"/>
              <a:gd name="connsiteX110" fmla="*/ 1629022 w 4627014"/>
              <a:gd name="connsiteY110" fmla="*/ 3406905 h 5333020"/>
              <a:gd name="connsiteX111" fmla="*/ 1574263 w 4627014"/>
              <a:gd name="connsiteY111" fmla="*/ 2885229 h 5333020"/>
              <a:gd name="connsiteX112" fmla="*/ 1543174 w 4627014"/>
              <a:gd name="connsiteY112" fmla="*/ 2568014 h 5333020"/>
              <a:gd name="connsiteX113" fmla="*/ 1512290 w 4627014"/>
              <a:gd name="connsiteY113" fmla="*/ 2252791 h 5333020"/>
              <a:gd name="connsiteX114" fmla="*/ 1484538 w 4627014"/>
              <a:gd name="connsiteY114" fmla="*/ 2039108 h 5333020"/>
              <a:gd name="connsiteX115" fmla="*/ 1455867 w 4627014"/>
              <a:gd name="connsiteY115" fmla="*/ 1818433 h 5333020"/>
              <a:gd name="connsiteX116" fmla="*/ 1452775 w 4627014"/>
              <a:gd name="connsiteY116" fmla="*/ 1793955 h 5333020"/>
              <a:gd name="connsiteX117" fmla="*/ 1452011 w 4627014"/>
              <a:gd name="connsiteY117" fmla="*/ 1787799 h 5333020"/>
              <a:gd name="connsiteX118" fmla="*/ 1451369 w 4627014"/>
              <a:gd name="connsiteY118" fmla="*/ 1788972 h 5333020"/>
              <a:gd name="connsiteX119" fmla="*/ 1450679 w 4627014"/>
              <a:gd name="connsiteY119" fmla="*/ 1791262 h 5333020"/>
              <a:gd name="connsiteX120" fmla="*/ 1447940 w 4627014"/>
              <a:gd name="connsiteY120" fmla="*/ 1800110 h 5333020"/>
              <a:gd name="connsiteX121" fmla="*/ 1436704 w 4627014"/>
              <a:gd name="connsiteY121" fmla="*/ 1836146 h 5333020"/>
              <a:gd name="connsiteX122" fmla="*/ 1434788 w 4627014"/>
              <a:gd name="connsiteY122" fmla="*/ 1842291 h 5333020"/>
              <a:gd name="connsiteX123" fmla="*/ 1410726 w 4627014"/>
              <a:gd name="connsiteY123" fmla="*/ 1960249 h 5333020"/>
              <a:gd name="connsiteX124" fmla="*/ 1384774 w 4627014"/>
              <a:gd name="connsiteY124" fmla="*/ 2098133 h 5333020"/>
              <a:gd name="connsiteX125" fmla="*/ 1379718 w 4627014"/>
              <a:gd name="connsiteY125" fmla="*/ 2126943 h 5333020"/>
              <a:gd name="connsiteX126" fmla="*/ 1377427 w 4627014"/>
              <a:gd name="connsiteY126" fmla="*/ 2140490 h 5333020"/>
              <a:gd name="connsiteX127" fmla="*/ 1376312 w 4627014"/>
              <a:gd name="connsiteY127" fmla="*/ 2147045 h 5333020"/>
              <a:gd name="connsiteX128" fmla="*/ 1373835 w 4627014"/>
              <a:gd name="connsiteY128" fmla="*/ 2158407 h 5333020"/>
              <a:gd name="connsiteX129" fmla="*/ 1344672 w 4627014"/>
              <a:gd name="connsiteY129" fmla="*/ 2282208 h 5333020"/>
              <a:gd name="connsiteX130" fmla="*/ 1215547 w 4627014"/>
              <a:gd name="connsiteY130" fmla="*/ 2809581 h 5333020"/>
              <a:gd name="connsiteX131" fmla="*/ 1065325 w 4627014"/>
              <a:gd name="connsiteY131" fmla="*/ 3376319 h 5333020"/>
              <a:gd name="connsiteX132" fmla="*/ 893896 w 4627014"/>
              <a:gd name="connsiteY132" fmla="*/ 3987315 h 5333020"/>
              <a:gd name="connsiteX133" fmla="*/ 847395 w 4627014"/>
              <a:gd name="connsiteY133" fmla="*/ 4149879 h 5333020"/>
              <a:gd name="connsiteX134" fmla="*/ 801649 w 4627014"/>
              <a:gd name="connsiteY134" fmla="*/ 4314139 h 5333020"/>
              <a:gd name="connsiteX135" fmla="*/ 757696 w 4627014"/>
              <a:gd name="connsiteY135" fmla="*/ 4485112 h 5333020"/>
              <a:gd name="connsiteX136" fmla="*/ 710285 w 4627014"/>
              <a:gd name="connsiteY136" fmla="*/ 4663092 h 5333020"/>
              <a:gd name="connsiteX137" fmla="*/ 653383 w 4627014"/>
              <a:gd name="connsiteY137" fmla="*/ 4846015 h 5333020"/>
              <a:gd name="connsiteX138" fmla="*/ 579426 w 4627014"/>
              <a:gd name="connsiteY138" fmla="*/ 5030967 h 5333020"/>
              <a:gd name="connsiteX139" fmla="*/ 533171 w 4627014"/>
              <a:gd name="connsiteY139" fmla="*/ 5122679 h 5333020"/>
              <a:gd name="connsiteX140" fmla="*/ 507559 w 4627014"/>
              <a:gd name="connsiteY140" fmla="*/ 5168028 h 5333020"/>
              <a:gd name="connsiteX141" fmla="*/ 458294 w 4627014"/>
              <a:gd name="connsiteY141" fmla="*/ 5237361 h 5333020"/>
              <a:gd name="connsiteX142" fmla="*/ 396637 w 4627014"/>
              <a:gd name="connsiteY142" fmla="*/ 5296971 h 5333020"/>
              <a:gd name="connsiteX143" fmla="*/ 316279 w 4627014"/>
              <a:gd name="connsiteY143" fmla="*/ 5327955 h 5333020"/>
              <a:gd name="connsiteX144" fmla="*/ 231392 w 4627014"/>
              <a:gd name="connsiteY144" fmla="*/ 5330366 h 5333020"/>
              <a:gd name="connsiteX145" fmla="*/ 151380 w 4627014"/>
              <a:gd name="connsiteY145" fmla="*/ 5302823 h 5333020"/>
              <a:gd name="connsiteX146" fmla="*/ 91330 w 4627014"/>
              <a:gd name="connsiteY146" fmla="*/ 5251858 h 5333020"/>
              <a:gd name="connsiteX147" fmla="*/ 70113 w 4627014"/>
              <a:gd name="connsiteY147" fmla="*/ 5218134 h 5333020"/>
              <a:gd name="connsiteX148" fmla="*/ 52561 w 4627014"/>
              <a:gd name="connsiteY148" fmla="*/ 5181084 h 5333020"/>
              <a:gd name="connsiteX149" fmla="*/ 40290 w 4627014"/>
              <a:gd name="connsiteY149" fmla="*/ 5138199 h 5333020"/>
              <a:gd name="connsiteX150" fmla="*/ 34220 w 4627014"/>
              <a:gd name="connsiteY150" fmla="*/ 5116828 h 5333020"/>
              <a:gd name="connsiteX151" fmla="*/ 30133 w 4627014"/>
              <a:gd name="connsiteY151" fmla="*/ 5099344 h 5333020"/>
              <a:gd name="connsiteX152" fmla="*/ 19805 w 4627014"/>
              <a:gd name="connsiteY152" fmla="*/ 5049498 h 5333020"/>
              <a:gd name="connsiteX153" fmla="*/ 6499 w 4627014"/>
              <a:gd name="connsiteY153" fmla="*/ 4950711 h 5333020"/>
              <a:gd name="connsiteX154" fmla="*/ 524 w 4627014"/>
              <a:gd name="connsiteY154" fmla="*/ 4853709 h 5333020"/>
              <a:gd name="connsiteX155" fmla="*/ 335 w 4627014"/>
              <a:gd name="connsiteY155" fmla="*/ 4758905 h 5333020"/>
              <a:gd name="connsiteX156" fmla="*/ 12907 w 4627014"/>
              <a:gd name="connsiteY156" fmla="*/ 4577130 h 5333020"/>
              <a:gd name="connsiteX157" fmla="*/ 34884 w 4627014"/>
              <a:gd name="connsiteY157" fmla="*/ 4405895 h 5333020"/>
              <a:gd name="connsiteX158" fmla="*/ 84984 w 4627014"/>
              <a:gd name="connsiteY158" fmla="*/ 4098314 h 5333020"/>
              <a:gd name="connsiteX159" fmla="*/ 131039 w 4627014"/>
              <a:gd name="connsiteY159" fmla="*/ 3830846 h 5333020"/>
              <a:gd name="connsiteX160" fmla="*/ 249694 w 4627014"/>
              <a:gd name="connsiteY160" fmla="*/ 3292157 h 5333020"/>
              <a:gd name="connsiteX161" fmla="*/ 367234 w 4627014"/>
              <a:gd name="connsiteY161" fmla="*/ 2867088 h 5333020"/>
              <a:gd name="connsiteX162" fmla="*/ 421284 w 4627014"/>
              <a:gd name="connsiteY162" fmla="*/ 2697856 h 5333020"/>
              <a:gd name="connsiteX163" fmla="*/ 470871 w 4627014"/>
              <a:gd name="connsiteY163" fmla="*/ 2555420 h 5333020"/>
              <a:gd name="connsiteX164" fmla="*/ 517592 w 4627014"/>
              <a:gd name="connsiteY164" fmla="*/ 2425959 h 5333020"/>
              <a:gd name="connsiteX165" fmla="*/ 540931 w 4627014"/>
              <a:gd name="connsiteY165" fmla="*/ 2360129 h 5333020"/>
              <a:gd name="connsiteX166" fmla="*/ 553681 w 4627014"/>
              <a:gd name="connsiteY166" fmla="*/ 2322767 h 5333020"/>
              <a:gd name="connsiteX167" fmla="*/ 557613 w 4627014"/>
              <a:gd name="connsiteY167" fmla="*/ 2311706 h 5333020"/>
              <a:gd name="connsiteX168" fmla="*/ 558190 w 4627014"/>
              <a:gd name="connsiteY168" fmla="*/ 2312237 h 5333020"/>
              <a:gd name="connsiteX169" fmla="*/ 770686 w 4627014"/>
              <a:gd name="connsiteY169" fmla="*/ 1487588 h 5333020"/>
              <a:gd name="connsiteX170" fmla="*/ 986216 w 4627014"/>
              <a:gd name="connsiteY170" fmla="*/ 663578 h 5333020"/>
              <a:gd name="connsiteX171" fmla="*/ 1130283 w 4627014"/>
              <a:gd name="connsiteY171" fmla="*/ 421908 h 5333020"/>
              <a:gd name="connsiteX172" fmla="*/ 1397835 w 4627014"/>
              <a:gd name="connsiteY172" fmla="*/ 323109 h 5333020"/>
              <a:gd name="connsiteX173" fmla="*/ 1677406 w 4627014"/>
              <a:gd name="connsiteY173" fmla="*/ 553613 h 5333020"/>
              <a:gd name="connsiteX174" fmla="*/ 1836899 w 4627014"/>
              <a:gd name="connsiteY174" fmla="*/ 1083490 h 5333020"/>
              <a:gd name="connsiteX175" fmla="*/ 1925643 w 4627014"/>
              <a:gd name="connsiteY175" fmla="*/ 1692470 h 5333020"/>
              <a:gd name="connsiteX176" fmla="*/ 1972210 w 4627014"/>
              <a:gd name="connsiteY176" fmla="*/ 1933807 h 5333020"/>
              <a:gd name="connsiteX177" fmla="*/ 1999480 w 4627014"/>
              <a:gd name="connsiteY177" fmla="*/ 2052968 h 5333020"/>
              <a:gd name="connsiteX178" fmla="*/ 2029102 w 4627014"/>
              <a:gd name="connsiteY178" fmla="*/ 2164356 h 5333020"/>
              <a:gd name="connsiteX179" fmla="*/ 2088180 w 4627014"/>
              <a:gd name="connsiteY179" fmla="*/ 2380698 h 5333020"/>
              <a:gd name="connsiteX180" fmla="*/ 2125510 w 4627014"/>
              <a:gd name="connsiteY180" fmla="*/ 2561424 h 5333020"/>
              <a:gd name="connsiteX181" fmla="*/ 2160049 w 4627014"/>
              <a:gd name="connsiteY181" fmla="*/ 2773397 h 5333020"/>
              <a:gd name="connsiteX182" fmla="*/ 2237960 w 4627014"/>
              <a:gd name="connsiteY182" fmla="*/ 2601700 h 5333020"/>
              <a:gd name="connsiteX183" fmla="*/ 2237960 w 4627014"/>
              <a:gd name="connsiteY183" fmla="*/ 2601699 h 5333020"/>
              <a:gd name="connsiteX184" fmla="*/ 2480247 w 4627014"/>
              <a:gd name="connsiteY184" fmla="*/ 2145408 h 5333020"/>
              <a:gd name="connsiteX185" fmla="*/ 2649040 w 4627014"/>
              <a:gd name="connsiteY185" fmla="*/ 1855773 h 5333020"/>
              <a:gd name="connsiteX186" fmla="*/ 2835720 w 4627014"/>
              <a:gd name="connsiteY186" fmla="*/ 1546091 h 5333020"/>
              <a:gd name="connsiteX187" fmla="*/ 3033227 w 4627014"/>
              <a:gd name="connsiteY187" fmla="*/ 1223296 h 5333020"/>
              <a:gd name="connsiteX188" fmla="*/ 3234394 w 4627014"/>
              <a:gd name="connsiteY188" fmla="*/ 910166 h 5333020"/>
              <a:gd name="connsiteX189" fmla="*/ 3436665 w 4627014"/>
              <a:gd name="connsiteY189" fmla="*/ 621971 h 5333020"/>
              <a:gd name="connsiteX190" fmla="*/ 3633837 w 4627014"/>
              <a:gd name="connsiteY190" fmla="*/ 372471 h 5333020"/>
              <a:gd name="connsiteX191" fmla="*/ 3810379 w 4627014"/>
              <a:gd name="connsiteY191" fmla="*/ 182210 h 5333020"/>
              <a:gd name="connsiteX192" fmla="*/ 4019767 w 4627014"/>
              <a:gd name="connsiteY192" fmla="*/ 41658 h 5333020"/>
              <a:gd name="connsiteX193" fmla="*/ 4168783 w 4627014"/>
              <a:gd name="connsiteY193" fmla="*/ 2484 h 5333020"/>
              <a:gd name="connsiteX194" fmla="*/ 4259530 w 4627014"/>
              <a:gd name="connsiteY194" fmla="*/ 1824 h 533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4627014" h="5333020">
                <a:moveTo>
                  <a:pt x="891855" y="3559899"/>
                </a:moveTo>
                <a:cubicBezTo>
                  <a:pt x="831985" y="3763102"/>
                  <a:pt x="771796" y="3966214"/>
                  <a:pt x="711288" y="4169233"/>
                </a:cubicBezTo>
                <a:cubicBezTo>
                  <a:pt x="666435" y="4333850"/>
                  <a:pt x="620100" y="4503505"/>
                  <a:pt x="572284" y="4678198"/>
                </a:cubicBezTo>
                <a:cubicBezTo>
                  <a:pt x="524467" y="4852891"/>
                  <a:pt x="454515" y="5012285"/>
                  <a:pt x="362425" y="5156382"/>
                </a:cubicBezTo>
                <a:cubicBezTo>
                  <a:pt x="336632" y="5189904"/>
                  <a:pt x="303046" y="5206044"/>
                  <a:pt x="261667" y="5204802"/>
                </a:cubicBezTo>
                <a:cubicBezTo>
                  <a:pt x="220287" y="5203559"/>
                  <a:pt x="191054" y="5182359"/>
                  <a:pt x="173967" y="5141203"/>
                </a:cubicBezTo>
                <a:cubicBezTo>
                  <a:pt x="136505" y="5019813"/>
                  <a:pt x="120369" y="4890360"/>
                  <a:pt x="125559" y="4752844"/>
                </a:cubicBezTo>
                <a:cubicBezTo>
                  <a:pt x="130749" y="4615327"/>
                  <a:pt x="144140" y="4479144"/>
                  <a:pt x="165732" y="4344296"/>
                </a:cubicBezTo>
                <a:cubicBezTo>
                  <a:pt x="159688" y="4365128"/>
                  <a:pt x="153378" y="4388443"/>
                  <a:pt x="146800" y="4414243"/>
                </a:cubicBezTo>
                <a:cubicBezTo>
                  <a:pt x="140223" y="4440042"/>
                  <a:pt x="133358" y="4470045"/>
                  <a:pt x="126205" y="4504251"/>
                </a:cubicBezTo>
                <a:cubicBezTo>
                  <a:pt x="116466" y="4549897"/>
                  <a:pt x="107206" y="4610101"/>
                  <a:pt x="98424" y="4684864"/>
                </a:cubicBezTo>
                <a:cubicBezTo>
                  <a:pt x="89643" y="4759626"/>
                  <a:pt x="88413" y="4848206"/>
                  <a:pt x="94735" y="4950603"/>
                </a:cubicBezTo>
                <a:cubicBezTo>
                  <a:pt x="97269" y="4978726"/>
                  <a:pt x="100927" y="5007399"/>
                  <a:pt x="105708" y="5036621"/>
                </a:cubicBezTo>
                <a:cubicBezTo>
                  <a:pt x="108579" y="5051211"/>
                  <a:pt x="111459" y="5065897"/>
                  <a:pt x="114346" y="5080677"/>
                </a:cubicBezTo>
                <a:cubicBezTo>
                  <a:pt x="115938" y="5089093"/>
                  <a:pt x="118109" y="5098017"/>
                  <a:pt x="120858" y="5107447"/>
                </a:cubicBezTo>
                <a:cubicBezTo>
                  <a:pt x="123608" y="5116878"/>
                  <a:pt x="126235" y="5126241"/>
                  <a:pt x="128739" y="5135536"/>
                </a:cubicBezTo>
                <a:cubicBezTo>
                  <a:pt x="132658" y="5147219"/>
                  <a:pt x="136935" y="5158724"/>
                  <a:pt x="141571" y="5170053"/>
                </a:cubicBezTo>
                <a:cubicBezTo>
                  <a:pt x="146207" y="5181381"/>
                  <a:pt x="152546" y="5191670"/>
                  <a:pt x="160588" y="5200919"/>
                </a:cubicBezTo>
                <a:cubicBezTo>
                  <a:pt x="176809" y="5219890"/>
                  <a:pt x="197031" y="5233304"/>
                  <a:pt x="221255" y="5241160"/>
                </a:cubicBezTo>
                <a:cubicBezTo>
                  <a:pt x="245400" y="5248483"/>
                  <a:pt x="270051" y="5249954"/>
                  <a:pt x="295209" y="5245573"/>
                </a:cubicBezTo>
                <a:cubicBezTo>
                  <a:pt x="320366" y="5241193"/>
                  <a:pt x="343332" y="5231322"/>
                  <a:pt x="364108" y="5215962"/>
                </a:cubicBezTo>
                <a:cubicBezTo>
                  <a:pt x="374570" y="5208389"/>
                  <a:pt x="383512" y="5199451"/>
                  <a:pt x="390935" y="5189147"/>
                </a:cubicBezTo>
                <a:cubicBezTo>
                  <a:pt x="398359" y="5178844"/>
                  <a:pt x="405485" y="5168386"/>
                  <a:pt x="412313" y="5157774"/>
                </a:cubicBezTo>
                <a:lnTo>
                  <a:pt x="433509" y="5126296"/>
                </a:lnTo>
                <a:lnTo>
                  <a:pt x="448865" y="5099288"/>
                </a:lnTo>
                <a:cubicBezTo>
                  <a:pt x="469204" y="5063568"/>
                  <a:pt x="487639" y="5027412"/>
                  <a:pt x="504172" y="4990821"/>
                </a:cubicBezTo>
                <a:cubicBezTo>
                  <a:pt x="549449" y="4887834"/>
                  <a:pt x="586081" y="4785563"/>
                  <a:pt x="614067" y="4684009"/>
                </a:cubicBezTo>
                <a:cubicBezTo>
                  <a:pt x="642053" y="4582454"/>
                  <a:pt x="666725" y="4485714"/>
                  <a:pt x="688085" y="4393787"/>
                </a:cubicBezTo>
                <a:cubicBezTo>
                  <a:pt x="707048" y="4313351"/>
                  <a:pt x="725758" y="4237952"/>
                  <a:pt x="744216" y="4167591"/>
                </a:cubicBezTo>
                <a:cubicBezTo>
                  <a:pt x="762674" y="4097229"/>
                  <a:pt x="779749" y="4030716"/>
                  <a:pt x="795441" y="3968049"/>
                </a:cubicBezTo>
                <a:lnTo>
                  <a:pt x="795441" y="3968050"/>
                </a:lnTo>
                <a:cubicBezTo>
                  <a:pt x="826491" y="3843745"/>
                  <a:pt x="853211" y="3732085"/>
                  <a:pt x="875603" y="3633068"/>
                </a:cubicBezTo>
                <a:cubicBezTo>
                  <a:pt x="881116" y="3608120"/>
                  <a:pt x="886533" y="3583730"/>
                  <a:pt x="891855" y="3559899"/>
                </a:cubicBezTo>
                <a:close/>
                <a:moveTo>
                  <a:pt x="2109354" y="2821460"/>
                </a:moveTo>
                <a:cubicBezTo>
                  <a:pt x="2113110" y="2843719"/>
                  <a:pt x="2116845" y="2866005"/>
                  <a:pt x="2120558" y="2888316"/>
                </a:cubicBezTo>
                <a:cubicBezTo>
                  <a:pt x="2120985" y="2882840"/>
                  <a:pt x="2122807" y="2874661"/>
                  <a:pt x="2126027" y="2863778"/>
                </a:cubicBezTo>
                <a:cubicBezTo>
                  <a:pt x="2120970" y="2852740"/>
                  <a:pt x="2115412" y="2838634"/>
                  <a:pt x="2109354" y="2821460"/>
                </a:cubicBezTo>
                <a:close/>
                <a:moveTo>
                  <a:pt x="4259530" y="1824"/>
                </a:moveTo>
                <a:cubicBezTo>
                  <a:pt x="4340642" y="8852"/>
                  <a:pt x="4413478" y="34690"/>
                  <a:pt x="4478039" y="79338"/>
                </a:cubicBezTo>
                <a:cubicBezTo>
                  <a:pt x="4509663" y="101698"/>
                  <a:pt x="4537138" y="128108"/>
                  <a:pt x="4560461" y="158569"/>
                </a:cubicBezTo>
                <a:cubicBezTo>
                  <a:pt x="4583786" y="189030"/>
                  <a:pt x="4601001" y="222393"/>
                  <a:pt x="4612108" y="258657"/>
                </a:cubicBezTo>
                <a:cubicBezTo>
                  <a:pt x="4623656" y="294737"/>
                  <a:pt x="4628494" y="331268"/>
                  <a:pt x="4626623" y="368253"/>
                </a:cubicBezTo>
                <a:cubicBezTo>
                  <a:pt x="4625857" y="386458"/>
                  <a:pt x="4624252" y="404033"/>
                  <a:pt x="4621811" y="420975"/>
                </a:cubicBezTo>
                <a:cubicBezTo>
                  <a:pt x="4619370" y="437918"/>
                  <a:pt x="4617148" y="454982"/>
                  <a:pt x="4615146" y="472169"/>
                </a:cubicBezTo>
                <a:cubicBezTo>
                  <a:pt x="4604812" y="539977"/>
                  <a:pt x="4592369" y="607005"/>
                  <a:pt x="4577817" y="673253"/>
                </a:cubicBezTo>
                <a:cubicBezTo>
                  <a:pt x="4563264" y="739501"/>
                  <a:pt x="4547452" y="805607"/>
                  <a:pt x="4530381" y="871574"/>
                </a:cubicBezTo>
                <a:cubicBezTo>
                  <a:pt x="4493954" y="1007928"/>
                  <a:pt x="4455003" y="1144839"/>
                  <a:pt x="4413526" y="1282305"/>
                </a:cubicBezTo>
                <a:cubicBezTo>
                  <a:pt x="4372050" y="1419772"/>
                  <a:pt x="4329700" y="1556398"/>
                  <a:pt x="4286477" y="1692184"/>
                </a:cubicBezTo>
                <a:cubicBezTo>
                  <a:pt x="4250950" y="1806798"/>
                  <a:pt x="4215181" y="1920902"/>
                  <a:pt x="4179172" y="2034493"/>
                </a:cubicBezTo>
                <a:cubicBezTo>
                  <a:pt x="4143163" y="2148084"/>
                  <a:pt x="4108068" y="2259139"/>
                  <a:pt x="4073887" y="2367657"/>
                </a:cubicBezTo>
                <a:cubicBezTo>
                  <a:pt x="4070469" y="2378644"/>
                  <a:pt x="4067097" y="2389603"/>
                  <a:pt x="4063770" y="2400535"/>
                </a:cubicBezTo>
                <a:cubicBezTo>
                  <a:pt x="4046880" y="2455825"/>
                  <a:pt x="4031369" y="2507850"/>
                  <a:pt x="4017237" y="2556612"/>
                </a:cubicBezTo>
                <a:cubicBezTo>
                  <a:pt x="4003104" y="2605374"/>
                  <a:pt x="3989399" y="2653321"/>
                  <a:pt x="3976121" y="2700455"/>
                </a:cubicBezTo>
                <a:cubicBezTo>
                  <a:pt x="3963833" y="2745740"/>
                  <a:pt x="3951452" y="2791395"/>
                  <a:pt x="3938976" y="2837421"/>
                </a:cubicBezTo>
                <a:cubicBezTo>
                  <a:pt x="3926500" y="2883445"/>
                  <a:pt x="3913155" y="2932664"/>
                  <a:pt x="3898939" y="2985077"/>
                </a:cubicBezTo>
                <a:cubicBezTo>
                  <a:pt x="3872032" y="3085795"/>
                  <a:pt x="3842011" y="3198156"/>
                  <a:pt x="3808877" y="3322159"/>
                </a:cubicBezTo>
                <a:cubicBezTo>
                  <a:pt x="3775743" y="3446163"/>
                  <a:pt x="3738565" y="3585287"/>
                  <a:pt x="3697344" y="3739532"/>
                </a:cubicBezTo>
                <a:cubicBezTo>
                  <a:pt x="3678533" y="3809266"/>
                  <a:pt x="3655654" y="3894135"/>
                  <a:pt x="3628705" y="3994139"/>
                </a:cubicBezTo>
                <a:cubicBezTo>
                  <a:pt x="3603908" y="4094963"/>
                  <a:pt x="3576427" y="4206689"/>
                  <a:pt x="3546263" y="4329314"/>
                </a:cubicBezTo>
                <a:cubicBezTo>
                  <a:pt x="3530848" y="4390756"/>
                  <a:pt x="3513258" y="4454021"/>
                  <a:pt x="3493495" y="4519111"/>
                </a:cubicBezTo>
                <a:cubicBezTo>
                  <a:pt x="3473731" y="4584201"/>
                  <a:pt x="3450147" y="4649988"/>
                  <a:pt x="3422744" y="4716471"/>
                </a:cubicBezTo>
                <a:cubicBezTo>
                  <a:pt x="3408950" y="4749631"/>
                  <a:pt x="3393801" y="4782619"/>
                  <a:pt x="3377298" y="4815436"/>
                </a:cubicBezTo>
                <a:cubicBezTo>
                  <a:pt x="3368641" y="4831942"/>
                  <a:pt x="3359982" y="4848175"/>
                  <a:pt x="3351320" y="4864137"/>
                </a:cubicBezTo>
                <a:cubicBezTo>
                  <a:pt x="3342658" y="4880099"/>
                  <a:pt x="3331025" y="4898632"/>
                  <a:pt x="3316419" y="4919737"/>
                </a:cubicBezTo>
                <a:cubicBezTo>
                  <a:pt x="3292847" y="4965198"/>
                  <a:pt x="3256169" y="4994471"/>
                  <a:pt x="3206387" y="5007555"/>
                </a:cubicBezTo>
                <a:cubicBezTo>
                  <a:pt x="3156604" y="5020640"/>
                  <a:pt x="3110659" y="5012227"/>
                  <a:pt x="3068552" y="4982317"/>
                </a:cubicBezTo>
                <a:cubicBezTo>
                  <a:pt x="3054826" y="4972184"/>
                  <a:pt x="3043702" y="4959705"/>
                  <a:pt x="3035180" y="4944881"/>
                </a:cubicBezTo>
                <a:cubicBezTo>
                  <a:pt x="3026659" y="4930056"/>
                  <a:pt x="3019328" y="4913928"/>
                  <a:pt x="3013186" y="4896496"/>
                </a:cubicBezTo>
                <a:cubicBezTo>
                  <a:pt x="3009683" y="4884705"/>
                  <a:pt x="3006093" y="4872557"/>
                  <a:pt x="3002415" y="4860051"/>
                </a:cubicBezTo>
                <a:cubicBezTo>
                  <a:pt x="2998738" y="4847545"/>
                  <a:pt x="2996079" y="4836921"/>
                  <a:pt x="2994439" y="4828178"/>
                </a:cubicBezTo>
                <a:cubicBezTo>
                  <a:pt x="2990129" y="4809993"/>
                  <a:pt x="2986290" y="4791721"/>
                  <a:pt x="2982921" y="4773360"/>
                </a:cubicBezTo>
                <a:cubicBezTo>
                  <a:pt x="2976482" y="4736566"/>
                  <a:pt x="2971748" y="4699578"/>
                  <a:pt x="2968721" y="4662398"/>
                </a:cubicBezTo>
                <a:cubicBezTo>
                  <a:pt x="2963125" y="4587989"/>
                  <a:pt x="2962164" y="4513496"/>
                  <a:pt x="2965838" y="4438918"/>
                </a:cubicBezTo>
                <a:cubicBezTo>
                  <a:pt x="2969860" y="4364503"/>
                  <a:pt x="2976485" y="4290284"/>
                  <a:pt x="2985715" y="4216263"/>
                </a:cubicBezTo>
                <a:cubicBezTo>
                  <a:pt x="2994945" y="4142240"/>
                  <a:pt x="3005165" y="4068505"/>
                  <a:pt x="3016376" y="3995056"/>
                </a:cubicBezTo>
                <a:cubicBezTo>
                  <a:pt x="3026985" y="3922107"/>
                  <a:pt x="3037465" y="3848383"/>
                  <a:pt x="3047817" y="3773884"/>
                </a:cubicBezTo>
                <a:cubicBezTo>
                  <a:pt x="3058168" y="3699384"/>
                  <a:pt x="3069549" y="3624854"/>
                  <a:pt x="3081959" y="3550292"/>
                </a:cubicBezTo>
                <a:cubicBezTo>
                  <a:pt x="3106597" y="3401123"/>
                  <a:pt x="3133837" y="3252713"/>
                  <a:pt x="3163677" y="3105062"/>
                </a:cubicBezTo>
                <a:cubicBezTo>
                  <a:pt x="3198544" y="2932552"/>
                  <a:pt x="3234940" y="2764507"/>
                  <a:pt x="3272866" y="2600924"/>
                </a:cubicBezTo>
                <a:cubicBezTo>
                  <a:pt x="3282330" y="2561377"/>
                  <a:pt x="3292128" y="2520393"/>
                  <a:pt x="3302262" y="2477971"/>
                </a:cubicBezTo>
                <a:cubicBezTo>
                  <a:pt x="3312396" y="2435550"/>
                  <a:pt x="3321127" y="2399023"/>
                  <a:pt x="3328456" y="2368391"/>
                </a:cubicBezTo>
                <a:lnTo>
                  <a:pt x="3371281" y="2197724"/>
                </a:lnTo>
                <a:cubicBezTo>
                  <a:pt x="3426911" y="1982774"/>
                  <a:pt x="3472685" y="1811902"/>
                  <a:pt x="3508604" y="1685109"/>
                </a:cubicBezTo>
                <a:cubicBezTo>
                  <a:pt x="3515884" y="1659396"/>
                  <a:pt x="3522607" y="1635632"/>
                  <a:pt x="3528773" y="1613819"/>
                </a:cubicBezTo>
                <a:cubicBezTo>
                  <a:pt x="3534939" y="1592005"/>
                  <a:pt x="3540778" y="1571356"/>
                  <a:pt x="3546293" y="1551871"/>
                </a:cubicBezTo>
                <a:cubicBezTo>
                  <a:pt x="3490551" y="1627665"/>
                  <a:pt x="3424762" y="1722253"/>
                  <a:pt x="3348927" y="1835635"/>
                </a:cubicBezTo>
                <a:cubicBezTo>
                  <a:pt x="3273091" y="1949016"/>
                  <a:pt x="3188098" y="2083705"/>
                  <a:pt x="3093949" y="2239703"/>
                </a:cubicBezTo>
                <a:cubicBezTo>
                  <a:pt x="3025770" y="2352586"/>
                  <a:pt x="2960328" y="2463608"/>
                  <a:pt x="2897622" y="2572770"/>
                </a:cubicBezTo>
                <a:cubicBezTo>
                  <a:pt x="2854054" y="2649423"/>
                  <a:pt x="2811355" y="2726726"/>
                  <a:pt x="2769525" y="2804679"/>
                </a:cubicBezTo>
                <a:cubicBezTo>
                  <a:pt x="2727695" y="2882632"/>
                  <a:pt x="2688968" y="2957131"/>
                  <a:pt x="2653345" y="3028178"/>
                </a:cubicBezTo>
                <a:cubicBezTo>
                  <a:pt x="2581736" y="3171146"/>
                  <a:pt x="2518210" y="3308513"/>
                  <a:pt x="2462765" y="3440280"/>
                </a:cubicBezTo>
                <a:cubicBezTo>
                  <a:pt x="2407322" y="3572046"/>
                  <a:pt x="2358226" y="3702703"/>
                  <a:pt x="2315478" y="3832251"/>
                </a:cubicBezTo>
                <a:cubicBezTo>
                  <a:pt x="2304874" y="3864668"/>
                  <a:pt x="2294618" y="3897223"/>
                  <a:pt x="2284708" y="3929916"/>
                </a:cubicBezTo>
                <a:cubicBezTo>
                  <a:pt x="2282040" y="3938221"/>
                  <a:pt x="2279554" y="3946325"/>
                  <a:pt x="2277252" y="3954228"/>
                </a:cubicBezTo>
                <a:cubicBezTo>
                  <a:pt x="2274950" y="3962131"/>
                  <a:pt x="2271929" y="3970831"/>
                  <a:pt x="2268190" y="3980329"/>
                </a:cubicBezTo>
                <a:cubicBezTo>
                  <a:pt x="2264391" y="3989733"/>
                  <a:pt x="2260616" y="3999172"/>
                  <a:pt x="2256864" y="4008644"/>
                </a:cubicBezTo>
                <a:cubicBezTo>
                  <a:pt x="2253113" y="4018116"/>
                  <a:pt x="2248232" y="4027075"/>
                  <a:pt x="2242221" y="4035519"/>
                </a:cubicBezTo>
                <a:cubicBezTo>
                  <a:pt x="2220344" y="4071098"/>
                  <a:pt x="2192103" y="4100702"/>
                  <a:pt x="2157500" y="4124332"/>
                </a:cubicBezTo>
                <a:cubicBezTo>
                  <a:pt x="2122896" y="4147962"/>
                  <a:pt x="2085081" y="4163630"/>
                  <a:pt x="2044053" y="4171340"/>
                </a:cubicBezTo>
                <a:cubicBezTo>
                  <a:pt x="2003390" y="4179755"/>
                  <a:pt x="1961874" y="4180506"/>
                  <a:pt x="1919504" y="4173592"/>
                </a:cubicBezTo>
                <a:cubicBezTo>
                  <a:pt x="1877133" y="4166678"/>
                  <a:pt x="1837097" y="4150135"/>
                  <a:pt x="1799395" y="4123962"/>
                </a:cubicBezTo>
                <a:cubicBezTo>
                  <a:pt x="1789748" y="4118011"/>
                  <a:pt x="1780887" y="4110934"/>
                  <a:pt x="1772813" y="4102731"/>
                </a:cubicBezTo>
                <a:cubicBezTo>
                  <a:pt x="1764739" y="4094529"/>
                  <a:pt x="1756676" y="4086283"/>
                  <a:pt x="1748624" y="4077995"/>
                </a:cubicBezTo>
                <a:cubicBezTo>
                  <a:pt x="1742006" y="4068608"/>
                  <a:pt x="1735350" y="4059073"/>
                  <a:pt x="1728658" y="4049387"/>
                </a:cubicBezTo>
                <a:cubicBezTo>
                  <a:pt x="1721965" y="4039702"/>
                  <a:pt x="1716517" y="4029453"/>
                  <a:pt x="1712313" y="4018640"/>
                </a:cubicBezTo>
                <a:lnTo>
                  <a:pt x="1699436" y="3986048"/>
                </a:lnTo>
                <a:cubicBezTo>
                  <a:pt x="1696237" y="3974995"/>
                  <a:pt x="1693765" y="3963784"/>
                  <a:pt x="1692022" y="3952416"/>
                </a:cubicBezTo>
                <a:cubicBezTo>
                  <a:pt x="1691009" y="3946858"/>
                  <a:pt x="1689973" y="3941150"/>
                  <a:pt x="1688911" y="3935291"/>
                </a:cubicBezTo>
                <a:cubicBezTo>
                  <a:pt x="1687849" y="3929433"/>
                  <a:pt x="1687035" y="3924100"/>
                  <a:pt x="1686470" y="3919295"/>
                </a:cubicBezTo>
                <a:lnTo>
                  <a:pt x="1683175" y="3890766"/>
                </a:lnTo>
                <a:cubicBezTo>
                  <a:pt x="1665500" y="3737789"/>
                  <a:pt x="1647449" y="3576502"/>
                  <a:pt x="1629022" y="3406905"/>
                </a:cubicBezTo>
                <a:cubicBezTo>
                  <a:pt x="1610594" y="3237308"/>
                  <a:pt x="1592341" y="3063416"/>
                  <a:pt x="1574263" y="2885229"/>
                </a:cubicBezTo>
                <a:cubicBezTo>
                  <a:pt x="1563812" y="2778643"/>
                  <a:pt x="1553449" y="2672905"/>
                  <a:pt x="1543174" y="2568014"/>
                </a:cubicBezTo>
                <a:cubicBezTo>
                  <a:pt x="1532898" y="2463124"/>
                  <a:pt x="1522603" y="2358049"/>
                  <a:pt x="1512290" y="2252791"/>
                </a:cubicBezTo>
                <a:cubicBezTo>
                  <a:pt x="1503154" y="2182382"/>
                  <a:pt x="1493904" y="2111154"/>
                  <a:pt x="1484538" y="2039108"/>
                </a:cubicBezTo>
                <a:cubicBezTo>
                  <a:pt x="1475173" y="1967061"/>
                  <a:pt x="1465616" y="1893503"/>
                  <a:pt x="1455867" y="1818433"/>
                </a:cubicBezTo>
                <a:lnTo>
                  <a:pt x="1452775" y="1793955"/>
                </a:lnTo>
                <a:lnTo>
                  <a:pt x="1452011" y="1787799"/>
                </a:lnTo>
                <a:cubicBezTo>
                  <a:pt x="1451819" y="1787682"/>
                  <a:pt x="1451605" y="1788074"/>
                  <a:pt x="1451369" y="1788972"/>
                </a:cubicBezTo>
                <a:cubicBezTo>
                  <a:pt x="1451133" y="1789870"/>
                  <a:pt x="1450902" y="1790634"/>
                  <a:pt x="1450679" y="1791262"/>
                </a:cubicBezTo>
                <a:lnTo>
                  <a:pt x="1447940" y="1800110"/>
                </a:lnTo>
                <a:lnTo>
                  <a:pt x="1436704" y="1836146"/>
                </a:lnTo>
                <a:lnTo>
                  <a:pt x="1434788" y="1842291"/>
                </a:lnTo>
                <a:cubicBezTo>
                  <a:pt x="1426899" y="1880906"/>
                  <a:pt x="1418878" y="1920225"/>
                  <a:pt x="1410726" y="1960249"/>
                </a:cubicBezTo>
                <a:cubicBezTo>
                  <a:pt x="1402405" y="2004460"/>
                  <a:pt x="1393754" y="2050421"/>
                  <a:pt x="1384774" y="2098133"/>
                </a:cubicBezTo>
                <a:lnTo>
                  <a:pt x="1379718" y="2126943"/>
                </a:lnTo>
                <a:lnTo>
                  <a:pt x="1377427" y="2140490"/>
                </a:lnTo>
                <a:lnTo>
                  <a:pt x="1376312" y="2147045"/>
                </a:lnTo>
                <a:cubicBezTo>
                  <a:pt x="1376131" y="2148576"/>
                  <a:pt x="1375305" y="2152364"/>
                  <a:pt x="1373835" y="2158407"/>
                </a:cubicBezTo>
                <a:cubicBezTo>
                  <a:pt x="1364231" y="2199090"/>
                  <a:pt x="1354511" y="2240356"/>
                  <a:pt x="1344672" y="2282208"/>
                </a:cubicBezTo>
                <a:cubicBezTo>
                  <a:pt x="1304801" y="2450287"/>
                  <a:pt x="1261759" y="2626078"/>
                  <a:pt x="1215547" y="2809581"/>
                </a:cubicBezTo>
                <a:cubicBezTo>
                  <a:pt x="1169964" y="2992799"/>
                  <a:pt x="1119890" y="3181712"/>
                  <a:pt x="1065325" y="3376319"/>
                </a:cubicBezTo>
                <a:cubicBezTo>
                  <a:pt x="1010659" y="3571159"/>
                  <a:pt x="953516" y="3774824"/>
                  <a:pt x="893896" y="3987315"/>
                </a:cubicBezTo>
                <a:cubicBezTo>
                  <a:pt x="878741" y="4040818"/>
                  <a:pt x="863241" y="4095006"/>
                  <a:pt x="847395" y="4149879"/>
                </a:cubicBezTo>
                <a:cubicBezTo>
                  <a:pt x="831550" y="4204752"/>
                  <a:pt x="816301" y="4259505"/>
                  <a:pt x="801649" y="4314139"/>
                </a:cubicBezTo>
                <a:cubicBezTo>
                  <a:pt x="787097" y="4369790"/>
                  <a:pt x="772445" y="4426782"/>
                  <a:pt x="757696" y="4485112"/>
                </a:cubicBezTo>
                <a:cubicBezTo>
                  <a:pt x="742947" y="4543442"/>
                  <a:pt x="727143" y="4602769"/>
                  <a:pt x="710285" y="4663092"/>
                </a:cubicBezTo>
                <a:cubicBezTo>
                  <a:pt x="693489" y="4723433"/>
                  <a:pt x="674522" y="4784407"/>
                  <a:pt x="653383" y="4846015"/>
                </a:cubicBezTo>
                <a:cubicBezTo>
                  <a:pt x="632245" y="4907623"/>
                  <a:pt x="607592" y="4969274"/>
                  <a:pt x="579426" y="5030967"/>
                </a:cubicBezTo>
                <a:cubicBezTo>
                  <a:pt x="565198" y="5061747"/>
                  <a:pt x="549779" y="5092318"/>
                  <a:pt x="533171" y="5122679"/>
                </a:cubicBezTo>
                <a:lnTo>
                  <a:pt x="507559" y="5168028"/>
                </a:lnTo>
                <a:lnTo>
                  <a:pt x="458294" y="5237361"/>
                </a:lnTo>
                <a:cubicBezTo>
                  <a:pt x="442716" y="5262011"/>
                  <a:pt x="422164" y="5281881"/>
                  <a:pt x="396637" y="5296971"/>
                </a:cubicBezTo>
                <a:cubicBezTo>
                  <a:pt x="371110" y="5312061"/>
                  <a:pt x="344324" y="5322389"/>
                  <a:pt x="316279" y="5327955"/>
                </a:cubicBezTo>
                <a:cubicBezTo>
                  <a:pt x="288038" y="5333776"/>
                  <a:pt x="259742" y="5334580"/>
                  <a:pt x="231392" y="5330366"/>
                </a:cubicBezTo>
                <a:cubicBezTo>
                  <a:pt x="203042" y="5326153"/>
                  <a:pt x="176371" y="5316972"/>
                  <a:pt x="151380" y="5302823"/>
                </a:cubicBezTo>
                <a:cubicBezTo>
                  <a:pt x="128305" y="5289254"/>
                  <a:pt x="108288" y="5272266"/>
                  <a:pt x="91330" y="5251858"/>
                </a:cubicBezTo>
                <a:cubicBezTo>
                  <a:pt x="83085" y="5241739"/>
                  <a:pt x="76013" y="5230499"/>
                  <a:pt x="70113" y="5218134"/>
                </a:cubicBezTo>
                <a:cubicBezTo>
                  <a:pt x="64213" y="5205770"/>
                  <a:pt x="58363" y="5193420"/>
                  <a:pt x="52561" y="5181084"/>
                </a:cubicBezTo>
                <a:lnTo>
                  <a:pt x="40290" y="5138199"/>
                </a:lnTo>
                <a:cubicBezTo>
                  <a:pt x="38172" y="5130948"/>
                  <a:pt x="36149" y="5123825"/>
                  <a:pt x="34220" y="5116828"/>
                </a:cubicBezTo>
                <a:cubicBezTo>
                  <a:pt x="32292" y="5109831"/>
                  <a:pt x="30929" y="5104004"/>
                  <a:pt x="30133" y="5099344"/>
                </a:cubicBezTo>
                <a:lnTo>
                  <a:pt x="19805" y="5049498"/>
                </a:lnTo>
                <a:cubicBezTo>
                  <a:pt x="14032" y="5016324"/>
                  <a:pt x="9597" y="4983395"/>
                  <a:pt x="6499" y="4950711"/>
                </a:cubicBezTo>
                <a:cubicBezTo>
                  <a:pt x="3143" y="4917958"/>
                  <a:pt x="1152" y="4885624"/>
                  <a:pt x="524" y="4853709"/>
                </a:cubicBezTo>
                <a:cubicBezTo>
                  <a:pt x="-104" y="4821794"/>
                  <a:pt x="-167" y="4790193"/>
                  <a:pt x="335" y="4758905"/>
                </a:cubicBezTo>
                <a:cubicBezTo>
                  <a:pt x="2427" y="4696608"/>
                  <a:pt x="6618" y="4636016"/>
                  <a:pt x="12907" y="4577130"/>
                </a:cubicBezTo>
                <a:cubicBezTo>
                  <a:pt x="19196" y="4518244"/>
                  <a:pt x="26522" y="4461166"/>
                  <a:pt x="34884" y="4405895"/>
                </a:cubicBezTo>
                <a:cubicBezTo>
                  <a:pt x="52523" y="4297546"/>
                  <a:pt x="69223" y="4195018"/>
                  <a:pt x="84984" y="4098314"/>
                </a:cubicBezTo>
                <a:cubicBezTo>
                  <a:pt x="100270" y="4000813"/>
                  <a:pt x="115622" y="3911657"/>
                  <a:pt x="131039" y="3830846"/>
                </a:cubicBezTo>
                <a:cubicBezTo>
                  <a:pt x="169750" y="3630660"/>
                  <a:pt x="209302" y="3451097"/>
                  <a:pt x="249694" y="3292157"/>
                </a:cubicBezTo>
                <a:cubicBezTo>
                  <a:pt x="290086" y="3133217"/>
                  <a:pt x="329266" y="2991527"/>
                  <a:pt x="367234" y="2867088"/>
                </a:cubicBezTo>
                <a:cubicBezTo>
                  <a:pt x="385989" y="2805518"/>
                  <a:pt x="404006" y="2749107"/>
                  <a:pt x="421284" y="2697856"/>
                </a:cubicBezTo>
                <a:cubicBezTo>
                  <a:pt x="438562" y="2646605"/>
                  <a:pt x="455091" y="2599126"/>
                  <a:pt x="470871" y="2555420"/>
                </a:cubicBezTo>
                <a:lnTo>
                  <a:pt x="517592" y="2425959"/>
                </a:lnTo>
                <a:cubicBezTo>
                  <a:pt x="525142" y="2404681"/>
                  <a:pt x="532921" y="2382738"/>
                  <a:pt x="540931" y="2360129"/>
                </a:cubicBezTo>
                <a:cubicBezTo>
                  <a:pt x="544433" y="2349844"/>
                  <a:pt x="548683" y="2337391"/>
                  <a:pt x="553681" y="2322767"/>
                </a:cubicBezTo>
                <a:cubicBezTo>
                  <a:pt x="556088" y="2315275"/>
                  <a:pt x="557398" y="2311588"/>
                  <a:pt x="557613" y="2311706"/>
                </a:cubicBezTo>
                <a:cubicBezTo>
                  <a:pt x="557827" y="2311824"/>
                  <a:pt x="558020" y="2312001"/>
                  <a:pt x="558190" y="2312237"/>
                </a:cubicBezTo>
                <a:cubicBezTo>
                  <a:pt x="626826" y="2036814"/>
                  <a:pt x="697658" y="1761932"/>
                  <a:pt x="770686" y="1487588"/>
                </a:cubicBezTo>
                <a:cubicBezTo>
                  <a:pt x="843715" y="1213244"/>
                  <a:pt x="915558" y="938575"/>
                  <a:pt x="986216" y="663578"/>
                </a:cubicBezTo>
                <a:cubicBezTo>
                  <a:pt x="1010867" y="567703"/>
                  <a:pt x="1058890" y="487146"/>
                  <a:pt x="1130283" y="421908"/>
                </a:cubicBezTo>
                <a:cubicBezTo>
                  <a:pt x="1201677" y="356670"/>
                  <a:pt x="1290861" y="323738"/>
                  <a:pt x="1397835" y="323109"/>
                </a:cubicBezTo>
                <a:cubicBezTo>
                  <a:pt x="1515149" y="331693"/>
                  <a:pt x="1608340" y="408528"/>
                  <a:pt x="1677406" y="553613"/>
                </a:cubicBezTo>
                <a:cubicBezTo>
                  <a:pt x="1746473" y="698699"/>
                  <a:pt x="1799637" y="875325"/>
                  <a:pt x="1836899" y="1083490"/>
                </a:cubicBezTo>
                <a:cubicBezTo>
                  <a:pt x="1874161" y="1291655"/>
                  <a:pt x="1903742" y="1494648"/>
                  <a:pt x="1925643" y="1692470"/>
                </a:cubicBezTo>
                <a:cubicBezTo>
                  <a:pt x="1941244" y="1779728"/>
                  <a:pt x="1956766" y="1860174"/>
                  <a:pt x="1972210" y="1933807"/>
                </a:cubicBezTo>
                <a:cubicBezTo>
                  <a:pt x="1980769" y="1975370"/>
                  <a:pt x="1989859" y="2015090"/>
                  <a:pt x="1999480" y="2052968"/>
                </a:cubicBezTo>
                <a:cubicBezTo>
                  <a:pt x="2009100" y="2090846"/>
                  <a:pt x="2018974" y="2127976"/>
                  <a:pt x="2029102" y="2164356"/>
                </a:cubicBezTo>
                <a:cubicBezTo>
                  <a:pt x="2048894" y="2236797"/>
                  <a:pt x="2068587" y="2308911"/>
                  <a:pt x="2088180" y="2380698"/>
                </a:cubicBezTo>
                <a:cubicBezTo>
                  <a:pt x="2097305" y="2415848"/>
                  <a:pt x="2109748" y="2476089"/>
                  <a:pt x="2125510" y="2561424"/>
                </a:cubicBezTo>
                <a:cubicBezTo>
                  <a:pt x="2141272" y="2646758"/>
                  <a:pt x="2152785" y="2717416"/>
                  <a:pt x="2160049" y="2773397"/>
                </a:cubicBezTo>
                <a:cubicBezTo>
                  <a:pt x="2178255" y="2729772"/>
                  <a:pt x="2204225" y="2672539"/>
                  <a:pt x="2237960" y="2601700"/>
                </a:cubicBezTo>
                <a:lnTo>
                  <a:pt x="2237960" y="2601699"/>
                </a:lnTo>
                <a:cubicBezTo>
                  <a:pt x="2296730" y="2479306"/>
                  <a:pt x="2377492" y="2327209"/>
                  <a:pt x="2480247" y="2145408"/>
                </a:cubicBezTo>
                <a:cubicBezTo>
                  <a:pt x="2532991" y="2052615"/>
                  <a:pt x="2589255" y="1956070"/>
                  <a:pt x="2649040" y="1855773"/>
                </a:cubicBezTo>
                <a:cubicBezTo>
                  <a:pt x="2708825" y="1755476"/>
                  <a:pt x="2771051" y="1652249"/>
                  <a:pt x="2835720" y="1546091"/>
                </a:cubicBezTo>
                <a:cubicBezTo>
                  <a:pt x="2900880" y="1438246"/>
                  <a:pt x="2966715" y="1330647"/>
                  <a:pt x="3033227" y="1223296"/>
                </a:cubicBezTo>
                <a:cubicBezTo>
                  <a:pt x="3099739" y="1115945"/>
                  <a:pt x="3166795" y="1011568"/>
                  <a:pt x="3234394" y="910166"/>
                </a:cubicBezTo>
                <a:cubicBezTo>
                  <a:pt x="3302031" y="808747"/>
                  <a:pt x="3369455" y="712681"/>
                  <a:pt x="3436665" y="621971"/>
                </a:cubicBezTo>
                <a:cubicBezTo>
                  <a:pt x="3503875" y="531260"/>
                  <a:pt x="3569599" y="448093"/>
                  <a:pt x="3633837" y="372471"/>
                </a:cubicBezTo>
                <a:cubicBezTo>
                  <a:pt x="3688986" y="304787"/>
                  <a:pt x="3747834" y="241367"/>
                  <a:pt x="3810379" y="182210"/>
                </a:cubicBezTo>
                <a:cubicBezTo>
                  <a:pt x="3872926" y="123054"/>
                  <a:pt x="3942722" y="76203"/>
                  <a:pt x="4019767" y="41658"/>
                </a:cubicBezTo>
                <a:cubicBezTo>
                  <a:pt x="4068974" y="20668"/>
                  <a:pt x="4118646" y="7610"/>
                  <a:pt x="4168783" y="2484"/>
                </a:cubicBezTo>
                <a:cubicBezTo>
                  <a:pt x="4198864" y="-591"/>
                  <a:pt x="4229114" y="-811"/>
                  <a:pt x="4259530" y="182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6873"/>
      </p:ext>
    </p:extLst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090E294-8C63-46CB-864B-2A3BB922E6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7277" y="99648"/>
            <a:ext cx="3309139" cy="6658704"/>
          </a:xfrm>
          <a:custGeom>
            <a:avLst/>
            <a:gdLst>
              <a:gd name="connsiteX0" fmla="*/ 1411243 w 3309139"/>
              <a:gd name="connsiteY0" fmla="*/ 3083271 h 6658704"/>
              <a:gd name="connsiteX1" fmla="*/ 1347814 w 3309139"/>
              <a:gd name="connsiteY1" fmla="*/ 3596492 h 6658704"/>
              <a:gd name="connsiteX2" fmla="*/ 1428996 w 3309139"/>
              <a:gd name="connsiteY2" fmla="*/ 3572068 h 6658704"/>
              <a:gd name="connsiteX3" fmla="*/ 1414753 w 3309139"/>
              <a:gd name="connsiteY3" fmla="*/ 3550784 h 6658704"/>
              <a:gd name="connsiteX4" fmla="*/ 1399825 w 3309139"/>
              <a:gd name="connsiteY4" fmla="*/ 3538923 h 6658704"/>
              <a:gd name="connsiteX5" fmla="*/ 1390378 w 3309139"/>
              <a:gd name="connsiteY5" fmla="*/ 3533975 h 6658704"/>
              <a:gd name="connsiteX6" fmla="*/ 1398095 w 3309139"/>
              <a:gd name="connsiteY6" fmla="*/ 3504274 h 6658704"/>
              <a:gd name="connsiteX7" fmla="*/ 1415801 w 3309139"/>
              <a:gd name="connsiteY7" fmla="*/ 3399321 h 6658704"/>
              <a:gd name="connsiteX8" fmla="*/ 1419537 w 3309139"/>
              <a:gd name="connsiteY8" fmla="*/ 3350544 h 6658704"/>
              <a:gd name="connsiteX9" fmla="*/ 1423233 w 3309139"/>
              <a:gd name="connsiteY9" fmla="*/ 3281168 h 6658704"/>
              <a:gd name="connsiteX10" fmla="*/ 1421915 w 3309139"/>
              <a:gd name="connsiteY10" fmla="*/ 3177299 h 6658704"/>
              <a:gd name="connsiteX11" fmla="*/ 1413158 w 3309139"/>
              <a:gd name="connsiteY11" fmla="*/ 3094558 h 6658704"/>
              <a:gd name="connsiteX12" fmla="*/ 1411243 w 3309139"/>
              <a:gd name="connsiteY12" fmla="*/ 3083271 h 6658704"/>
              <a:gd name="connsiteX13" fmla="*/ 330710 w 3309139"/>
              <a:gd name="connsiteY13" fmla="*/ 2736769 h 6658704"/>
              <a:gd name="connsiteX14" fmla="*/ 346493 w 3309139"/>
              <a:gd name="connsiteY14" fmla="*/ 2784994 h 6658704"/>
              <a:gd name="connsiteX15" fmla="*/ 367791 w 3309139"/>
              <a:gd name="connsiteY15" fmla="*/ 2844902 h 6658704"/>
              <a:gd name="connsiteX16" fmla="*/ 410464 w 3309139"/>
              <a:gd name="connsiteY16" fmla="*/ 2958771 h 6658704"/>
              <a:gd name="connsiteX17" fmla="*/ 466871 w 3309139"/>
              <a:gd name="connsiteY17" fmla="*/ 3123442 h 6658704"/>
              <a:gd name="connsiteX18" fmla="*/ 523788 w 3309139"/>
              <a:gd name="connsiteY18" fmla="*/ 3327249 h 6658704"/>
              <a:gd name="connsiteX19" fmla="*/ 569923 w 3309139"/>
              <a:gd name="connsiteY19" fmla="*/ 3545467 h 6658704"/>
              <a:gd name="connsiteX20" fmla="*/ 600959 w 3309139"/>
              <a:gd name="connsiteY20" fmla="*/ 3763071 h 6658704"/>
              <a:gd name="connsiteX21" fmla="*/ 616191 w 3309139"/>
              <a:gd name="connsiteY21" fmla="*/ 3966683 h 6658704"/>
              <a:gd name="connsiteX22" fmla="*/ 615643 w 3309139"/>
              <a:gd name="connsiteY22" fmla="*/ 4048468 h 6658704"/>
              <a:gd name="connsiteX23" fmla="*/ 613723 w 3309139"/>
              <a:gd name="connsiteY23" fmla="*/ 4129028 h 6658704"/>
              <a:gd name="connsiteX24" fmla="*/ 612663 w 3309139"/>
              <a:gd name="connsiteY24" fmla="*/ 4275404 h 6658704"/>
              <a:gd name="connsiteX25" fmla="*/ 618504 w 3309139"/>
              <a:gd name="connsiteY25" fmla="*/ 4520164 h 6658704"/>
              <a:gd name="connsiteX26" fmla="*/ 621481 w 3309139"/>
              <a:gd name="connsiteY26" fmla="*/ 4576525 h 6658704"/>
              <a:gd name="connsiteX27" fmla="*/ 652197 w 3309139"/>
              <a:gd name="connsiteY27" fmla="*/ 4014039 h 6658704"/>
              <a:gd name="connsiteX28" fmla="*/ 642081 w 3309139"/>
              <a:gd name="connsiteY28" fmla="*/ 3751894 h 6658704"/>
              <a:gd name="connsiteX29" fmla="*/ 564265 w 3309139"/>
              <a:gd name="connsiteY29" fmla="*/ 3306017 h 6658704"/>
              <a:gd name="connsiteX30" fmla="*/ 371923 w 3309139"/>
              <a:gd name="connsiteY30" fmla="*/ 2810906 h 6658704"/>
              <a:gd name="connsiteX31" fmla="*/ 330710 w 3309139"/>
              <a:gd name="connsiteY31" fmla="*/ 2736769 h 6658704"/>
              <a:gd name="connsiteX32" fmla="*/ 457602 w 3309139"/>
              <a:gd name="connsiteY32" fmla="*/ 1694607 h 6658704"/>
              <a:gd name="connsiteX33" fmla="*/ 424610 w 3309139"/>
              <a:gd name="connsiteY33" fmla="*/ 1881731 h 6658704"/>
              <a:gd name="connsiteX34" fmla="*/ 435090 w 3309139"/>
              <a:gd name="connsiteY34" fmla="*/ 2062198 h 6658704"/>
              <a:gd name="connsiteX35" fmla="*/ 449931 w 3309139"/>
              <a:gd name="connsiteY35" fmla="*/ 2036069 h 6658704"/>
              <a:gd name="connsiteX36" fmla="*/ 464215 w 3309139"/>
              <a:gd name="connsiteY36" fmla="*/ 1975600 h 6658704"/>
              <a:gd name="connsiteX37" fmla="*/ 466962 w 3309139"/>
              <a:gd name="connsiteY37" fmla="*/ 1935661 h 6658704"/>
              <a:gd name="connsiteX38" fmla="*/ 468164 w 3309139"/>
              <a:gd name="connsiteY38" fmla="*/ 1894781 h 6658704"/>
              <a:gd name="connsiteX39" fmla="*/ 468587 w 3309139"/>
              <a:gd name="connsiteY39" fmla="*/ 1816815 h 6658704"/>
              <a:gd name="connsiteX40" fmla="*/ 465892 w 3309139"/>
              <a:gd name="connsiteY40" fmla="*/ 1757739 h 6658704"/>
              <a:gd name="connsiteX41" fmla="*/ 459346 w 3309139"/>
              <a:gd name="connsiteY41" fmla="*/ 1706632 h 6658704"/>
              <a:gd name="connsiteX42" fmla="*/ 457602 w 3309139"/>
              <a:gd name="connsiteY42" fmla="*/ 1694607 h 6658704"/>
              <a:gd name="connsiteX43" fmla="*/ 914341 w 3309139"/>
              <a:gd name="connsiteY43" fmla="*/ 1076235 h 6658704"/>
              <a:gd name="connsiteX44" fmla="*/ 889721 w 3309139"/>
              <a:gd name="connsiteY44" fmla="*/ 1103555 h 6658704"/>
              <a:gd name="connsiteX45" fmla="*/ 866659 w 3309139"/>
              <a:gd name="connsiteY45" fmla="*/ 1131674 h 6658704"/>
              <a:gd name="connsiteX46" fmla="*/ 799310 w 3309139"/>
              <a:gd name="connsiteY46" fmla="*/ 1224746 h 6658704"/>
              <a:gd name="connsiteX47" fmla="*/ 753769 w 3309139"/>
              <a:gd name="connsiteY47" fmla="*/ 1298446 h 6658704"/>
              <a:gd name="connsiteX48" fmla="*/ 734110 w 3309139"/>
              <a:gd name="connsiteY48" fmla="*/ 1329865 h 6658704"/>
              <a:gd name="connsiteX49" fmla="*/ 708811 w 3309139"/>
              <a:gd name="connsiteY49" fmla="*/ 1364761 h 6658704"/>
              <a:gd name="connsiteX50" fmla="*/ 663242 w 3309139"/>
              <a:gd name="connsiteY50" fmla="*/ 1422111 h 6658704"/>
              <a:gd name="connsiteX51" fmla="*/ 613654 w 3309139"/>
              <a:gd name="connsiteY51" fmla="*/ 1484569 h 6658704"/>
              <a:gd name="connsiteX52" fmla="*/ 602325 w 3309139"/>
              <a:gd name="connsiteY52" fmla="*/ 1498611 h 6658704"/>
              <a:gd name="connsiteX53" fmla="*/ 600272 w 3309139"/>
              <a:gd name="connsiteY53" fmla="*/ 1521292 h 6658704"/>
              <a:gd name="connsiteX54" fmla="*/ 592768 w 3309139"/>
              <a:gd name="connsiteY54" fmla="*/ 1589453 h 6658704"/>
              <a:gd name="connsiteX55" fmla="*/ 582320 w 3309139"/>
              <a:gd name="connsiteY55" fmla="*/ 1657791 h 6658704"/>
              <a:gd name="connsiteX56" fmla="*/ 562045 w 3309139"/>
              <a:gd name="connsiteY56" fmla="*/ 1792917 h 6658704"/>
              <a:gd name="connsiteX57" fmla="*/ 554959 w 3309139"/>
              <a:gd name="connsiteY57" fmla="*/ 1863609 h 6658704"/>
              <a:gd name="connsiteX58" fmla="*/ 552103 w 3309139"/>
              <a:gd name="connsiteY58" fmla="*/ 1938653 h 6658704"/>
              <a:gd name="connsiteX59" fmla="*/ 552362 w 3309139"/>
              <a:gd name="connsiteY59" fmla="*/ 2017499 h 6658704"/>
              <a:gd name="connsiteX60" fmla="*/ 552447 w 3309139"/>
              <a:gd name="connsiteY60" fmla="*/ 2089983 h 6658704"/>
              <a:gd name="connsiteX61" fmla="*/ 537984 w 3309139"/>
              <a:gd name="connsiteY61" fmla="*/ 2227535 h 6658704"/>
              <a:gd name="connsiteX62" fmla="*/ 522458 w 3309139"/>
              <a:gd name="connsiteY62" fmla="*/ 2283446 h 6658704"/>
              <a:gd name="connsiteX63" fmla="*/ 514302 w 3309139"/>
              <a:gd name="connsiteY63" fmla="*/ 2308430 h 6658704"/>
              <a:gd name="connsiteX64" fmla="*/ 510804 w 3309139"/>
              <a:gd name="connsiteY64" fmla="*/ 2320889 h 6658704"/>
              <a:gd name="connsiteX65" fmla="*/ 509439 w 3309139"/>
              <a:gd name="connsiteY65" fmla="*/ 2327672 h 6658704"/>
              <a:gd name="connsiteX66" fmla="*/ 508471 w 3309139"/>
              <a:gd name="connsiteY66" fmla="*/ 2330074 h 6658704"/>
              <a:gd name="connsiteX67" fmla="*/ 560702 w 3309139"/>
              <a:gd name="connsiteY67" fmla="*/ 2467191 h 6658704"/>
              <a:gd name="connsiteX68" fmla="*/ 617933 w 3309139"/>
              <a:gd name="connsiteY68" fmla="*/ 2610664 h 6658704"/>
              <a:gd name="connsiteX69" fmla="*/ 690065 w 3309139"/>
              <a:gd name="connsiteY69" fmla="*/ 2800783 h 6658704"/>
              <a:gd name="connsiteX70" fmla="*/ 702523 w 3309139"/>
              <a:gd name="connsiteY70" fmla="*/ 2811563 h 6658704"/>
              <a:gd name="connsiteX71" fmla="*/ 703355 w 3309139"/>
              <a:gd name="connsiteY71" fmla="*/ 2738136 h 6658704"/>
              <a:gd name="connsiteX72" fmla="*/ 713053 w 3309139"/>
              <a:gd name="connsiteY72" fmla="*/ 2635987 h 6658704"/>
              <a:gd name="connsiteX73" fmla="*/ 730980 w 3309139"/>
              <a:gd name="connsiteY73" fmla="*/ 2546894 h 6658704"/>
              <a:gd name="connsiteX74" fmla="*/ 766808 w 3309139"/>
              <a:gd name="connsiteY74" fmla="*/ 2423056 h 6658704"/>
              <a:gd name="connsiteX75" fmla="*/ 796685 w 3309139"/>
              <a:gd name="connsiteY75" fmla="*/ 2314094 h 6658704"/>
              <a:gd name="connsiteX76" fmla="*/ 818929 w 3309139"/>
              <a:gd name="connsiteY76" fmla="*/ 2207393 h 6658704"/>
              <a:gd name="connsiteX77" fmla="*/ 818929 w 3309139"/>
              <a:gd name="connsiteY77" fmla="*/ 2207394 h 6658704"/>
              <a:gd name="connsiteX78" fmla="*/ 830749 w 3309139"/>
              <a:gd name="connsiteY78" fmla="*/ 2097208 h 6658704"/>
              <a:gd name="connsiteX79" fmla="*/ 830902 w 3309139"/>
              <a:gd name="connsiteY79" fmla="*/ 2055070 h 6658704"/>
              <a:gd name="connsiteX80" fmla="*/ 828070 w 3309139"/>
              <a:gd name="connsiteY80" fmla="*/ 2013749 h 6658704"/>
              <a:gd name="connsiteX81" fmla="*/ 817916 w 3309139"/>
              <a:gd name="connsiteY81" fmla="*/ 1903942 h 6658704"/>
              <a:gd name="connsiteX82" fmla="*/ 813281 w 3309139"/>
              <a:gd name="connsiteY82" fmla="*/ 1818788 h 6658704"/>
              <a:gd name="connsiteX83" fmla="*/ 813055 w 3309139"/>
              <a:gd name="connsiteY83" fmla="*/ 1704340 h 6658704"/>
              <a:gd name="connsiteX84" fmla="*/ 819631 w 3309139"/>
              <a:gd name="connsiteY84" fmla="*/ 1580122 h 6658704"/>
              <a:gd name="connsiteX85" fmla="*/ 833817 w 3309139"/>
              <a:gd name="connsiteY85" fmla="*/ 1452401 h 6658704"/>
              <a:gd name="connsiteX86" fmla="*/ 836391 w 3309139"/>
              <a:gd name="connsiteY86" fmla="*/ 1434462 h 6658704"/>
              <a:gd name="connsiteX87" fmla="*/ 838743 w 3309139"/>
              <a:gd name="connsiteY87" fmla="*/ 1420261 h 6658704"/>
              <a:gd name="connsiteX88" fmla="*/ 842941 w 3309139"/>
              <a:gd name="connsiteY88" fmla="*/ 1400823 h 6658704"/>
              <a:gd name="connsiteX89" fmla="*/ 847455 w 3309139"/>
              <a:gd name="connsiteY89" fmla="*/ 1381238 h 6658704"/>
              <a:gd name="connsiteX90" fmla="*/ 851150 w 3309139"/>
              <a:gd name="connsiteY90" fmla="*/ 1365835 h 6658704"/>
              <a:gd name="connsiteX91" fmla="*/ 864938 w 3309139"/>
              <a:gd name="connsiteY91" fmla="*/ 1312098 h 6658704"/>
              <a:gd name="connsiteX92" fmla="*/ 870792 w 3309139"/>
              <a:gd name="connsiteY92" fmla="*/ 1290887 h 6658704"/>
              <a:gd name="connsiteX93" fmla="*/ 874107 w 3309139"/>
              <a:gd name="connsiteY93" fmla="*/ 1282625 h 6658704"/>
              <a:gd name="connsiteX94" fmla="*/ 882160 w 3309139"/>
              <a:gd name="connsiteY94" fmla="*/ 1260559 h 6658704"/>
              <a:gd name="connsiteX95" fmla="*/ 897916 w 3309139"/>
              <a:gd name="connsiteY95" fmla="*/ 1201696 h 6658704"/>
              <a:gd name="connsiteX96" fmla="*/ 911467 w 3309139"/>
              <a:gd name="connsiteY96" fmla="*/ 1119310 h 6658704"/>
              <a:gd name="connsiteX97" fmla="*/ 914341 w 3309139"/>
              <a:gd name="connsiteY97" fmla="*/ 1076235 h 6658704"/>
              <a:gd name="connsiteX98" fmla="*/ 1745384 w 3309139"/>
              <a:gd name="connsiteY98" fmla="*/ 837897 h 6658704"/>
              <a:gd name="connsiteX99" fmla="*/ 1735206 w 3309139"/>
              <a:gd name="connsiteY99" fmla="*/ 838625 h 6658704"/>
              <a:gd name="connsiteX100" fmla="*/ 1730814 w 3309139"/>
              <a:gd name="connsiteY100" fmla="*/ 866032 h 6658704"/>
              <a:gd name="connsiteX101" fmla="*/ 1718358 w 3309139"/>
              <a:gd name="connsiteY101" fmla="*/ 937561 h 6658704"/>
              <a:gd name="connsiteX102" fmla="*/ 1713630 w 3309139"/>
              <a:gd name="connsiteY102" fmla="*/ 966215 h 6658704"/>
              <a:gd name="connsiteX103" fmla="*/ 1709392 w 3309139"/>
              <a:gd name="connsiteY103" fmla="*/ 991859 h 6658704"/>
              <a:gd name="connsiteX104" fmla="*/ 1702540 w 3309139"/>
              <a:gd name="connsiteY104" fmla="*/ 1031817 h 6658704"/>
              <a:gd name="connsiteX105" fmla="*/ 1679894 w 3309139"/>
              <a:gd name="connsiteY105" fmla="*/ 1152011 h 6658704"/>
              <a:gd name="connsiteX106" fmla="*/ 1671441 w 3309139"/>
              <a:gd name="connsiteY106" fmla="*/ 1191717 h 6658704"/>
              <a:gd name="connsiteX107" fmla="*/ 1667628 w 3309139"/>
              <a:gd name="connsiteY107" fmla="*/ 1202566 h 6658704"/>
              <a:gd name="connsiteX108" fmla="*/ 1658279 w 3309139"/>
              <a:gd name="connsiteY108" fmla="*/ 1231836 h 6658704"/>
              <a:gd name="connsiteX109" fmla="*/ 1638318 w 3309139"/>
              <a:gd name="connsiteY109" fmla="*/ 1316509 h 6658704"/>
              <a:gd name="connsiteX110" fmla="*/ 1617013 w 3309139"/>
              <a:gd name="connsiteY110" fmla="*/ 1451454 h 6658704"/>
              <a:gd name="connsiteX111" fmla="*/ 1607917 w 3309139"/>
              <a:gd name="connsiteY111" fmla="*/ 1540658 h 6658704"/>
              <a:gd name="connsiteX112" fmla="*/ 1604635 w 3309139"/>
              <a:gd name="connsiteY112" fmla="*/ 1602359 h 6658704"/>
              <a:gd name="connsiteX113" fmla="*/ 1602202 w 3309139"/>
              <a:gd name="connsiteY113" fmla="*/ 1661232 h 6658704"/>
              <a:gd name="connsiteX114" fmla="*/ 1598539 w 3309139"/>
              <a:gd name="connsiteY114" fmla="*/ 1767489 h 6658704"/>
              <a:gd name="connsiteX115" fmla="*/ 1595126 w 3309139"/>
              <a:gd name="connsiteY115" fmla="*/ 1866185 h 6658704"/>
              <a:gd name="connsiteX116" fmla="*/ 1591576 w 3309139"/>
              <a:gd name="connsiteY116" fmla="*/ 1963395 h 6658704"/>
              <a:gd name="connsiteX117" fmla="*/ 1586465 w 3309139"/>
              <a:gd name="connsiteY117" fmla="*/ 2065981 h 6658704"/>
              <a:gd name="connsiteX118" fmla="*/ 1579693 w 3309139"/>
              <a:gd name="connsiteY118" fmla="*/ 2159513 h 6658704"/>
              <a:gd name="connsiteX119" fmla="*/ 1574149 w 3309139"/>
              <a:gd name="connsiteY119" fmla="*/ 2235993 h 6658704"/>
              <a:gd name="connsiteX120" fmla="*/ 1571169 w 3309139"/>
              <a:gd name="connsiteY120" fmla="*/ 2235365 h 6658704"/>
              <a:gd name="connsiteX121" fmla="*/ 1564442 w 3309139"/>
              <a:gd name="connsiteY121" fmla="*/ 2298789 h 6658704"/>
              <a:gd name="connsiteX122" fmla="*/ 1543858 w 3309139"/>
              <a:gd name="connsiteY122" fmla="*/ 2445575 h 6658704"/>
              <a:gd name="connsiteX123" fmla="*/ 1518695 w 3309139"/>
              <a:gd name="connsiteY123" fmla="*/ 2595412 h 6658704"/>
              <a:gd name="connsiteX124" fmla="*/ 1512156 w 3309139"/>
              <a:gd name="connsiteY124" fmla="*/ 2629000 h 6658704"/>
              <a:gd name="connsiteX125" fmla="*/ 1517133 w 3309139"/>
              <a:gd name="connsiteY125" fmla="*/ 2665899 h 6658704"/>
              <a:gd name="connsiteX126" fmla="*/ 1527614 w 3309139"/>
              <a:gd name="connsiteY126" fmla="*/ 2781373 h 6658704"/>
              <a:gd name="connsiteX127" fmla="*/ 1531607 w 3309139"/>
              <a:gd name="connsiteY127" fmla="*/ 2909797 h 6658704"/>
              <a:gd name="connsiteX128" fmla="*/ 1520811 w 3309139"/>
              <a:gd name="connsiteY128" fmla="*/ 3195192 h 6658704"/>
              <a:gd name="connsiteX129" fmla="*/ 1506338 w 3309139"/>
              <a:gd name="connsiteY129" fmla="*/ 3357753 h 6658704"/>
              <a:gd name="connsiteX130" fmla="*/ 1505276 w 3309139"/>
              <a:gd name="connsiteY130" fmla="*/ 3367846 h 6658704"/>
              <a:gd name="connsiteX131" fmla="*/ 1504783 w 3309139"/>
              <a:gd name="connsiteY131" fmla="*/ 3368108 h 6658704"/>
              <a:gd name="connsiteX132" fmla="*/ 1500199 w 3309139"/>
              <a:gd name="connsiteY132" fmla="*/ 3379349 h 6658704"/>
              <a:gd name="connsiteX133" fmla="*/ 1507309 w 3309139"/>
              <a:gd name="connsiteY133" fmla="*/ 3394306 h 6658704"/>
              <a:gd name="connsiteX134" fmla="*/ 1530364 w 3309139"/>
              <a:gd name="connsiteY134" fmla="*/ 3397449 h 6658704"/>
              <a:gd name="connsiteX135" fmla="*/ 1575493 w 3309139"/>
              <a:gd name="connsiteY135" fmla="*/ 3391232 h 6658704"/>
              <a:gd name="connsiteX136" fmla="*/ 1655586 w 3309139"/>
              <a:gd name="connsiteY136" fmla="*/ 3385580 h 6658704"/>
              <a:gd name="connsiteX137" fmla="*/ 1720799 w 3309139"/>
              <a:gd name="connsiteY137" fmla="*/ 3389605 h 6658704"/>
              <a:gd name="connsiteX138" fmla="*/ 1749443 w 3309139"/>
              <a:gd name="connsiteY138" fmla="*/ 3392422 h 6658704"/>
              <a:gd name="connsiteX139" fmla="*/ 1763697 w 3309139"/>
              <a:gd name="connsiteY139" fmla="*/ 3392530 h 6658704"/>
              <a:gd name="connsiteX140" fmla="*/ 1771547 w 3309139"/>
              <a:gd name="connsiteY140" fmla="*/ 3391947 h 6658704"/>
              <a:gd name="connsiteX141" fmla="*/ 1774264 w 3309139"/>
              <a:gd name="connsiteY141" fmla="*/ 3392457 h 6658704"/>
              <a:gd name="connsiteX142" fmla="*/ 2051305 w 3309139"/>
              <a:gd name="connsiteY142" fmla="*/ 3136464 h 6658704"/>
              <a:gd name="connsiteX143" fmla="*/ 2283486 w 3309139"/>
              <a:gd name="connsiteY143" fmla="*/ 2801082 h 6658704"/>
              <a:gd name="connsiteX144" fmla="*/ 2295706 w 3309139"/>
              <a:gd name="connsiteY144" fmla="*/ 2742875 h 6658704"/>
              <a:gd name="connsiteX145" fmla="*/ 2306120 w 3309139"/>
              <a:gd name="connsiteY145" fmla="*/ 2626541 h 6658704"/>
              <a:gd name="connsiteX146" fmla="*/ 2320889 w 3309139"/>
              <a:gd name="connsiteY146" fmla="*/ 2579699 h 6658704"/>
              <a:gd name="connsiteX147" fmla="*/ 2344630 w 3309139"/>
              <a:gd name="connsiteY147" fmla="*/ 2542455 h 6658704"/>
              <a:gd name="connsiteX148" fmla="*/ 2344631 w 3309139"/>
              <a:gd name="connsiteY148" fmla="*/ 2542456 h 6658704"/>
              <a:gd name="connsiteX149" fmla="*/ 2392773 w 3309139"/>
              <a:gd name="connsiteY149" fmla="*/ 2578876 h 6658704"/>
              <a:gd name="connsiteX150" fmla="*/ 2400699 w 3309139"/>
              <a:gd name="connsiteY150" fmla="*/ 2561055 h 6658704"/>
              <a:gd name="connsiteX151" fmla="*/ 2401146 w 3309139"/>
              <a:gd name="connsiteY151" fmla="*/ 2559927 h 6658704"/>
              <a:gd name="connsiteX152" fmla="*/ 2391470 w 3309139"/>
              <a:gd name="connsiteY152" fmla="*/ 2534937 h 6658704"/>
              <a:gd name="connsiteX153" fmla="*/ 2395593 w 3309139"/>
              <a:gd name="connsiteY153" fmla="*/ 2476188 h 6658704"/>
              <a:gd name="connsiteX154" fmla="*/ 2405513 w 3309139"/>
              <a:gd name="connsiteY154" fmla="*/ 2424707 h 6658704"/>
              <a:gd name="connsiteX155" fmla="*/ 2417641 w 3309139"/>
              <a:gd name="connsiteY155" fmla="*/ 2361812 h 6658704"/>
              <a:gd name="connsiteX156" fmla="*/ 2449147 w 3309139"/>
              <a:gd name="connsiteY156" fmla="*/ 2212042 h 6658704"/>
              <a:gd name="connsiteX157" fmla="*/ 2477914 w 3309139"/>
              <a:gd name="connsiteY157" fmla="*/ 2051422 h 6658704"/>
              <a:gd name="connsiteX158" fmla="*/ 2499580 w 3309139"/>
              <a:gd name="connsiteY158" fmla="*/ 1907787 h 6658704"/>
              <a:gd name="connsiteX159" fmla="*/ 2517570 w 3309139"/>
              <a:gd name="connsiteY159" fmla="*/ 1699396 h 6658704"/>
              <a:gd name="connsiteX160" fmla="*/ 2505328 w 3309139"/>
              <a:gd name="connsiteY160" fmla="*/ 1512503 h 6658704"/>
              <a:gd name="connsiteX161" fmla="*/ 2482911 w 3309139"/>
              <a:gd name="connsiteY161" fmla="*/ 1405489 h 6658704"/>
              <a:gd name="connsiteX162" fmla="*/ 2446794 w 3309139"/>
              <a:gd name="connsiteY162" fmla="*/ 1304073 h 6658704"/>
              <a:gd name="connsiteX163" fmla="*/ 2410133 w 3309139"/>
              <a:gd name="connsiteY163" fmla="*/ 1230635 h 6658704"/>
              <a:gd name="connsiteX164" fmla="*/ 2405728 w 3309139"/>
              <a:gd name="connsiteY164" fmla="*/ 1222858 h 6658704"/>
              <a:gd name="connsiteX165" fmla="*/ 2400395 w 3309139"/>
              <a:gd name="connsiteY165" fmla="*/ 1213893 h 6658704"/>
              <a:gd name="connsiteX166" fmla="*/ 2380412 w 3309139"/>
              <a:gd name="connsiteY166" fmla="*/ 1183250 h 6658704"/>
              <a:gd name="connsiteX167" fmla="*/ 2340923 w 3309139"/>
              <a:gd name="connsiteY167" fmla="*/ 1131636 h 6658704"/>
              <a:gd name="connsiteX168" fmla="*/ 2298217 w 3309139"/>
              <a:gd name="connsiteY168" fmla="*/ 1090645 h 6658704"/>
              <a:gd name="connsiteX169" fmla="*/ 2274230 w 3309139"/>
              <a:gd name="connsiteY169" fmla="*/ 1068515 h 6658704"/>
              <a:gd name="connsiteX170" fmla="*/ 2245496 w 3309139"/>
              <a:gd name="connsiteY170" fmla="*/ 1047752 h 6658704"/>
              <a:gd name="connsiteX171" fmla="*/ 2178372 w 3309139"/>
              <a:gd name="connsiteY171" fmla="*/ 1000898 h 6658704"/>
              <a:gd name="connsiteX172" fmla="*/ 2081517 w 3309139"/>
              <a:gd name="connsiteY172" fmla="*/ 944362 h 6658704"/>
              <a:gd name="connsiteX173" fmla="*/ 2017273 w 3309139"/>
              <a:gd name="connsiteY173" fmla="*/ 913462 h 6658704"/>
              <a:gd name="connsiteX174" fmla="*/ 1947730 w 3309139"/>
              <a:gd name="connsiteY174" fmla="*/ 885900 h 6658704"/>
              <a:gd name="connsiteX175" fmla="*/ 1874148 w 3309139"/>
              <a:gd name="connsiteY175" fmla="*/ 863062 h 6658704"/>
              <a:gd name="connsiteX176" fmla="*/ 1800406 w 3309139"/>
              <a:gd name="connsiteY176" fmla="*/ 846110 h 6658704"/>
              <a:gd name="connsiteX177" fmla="*/ 1756742 w 3309139"/>
              <a:gd name="connsiteY177" fmla="*/ 839437 h 6658704"/>
              <a:gd name="connsiteX178" fmla="*/ 1745384 w 3309139"/>
              <a:gd name="connsiteY178" fmla="*/ 837897 h 6658704"/>
              <a:gd name="connsiteX179" fmla="*/ 2172402 w 3309139"/>
              <a:gd name="connsiteY179" fmla="*/ 33 h 6658704"/>
              <a:gd name="connsiteX180" fmla="*/ 2300309 w 3309139"/>
              <a:gd name="connsiteY180" fmla="*/ 4267 h 6658704"/>
              <a:gd name="connsiteX181" fmla="*/ 2350174 w 3309139"/>
              <a:gd name="connsiteY181" fmla="*/ 17123 h 6658704"/>
              <a:gd name="connsiteX182" fmla="*/ 2424017 w 3309139"/>
              <a:gd name="connsiteY182" fmla="*/ 41870 h 6658704"/>
              <a:gd name="connsiteX183" fmla="*/ 2493624 w 3309139"/>
              <a:gd name="connsiteY183" fmla="*/ 76757 h 6658704"/>
              <a:gd name="connsiteX184" fmla="*/ 2534677 w 3309139"/>
              <a:gd name="connsiteY184" fmla="*/ 104355 h 6658704"/>
              <a:gd name="connsiteX185" fmla="*/ 2515848 w 3309139"/>
              <a:gd name="connsiteY185" fmla="*/ 170660 h 6658704"/>
              <a:gd name="connsiteX186" fmla="*/ 2554517 w 3309139"/>
              <a:gd name="connsiteY186" fmla="*/ 191650 h 6658704"/>
              <a:gd name="connsiteX187" fmla="*/ 2555176 w 3309139"/>
              <a:gd name="connsiteY187" fmla="*/ 192097 h 6658704"/>
              <a:gd name="connsiteX188" fmla="*/ 2598461 w 3309139"/>
              <a:gd name="connsiteY188" fmla="*/ 196109 h 6658704"/>
              <a:gd name="connsiteX189" fmla="*/ 2724832 w 3309139"/>
              <a:gd name="connsiteY189" fmla="*/ 260816 h 6658704"/>
              <a:gd name="connsiteX190" fmla="*/ 2836241 w 3309139"/>
              <a:gd name="connsiteY190" fmla="*/ 349361 h 6658704"/>
              <a:gd name="connsiteX191" fmla="*/ 2896851 w 3309139"/>
              <a:gd name="connsiteY191" fmla="*/ 411700 h 6658704"/>
              <a:gd name="connsiteX192" fmla="*/ 2961343 w 3309139"/>
              <a:gd name="connsiteY192" fmla="*/ 484474 h 6658704"/>
              <a:gd name="connsiteX193" fmla="*/ 3084414 w 3309139"/>
              <a:gd name="connsiteY193" fmla="*/ 675216 h 6658704"/>
              <a:gd name="connsiteX194" fmla="*/ 3186924 w 3309139"/>
              <a:gd name="connsiteY194" fmla="*/ 908361 h 6658704"/>
              <a:gd name="connsiteX195" fmla="*/ 3210013 w 3309139"/>
              <a:gd name="connsiteY195" fmla="*/ 971955 h 6658704"/>
              <a:gd name="connsiteX196" fmla="*/ 3227917 w 3309139"/>
              <a:gd name="connsiteY196" fmla="*/ 1038102 h 6658704"/>
              <a:gd name="connsiteX197" fmla="*/ 3227918 w 3309139"/>
              <a:gd name="connsiteY197" fmla="*/ 1038103 h 6658704"/>
              <a:gd name="connsiteX198" fmla="*/ 3261322 w 3309139"/>
              <a:gd name="connsiteY198" fmla="*/ 1171185 h 6658704"/>
              <a:gd name="connsiteX199" fmla="*/ 3283757 w 3309139"/>
              <a:gd name="connsiteY199" fmla="*/ 1306184 h 6658704"/>
              <a:gd name="connsiteX200" fmla="*/ 3298638 w 3309139"/>
              <a:gd name="connsiteY200" fmla="*/ 1439726 h 6658704"/>
              <a:gd name="connsiteX201" fmla="*/ 3308664 w 3309139"/>
              <a:gd name="connsiteY201" fmla="*/ 1695244 h 6658704"/>
              <a:gd name="connsiteX202" fmla="*/ 3296880 w 3309139"/>
              <a:gd name="connsiteY202" fmla="*/ 1924330 h 6658704"/>
              <a:gd name="connsiteX203" fmla="*/ 3243460 w 3309139"/>
              <a:gd name="connsiteY203" fmla="*/ 2273977 h 6658704"/>
              <a:gd name="connsiteX204" fmla="*/ 3166663 w 3309139"/>
              <a:gd name="connsiteY204" fmla="*/ 2577970 h 6658704"/>
              <a:gd name="connsiteX205" fmla="*/ 3072576 w 3309139"/>
              <a:gd name="connsiteY205" fmla="*/ 2849953 h 6658704"/>
              <a:gd name="connsiteX206" fmla="*/ 2960761 w 3309139"/>
              <a:gd name="connsiteY206" fmla="*/ 3101403 h 6658704"/>
              <a:gd name="connsiteX207" fmla="*/ 2850228 w 3309139"/>
              <a:gd name="connsiteY207" fmla="*/ 3308762 h 6658704"/>
              <a:gd name="connsiteX208" fmla="*/ 2727450 w 3309139"/>
              <a:gd name="connsiteY208" fmla="*/ 3506194 h 6658704"/>
              <a:gd name="connsiteX209" fmla="*/ 2697538 w 3309139"/>
              <a:gd name="connsiteY209" fmla="*/ 3551163 h 6658704"/>
              <a:gd name="connsiteX210" fmla="*/ 2687533 w 3309139"/>
              <a:gd name="connsiteY210" fmla="*/ 3565847 h 6658704"/>
              <a:gd name="connsiteX211" fmla="*/ 2392906 w 3309139"/>
              <a:gd name="connsiteY211" fmla="*/ 3933562 h 6658704"/>
              <a:gd name="connsiteX212" fmla="*/ 2381201 w 3309139"/>
              <a:gd name="connsiteY212" fmla="*/ 3946514 h 6658704"/>
              <a:gd name="connsiteX213" fmla="*/ 2376951 w 3309139"/>
              <a:gd name="connsiteY213" fmla="*/ 3950886 h 6658704"/>
              <a:gd name="connsiteX214" fmla="*/ 2375904 w 3309139"/>
              <a:gd name="connsiteY214" fmla="*/ 3951927 h 6658704"/>
              <a:gd name="connsiteX215" fmla="*/ 2309059 w 3309139"/>
              <a:gd name="connsiteY215" fmla="*/ 4021101 h 6658704"/>
              <a:gd name="connsiteX216" fmla="*/ 2245746 w 3309139"/>
              <a:gd name="connsiteY216" fmla="*/ 4082662 h 6658704"/>
              <a:gd name="connsiteX217" fmla="*/ 2182771 w 3309139"/>
              <a:gd name="connsiteY217" fmla="*/ 4142615 h 6658704"/>
              <a:gd name="connsiteX218" fmla="*/ 2112761 w 3309139"/>
              <a:gd name="connsiteY218" fmla="*/ 4203366 h 6658704"/>
              <a:gd name="connsiteX219" fmla="*/ 2035382 w 3309139"/>
              <a:gd name="connsiteY219" fmla="*/ 4266141 h 6658704"/>
              <a:gd name="connsiteX220" fmla="*/ 1947388 w 3309139"/>
              <a:gd name="connsiteY220" fmla="*/ 4331643 h 6658704"/>
              <a:gd name="connsiteX221" fmla="*/ 1898766 w 3309139"/>
              <a:gd name="connsiteY221" fmla="*/ 4365248 h 6658704"/>
              <a:gd name="connsiteX222" fmla="*/ 1846500 w 3309139"/>
              <a:gd name="connsiteY222" fmla="*/ 4398485 h 6658704"/>
              <a:gd name="connsiteX223" fmla="*/ 1790563 w 3309139"/>
              <a:gd name="connsiteY223" fmla="*/ 4432001 h 6658704"/>
              <a:gd name="connsiteX224" fmla="*/ 1767632 w 3309139"/>
              <a:gd name="connsiteY224" fmla="*/ 4445758 h 6658704"/>
              <a:gd name="connsiteX225" fmla="*/ 1745566 w 3309139"/>
              <a:gd name="connsiteY225" fmla="*/ 4457674 h 6658704"/>
              <a:gd name="connsiteX226" fmla="*/ 1702687 w 3309139"/>
              <a:gd name="connsiteY226" fmla="*/ 4480818 h 6658704"/>
              <a:gd name="connsiteX227" fmla="*/ 1696910 w 3309139"/>
              <a:gd name="connsiteY227" fmla="*/ 4483913 h 6658704"/>
              <a:gd name="connsiteX228" fmla="*/ 1693947 w 3309139"/>
              <a:gd name="connsiteY228" fmla="*/ 4485457 h 6658704"/>
              <a:gd name="connsiteX229" fmla="*/ 1694038 w 3309139"/>
              <a:gd name="connsiteY229" fmla="*/ 4488659 h 6658704"/>
              <a:gd name="connsiteX230" fmla="*/ 1701082 w 3309139"/>
              <a:gd name="connsiteY230" fmla="*/ 4505324 h 6658704"/>
              <a:gd name="connsiteX231" fmla="*/ 1715740 w 3309139"/>
              <a:gd name="connsiteY231" fmla="*/ 4539438 h 6658704"/>
              <a:gd name="connsiteX232" fmla="*/ 1748003 w 3309139"/>
              <a:gd name="connsiteY232" fmla="*/ 4611634 h 6658704"/>
              <a:gd name="connsiteX233" fmla="*/ 1798315 w 3309139"/>
              <a:gd name="connsiteY233" fmla="*/ 4719591 h 6658704"/>
              <a:gd name="connsiteX234" fmla="*/ 1921693 w 3309139"/>
              <a:gd name="connsiteY234" fmla="*/ 4944634 h 6658704"/>
              <a:gd name="connsiteX235" fmla="*/ 2074307 w 3309139"/>
              <a:gd name="connsiteY235" fmla="*/ 5161181 h 6658704"/>
              <a:gd name="connsiteX236" fmla="*/ 2254010 w 3309139"/>
              <a:gd name="connsiteY236" fmla="*/ 5362176 h 6658704"/>
              <a:gd name="connsiteX237" fmla="*/ 2455499 w 3309139"/>
              <a:gd name="connsiteY237" fmla="*/ 5539897 h 6658704"/>
              <a:gd name="connsiteX238" fmla="*/ 2677082 w 3309139"/>
              <a:gd name="connsiteY238" fmla="*/ 5679073 h 6658704"/>
              <a:gd name="connsiteX239" fmla="*/ 2913840 w 3309139"/>
              <a:gd name="connsiteY239" fmla="*/ 5762720 h 6658704"/>
              <a:gd name="connsiteX240" fmla="*/ 3011571 w 3309139"/>
              <a:gd name="connsiteY240" fmla="*/ 5784144 h 6658704"/>
              <a:gd name="connsiteX241" fmla="*/ 3055809 w 3309139"/>
              <a:gd name="connsiteY241" fmla="*/ 5802810 h 6658704"/>
              <a:gd name="connsiteX242" fmla="*/ 3092198 w 3309139"/>
              <a:gd name="connsiteY242" fmla="*/ 5836591 h 6658704"/>
              <a:gd name="connsiteX243" fmla="*/ 3135354 w 3309139"/>
              <a:gd name="connsiteY243" fmla="*/ 5937424 h 6658704"/>
              <a:gd name="connsiteX244" fmla="*/ 3129411 w 3309139"/>
              <a:gd name="connsiteY244" fmla="*/ 6051125 h 6658704"/>
              <a:gd name="connsiteX245" fmla="*/ 3108838 w 3309139"/>
              <a:gd name="connsiteY245" fmla="*/ 6100456 h 6658704"/>
              <a:gd name="connsiteX246" fmla="*/ 3077556 w 3309139"/>
              <a:gd name="connsiteY246" fmla="*/ 6142078 h 6658704"/>
              <a:gd name="connsiteX247" fmla="*/ 3037867 w 3309139"/>
              <a:gd name="connsiteY247" fmla="*/ 6171031 h 6658704"/>
              <a:gd name="connsiteX248" fmla="*/ 3004120 w 3309139"/>
              <a:gd name="connsiteY248" fmla="*/ 6195666 h 6658704"/>
              <a:gd name="connsiteX249" fmla="*/ 2974495 w 3309139"/>
              <a:gd name="connsiteY249" fmla="*/ 6214536 h 6658704"/>
              <a:gd name="connsiteX250" fmla="*/ 2945863 w 3309139"/>
              <a:gd name="connsiteY250" fmla="*/ 6227242 h 6658704"/>
              <a:gd name="connsiteX251" fmla="*/ 2896186 w 3309139"/>
              <a:gd name="connsiteY251" fmla="*/ 6247604 h 6658704"/>
              <a:gd name="connsiteX252" fmla="*/ 2723591 w 3309139"/>
              <a:gd name="connsiteY252" fmla="*/ 6278281 h 6658704"/>
              <a:gd name="connsiteX253" fmla="*/ 2591082 w 3309139"/>
              <a:gd name="connsiteY253" fmla="*/ 6271423 h 6658704"/>
              <a:gd name="connsiteX254" fmla="*/ 2537393 w 3309139"/>
              <a:gd name="connsiteY254" fmla="*/ 6263089 h 6658704"/>
              <a:gd name="connsiteX255" fmla="*/ 2492233 w 3309139"/>
              <a:gd name="connsiteY255" fmla="*/ 6253260 h 6658704"/>
              <a:gd name="connsiteX256" fmla="*/ 2478776 w 3309139"/>
              <a:gd name="connsiteY256" fmla="*/ 6249453 h 6658704"/>
              <a:gd name="connsiteX257" fmla="*/ 2465113 w 3309139"/>
              <a:gd name="connsiteY257" fmla="*/ 6244620 h 6658704"/>
              <a:gd name="connsiteX258" fmla="*/ 2393278 w 3309139"/>
              <a:gd name="connsiteY258" fmla="*/ 6219416 h 6658704"/>
              <a:gd name="connsiteX259" fmla="*/ 2306287 w 3309139"/>
              <a:gd name="connsiteY259" fmla="*/ 6184803 h 6658704"/>
              <a:gd name="connsiteX260" fmla="*/ 2253432 w 3309139"/>
              <a:gd name="connsiteY260" fmla="*/ 6161197 h 6658704"/>
              <a:gd name="connsiteX261" fmla="*/ 2194235 w 3309139"/>
              <a:gd name="connsiteY261" fmla="*/ 6133067 h 6658704"/>
              <a:gd name="connsiteX262" fmla="*/ 2057026 w 3309139"/>
              <a:gd name="connsiteY262" fmla="*/ 6060386 h 6658704"/>
              <a:gd name="connsiteX263" fmla="*/ 1896071 w 3309139"/>
              <a:gd name="connsiteY263" fmla="*/ 5959072 h 6658704"/>
              <a:gd name="connsiteX264" fmla="*/ 1711404 w 3309139"/>
              <a:gd name="connsiteY264" fmla="*/ 5819890 h 6658704"/>
              <a:gd name="connsiteX265" fmla="*/ 1589693 w 3309139"/>
              <a:gd name="connsiteY265" fmla="*/ 5713880 h 6658704"/>
              <a:gd name="connsiteX266" fmla="*/ 1478570 w 3309139"/>
              <a:gd name="connsiteY266" fmla="*/ 5604021 h 6658704"/>
              <a:gd name="connsiteX267" fmla="*/ 1380077 w 3309139"/>
              <a:gd name="connsiteY267" fmla="*/ 5494213 h 6658704"/>
              <a:gd name="connsiteX268" fmla="*/ 1334707 w 3309139"/>
              <a:gd name="connsiteY268" fmla="*/ 5438871 h 6658704"/>
              <a:gd name="connsiteX269" fmla="*/ 1294974 w 3309139"/>
              <a:gd name="connsiteY269" fmla="*/ 5388142 h 6658704"/>
              <a:gd name="connsiteX270" fmla="*/ 1189909 w 3309139"/>
              <a:gd name="connsiteY270" fmla="*/ 5237098 h 6658704"/>
              <a:gd name="connsiteX271" fmla="*/ 1184370 w 3309139"/>
              <a:gd name="connsiteY271" fmla="*/ 5228063 h 6658704"/>
              <a:gd name="connsiteX272" fmla="*/ 1179229 w 3309139"/>
              <a:gd name="connsiteY272" fmla="*/ 5219673 h 6658704"/>
              <a:gd name="connsiteX273" fmla="*/ 1178250 w 3309139"/>
              <a:gd name="connsiteY273" fmla="*/ 5224221 h 6658704"/>
              <a:gd name="connsiteX274" fmla="*/ 1177636 w 3309139"/>
              <a:gd name="connsiteY274" fmla="*/ 5230980 h 6658704"/>
              <a:gd name="connsiteX275" fmla="*/ 1175121 w 3309139"/>
              <a:gd name="connsiteY275" fmla="*/ 5257055 h 6658704"/>
              <a:gd name="connsiteX276" fmla="*/ 1170291 w 3309139"/>
              <a:gd name="connsiteY276" fmla="*/ 5307767 h 6658704"/>
              <a:gd name="connsiteX277" fmla="*/ 1161611 w 3309139"/>
              <a:gd name="connsiteY277" fmla="*/ 5404209 h 6658704"/>
              <a:gd name="connsiteX278" fmla="*/ 1140316 w 3309139"/>
              <a:gd name="connsiteY278" fmla="*/ 5663834 h 6658704"/>
              <a:gd name="connsiteX279" fmla="*/ 1101455 w 3309139"/>
              <a:gd name="connsiteY279" fmla="*/ 6010089 h 6658704"/>
              <a:gd name="connsiteX280" fmla="*/ 1020720 w 3309139"/>
              <a:gd name="connsiteY280" fmla="*/ 6380847 h 6658704"/>
              <a:gd name="connsiteX281" fmla="*/ 982198 w 3309139"/>
              <a:gd name="connsiteY281" fmla="*/ 6490821 h 6658704"/>
              <a:gd name="connsiteX282" fmla="*/ 950349 w 3309139"/>
              <a:gd name="connsiteY282" fmla="*/ 6562892 h 6658704"/>
              <a:gd name="connsiteX283" fmla="*/ 906823 w 3309139"/>
              <a:gd name="connsiteY283" fmla="*/ 6618518 h 6658704"/>
              <a:gd name="connsiteX284" fmla="*/ 851832 w 3309139"/>
              <a:gd name="connsiteY284" fmla="*/ 6651012 h 6658704"/>
              <a:gd name="connsiteX285" fmla="*/ 792117 w 3309139"/>
              <a:gd name="connsiteY285" fmla="*/ 6657801 h 6658704"/>
              <a:gd name="connsiteX286" fmla="*/ 734852 w 3309139"/>
              <a:gd name="connsiteY286" fmla="*/ 6635791 h 6658704"/>
              <a:gd name="connsiteX287" fmla="*/ 689022 w 3309139"/>
              <a:gd name="connsiteY287" fmla="*/ 6586515 h 6658704"/>
              <a:gd name="connsiteX288" fmla="*/ 672687 w 3309139"/>
              <a:gd name="connsiteY288" fmla="*/ 6553018 h 6658704"/>
              <a:gd name="connsiteX289" fmla="*/ 658652 w 3309139"/>
              <a:gd name="connsiteY289" fmla="*/ 6516627 h 6658704"/>
              <a:gd name="connsiteX290" fmla="*/ 644536 w 3309139"/>
              <a:gd name="connsiteY290" fmla="*/ 6480479 h 6658704"/>
              <a:gd name="connsiteX291" fmla="*/ 639489 w 3309139"/>
              <a:gd name="connsiteY291" fmla="*/ 6464915 h 6658704"/>
              <a:gd name="connsiteX292" fmla="*/ 635465 w 3309139"/>
              <a:gd name="connsiteY292" fmla="*/ 6450673 h 6658704"/>
              <a:gd name="connsiteX293" fmla="*/ 606292 w 3309139"/>
              <a:gd name="connsiteY293" fmla="*/ 6334338 h 6658704"/>
              <a:gd name="connsiteX294" fmla="*/ 572148 w 3309139"/>
              <a:gd name="connsiteY294" fmla="*/ 6092068 h 6658704"/>
              <a:gd name="connsiteX295" fmla="*/ 565219 w 3309139"/>
              <a:gd name="connsiteY295" fmla="*/ 5984077 h 6658704"/>
              <a:gd name="connsiteX296" fmla="*/ 550425 w 3309139"/>
              <a:gd name="connsiteY296" fmla="*/ 5875104 h 6658704"/>
              <a:gd name="connsiteX297" fmla="*/ 522920 w 3309139"/>
              <a:gd name="connsiteY297" fmla="*/ 5529350 h 6658704"/>
              <a:gd name="connsiteX298" fmla="*/ 506066 w 3309139"/>
              <a:gd name="connsiteY298" fmla="*/ 5145988 h 6658704"/>
              <a:gd name="connsiteX299" fmla="*/ 500919 w 3309139"/>
              <a:gd name="connsiteY299" fmla="*/ 4726010 h 6658704"/>
              <a:gd name="connsiteX300" fmla="*/ 512599 w 3309139"/>
              <a:gd name="connsiteY300" fmla="*/ 4272902 h 6658704"/>
              <a:gd name="connsiteX301" fmla="*/ 524239 w 3309139"/>
              <a:gd name="connsiteY301" fmla="*/ 4029186 h 6658704"/>
              <a:gd name="connsiteX302" fmla="*/ 525135 w 3309139"/>
              <a:gd name="connsiteY302" fmla="*/ 3922675 h 6658704"/>
              <a:gd name="connsiteX303" fmla="*/ 517564 w 3309139"/>
              <a:gd name="connsiteY303" fmla="*/ 3806520 h 6658704"/>
              <a:gd name="connsiteX304" fmla="*/ 486109 w 3309139"/>
              <a:gd name="connsiteY304" fmla="*/ 3566284 h 6658704"/>
              <a:gd name="connsiteX305" fmla="*/ 434458 w 3309139"/>
              <a:gd name="connsiteY305" fmla="*/ 3327307 h 6658704"/>
              <a:gd name="connsiteX306" fmla="*/ 361264 w 3309139"/>
              <a:gd name="connsiteY306" fmla="*/ 3100266 h 6658704"/>
              <a:gd name="connsiteX307" fmla="*/ 270353 w 3309139"/>
              <a:gd name="connsiteY307" fmla="*/ 2897223 h 6658704"/>
              <a:gd name="connsiteX308" fmla="*/ 167305 w 3309139"/>
              <a:gd name="connsiteY308" fmla="*/ 2693930 h 6658704"/>
              <a:gd name="connsiteX309" fmla="*/ 87029 w 3309139"/>
              <a:gd name="connsiteY309" fmla="*/ 2502765 h 6658704"/>
              <a:gd name="connsiteX310" fmla="*/ 26696 w 3309139"/>
              <a:gd name="connsiteY310" fmla="*/ 2291152 h 6658704"/>
              <a:gd name="connsiteX311" fmla="*/ 1258 w 3309139"/>
              <a:gd name="connsiteY311" fmla="*/ 2088246 h 6658704"/>
              <a:gd name="connsiteX312" fmla="*/ 6093 w 3309139"/>
              <a:gd name="connsiteY312" fmla="*/ 1906748 h 6658704"/>
              <a:gd name="connsiteX313" fmla="*/ 31634 w 3309139"/>
              <a:gd name="connsiteY313" fmla="*/ 1751420 h 6658704"/>
              <a:gd name="connsiteX314" fmla="*/ 67856 w 3309139"/>
              <a:gd name="connsiteY314" fmla="*/ 1626682 h 6658704"/>
              <a:gd name="connsiteX315" fmla="*/ 108055 w 3309139"/>
              <a:gd name="connsiteY315" fmla="*/ 1527995 h 6658704"/>
              <a:gd name="connsiteX316" fmla="*/ 150106 w 3309139"/>
              <a:gd name="connsiteY316" fmla="*/ 1443502 h 6658704"/>
              <a:gd name="connsiteX317" fmla="*/ 172195 w 3309139"/>
              <a:gd name="connsiteY317" fmla="*/ 1401937 h 6658704"/>
              <a:gd name="connsiteX318" fmla="*/ 184519 w 3309139"/>
              <a:gd name="connsiteY318" fmla="*/ 1378574 h 6658704"/>
              <a:gd name="connsiteX319" fmla="*/ 188290 w 3309139"/>
              <a:gd name="connsiteY319" fmla="*/ 1372041 h 6658704"/>
              <a:gd name="connsiteX320" fmla="*/ 188818 w 3309139"/>
              <a:gd name="connsiteY320" fmla="*/ 1372430 h 6658704"/>
              <a:gd name="connsiteX321" fmla="*/ 304939 w 3309139"/>
              <a:gd name="connsiteY321" fmla="*/ 1119899 h 6658704"/>
              <a:gd name="connsiteX322" fmla="*/ 444219 w 3309139"/>
              <a:gd name="connsiteY322" fmla="*/ 893338 h 6658704"/>
              <a:gd name="connsiteX323" fmla="*/ 1107573 w 3309139"/>
              <a:gd name="connsiteY323" fmla="*/ 261895 h 6658704"/>
              <a:gd name="connsiteX324" fmla="*/ 1501522 w 3309139"/>
              <a:gd name="connsiteY324" fmla="*/ 84304 h 6658704"/>
              <a:gd name="connsiteX325" fmla="*/ 1912241 w 3309139"/>
              <a:gd name="connsiteY325" fmla="*/ 20202 h 6658704"/>
              <a:gd name="connsiteX326" fmla="*/ 2038086 w 3309139"/>
              <a:gd name="connsiteY326" fmla="*/ 6136 h 6658704"/>
              <a:gd name="connsiteX327" fmla="*/ 2172402 w 3309139"/>
              <a:gd name="connsiteY327" fmla="*/ 33 h 66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3309139" h="6658704">
                <a:moveTo>
                  <a:pt x="1411243" y="3083271"/>
                </a:moveTo>
                <a:cubicBezTo>
                  <a:pt x="1390568" y="3254373"/>
                  <a:pt x="1369425" y="3425448"/>
                  <a:pt x="1347814" y="3596492"/>
                </a:cubicBezTo>
                <a:cubicBezTo>
                  <a:pt x="1375151" y="3589280"/>
                  <a:pt x="1402211" y="3581139"/>
                  <a:pt x="1428996" y="3572068"/>
                </a:cubicBezTo>
                <a:cubicBezTo>
                  <a:pt x="1424997" y="3564926"/>
                  <a:pt x="1420248" y="3557831"/>
                  <a:pt x="1414753" y="3550784"/>
                </a:cubicBezTo>
                <a:cubicBezTo>
                  <a:pt x="1411083" y="3546031"/>
                  <a:pt x="1406107" y="3542078"/>
                  <a:pt x="1399825" y="3538923"/>
                </a:cubicBezTo>
                <a:cubicBezTo>
                  <a:pt x="1396382" y="3537857"/>
                  <a:pt x="1393233" y="3536207"/>
                  <a:pt x="1390378" y="3533975"/>
                </a:cubicBezTo>
                <a:cubicBezTo>
                  <a:pt x="1392942" y="3524171"/>
                  <a:pt x="1395514" y="3514271"/>
                  <a:pt x="1398095" y="3504274"/>
                </a:cubicBezTo>
                <a:cubicBezTo>
                  <a:pt x="1406988" y="3466144"/>
                  <a:pt x="1412889" y="3431160"/>
                  <a:pt x="1415801" y="3399321"/>
                </a:cubicBezTo>
                <a:cubicBezTo>
                  <a:pt x="1417481" y="3383037"/>
                  <a:pt x="1418727" y="3366778"/>
                  <a:pt x="1419537" y="3350544"/>
                </a:cubicBezTo>
                <a:cubicBezTo>
                  <a:pt x="1421293" y="3326458"/>
                  <a:pt x="1422525" y="3303332"/>
                  <a:pt x="1423233" y="3281168"/>
                </a:cubicBezTo>
                <a:cubicBezTo>
                  <a:pt x="1424314" y="3242456"/>
                  <a:pt x="1423875" y="3207832"/>
                  <a:pt x="1421915" y="3177299"/>
                </a:cubicBezTo>
                <a:cubicBezTo>
                  <a:pt x="1419955" y="3146765"/>
                  <a:pt x="1417036" y="3119185"/>
                  <a:pt x="1413158" y="3094558"/>
                </a:cubicBezTo>
                <a:cubicBezTo>
                  <a:pt x="1412501" y="3090832"/>
                  <a:pt x="1411863" y="3087069"/>
                  <a:pt x="1411243" y="3083271"/>
                </a:cubicBezTo>
                <a:close/>
                <a:moveTo>
                  <a:pt x="330710" y="2736769"/>
                </a:moveTo>
                <a:cubicBezTo>
                  <a:pt x="335238" y="2751395"/>
                  <a:pt x="340499" y="2767470"/>
                  <a:pt x="346493" y="2784994"/>
                </a:cubicBezTo>
                <a:cubicBezTo>
                  <a:pt x="352488" y="2802517"/>
                  <a:pt x="359587" y="2822487"/>
                  <a:pt x="367791" y="2844902"/>
                </a:cubicBezTo>
                <a:cubicBezTo>
                  <a:pt x="378876" y="2874413"/>
                  <a:pt x="393101" y="2912369"/>
                  <a:pt x="410464" y="2958771"/>
                </a:cubicBezTo>
                <a:cubicBezTo>
                  <a:pt x="427827" y="3005174"/>
                  <a:pt x="446630" y="3060063"/>
                  <a:pt x="466871" y="3123442"/>
                </a:cubicBezTo>
                <a:cubicBezTo>
                  <a:pt x="487003" y="3187183"/>
                  <a:pt x="505975" y="3255119"/>
                  <a:pt x="523788" y="3327249"/>
                </a:cubicBezTo>
                <a:cubicBezTo>
                  <a:pt x="541601" y="3399378"/>
                  <a:pt x="556979" y="3472118"/>
                  <a:pt x="569923" y="3545467"/>
                </a:cubicBezTo>
                <a:cubicBezTo>
                  <a:pt x="582689" y="3619132"/>
                  <a:pt x="593034" y="3691667"/>
                  <a:pt x="600959" y="3763071"/>
                </a:cubicBezTo>
                <a:cubicBezTo>
                  <a:pt x="608884" y="3834476"/>
                  <a:pt x="613962" y="3902346"/>
                  <a:pt x="616191" y="3966683"/>
                </a:cubicBezTo>
                <a:cubicBezTo>
                  <a:pt x="616852" y="3993187"/>
                  <a:pt x="616669" y="4020449"/>
                  <a:pt x="615643" y="4048468"/>
                </a:cubicBezTo>
                <a:cubicBezTo>
                  <a:pt x="614617" y="4076487"/>
                  <a:pt x="613977" y="4103341"/>
                  <a:pt x="613723" y="4129028"/>
                </a:cubicBezTo>
                <a:cubicBezTo>
                  <a:pt x="612824" y="4180860"/>
                  <a:pt x="612471" y="4229651"/>
                  <a:pt x="612663" y="4275404"/>
                </a:cubicBezTo>
                <a:cubicBezTo>
                  <a:pt x="613120" y="4366415"/>
                  <a:pt x="615068" y="4448003"/>
                  <a:pt x="618504" y="4520164"/>
                </a:cubicBezTo>
                <a:cubicBezTo>
                  <a:pt x="619431" y="4539441"/>
                  <a:pt x="620423" y="4558226"/>
                  <a:pt x="621481" y="4576525"/>
                </a:cubicBezTo>
                <a:cubicBezTo>
                  <a:pt x="629702" y="4388766"/>
                  <a:pt x="639940" y="4201271"/>
                  <a:pt x="652197" y="4014039"/>
                </a:cubicBezTo>
                <a:cubicBezTo>
                  <a:pt x="656206" y="3968487"/>
                  <a:pt x="652835" y="3881106"/>
                  <a:pt x="642081" y="3751894"/>
                </a:cubicBezTo>
                <a:cubicBezTo>
                  <a:pt x="631328" y="3622682"/>
                  <a:pt x="605389" y="3474058"/>
                  <a:pt x="564265" y="3306017"/>
                </a:cubicBezTo>
                <a:cubicBezTo>
                  <a:pt x="523141" y="3137978"/>
                  <a:pt x="459027" y="2972940"/>
                  <a:pt x="371923" y="2810906"/>
                </a:cubicBezTo>
                <a:cubicBezTo>
                  <a:pt x="358187" y="2786350"/>
                  <a:pt x="344449" y="2761638"/>
                  <a:pt x="330710" y="2736769"/>
                </a:cubicBezTo>
                <a:close/>
                <a:moveTo>
                  <a:pt x="457602" y="1694607"/>
                </a:moveTo>
                <a:cubicBezTo>
                  <a:pt x="438553" y="1758541"/>
                  <a:pt x="427556" y="1820915"/>
                  <a:pt x="424610" y="1881731"/>
                </a:cubicBezTo>
                <a:cubicBezTo>
                  <a:pt x="421664" y="1942547"/>
                  <a:pt x="425157" y="2002703"/>
                  <a:pt x="435090" y="2062198"/>
                </a:cubicBezTo>
                <a:cubicBezTo>
                  <a:pt x="439940" y="2055117"/>
                  <a:pt x="444887" y="2046408"/>
                  <a:pt x="449931" y="2036069"/>
                </a:cubicBezTo>
                <a:cubicBezTo>
                  <a:pt x="456483" y="2021735"/>
                  <a:pt x="461245" y="2001578"/>
                  <a:pt x="464215" y="1975600"/>
                </a:cubicBezTo>
                <a:cubicBezTo>
                  <a:pt x="465958" y="1962723"/>
                  <a:pt x="466874" y="1949410"/>
                  <a:pt x="466962" y="1935661"/>
                </a:cubicBezTo>
                <a:cubicBezTo>
                  <a:pt x="467050" y="1921912"/>
                  <a:pt x="467451" y="1908285"/>
                  <a:pt x="468164" y="1894781"/>
                </a:cubicBezTo>
                <a:cubicBezTo>
                  <a:pt x="468385" y="1867357"/>
                  <a:pt x="468526" y="1841368"/>
                  <a:pt x="468587" y="1816815"/>
                </a:cubicBezTo>
                <a:cubicBezTo>
                  <a:pt x="467905" y="1795336"/>
                  <a:pt x="467007" y="1775644"/>
                  <a:pt x="465892" y="1757739"/>
                </a:cubicBezTo>
                <a:cubicBezTo>
                  <a:pt x="463749" y="1739468"/>
                  <a:pt x="461567" y="1722431"/>
                  <a:pt x="459346" y="1706632"/>
                </a:cubicBezTo>
                <a:cubicBezTo>
                  <a:pt x="458770" y="1702653"/>
                  <a:pt x="458188" y="1698645"/>
                  <a:pt x="457602" y="1694607"/>
                </a:cubicBezTo>
                <a:close/>
                <a:moveTo>
                  <a:pt x="914341" y="1076235"/>
                </a:moveTo>
                <a:cubicBezTo>
                  <a:pt x="906383" y="1084394"/>
                  <a:pt x="898177" y="1093501"/>
                  <a:pt x="889721" y="1103555"/>
                </a:cubicBezTo>
                <a:cubicBezTo>
                  <a:pt x="881266" y="1113610"/>
                  <a:pt x="873579" y="1122983"/>
                  <a:pt x="866659" y="1131674"/>
                </a:cubicBezTo>
                <a:cubicBezTo>
                  <a:pt x="838897" y="1166983"/>
                  <a:pt x="816447" y="1198007"/>
                  <a:pt x="799310" y="1224746"/>
                </a:cubicBezTo>
                <a:cubicBezTo>
                  <a:pt x="781927" y="1251771"/>
                  <a:pt x="766747" y="1276337"/>
                  <a:pt x="753769" y="1298446"/>
                </a:cubicBezTo>
                <a:cubicBezTo>
                  <a:pt x="746959" y="1309802"/>
                  <a:pt x="740406" y="1320275"/>
                  <a:pt x="734110" y="1329865"/>
                </a:cubicBezTo>
                <a:cubicBezTo>
                  <a:pt x="727813" y="1339453"/>
                  <a:pt x="719380" y="1351086"/>
                  <a:pt x="708811" y="1364761"/>
                </a:cubicBezTo>
                <a:cubicBezTo>
                  <a:pt x="693830" y="1383613"/>
                  <a:pt x="678640" y="1402730"/>
                  <a:pt x="663242" y="1422111"/>
                </a:cubicBezTo>
                <a:cubicBezTo>
                  <a:pt x="647843" y="1441493"/>
                  <a:pt x="631314" y="1462312"/>
                  <a:pt x="613654" y="1484569"/>
                </a:cubicBezTo>
                <a:cubicBezTo>
                  <a:pt x="609938" y="1489171"/>
                  <a:pt x="606161" y="1493852"/>
                  <a:pt x="602325" y="1498611"/>
                </a:cubicBezTo>
                <a:cubicBezTo>
                  <a:pt x="601659" y="1506135"/>
                  <a:pt x="600975" y="1513695"/>
                  <a:pt x="600272" y="1521292"/>
                </a:cubicBezTo>
                <a:cubicBezTo>
                  <a:pt x="598001" y="1543634"/>
                  <a:pt x="595500" y="1566355"/>
                  <a:pt x="592768" y="1589453"/>
                </a:cubicBezTo>
                <a:cubicBezTo>
                  <a:pt x="589131" y="1612179"/>
                  <a:pt x="585648" y="1634960"/>
                  <a:pt x="582320" y="1657791"/>
                </a:cubicBezTo>
                <a:cubicBezTo>
                  <a:pt x="574368" y="1702689"/>
                  <a:pt x="567609" y="1747732"/>
                  <a:pt x="562045" y="1792917"/>
                </a:cubicBezTo>
                <a:cubicBezTo>
                  <a:pt x="558632" y="1815800"/>
                  <a:pt x="556270" y="1839363"/>
                  <a:pt x="554959" y="1863609"/>
                </a:cubicBezTo>
                <a:cubicBezTo>
                  <a:pt x="553648" y="1887854"/>
                  <a:pt x="552696" y="1912868"/>
                  <a:pt x="552103" y="1938653"/>
                </a:cubicBezTo>
                <a:cubicBezTo>
                  <a:pt x="551374" y="1964687"/>
                  <a:pt x="551460" y="1990969"/>
                  <a:pt x="552362" y="2017499"/>
                </a:cubicBezTo>
                <a:cubicBezTo>
                  <a:pt x="553263" y="2044029"/>
                  <a:pt x="553291" y="2068190"/>
                  <a:pt x="552447" y="2089983"/>
                </a:cubicBezTo>
                <a:cubicBezTo>
                  <a:pt x="551759" y="2140198"/>
                  <a:pt x="546939" y="2186048"/>
                  <a:pt x="537984" y="2227535"/>
                </a:cubicBezTo>
                <a:cubicBezTo>
                  <a:pt x="533611" y="2247931"/>
                  <a:pt x="528436" y="2266567"/>
                  <a:pt x="522458" y="2283446"/>
                </a:cubicBezTo>
                <a:lnTo>
                  <a:pt x="514302" y="2308430"/>
                </a:lnTo>
                <a:cubicBezTo>
                  <a:pt x="513086" y="2312722"/>
                  <a:pt x="511920" y="2316876"/>
                  <a:pt x="510804" y="2320889"/>
                </a:cubicBezTo>
                <a:cubicBezTo>
                  <a:pt x="510224" y="2322838"/>
                  <a:pt x="509769" y="2325100"/>
                  <a:pt x="509439" y="2327672"/>
                </a:cubicBezTo>
                <a:cubicBezTo>
                  <a:pt x="509196" y="2329550"/>
                  <a:pt x="508874" y="2330351"/>
                  <a:pt x="508471" y="2330074"/>
                </a:cubicBezTo>
                <a:cubicBezTo>
                  <a:pt x="524707" y="2374909"/>
                  <a:pt x="542118" y="2420614"/>
                  <a:pt x="560702" y="2467191"/>
                </a:cubicBezTo>
                <a:cubicBezTo>
                  <a:pt x="579286" y="2513769"/>
                  <a:pt x="598363" y="2561593"/>
                  <a:pt x="617933" y="2610664"/>
                </a:cubicBezTo>
                <a:cubicBezTo>
                  <a:pt x="642747" y="2672946"/>
                  <a:pt x="666791" y="2736319"/>
                  <a:pt x="690065" y="2800783"/>
                </a:cubicBezTo>
                <a:cubicBezTo>
                  <a:pt x="694257" y="2804618"/>
                  <a:pt x="698410" y="2808211"/>
                  <a:pt x="702523" y="2811563"/>
                </a:cubicBezTo>
                <a:cubicBezTo>
                  <a:pt x="701867" y="2788224"/>
                  <a:pt x="702144" y="2763747"/>
                  <a:pt x="703355" y="2738136"/>
                </a:cubicBezTo>
                <a:cubicBezTo>
                  <a:pt x="705091" y="2703142"/>
                  <a:pt x="708324" y="2669092"/>
                  <a:pt x="713053" y="2635987"/>
                </a:cubicBezTo>
                <a:cubicBezTo>
                  <a:pt x="717783" y="2602880"/>
                  <a:pt x="723758" y="2573184"/>
                  <a:pt x="730980" y="2546894"/>
                </a:cubicBezTo>
                <a:cubicBezTo>
                  <a:pt x="743904" y="2501343"/>
                  <a:pt x="755847" y="2460064"/>
                  <a:pt x="766808" y="2423056"/>
                </a:cubicBezTo>
                <a:cubicBezTo>
                  <a:pt x="777769" y="2386048"/>
                  <a:pt x="787728" y="2349728"/>
                  <a:pt x="796685" y="2314094"/>
                </a:cubicBezTo>
                <a:cubicBezTo>
                  <a:pt x="805568" y="2279004"/>
                  <a:pt x="812983" y="2243437"/>
                  <a:pt x="818929" y="2207393"/>
                </a:cubicBezTo>
                <a:lnTo>
                  <a:pt x="818929" y="2207394"/>
                </a:lnTo>
                <a:cubicBezTo>
                  <a:pt x="822799" y="2170685"/>
                  <a:pt x="826739" y="2133956"/>
                  <a:pt x="830749" y="2097208"/>
                </a:cubicBezTo>
                <a:cubicBezTo>
                  <a:pt x="831182" y="2082084"/>
                  <a:pt x="831233" y="2068038"/>
                  <a:pt x="830902" y="2055070"/>
                </a:cubicBezTo>
                <a:cubicBezTo>
                  <a:pt x="830282" y="2042370"/>
                  <a:pt x="829338" y="2028596"/>
                  <a:pt x="828070" y="2013749"/>
                </a:cubicBezTo>
                <a:cubicBezTo>
                  <a:pt x="825363" y="1984344"/>
                  <a:pt x="821978" y="1947741"/>
                  <a:pt x="817916" y="1903942"/>
                </a:cubicBezTo>
                <a:cubicBezTo>
                  <a:pt x="815948" y="1882971"/>
                  <a:pt x="814403" y="1854586"/>
                  <a:pt x="813281" y="1818788"/>
                </a:cubicBezTo>
                <a:cubicBezTo>
                  <a:pt x="812160" y="1782992"/>
                  <a:pt x="812084" y="1744842"/>
                  <a:pt x="813055" y="1704340"/>
                </a:cubicBezTo>
                <a:cubicBezTo>
                  <a:pt x="813953" y="1664097"/>
                  <a:pt x="816144" y="1622692"/>
                  <a:pt x="819631" y="1580122"/>
                </a:cubicBezTo>
                <a:cubicBezTo>
                  <a:pt x="823117" y="1537551"/>
                  <a:pt x="827846" y="1494978"/>
                  <a:pt x="833817" y="1452401"/>
                </a:cubicBezTo>
                <a:cubicBezTo>
                  <a:pt x="834613" y="1446799"/>
                  <a:pt x="835471" y="1440820"/>
                  <a:pt x="836391" y="1434462"/>
                </a:cubicBezTo>
                <a:cubicBezTo>
                  <a:pt x="837312" y="1428104"/>
                  <a:pt x="838096" y="1423370"/>
                  <a:pt x="838743" y="1420261"/>
                </a:cubicBezTo>
                <a:lnTo>
                  <a:pt x="842941" y="1400823"/>
                </a:lnTo>
                <a:cubicBezTo>
                  <a:pt x="844574" y="1393600"/>
                  <a:pt x="846079" y="1387071"/>
                  <a:pt x="847455" y="1381238"/>
                </a:cubicBezTo>
                <a:lnTo>
                  <a:pt x="851150" y="1365835"/>
                </a:lnTo>
                <a:cubicBezTo>
                  <a:pt x="856678" y="1344273"/>
                  <a:pt x="861274" y="1326362"/>
                  <a:pt x="864938" y="1312098"/>
                </a:cubicBezTo>
                <a:cubicBezTo>
                  <a:pt x="867133" y="1304144"/>
                  <a:pt x="869085" y="1297074"/>
                  <a:pt x="870792" y="1290887"/>
                </a:cubicBezTo>
                <a:cubicBezTo>
                  <a:pt x="871847" y="1288272"/>
                  <a:pt x="872952" y="1285518"/>
                  <a:pt x="874107" y="1282625"/>
                </a:cubicBezTo>
                <a:cubicBezTo>
                  <a:pt x="876542" y="1276564"/>
                  <a:pt x="879227" y="1269208"/>
                  <a:pt x="882160" y="1260559"/>
                </a:cubicBezTo>
                <a:cubicBezTo>
                  <a:pt x="887285" y="1245623"/>
                  <a:pt x="892537" y="1226001"/>
                  <a:pt x="897916" y="1201696"/>
                </a:cubicBezTo>
                <a:cubicBezTo>
                  <a:pt x="903296" y="1177389"/>
                  <a:pt x="907813" y="1149927"/>
                  <a:pt x="911467" y="1119310"/>
                </a:cubicBezTo>
                <a:cubicBezTo>
                  <a:pt x="913089" y="1103073"/>
                  <a:pt x="914048" y="1088714"/>
                  <a:pt x="914341" y="1076235"/>
                </a:cubicBezTo>
                <a:close/>
                <a:moveTo>
                  <a:pt x="1745384" y="837897"/>
                </a:moveTo>
                <a:cubicBezTo>
                  <a:pt x="1741401" y="837182"/>
                  <a:pt x="1738008" y="837425"/>
                  <a:pt x="1735206" y="838625"/>
                </a:cubicBezTo>
                <a:lnTo>
                  <a:pt x="1730814" y="866032"/>
                </a:lnTo>
                <a:cubicBezTo>
                  <a:pt x="1726600" y="890237"/>
                  <a:pt x="1722448" y="914082"/>
                  <a:pt x="1718358" y="937561"/>
                </a:cubicBezTo>
                <a:cubicBezTo>
                  <a:pt x="1716851" y="946737"/>
                  <a:pt x="1715275" y="956287"/>
                  <a:pt x="1713630" y="966215"/>
                </a:cubicBezTo>
                <a:cubicBezTo>
                  <a:pt x="1711985" y="976142"/>
                  <a:pt x="1710572" y="984691"/>
                  <a:pt x="1709392" y="991859"/>
                </a:cubicBezTo>
                <a:lnTo>
                  <a:pt x="1702540" y="1031817"/>
                </a:lnTo>
                <a:cubicBezTo>
                  <a:pt x="1693600" y="1082192"/>
                  <a:pt x="1686051" y="1122257"/>
                  <a:pt x="1679894" y="1152011"/>
                </a:cubicBezTo>
                <a:cubicBezTo>
                  <a:pt x="1676655" y="1167122"/>
                  <a:pt x="1673838" y="1180357"/>
                  <a:pt x="1671441" y="1191717"/>
                </a:cubicBezTo>
                <a:cubicBezTo>
                  <a:pt x="1670215" y="1195164"/>
                  <a:pt x="1668944" y="1198781"/>
                  <a:pt x="1667628" y="1202566"/>
                </a:cubicBezTo>
                <a:cubicBezTo>
                  <a:pt x="1664876" y="1210400"/>
                  <a:pt x="1661760" y="1220157"/>
                  <a:pt x="1658279" y="1231836"/>
                </a:cubicBezTo>
                <a:cubicBezTo>
                  <a:pt x="1652222" y="1252133"/>
                  <a:pt x="1645568" y="1280357"/>
                  <a:pt x="1638318" y="1316509"/>
                </a:cubicBezTo>
                <a:cubicBezTo>
                  <a:pt x="1631067" y="1352660"/>
                  <a:pt x="1623965" y="1397641"/>
                  <a:pt x="1617013" y="1451454"/>
                </a:cubicBezTo>
                <a:cubicBezTo>
                  <a:pt x="1613398" y="1481789"/>
                  <a:pt x="1610366" y="1511524"/>
                  <a:pt x="1607917" y="1540658"/>
                </a:cubicBezTo>
                <a:cubicBezTo>
                  <a:pt x="1606612" y="1561130"/>
                  <a:pt x="1605518" y="1581697"/>
                  <a:pt x="1604635" y="1602359"/>
                </a:cubicBezTo>
                <a:cubicBezTo>
                  <a:pt x="1603752" y="1623019"/>
                  <a:pt x="1602941" y="1642644"/>
                  <a:pt x="1602202" y="1661232"/>
                </a:cubicBezTo>
                <a:cubicBezTo>
                  <a:pt x="1600923" y="1698422"/>
                  <a:pt x="1599702" y="1733841"/>
                  <a:pt x="1598539" y="1767489"/>
                </a:cubicBezTo>
                <a:cubicBezTo>
                  <a:pt x="1597376" y="1801137"/>
                  <a:pt x="1596238" y="1834036"/>
                  <a:pt x="1595126" y="1866185"/>
                </a:cubicBezTo>
                <a:cubicBezTo>
                  <a:pt x="1594108" y="1898170"/>
                  <a:pt x="1592924" y="1930574"/>
                  <a:pt x="1591576" y="1963395"/>
                </a:cubicBezTo>
                <a:cubicBezTo>
                  <a:pt x="1590227" y="1996217"/>
                  <a:pt x="1588524" y="2030411"/>
                  <a:pt x="1586465" y="2065981"/>
                </a:cubicBezTo>
                <a:cubicBezTo>
                  <a:pt x="1584267" y="2096042"/>
                  <a:pt x="1582010" y="2127219"/>
                  <a:pt x="1579693" y="2159513"/>
                </a:cubicBezTo>
                <a:lnTo>
                  <a:pt x="1574149" y="2235993"/>
                </a:lnTo>
                <a:lnTo>
                  <a:pt x="1571169" y="2235365"/>
                </a:lnTo>
                <a:cubicBezTo>
                  <a:pt x="1569117" y="2256329"/>
                  <a:pt x="1566875" y="2277469"/>
                  <a:pt x="1564442" y="2298789"/>
                </a:cubicBezTo>
                <a:cubicBezTo>
                  <a:pt x="1558218" y="2348163"/>
                  <a:pt x="1551357" y="2397092"/>
                  <a:pt x="1543858" y="2445575"/>
                </a:cubicBezTo>
                <a:cubicBezTo>
                  <a:pt x="1536359" y="2494060"/>
                  <a:pt x="1527971" y="2544005"/>
                  <a:pt x="1518695" y="2595412"/>
                </a:cubicBezTo>
                <a:cubicBezTo>
                  <a:pt x="1516562" y="2606595"/>
                  <a:pt x="1514382" y="2617790"/>
                  <a:pt x="1512156" y="2629000"/>
                </a:cubicBezTo>
                <a:cubicBezTo>
                  <a:pt x="1513818" y="2641173"/>
                  <a:pt x="1515478" y="2653472"/>
                  <a:pt x="1517133" y="2665899"/>
                </a:cubicBezTo>
                <a:cubicBezTo>
                  <a:pt x="1521630" y="2701793"/>
                  <a:pt x="1525124" y="2740284"/>
                  <a:pt x="1527614" y="2781373"/>
                </a:cubicBezTo>
                <a:cubicBezTo>
                  <a:pt x="1530105" y="2822461"/>
                  <a:pt x="1531436" y="2865269"/>
                  <a:pt x="1531607" y="2909797"/>
                </a:cubicBezTo>
                <a:cubicBezTo>
                  <a:pt x="1531916" y="2998044"/>
                  <a:pt x="1528318" y="3093175"/>
                  <a:pt x="1520811" y="3195192"/>
                </a:cubicBezTo>
                <a:cubicBezTo>
                  <a:pt x="1517063" y="3247041"/>
                  <a:pt x="1512238" y="3301228"/>
                  <a:pt x="1506338" y="3357753"/>
                </a:cubicBezTo>
                <a:lnTo>
                  <a:pt x="1505276" y="3367846"/>
                </a:lnTo>
                <a:cubicBezTo>
                  <a:pt x="1505198" y="3367721"/>
                  <a:pt x="1505034" y="3367807"/>
                  <a:pt x="1504783" y="3368108"/>
                </a:cubicBezTo>
                <a:cubicBezTo>
                  <a:pt x="1502182" y="3370803"/>
                  <a:pt x="1500654" y="3374549"/>
                  <a:pt x="1500199" y="3379349"/>
                </a:cubicBezTo>
                <a:cubicBezTo>
                  <a:pt x="1499744" y="3384148"/>
                  <a:pt x="1502114" y="3389133"/>
                  <a:pt x="1507309" y="3394306"/>
                </a:cubicBezTo>
                <a:cubicBezTo>
                  <a:pt x="1506816" y="3398525"/>
                  <a:pt x="1514501" y="3399573"/>
                  <a:pt x="1530364" y="3397449"/>
                </a:cubicBezTo>
                <a:cubicBezTo>
                  <a:pt x="1546228" y="3395324"/>
                  <a:pt x="1561270" y="3393251"/>
                  <a:pt x="1575493" y="3391232"/>
                </a:cubicBezTo>
                <a:cubicBezTo>
                  <a:pt x="1604217" y="3387598"/>
                  <a:pt x="1630914" y="3385714"/>
                  <a:pt x="1655586" y="3385580"/>
                </a:cubicBezTo>
                <a:cubicBezTo>
                  <a:pt x="1679658" y="3385119"/>
                  <a:pt x="1701396" y="3386460"/>
                  <a:pt x="1720799" y="3389605"/>
                </a:cubicBezTo>
                <a:cubicBezTo>
                  <a:pt x="1730455" y="3391049"/>
                  <a:pt x="1740003" y="3391988"/>
                  <a:pt x="1749443" y="3392422"/>
                </a:cubicBezTo>
                <a:cubicBezTo>
                  <a:pt x="1754084" y="3392678"/>
                  <a:pt x="1758835" y="3392714"/>
                  <a:pt x="1763697" y="3392530"/>
                </a:cubicBezTo>
                <a:cubicBezTo>
                  <a:pt x="1765919" y="3392602"/>
                  <a:pt x="1768535" y="3392407"/>
                  <a:pt x="1771547" y="3391947"/>
                </a:cubicBezTo>
                <a:cubicBezTo>
                  <a:pt x="1773757" y="3391601"/>
                  <a:pt x="1774662" y="3391771"/>
                  <a:pt x="1774264" y="3392457"/>
                </a:cubicBezTo>
                <a:cubicBezTo>
                  <a:pt x="1873521" y="3321023"/>
                  <a:pt x="1965868" y="3235692"/>
                  <a:pt x="2051305" y="3136464"/>
                </a:cubicBezTo>
                <a:cubicBezTo>
                  <a:pt x="2136741" y="3037235"/>
                  <a:pt x="2214135" y="2925442"/>
                  <a:pt x="2283486" y="2801082"/>
                </a:cubicBezTo>
                <a:cubicBezTo>
                  <a:pt x="2288435" y="2780340"/>
                  <a:pt x="2292508" y="2760938"/>
                  <a:pt x="2295706" y="2742875"/>
                </a:cubicBezTo>
                <a:cubicBezTo>
                  <a:pt x="2300946" y="2701820"/>
                  <a:pt x="2304417" y="2663043"/>
                  <a:pt x="2306120" y="2626541"/>
                </a:cubicBezTo>
                <a:cubicBezTo>
                  <a:pt x="2307246" y="2615685"/>
                  <a:pt x="2312169" y="2600070"/>
                  <a:pt x="2320889" y="2579699"/>
                </a:cubicBezTo>
                <a:cubicBezTo>
                  <a:pt x="2329608" y="2559326"/>
                  <a:pt x="2337522" y="2546912"/>
                  <a:pt x="2344630" y="2542455"/>
                </a:cubicBezTo>
                <a:lnTo>
                  <a:pt x="2344631" y="2542456"/>
                </a:lnTo>
                <a:cubicBezTo>
                  <a:pt x="2370968" y="2533675"/>
                  <a:pt x="2387015" y="2545815"/>
                  <a:pt x="2392773" y="2578876"/>
                </a:cubicBezTo>
                <a:cubicBezTo>
                  <a:pt x="2395415" y="2572936"/>
                  <a:pt x="2398057" y="2566996"/>
                  <a:pt x="2400699" y="2561055"/>
                </a:cubicBezTo>
                <a:cubicBezTo>
                  <a:pt x="2400820" y="2560655"/>
                  <a:pt x="2400969" y="2560279"/>
                  <a:pt x="2401146" y="2559927"/>
                </a:cubicBezTo>
                <a:cubicBezTo>
                  <a:pt x="2395962" y="2556595"/>
                  <a:pt x="2392737" y="2548266"/>
                  <a:pt x="2391470" y="2534937"/>
                </a:cubicBezTo>
                <a:cubicBezTo>
                  <a:pt x="2390204" y="2521608"/>
                  <a:pt x="2391578" y="2502025"/>
                  <a:pt x="2395593" y="2476188"/>
                </a:cubicBezTo>
                <a:cubicBezTo>
                  <a:pt x="2397958" y="2460701"/>
                  <a:pt x="2401264" y="2443540"/>
                  <a:pt x="2405513" y="2424707"/>
                </a:cubicBezTo>
                <a:cubicBezTo>
                  <a:pt x="2408800" y="2405363"/>
                  <a:pt x="2412843" y="2384399"/>
                  <a:pt x="2417641" y="2361812"/>
                </a:cubicBezTo>
                <a:cubicBezTo>
                  <a:pt x="2427883" y="2315479"/>
                  <a:pt x="2438385" y="2265555"/>
                  <a:pt x="2449147" y="2212042"/>
                </a:cubicBezTo>
                <a:cubicBezTo>
                  <a:pt x="2459289" y="2157404"/>
                  <a:pt x="2468878" y="2103864"/>
                  <a:pt x="2477914" y="2051422"/>
                </a:cubicBezTo>
                <a:cubicBezTo>
                  <a:pt x="2486951" y="1998981"/>
                  <a:pt x="2494173" y="1951102"/>
                  <a:pt x="2499580" y="1907787"/>
                </a:cubicBezTo>
                <a:cubicBezTo>
                  <a:pt x="2510787" y="1832566"/>
                  <a:pt x="2516783" y="1763102"/>
                  <a:pt x="2517570" y="1699396"/>
                </a:cubicBezTo>
                <a:cubicBezTo>
                  <a:pt x="2518358" y="1635691"/>
                  <a:pt x="2514277" y="1573394"/>
                  <a:pt x="2505328" y="1512503"/>
                </a:cubicBezTo>
                <a:cubicBezTo>
                  <a:pt x="2500427" y="1476349"/>
                  <a:pt x="2492955" y="1440677"/>
                  <a:pt x="2482911" y="1405489"/>
                </a:cubicBezTo>
                <a:cubicBezTo>
                  <a:pt x="2472868" y="1370298"/>
                  <a:pt x="2460829" y="1336494"/>
                  <a:pt x="2446794" y="1304073"/>
                </a:cubicBezTo>
                <a:cubicBezTo>
                  <a:pt x="2435537" y="1279078"/>
                  <a:pt x="2423317" y="1254599"/>
                  <a:pt x="2410133" y="1230635"/>
                </a:cubicBezTo>
                <a:cubicBezTo>
                  <a:pt x="2408665" y="1228041"/>
                  <a:pt x="2407197" y="1225450"/>
                  <a:pt x="2405728" y="1222858"/>
                </a:cubicBezTo>
                <a:cubicBezTo>
                  <a:pt x="2403974" y="1219863"/>
                  <a:pt x="2402196" y="1216875"/>
                  <a:pt x="2400395" y="1213893"/>
                </a:cubicBezTo>
                <a:cubicBezTo>
                  <a:pt x="2393897" y="1203193"/>
                  <a:pt x="2387237" y="1192980"/>
                  <a:pt x="2380412" y="1183250"/>
                </a:cubicBezTo>
                <a:cubicBezTo>
                  <a:pt x="2367050" y="1163367"/>
                  <a:pt x="2353887" y="1146163"/>
                  <a:pt x="2340923" y="1131636"/>
                </a:cubicBezTo>
                <a:cubicBezTo>
                  <a:pt x="2328132" y="1119335"/>
                  <a:pt x="2313897" y="1105671"/>
                  <a:pt x="2298217" y="1090645"/>
                </a:cubicBezTo>
                <a:cubicBezTo>
                  <a:pt x="2290679" y="1083676"/>
                  <a:pt x="2282683" y="1076300"/>
                  <a:pt x="2274230" y="1068515"/>
                </a:cubicBezTo>
                <a:cubicBezTo>
                  <a:pt x="2265151" y="1061960"/>
                  <a:pt x="2255573" y="1055039"/>
                  <a:pt x="2245496" y="1047752"/>
                </a:cubicBezTo>
                <a:cubicBezTo>
                  <a:pt x="2225691" y="1032936"/>
                  <a:pt x="2203317" y="1017318"/>
                  <a:pt x="2178372" y="1000898"/>
                </a:cubicBezTo>
                <a:cubicBezTo>
                  <a:pt x="2153531" y="986387"/>
                  <a:pt x="2121245" y="967541"/>
                  <a:pt x="2081517" y="944362"/>
                </a:cubicBezTo>
                <a:cubicBezTo>
                  <a:pt x="2061356" y="933685"/>
                  <a:pt x="2039941" y="923385"/>
                  <a:pt x="2017273" y="913462"/>
                </a:cubicBezTo>
                <a:cubicBezTo>
                  <a:pt x="1994604" y="903537"/>
                  <a:pt x="1971423" y="894350"/>
                  <a:pt x="1947730" y="885900"/>
                </a:cubicBezTo>
                <a:cubicBezTo>
                  <a:pt x="1924224" y="877590"/>
                  <a:pt x="1899697" y="869977"/>
                  <a:pt x="1874148" y="863062"/>
                </a:cubicBezTo>
                <a:cubicBezTo>
                  <a:pt x="1848600" y="856145"/>
                  <a:pt x="1824018" y="850495"/>
                  <a:pt x="1800406" y="846110"/>
                </a:cubicBezTo>
                <a:cubicBezTo>
                  <a:pt x="1786180" y="843512"/>
                  <a:pt x="1771625" y="841287"/>
                  <a:pt x="1756742" y="839437"/>
                </a:cubicBezTo>
                <a:cubicBezTo>
                  <a:pt x="1753154" y="839123"/>
                  <a:pt x="1749368" y="838610"/>
                  <a:pt x="1745384" y="837897"/>
                </a:cubicBezTo>
                <a:close/>
                <a:moveTo>
                  <a:pt x="2172402" y="33"/>
                </a:moveTo>
                <a:cubicBezTo>
                  <a:pt x="2214930" y="352"/>
                  <a:pt x="2257565" y="1763"/>
                  <a:pt x="2300309" y="4267"/>
                </a:cubicBezTo>
                <a:cubicBezTo>
                  <a:pt x="2310745" y="5860"/>
                  <a:pt x="2327366" y="10145"/>
                  <a:pt x="2350174" y="17123"/>
                </a:cubicBezTo>
                <a:cubicBezTo>
                  <a:pt x="2372982" y="24102"/>
                  <a:pt x="2397596" y="32350"/>
                  <a:pt x="2424017" y="41870"/>
                </a:cubicBezTo>
                <a:cubicBezTo>
                  <a:pt x="2449985" y="53160"/>
                  <a:pt x="2473187" y="64789"/>
                  <a:pt x="2493624" y="76757"/>
                </a:cubicBezTo>
                <a:cubicBezTo>
                  <a:pt x="2514061" y="88725"/>
                  <a:pt x="2527745" y="97924"/>
                  <a:pt x="2534677" y="104355"/>
                </a:cubicBezTo>
                <a:cubicBezTo>
                  <a:pt x="2582037" y="154678"/>
                  <a:pt x="2575761" y="176780"/>
                  <a:pt x="2515848" y="170660"/>
                </a:cubicBezTo>
                <a:cubicBezTo>
                  <a:pt x="2528796" y="177420"/>
                  <a:pt x="2541686" y="184417"/>
                  <a:pt x="2554517" y="191650"/>
                </a:cubicBezTo>
                <a:cubicBezTo>
                  <a:pt x="2554736" y="191798"/>
                  <a:pt x="2554956" y="191948"/>
                  <a:pt x="2555176" y="192097"/>
                </a:cubicBezTo>
                <a:cubicBezTo>
                  <a:pt x="2557339" y="184966"/>
                  <a:pt x="2571767" y="186303"/>
                  <a:pt x="2598461" y="196109"/>
                </a:cubicBezTo>
                <a:cubicBezTo>
                  <a:pt x="2625154" y="205916"/>
                  <a:pt x="2667278" y="227485"/>
                  <a:pt x="2724832" y="260816"/>
                </a:cubicBezTo>
                <a:cubicBezTo>
                  <a:pt x="2757552" y="285731"/>
                  <a:pt x="2794688" y="315246"/>
                  <a:pt x="2836241" y="349361"/>
                </a:cubicBezTo>
                <a:cubicBezTo>
                  <a:pt x="2856236" y="367645"/>
                  <a:pt x="2876439" y="388425"/>
                  <a:pt x="2896851" y="411700"/>
                </a:cubicBezTo>
                <a:cubicBezTo>
                  <a:pt x="2917263" y="434976"/>
                  <a:pt x="2938760" y="459234"/>
                  <a:pt x="2961343" y="484474"/>
                </a:cubicBezTo>
                <a:cubicBezTo>
                  <a:pt x="3003588" y="541397"/>
                  <a:pt x="3044611" y="604978"/>
                  <a:pt x="3084414" y="675216"/>
                </a:cubicBezTo>
                <a:cubicBezTo>
                  <a:pt x="3124216" y="745455"/>
                  <a:pt x="3158386" y="823171"/>
                  <a:pt x="3186924" y="908361"/>
                </a:cubicBezTo>
                <a:lnTo>
                  <a:pt x="3210013" y="971955"/>
                </a:lnTo>
                <a:cubicBezTo>
                  <a:pt x="3216409" y="993791"/>
                  <a:pt x="3222377" y="1015841"/>
                  <a:pt x="3227917" y="1038102"/>
                </a:cubicBezTo>
                <a:lnTo>
                  <a:pt x="3227918" y="1038103"/>
                </a:lnTo>
                <a:cubicBezTo>
                  <a:pt x="3239772" y="1082391"/>
                  <a:pt x="3250907" y="1126752"/>
                  <a:pt x="3261322" y="1171185"/>
                </a:cubicBezTo>
                <a:cubicBezTo>
                  <a:pt x="3268959" y="1216482"/>
                  <a:pt x="3276438" y="1261483"/>
                  <a:pt x="3283757" y="1306184"/>
                </a:cubicBezTo>
                <a:cubicBezTo>
                  <a:pt x="3291077" y="1350888"/>
                  <a:pt x="3296037" y="1395401"/>
                  <a:pt x="3298638" y="1439726"/>
                </a:cubicBezTo>
                <a:cubicBezTo>
                  <a:pt x="3307129" y="1528268"/>
                  <a:pt x="3310471" y="1613441"/>
                  <a:pt x="3308664" y="1695244"/>
                </a:cubicBezTo>
                <a:cubicBezTo>
                  <a:pt x="3306857" y="1777048"/>
                  <a:pt x="3302929" y="1853410"/>
                  <a:pt x="3296880" y="1924330"/>
                </a:cubicBezTo>
                <a:cubicBezTo>
                  <a:pt x="3283946" y="2049693"/>
                  <a:pt x="3266139" y="2166242"/>
                  <a:pt x="3243460" y="2273977"/>
                </a:cubicBezTo>
                <a:cubicBezTo>
                  <a:pt x="3220782" y="2381713"/>
                  <a:pt x="3195183" y="2483043"/>
                  <a:pt x="3166663" y="2577970"/>
                </a:cubicBezTo>
                <a:cubicBezTo>
                  <a:pt x="3138506" y="2673198"/>
                  <a:pt x="3107143" y="2763859"/>
                  <a:pt x="3072576" y="2849953"/>
                </a:cubicBezTo>
                <a:cubicBezTo>
                  <a:pt x="3038009" y="2936047"/>
                  <a:pt x="3000737" y="3019863"/>
                  <a:pt x="2960761" y="3101403"/>
                </a:cubicBezTo>
                <a:cubicBezTo>
                  <a:pt x="2926302" y="3171973"/>
                  <a:pt x="2889457" y="3241093"/>
                  <a:pt x="2850228" y="3308762"/>
                </a:cubicBezTo>
                <a:cubicBezTo>
                  <a:pt x="2810998" y="3376432"/>
                  <a:pt x="2770072" y="3442242"/>
                  <a:pt x="2727450" y="3506194"/>
                </a:cubicBezTo>
                <a:cubicBezTo>
                  <a:pt x="2717597" y="3521308"/>
                  <a:pt x="2707627" y="3536298"/>
                  <a:pt x="2697538" y="3551163"/>
                </a:cubicBezTo>
                <a:cubicBezTo>
                  <a:pt x="2694203" y="3556058"/>
                  <a:pt x="2690868" y="3560952"/>
                  <a:pt x="2687533" y="3565847"/>
                </a:cubicBezTo>
                <a:cubicBezTo>
                  <a:pt x="2597222" y="3699477"/>
                  <a:pt x="2499012" y="3822048"/>
                  <a:pt x="2392906" y="3933562"/>
                </a:cubicBezTo>
                <a:cubicBezTo>
                  <a:pt x="2389009" y="3937909"/>
                  <a:pt x="2385107" y="3942227"/>
                  <a:pt x="2381201" y="3946514"/>
                </a:cubicBezTo>
                <a:cubicBezTo>
                  <a:pt x="2379766" y="3948008"/>
                  <a:pt x="2378349" y="3949464"/>
                  <a:pt x="2376951" y="3950886"/>
                </a:cubicBezTo>
                <a:cubicBezTo>
                  <a:pt x="2376602" y="3951233"/>
                  <a:pt x="2376253" y="3951579"/>
                  <a:pt x="2375904" y="3951927"/>
                </a:cubicBezTo>
                <a:cubicBezTo>
                  <a:pt x="2352213" y="3976137"/>
                  <a:pt x="2329932" y="3999195"/>
                  <a:pt x="2309059" y="4021101"/>
                </a:cubicBezTo>
                <a:cubicBezTo>
                  <a:pt x="2288187" y="4043007"/>
                  <a:pt x="2267083" y="4063527"/>
                  <a:pt x="2245746" y="4082662"/>
                </a:cubicBezTo>
                <a:cubicBezTo>
                  <a:pt x="2224939" y="4102438"/>
                  <a:pt x="2203947" y="4122422"/>
                  <a:pt x="2182771" y="4142615"/>
                </a:cubicBezTo>
                <a:cubicBezTo>
                  <a:pt x="2160969" y="4161532"/>
                  <a:pt x="2137632" y="4181783"/>
                  <a:pt x="2112761" y="4203366"/>
                </a:cubicBezTo>
                <a:cubicBezTo>
                  <a:pt x="2088835" y="4224376"/>
                  <a:pt x="2063042" y="4245301"/>
                  <a:pt x="2035382" y="4266141"/>
                </a:cubicBezTo>
                <a:cubicBezTo>
                  <a:pt x="2008270" y="4288278"/>
                  <a:pt x="1978939" y="4310111"/>
                  <a:pt x="1947388" y="4331643"/>
                </a:cubicBezTo>
                <a:cubicBezTo>
                  <a:pt x="1931577" y="4342370"/>
                  <a:pt x="1915370" y="4353572"/>
                  <a:pt x="1898766" y="4365248"/>
                </a:cubicBezTo>
                <a:cubicBezTo>
                  <a:pt x="1882161" y="4376923"/>
                  <a:pt x="1864740" y="4388001"/>
                  <a:pt x="1846500" y="4398485"/>
                </a:cubicBezTo>
                <a:cubicBezTo>
                  <a:pt x="1828366" y="4409359"/>
                  <a:pt x="1809720" y="4420531"/>
                  <a:pt x="1790563" y="4432001"/>
                </a:cubicBezTo>
                <a:cubicBezTo>
                  <a:pt x="1782482" y="4437146"/>
                  <a:pt x="1774838" y="4441732"/>
                  <a:pt x="1767632" y="4445758"/>
                </a:cubicBezTo>
                <a:cubicBezTo>
                  <a:pt x="1760426" y="4449783"/>
                  <a:pt x="1753070" y="4453755"/>
                  <a:pt x="1745566" y="4457674"/>
                </a:cubicBezTo>
                <a:cubicBezTo>
                  <a:pt x="1732753" y="4464605"/>
                  <a:pt x="1718460" y="4472321"/>
                  <a:pt x="1702687" y="4480818"/>
                </a:cubicBezTo>
                <a:lnTo>
                  <a:pt x="1696910" y="4483913"/>
                </a:lnTo>
                <a:cubicBezTo>
                  <a:pt x="1695975" y="4484455"/>
                  <a:pt x="1694988" y="4484970"/>
                  <a:pt x="1693947" y="4485457"/>
                </a:cubicBezTo>
                <a:cubicBezTo>
                  <a:pt x="1692906" y="4485943"/>
                  <a:pt x="1692936" y="4487010"/>
                  <a:pt x="1694038" y="4488659"/>
                </a:cubicBezTo>
                <a:cubicBezTo>
                  <a:pt x="1696343" y="4494101"/>
                  <a:pt x="1698691" y="4499654"/>
                  <a:pt x="1701082" y="4505324"/>
                </a:cubicBezTo>
                <a:cubicBezTo>
                  <a:pt x="1705806" y="4516300"/>
                  <a:pt x="1710691" y="4527671"/>
                  <a:pt x="1715740" y="4539438"/>
                </a:cubicBezTo>
                <a:cubicBezTo>
                  <a:pt x="1725906" y="4562157"/>
                  <a:pt x="1736660" y="4586223"/>
                  <a:pt x="1748003" y="4611634"/>
                </a:cubicBezTo>
                <a:cubicBezTo>
                  <a:pt x="1763567" y="4646663"/>
                  <a:pt x="1780338" y="4682649"/>
                  <a:pt x="1798315" y="4719591"/>
                </a:cubicBezTo>
                <a:cubicBezTo>
                  <a:pt x="1834204" y="4794151"/>
                  <a:pt x="1875330" y="4869165"/>
                  <a:pt x="1921693" y="4944634"/>
                </a:cubicBezTo>
                <a:cubicBezTo>
                  <a:pt x="1968055" y="5020103"/>
                  <a:pt x="2018927" y="5092285"/>
                  <a:pt x="2074307" y="5161181"/>
                </a:cubicBezTo>
                <a:cubicBezTo>
                  <a:pt x="2130517" y="5230900"/>
                  <a:pt x="2190418" y="5297898"/>
                  <a:pt x="2254010" y="5362176"/>
                </a:cubicBezTo>
                <a:cubicBezTo>
                  <a:pt x="2317603" y="5426452"/>
                  <a:pt x="2384766" y="5485692"/>
                  <a:pt x="2455499" y="5539897"/>
                </a:cubicBezTo>
                <a:cubicBezTo>
                  <a:pt x="2526209" y="5594215"/>
                  <a:pt x="2600070" y="5640606"/>
                  <a:pt x="2677082" y="5679073"/>
                </a:cubicBezTo>
                <a:cubicBezTo>
                  <a:pt x="2754095" y="5717540"/>
                  <a:pt x="2833014" y="5745422"/>
                  <a:pt x="2913840" y="5762720"/>
                </a:cubicBezTo>
                <a:cubicBezTo>
                  <a:pt x="2946595" y="5769907"/>
                  <a:pt x="2979172" y="5777048"/>
                  <a:pt x="3011571" y="5784144"/>
                </a:cubicBezTo>
                <a:cubicBezTo>
                  <a:pt x="3027925" y="5787620"/>
                  <a:pt x="3042672" y="5793841"/>
                  <a:pt x="3055809" y="5802810"/>
                </a:cubicBezTo>
                <a:cubicBezTo>
                  <a:pt x="3068946" y="5811780"/>
                  <a:pt x="3081076" y="5823040"/>
                  <a:pt x="3092198" y="5836591"/>
                </a:cubicBezTo>
                <a:cubicBezTo>
                  <a:pt x="3114348" y="5864806"/>
                  <a:pt x="3128734" y="5898418"/>
                  <a:pt x="3135354" y="5937424"/>
                </a:cubicBezTo>
                <a:cubicBezTo>
                  <a:pt x="3141975" y="5976431"/>
                  <a:pt x="3139994" y="6014331"/>
                  <a:pt x="3129411" y="6051125"/>
                </a:cubicBezTo>
                <a:cubicBezTo>
                  <a:pt x="3124608" y="6068237"/>
                  <a:pt x="3117750" y="6084682"/>
                  <a:pt x="3108838" y="6100456"/>
                </a:cubicBezTo>
                <a:cubicBezTo>
                  <a:pt x="3099925" y="6116231"/>
                  <a:pt x="3089498" y="6130106"/>
                  <a:pt x="3077556" y="6142078"/>
                </a:cubicBezTo>
                <a:cubicBezTo>
                  <a:pt x="3063641" y="6152227"/>
                  <a:pt x="3050412" y="6161879"/>
                  <a:pt x="3037867" y="6171031"/>
                </a:cubicBezTo>
                <a:cubicBezTo>
                  <a:pt x="3025323" y="6180184"/>
                  <a:pt x="3014074" y="6188395"/>
                  <a:pt x="3004120" y="6195666"/>
                </a:cubicBezTo>
                <a:cubicBezTo>
                  <a:pt x="2995044" y="6203233"/>
                  <a:pt x="2985169" y="6209523"/>
                  <a:pt x="2974495" y="6214536"/>
                </a:cubicBezTo>
                <a:cubicBezTo>
                  <a:pt x="2963822" y="6219549"/>
                  <a:pt x="2954277" y="6223784"/>
                  <a:pt x="2945863" y="6227242"/>
                </a:cubicBezTo>
                <a:cubicBezTo>
                  <a:pt x="2929385" y="6234667"/>
                  <a:pt x="2912826" y="6241454"/>
                  <a:pt x="2896186" y="6247604"/>
                </a:cubicBezTo>
                <a:cubicBezTo>
                  <a:pt x="2832248" y="6266519"/>
                  <a:pt x="2774716" y="6276745"/>
                  <a:pt x="2723591" y="6278281"/>
                </a:cubicBezTo>
                <a:cubicBezTo>
                  <a:pt x="2672466" y="6279819"/>
                  <a:pt x="2628296" y="6277531"/>
                  <a:pt x="2591082" y="6271423"/>
                </a:cubicBezTo>
                <a:cubicBezTo>
                  <a:pt x="2571140" y="6269615"/>
                  <a:pt x="2553244" y="6266837"/>
                  <a:pt x="2537393" y="6263089"/>
                </a:cubicBezTo>
                <a:cubicBezTo>
                  <a:pt x="2521543" y="6259340"/>
                  <a:pt x="2506489" y="6256063"/>
                  <a:pt x="2492233" y="6253260"/>
                </a:cubicBezTo>
                <a:cubicBezTo>
                  <a:pt x="2486448" y="6251817"/>
                  <a:pt x="2481962" y="6250549"/>
                  <a:pt x="2478776" y="6249453"/>
                </a:cubicBezTo>
                <a:cubicBezTo>
                  <a:pt x="2475590" y="6248359"/>
                  <a:pt x="2471035" y="6246747"/>
                  <a:pt x="2465113" y="6244620"/>
                </a:cubicBezTo>
                <a:cubicBezTo>
                  <a:pt x="2445461" y="6237711"/>
                  <a:pt x="2421516" y="6229309"/>
                  <a:pt x="2393278" y="6219416"/>
                </a:cubicBezTo>
                <a:cubicBezTo>
                  <a:pt x="2368436" y="6209566"/>
                  <a:pt x="2339439" y="6198027"/>
                  <a:pt x="2306287" y="6184803"/>
                </a:cubicBezTo>
                <a:cubicBezTo>
                  <a:pt x="2289871" y="6177110"/>
                  <a:pt x="2272253" y="6169242"/>
                  <a:pt x="2253432" y="6161197"/>
                </a:cubicBezTo>
                <a:cubicBezTo>
                  <a:pt x="2234612" y="6153153"/>
                  <a:pt x="2214879" y="6143775"/>
                  <a:pt x="2194235" y="6133067"/>
                </a:cubicBezTo>
                <a:cubicBezTo>
                  <a:pt x="2152592" y="6112993"/>
                  <a:pt x="2106855" y="6088767"/>
                  <a:pt x="2057026" y="6060386"/>
                </a:cubicBezTo>
                <a:cubicBezTo>
                  <a:pt x="2007197" y="6032005"/>
                  <a:pt x="1953545" y="5998233"/>
                  <a:pt x="1896071" y="5959072"/>
                </a:cubicBezTo>
                <a:cubicBezTo>
                  <a:pt x="1831441" y="5915312"/>
                  <a:pt x="1769885" y="5868919"/>
                  <a:pt x="1711404" y="5819890"/>
                </a:cubicBezTo>
                <a:cubicBezTo>
                  <a:pt x="1670086" y="5786314"/>
                  <a:pt x="1629515" y="5750978"/>
                  <a:pt x="1589693" y="5713880"/>
                </a:cubicBezTo>
                <a:cubicBezTo>
                  <a:pt x="1549870" y="5676783"/>
                  <a:pt x="1512829" y="5640163"/>
                  <a:pt x="1478570" y="5604021"/>
                </a:cubicBezTo>
                <a:cubicBezTo>
                  <a:pt x="1443954" y="5567531"/>
                  <a:pt x="1411123" y="5530928"/>
                  <a:pt x="1380077" y="5494213"/>
                </a:cubicBezTo>
                <a:cubicBezTo>
                  <a:pt x="1364769" y="5475534"/>
                  <a:pt x="1349646" y="5457087"/>
                  <a:pt x="1334707" y="5438871"/>
                </a:cubicBezTo>
                <a:cubicBezTo>
                  <a:pt x="1321311" y="5421784"/>
                  <a:pt x="1308067" y="5404874"/>
                  <a:pt x="1294974" y="5388142"/>
                </a:cubicBezTo>
                <a:cubicBezTo>
                  <a:pt x="1253673" y="5334460"/>
                  <a:pt x="1218651" y="5284112"/>
                  <a:pt x="1189909" y="5237098"/>
                </a:cubicBezTo>
                <a:lnTo>
                  <a:pt x="1184370" y="5228063"/>
                </a:lnTo>
                <a:lnTo>
                  <a:pt x="1179229" y="5219673"/>
                </a:lnTo>
                <a:cubicBezTo>
                  <a:pt x="1178731" y="5220187"/>
                  <a:pt x="1178405" y="5221704"/>
                  <a:pt x="1178250" y="5224221"/>
                </a:cubicBezTo>
                <a:cubicBezTo>
                  <a:pt x="1178095" y="5226740"/>
                  <a:pt x="1177891" y="5228992"/>
                  <a:pt x="1177636" y="5230980"/>
                </a:cubicBezTo>
                <a:lnTo>
                  <a:pt x="1175121" y="5257055"/>
                </a:lnTo>
                <a:lnTo>
                  <a:pt x="1170291" y="5307767"/>
                </a:lnTo>
                <a:cubicBezTo>
                  <a:pt x="1167413" y="5339564"/>
                  <a:pt x="1164520" y="5371712"/>
                  <a:pt x="1161611" y="5404209"/>
                </a:cubicBezTo>
                <a:cubicBezTo>
                  <a:pt x="1154797" y="5487311"/>
                  <a:pt x="1147699" y="5573853"/>
                  <a:pt x="1140316" y="5663834"/>
                </a:cubicBezTo>
                <a:cubicBezTo>
                  <a:pt x="1131464" y="5772692"/>
                  <a:pt x="1118510" y="5888110"/>
                  <a:pt x="1101455" y="6010089"/>
                </a:cubicBezTo>
                <a:cubicBezTo>
                  <a:pt x="1084400" y="6132069"/>
                  <a:pt x="1057488" y="6255654"/>
                  <a:pt x="1020720" y="6380847"/>
                </a:cubicBezTo>
                <a:cubicBezTo>
                  <a:pt x="1009097" y="6418239"/>
                  <a:pt x="996257" y="6454897"/>
                  <a:pt x="982198" y="6490821"/>
                </a:cubicBezTo>
                <a:cubicBezTo>
                  <a:pt x="972920" y="6516878"/>
                  <a:pt x="962303" y="6540902"/>
                  <a:pt x="950349" y="6562892"/>
                </a:cubicBezTo>
                <a:cubicBezTo>
                  <a:pt x="938394" y="6584885"/>
                  <a:pt x="923885" y="6603427"/>
                  <a:pt x="906823" y="6618518"/>
                </a:cubicBezTo>
                <a:cubicBezTo>
                  <a:pt x="889757" y="6633295"/>
                  <a:pt x="871427" y="6644126"/>
                  <a:pt x="851832" y="6651012"/>
                </a:cubicBezTo>
                <a:cubicBezTo>
                  <a:pt x="832237" y="6657898"/>
                  <a:pt x="812332" y="6660161"/>
                  <a:pt x="792117" y="6657801"/>
                </a:cubicBezTo>
                <a:cubicBezTo>
                  <a:pt x="771943" y="6655285"/>
                  <a:pt x="752854" y="6647949"/>
                  <a:pt x="734852" y="6635791"/>
                </a:cubicBezTo>
                <a:cubicBezTo>
                  <a:pt x="716850" y="6623632"/>
                  <a:pt x="701573" y="6607207"/>
                  <a:pt x="689022" y="6586515"/>
                </a:cubicBezTo>
                <a:cubicBezTo>
                  <a:pt x="682540" y="6576671"/>
                  <a:pt x="677095" y="6565505"/>
                  <a:pt x="672687" y="6553018"/>
                </a:cubicBezTo>
                <a:cubicBezTo>
                  <a:pt x="668278" y="6540530"/>
                  <a:pt x="663600" y="6528400"/>
                  <a:pt x="658652" y="6516627"/>
                </a:cubicBezTo>
                <a:lnTo>
                  <a:pt x="644536" y="6480479"/>
                </a:lnTo>
                <a:cubicBezTo>
                  <a:pt x="642388" y="6474688"/>
                  <a:pt x="640706" y="6469499"/>
                  <a:pt x="639489" y="6464915"/>
                </a:cubicBezTo>
                <a:cubicBezTo>
                  <a:pt x="638272" y="6460330"/>
                  <a:pt x="636931" y="6455582"/>
                  <a:pt x="635465" y="6450673"/>
                </a:cubicBezTo>
                <a:cubicBezTo>
                  <a:pt x="624073" y="6412572"/>
                  <a:pt x="614349" y="6373793"/>
                  <a:pt x="606292" y="6334338"/>
                </a:cubicBezTo>
                <a:cubicBezTo>
                  <a:pt x="590178" y="6255477"/>
                  <a:pt x="578797" y="6174721"/>
                  <a:pt x="572148" y="6092068"/>
                </a:cubicBezTo>
                <a:cubicBezTo>
                  <a:pt x="569179" y="6056063"/>
                  <a:pt x="566869" y="6020067"/>
                  <a:pt x="565219" y="5984077"/>
                </a:cubicBezTo>
                <a:cubicBezTo>
                  <a:pt x="559843" y="5948598"/>
                  <a:pt x="554911" y="5912273"/>
                  <a:pt x="550425" y="5875104"/>
                </a:cubicBezTo>
                <a:cubicBezTo>
                  <a:pt x="537902" y="5767873"/>
                  <a:pt x="528734" y="5652622"/>
                  <a:pt x="522920" y="5529350"/>
                </a:cubicBezTo>
                <a:cubicBezTo>
                  <a:pt x="517493" y="5405815"/>
                  <a:pt x="511875" y="5278028"/>
                  <a:pt x="506066" y="5145988"/>
                </a:cubicBezTo>
                <a:cubicBezTo>
                  <a:pt x="501360" y="5010763"/>
                  <a:pt x="499644" y="4870771"/>
                  <a:pt x="500919" y="4726010"/>
                </a:cubicBezTo>
                <a:cubicBezTo>
                  <a:pt x="502193" y="4581251"/>
                  <a:pt x="506087" y="4430215"/>
                  <a:pt x="512599" y="4272902"/>
                </a:cubicBezTo>
                <a:cubicBezTo>
                  <a:pt x="516369" y="4193798"/>
                  <a:pt x="520249" y="4112560"/>
                  <a:pt x="524239" y="4029186"/>
                </a:cubicBezTo>
                <a:cubicBezTo>
                  <a:pt x="526459" y="3995503"/>
                  <a:pt x="526758" y="3959999"/>
                  <a:pt x="525135" y="3922675"/>
                </a:cubicBezTo>
                <a:cubicBezTo>
                  <a:pt x="523513" y="3885350"/>
                  <a:pt x="520989" y="3846632"/>
                  <a:pt x="517564" y="3806520"/>
                </a:cubicBezTo>
                <a:cubicBezTo>
                  <a:pt x="510505" y="3726966"/>
                  <a:pt x="500020" y="3646887"/>
                  <a:pt x="486109" y="3566284"/>
                </a:cubicBezTo>
                <a:cubicBezTo>
                  <a:pt x="472198" y="3485683"/>
                  <a:pt x="454981" y="3406023"/>
                  <a:pt x="434458" y="3327307"/>
                </a:cubicBezTo>
                <a:cubicBezTo>
                  <a:pt x="413167" y="3248614"/>
                  <a:pt x="388769" y="3172934"/>
                  <a:pt x="361264" y="3100266"/>
                </a:cubicBezTo>
                <a:cubicBezTo>
                  <a:pt x="333759" y="3027600"/>
                  <a:pt x="303456" y="2959918"/>
                  <a:pt x="270353" y="2897223"/>
                </a:cubicBezTo>
                <a:cubicBezTo>
                  <a:pt x="233378" y="2828357"/>
                  <a:pt x="199029" y="2760593"/>
                  <a:pt x="167305" y="2693930"/>
                </a:cubicBezTo>
                <a:cubicBezTo>
                  <a:pt x="135581" y="2627267"/>
                  <a:pt x="108823" y="2563546"/>
                  <a:pt x="87029" y="2502765"/>
                </a:cubicBezTo>
                <a:cubicBezTo>
                  <a:pt x="61342" y="2431841"/>
                  <a:pt x="41231" y="2361304"/>
                  <a:pt x="26696" y="2291152"/>
                </a:cubicBezTo>
                <a:cubicBezTo>
                  <a:pt x="12161" y="2221002"/>
                  <a:pt x="3681" y="2153365"/>
                  <a:pt x="1258" y="2088246"/>
                </a:cubicBezTo>
                <a:cubicBezTo>
                  <a:pt x="-1425" y="2023515"/>
                  <a:pt x="186" y="1963014"/>
                  <a:pt x="6093" y="1906748"/>
                </a:cubicBezTo>
                <a:cubicBezTo>
                  <a:pt x="12000" y="1850480"/>
                  <a:pt x="20513" y="1798705"/>
                  <a:pt x="31634" y="1751420"/>
                </a:cubicBezTo>
                <a:cubicBezTo>
                  <a:pt x="42373" y="1704693"/>
                  <a:pt x="54447" y="1663114"/>
                  <a:pt x="67856" y="1626682"/>
                </a:cubicBezTo>
                <a:cubicBezTo>
                  <a:pt x="81265" y="1590249"/>
                  <a:pt x="94665" y="1557354"/>
                  <a:pt x="108055" y="1527995"/>
                </a:cubicBezTo>
                <a:cubicBezTo>
                  <a:pt x="121555" y="1499061"/>
                  <a:pt x="135572" y="1470897"/>
                  <a:pt x="150106" y="1443502"/>
                </a:cubicBezTo>
                <a:cubicBezTo>
                  <a:pt x="157377" y="1429829"/>
                  <a:pt x="164740" y="1415975"/>
                  <a:pt x="172195" y="1401937"/>
                </a:cubicBezTo>
                <a:cubicBezTo>
                  <a:pt x="175729" y="1395249"/>
                  <a:pt x="179837" y="1387461"/>
                  <a:pt x="184519" y="1378574"/>
                </a:cubicBezTo>
                <a:cubicBezTo>
                  <a:pt x="186663" y="1374496"/>
                  <a:pt x="187920" y="1372318"/>
                  <a:pt x="188290" y="1372041"/>
                </a:cubicBezTo>
                <a:cubicBezTo>
                  <a:pt x="188661" y="1371764"/>
                  <a:pt x="188837" y="1371894"/>
                  <a:pt x="188818" y="1372430"/>
                </a:cubicBezTo>
                <a:cubicBezTo>
                  <a:pt x="222574" y="1284476"/>
                  <a:pt x="261281" y="1200299"/>
                  <a:pt x="304939" y="1119899"/>
                </a:cubicBezTo>
                <a:cubicBezTo>
                  <a:pt x="348597" y="1039500"/>
                  <a:pt x="395024" y="963980"/>
                  <a:pt x="444219" y="893338"/>
                </a:cubicBezTo>
                <a:cubicBezTo>
                  <a:pt x="629412" y="628600"/>
                  <a:pt x="850530" y="418118"/>
                  <a:pt x="1107573" y="261895"/>
                </a:cubicBezTo>
                <a:cubicBezTo>
                  <a:pt x="1236095" y="183783"/>
                  <a:pt x="1367411" y="124586"/>
                  <a:pt x="1501522" y="84304"/>
                </a:cubicBezTo>
                <a:cubicBezTo>
                  <a:pt x="1635634" y="44021"/>
                  <a:pt x="1772540" y="22654"/>
                  <a:pt x="1912241" y="20202"/>
                </a:cubicBezTo>
                <a:cubicBezTo>
                  <a:pt x="1957030" y="13383"/>
                  <a:pt x="1998979" y="8694"/>
                  <a:pt x="2038086" y="6136"/>
                </a:cubicBezTo>
                <a:cubicBezTo>
                  <a:pt x="2085102" y="1750"/>
                  <a:pt x="2129874" y="-284"/>
                  <a:pt x="2172402" y="3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BDCE1F-5441-41BA-A71E-A75172606A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8629" y="633046"/>
            <a:ext cx="3094893" cy="5514536"/>
          </a:xfrm>
          <a:custGeom>
            <a:avLst/>
            <a:gdLst>
              <a:gd name="connsiteX0" fmla="*/ 439585 w 3094893"/>
              <a:gd name="connsiteY0" fmla="*/ 2528097 h 5514536"/>
              <a:gd name="connsiteX1" fmla="*/ 376150 w 3094893"/>
              <a:gd name="connsiteY1" fmla="*/ 2589117 h 5514536"/>
              <a:gd name="connsiteX2" fmla="*/ 297507 w 3094893"/>
              <a:gd name="connsiteY2" fmla="*/ 2753001 h 5514536"/>
              <a:gd name="connsiteX3" fmla="*/ 275357 w 3094893"/>
              <a:gd name="connsiteY3" fmla="*/ 2870236 h 5514536"/>
              <a:gd name="connsiteX4" fmla="*/ 266521 w 3094893"/>
              <a:gd name="connsiteY4" fmla="*/ 2992717 h 5514536"/>
              <a:gd name="connsiteX5" fmla="*/ 267674 w 3094893"/>
              <a:gd name="connsiteY5" fmla="*/ 3112399 h 5514536"/>
              <a:gd name="connsiteX6" fmla="*/ 278601 w 3094893"/>
              <a:gd name="connsiteY6" fmla="*/ 3223797 h 5514536"/>
              <a:gd name="connsiteX7" fmla="*/ 318600 w 3094893"/>
              <a:gd name="connsiteY7" fmla="*/ 3388158 h 5514536"/>
              <a:gd name="connsiteX8" fmla="*/ 376480 w 3094893"/>
              <a:gd name="connsiteY8" fmla="*/ 3516508 h 5514536"/>
              <a:gd name="connsiteX9" fmla="*/ 394892 w 3094893"/>
              <a:gd name="connsiteY9" fmla="*/ 3547165 h 5514536"/>
              <a:gd name="connsiteX10" fmla="*/ 397471 w 3094893"/>
              <a:gd name="connsiteY10" fmla="*/ 3078841 h 5514536"/>
              <a:gd name="connsiteX11" fmla="*/ 439585 w 3094893"/>
              <a:gd name="connsiteY11" fmla="*/ 2528097 h 5514536"/>
              <a:gd name="connsiteX12" fmla="*/ 1636238 w 3094893"/>
              <a:gd name="connsiteY12" fmla="*/ 232 h 5514536"/>
              <a:gd name="connsiteX13" fmla="*/ 1675977 w 3094893"/>
              <a:gd name="connsiteY13" fmla="*/ 962 h 5514536"/>
              <a:gd name="connsiteX14" fmla="*/ 1782627 w 3094893"/>
              <a:gd name="connsiteY14" fmla="*/ 25917 h 5514536"/>
              <a:gd name="connsiteX15" fmla="*/ 1708694 w 3094893"/>
              <a:gd name="connsiteY15" fmla="*/ 60279 h 5514536"/>
              <a:gd name="connsiteX16" fmla="*/ 1792237 w 3094893"/>
              <a:gd name="connsiteY16" fmla="*/ 55566 h 5514536"/>
              <a:gd name="connsiteX17" fmla="*/ 1793591 w 3094893"/>
              <a:gd name="connsiteY17" fmla="*/ 55536 h 5514536"/>
              <a:gd name="connsiteX18" fmla="*/ 1839443 w 3094893"/>
              <a:gd name="connsiteY18" fmla="*/ 39743 h 5514536"/>
              <a:gd name="connsiteX19" fmla="*/ 1954195 w 3094893"/>
              <a:gd name="connsiteY19" fmla="*/ 28760 h 5514536"/>
              <a:gd name="connsiteX20" fmla="*/ 2149786 w 3094893"/>
              <a:gd name="connsiteY20" fmla="*/ 28532 h 5514536"/>
              <a:gd name="connsiteX21" fmla="*/ 2413670 w 3094893"/>
              <a:gd name="connsiteY21" fmla="*/ 52785 h 5514536"/>
              <a:gd name="connsiteX22" fmla="*/ 2707010 w 3094893"/>
              <a:gd name="connsiteY22" fmla="*/ 114864 h 5514536"/>
              <a:gd name="connsiteX23" fmla="*/ 2969925 w 3094893"/>
              <a:gd name="connsiteY23" fmla="*/ 226508 h 5514536"/>
              <a:gd name="connsiteX24" fmla="*/ 3093341 w 3094893"/>
              <a:gd name="connsiteY24" fmla="*/ 381256 h 5514536"/>
              <a:gd name="connsiteX25" fmla="*/ 3093683 w 3094893"/>
              <a:gd name="connsiteY25" fmla="*/ 421763 h 5514536"/>
              <a:gd name="connsiteX26" fmla="*/ 3088033 w 3094893"/>
              <a:gd name="connsiteY26" fmla="*/ 457123 h 5514536"/>
              <a:gd name="connsiteX27" fmla="*/ 3075413 w 3094893"/>
              <a:gd name="connsiteY27" fmla="*/ 527509 h 5514536"/>
              <a:gd name="connsiteX28" fmla="*/ 3045086 w 3094893"/>
              <a:gd name="connsiteY28" fmla="*/ 665471 h 5514536"/>
              <a:gd name="connsiteX29" fmla="*/ 3009017 w 3094893"/>
              <a:gd name="connsiteY29" fmla="*/ 795455 h 5514536"/>
              <a:gd name="connsiteX30" fmla="*/ 2968309 w 3094893"/>
              <a:gd name="connsiteY30" fmla="*/ 912382 h 5514536"/>
              <a:gd name="connsiteX31" fmla="*/ 2827425 w 3094893"/>
              <a:gd name="connsiteY31" fmla="*/ 1259463 h 5514536"/>
              <a:gd name="connsiteX32" fmla="*/ 2708651 w 3094893"/>
              <a:gd name="connsiteY32" fmla="*/ 1564140 h 5514536"/>
              <a:gd name="connsiteX33" fmla="*/ 2696910 w 3094893"/>
              <a:gd name="connsiteY33" fmla="*/ 1598143 h 5514536"/>
              <a:gd name="connsiteX34" fmla="*/ 2542338 w 3094893"/>
              <a:gd name="connsiteY34" fmla="*/ 2322771 h 5514536"/>
              <a:gd name="connsiteX35" fmla="*/ 2542020 w 3094893"/>
              <a:gd name="connsiteY35" fmla="*/ 2384547 h 5514536"/>
              <a:gd name="connsiteX36" fmla="*/ 2544432 w 3094893"/>
              <a:gd name="connsiteY36" fmla="*/ 2515288 h 5514536"/>
              <a:gd name="connsiteX37" fmla="*/ 2547473 w 3094893"/>
              <a:gd name="connsiteY37" fmla="*/ 2676810 h 5514536"/>
              <a:gd name="connsiteX38" fmla="*/ 2540256 w 3094893"/>
              <a:gd name="connsiteY38" fmla="*/ 2904893 h 5514536"/>
              <a:gd name="connsiteX39" fmla="*/ 2500270 w 3094893"/>
              <a:gd name="connsiteY39" fmla="*/ 3213310 h 5514536"/>
              <a:gd name="connsiteX40" fmla="*/ 2430142 w 3094893"/>
              <a:gd name="connsiteY40" fmla="*/ 3550170 h 5514536"/>
              <a:gd name="connsiteX41" fmla="*/ 2334460 w 3094893"/>
              <a:gd name="connsiteY41" fmla="*/ 3899141 h 5514536"/>
              <a:gd name="connsiteX42" fmla="*/ 2272702 w 3094893"/>
              <a:gd name="connsiteY42" fmla="*/ 4089811 h 5514536"/>
              <a:gd name="connsiteX43" fmla="*/ 2256400 w 3094893"/>
              <a:gd name="connsiteY43" fmla="*/ 4136486 h 5514536"/>
              <a:gd name="connsiteX44" fmla="*/ 2241873 w 3094893"/>
              <a:gd name="connsiteY44" fmla="*/ 4178107 h 5514536"/>
              <a:gd name="connsiteX45" fmla="*/ 2218350 w 3094893"/>
              <a:gd name="connsiteY45" fmla="*/ 4243109 h 5514536"/>
              <a:gd name="connsiteX46" fmla="*/ 2148226 w 3094893"/>
              <a:gd name="connsiteY46" fmla="*/ 4437907 h 5514536"/>
              <a:gd name="connsiteX47" fmla="*/ 2125311 w 3094893"/>
              <a:gd name="connsiteY47" fmla="*/ 4502901 h 5514536"/>
              <a:gd name="connsiteX48" fmla="*/ 2120003 w 3094893"/>
              <a:gd name="connsiteY48" fmla="*/ 4511818 h 5514536"/>
              <a:gd name="connsiteX49" fmla="*/ 2114519 w 3094893"/>
              <a:gd name="connsiteY49" fmla="*/ 4521075 h 5514536"/>
              <a:gd name="connsiteX50" fmla="*/ 2088264 w 3094893"/>
              <a:gd name="connsiteY50" fmla="*/ 4569874 h 5514536"/>
              <a:gd name="connsiteX51" fmla="*/ 2033338 w 3094893"/>
              <a:gd name="connsiteY51" fmla="*/ 4709660 h 5514536"/>
              <a:gd name="connsiteX52" fmla="*/ 1960583 w 3094893"/>
              <a:gd name="connsiteY52" fmla="*/ 4929786 h 5514536"/>
              <a:gd name="connsiteX53" fmla="*/ 1905777 w 3094893"/>
              <a:gd name="connsiteY53" fmla="*/ 5073682 h 5514536"/>
              <a:gd name="connsiteX54" fmla="*/ 1861282 w 3094893"/>
              <a:gd name="connsiteY54" fmla="*/ 5172426 h 5514536"/>
              <a:gd name="connsiteX55" fmla="*/ 1806733 w 3094893"/>
              <a:gd name="connsiteY55" fmla="*/ 5266116 h 5514536"/>
              <a:gd name="connsiteX56" fmla="*/ 1738921 w 3094893"/>
              <a:gd name="connsiteY56" fmla="*/ 5353407 h 5514536"/>
              <a:gd name="connsiteX57" fmla="*/ 1691370 w 3094893"/>
              <a:gd name="connsiteY57" fmla="*/ 5400353 h 5514536"/>
              <a:gd name="connsiteX58" fmla="*/ 1631078 w 3094893"/>
              <a:gd name="connsiteY58" fmla="*/ 5445053 h 5514536"/>
              <a:gd name="connsiteX59" fmla="*/ 1414052 w 3094893"/>
              <a:gd name="connsiteY59" fmla="*/ 5503806 h 5514536"/>
              <a:gd name="connsiteX60" fmla="*/ 1144133 w 3094893"/>
              <a:gd name="connsiteY60" fmla="*/ 5509934 h 5514536"/>
              <a:gd name="connsiteX61" fmla="*/ 923270 w 3094893"/>
              <a:gd name="connsiteY61" fmla="*/ 5456446 h 5514536"/>
              <a:gd name="connsiteX62" fmla="*/ 846317 w 3094893"/>
              <a:gd name="connsiteY62" fmla="*/ 5413024 h 5514536"/>
              <a:gd name="connsiteX63" fmla="*/ 806963 w 3094893"/>
              <a:gd name="connsiteY63" fmla="*/ 5390719 h 5514536"/>
              <a:gd name="connsiteX64" fmla="*/ 775508 w 3094893"/>
              <a:gd name="connsiteY64" fmla="*/ 5369622 h 5514536"/>
              <a:gd name="connsiteX65" fmla="*/ 587510 w 3094893"/>
              <a:gd name="connsiteY65" fmla="*/ 5210556 h 5514536"/>
              <a:gd name="connsiteX66" fmla="*/ 453140 w 3094893"/>
              <a:gd name="connsiteY66" fmla="*/ 5028067 h 5514536"/>
              <a:gd name="connsiteX67" fmla="*/ 372489 w 3094893"/>
              <a:gd name="connsiteY67" fmla="*/ 4829346 h 5514536"/>
              <a:gd name="connsiteX68" fmla="*/ 331581 w 3094893"/>
              <a:gd name="connsiteY68" fmla="*/ 4587945 h 5514536"/>
              <a:gd name="connsiteX69" fmla="*/ 316533 w 3094893"/>
              <a:gd name="connsiteY69" fmla="*/ 4343102 h 5514536"/>
              <a:gd name="connsiteX70" fmla="*/ 315216 w 3094893"/>
              <a:gd name="connsiteY70" fmla="*/ 4288580 h 5514536"/>
              <a:gd name="connsiteX71" fmla="*/ 276226 w 3094893"/>
              <a:gd name="connsiteY71" fmla="*/ 4231300 h 5514536"/>
              <a:gd name="connsiteX72" fmla="*/ 176975 w 3094893"/>
              <a:gd name="connsiteY72" fmla="*/ 4052046 h 5514536"/>
              <a:gd name="connsiteX73" fmla="*/ 98101 w 3094893"/>
              <a:gd name="connsiteY73" fmla="*/ 3849330 h 5514536"/>
              <a:gd name="connsiteX74" fmla="*/ 43339 w 3094893"/>
              <a:gd name="connsiteY74" fmla="*/ 3629632 h 5514536"/>
              <a:gd name="connsiteX75" fmla="*/ 10634 w 3094893"/>
              <a:gd name="connsiteY75" fmla="*/ 3391537 h 5514536"/>
              <a:gd name="connsiteX76" fmla="*/ 34 w 3094893"/>
              <a:gd name="connsiteY76" fmla="*/ 3128327 h 5514536"/>
              <a:gd name="connsiteX77" fmla="*/ 15285 w 3094893"/>
              <a:gd name="connsiteY77" fmla="*/ 2847138 h 5514536"/>
              <a:gd name="connsiteX78" fmla="*/ 59500 w 3094893"/>
              <a:gd name="connsiteY78" fmla="*/ 2568409 h 5514536"/>
              <a:gd name="connsiteX79" fmla="*/ 125963 w 3094893"/>
              <a:gd name="connsiteY79" fmla="*/ 2336536 h 5514536"/>
              <a:gd name="connsiteX80" fmla="*/ 220052 w 3094893"/>
              <a:gd name="connsiteY80" fmla="*/ 2133084 h 5514536"/>
              <a:gd name="connsiteX81" fmla="*/ 329983 w 3094893"/>
              <a:gd name="connsiteY81" fmla="*/ 1970981 h 5514536"/>
              <a:gd name="connsiteX82" fmla="*/ 446358 w 3094893"/>
              <a:gd name="connsiteY82" fmla="*/ 1851245 h 5514536"/>
              <a:gd name="connsiteX83" fmla="*/ 501364 w 3094893"/>
              <a:gd name="connsiteY83" fmla="*/ 1801285 h 5514536"/>
              <a:gd name="connsiteX84" fmla="*/ 527428 w 3094893"/>
              <a:gd name="connsiteY84" fmla="*/ 1775861 h 5514536"/>
              <a:gd name="connsiteX85" fmla="*/ 540412 w 3094893"/>
              <a:gd name="connsiteY85" fmla="*/ 1761436 h 5514536"/>
              <a:gd name="connsiteX86" fmla="*/ 544351 w 3094893"/>
              <a:gd name="connsiteY86" fmla="*/ 1757324 h 5514536"/>
              <a:gd name="connsiteX87" fmla="*/ 546253 w 3094893"/>
              <a:gd name="connsiteY87" fmla="*/ 1757405 h 5514536"/>
              <a:gd name="connsiteX88" fmla="*/ 652904 w 3094893"/>
              <a:gd name="connsiteY88" fmla="*/ 1130756 h 5514536"/>
              <a:gd name="connsiteX89" fmla="*/ 754261 w 3094893"/>
              <a:gd name="connsiteY89" fmla="*/ 503962 h 5514536"/>
              <a:gd name="connsiteX90" fmla="*/ 856409 w 3094893"/>
              <a:gd name="connsiteY90" fmla="*/ 332417 h 5514536"/>
              <a:gd name="connsiteX91" fmla="*/ 921580 w 3094893"/>
              <a:gd name="connsiteY91" fmla="*/ 242872 h 5514536"/>
              <a:gd name="connsiteX92" fmla="*/ 1029575 w 3094893"/>
              <a:gd name="connsiteY92" fmla="*/ 153896 h 5514536"/>
              <a:gd name="connsiteX93" fmla="*/ 1184674 w 3094893"/>
              <a:gd name="connsiteY93" fmla="*/ 74610 h 5514536"/>
              <a:gd name="connsiteX94" fmla="*/ 1270429 w 3094893"/>
              <a:gd name="connsiteY94" fmla="*/ 49505 h 5514536"/>
              <a:gd name="connsiteX95" fmla="*/ 1417922 w 3094893"/>
              <a:gd name="connsiteY95" fmla="*/ 21280 h 5514536"/>
              <a:gd name="connsiteX96" fmla="*/ 1498952 w 3094893"/>
              <a:gd name="connsiteY96" fmla="*/ 10409 h 5514536"/>
              <a:gd name="connsiteX97" fmla="*/ 1574773 w 3094893"/>
              <a:gd name="connsiteY97" fmla="*/ 3772 h 5514536"/>
              <a:gd name="connsiteX98" fmla="*/ 1636238 w 3094893"/>
              <a:gd name="connsiteY98" fmla="*/ 232 h 551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094893" h="5514536">
                <a:moveTo>
                  <a:pt x="439585" y="2528097"/>
                </a:moveTo>
                <a:cubicBezTo>
                  <a:pt x="419205" y="2543365"/>
                  <a:pt x="398060" y="2563706"/>
                  <a:pt x="376150" y="2589117"/>
                </a:cubicBezTo>
                <a:cubicBezTo>
                  <a:pt x="346422" y="2623836"/>
                  <a:pt x="320206" y="2678465"/>
                  <a:pt x="297507" y="2753001"/>
                </a:cubicBezTo>
                <a:cubicBezTo>
                  <a:pt x="287656" y="2790170"/>
                  <a:pt x="280273" y="2829249"/>
                  <a:pt x="275357" y="2870236"/>
                </a:cubicBezTo>
                <a:cubicBezTo>
                  <a:pt x="270441" y="2911224"/>
                  <a:pt x="267495" y="2952051"/>
                  <a:pt x="266521" y="2992717"/>
                </a:cubicBezTo>
                <a:cubicBezTo>
                  <a:pt x="265157" y="3033585"/>
                  <a:pt x="265543" y="3073479"/>
                  <a:pt x="267674" y="3112399"/>
                </a:cubicBezTo>
                <a:cubicBezTo>
                  <a:pt x="269805" y="3151320"/>
                  <a:pt x="273448" y="3188452"/>
                  <a:pt x="278601" y="3223797"/>
                </a:cubicBezTo>
                <a:cubicBezTo>
                  <a:pt x="288116" y="3285580"/>
                  <a:pt x="301449" y="3340368"/>
                  <a:pt x="318600" y="3388158"/>
                </a:cubicBezTo>
                <a:cubicBezTo>
                  <a:pt x="335751" y="3435948"/>
                  <a:pt x="355045" y="3478732"/>
                  <a:pt x="376480" y="3516508"/>
                </a:cubicBezTo>
                <a:cubicBezTo>
                  <a:pt x="382670" y="3526883"/>
                  <a:pt x="388807" y="3537102"/>
                  <a:pt x="394892" y="3547165"/>
                </a:cubicBezTo>
                <a:cubicBezTo>
                  <a:pt x="391096" y="3391076"/>
                  <a:pt x="391953" y="3234968"/>
                  <a:pt x="397471" y="3078841"/>
                </a:cubicBezTo>
                <a:cubicBezTo>
                  <a:pt x="404981" y="2895147"/>
                  <a:pt x="419020" y="2711566"/>
                  <a:pt x="439585" y="2528097"/>
                </a:cubicBezTo>
                <a:close/>
                <a:moveTo>
                  <a:pt x="1636238" y="232"/>
                </a:moveTo>
                <a:cubicBezTo>
                  <a:pt x="1653105" y="-236"/>
                  <a:pt x="1666351" y="7"/>
                  <a:pt x="1675977" y="962"/>
                </a:cubicBezTo>
                <a:cubicBezTo>
                  <a:pt x="1744929" y="7819"/>
                  <a:pt x="1780477" y="16138"/>
                  <a:pt x="1782627" y="25917"/>
                </a:cubicBezTo>
                <a:cubicBezTo>
                  <a:pt x="1784777" y="35698"/>
                  <a:pt x="1760131" y="47152"/>
                  <a:pt x="1708694" y="60279"/>
                </a:cubicBezTo>
                <a:cubicBezTo>
                  <a:pt x="1735930" y="58341"/>
                  <a:pt x="1763780" y="56771"/>
                  <a:pt x="1792237" y="55566"/>
                </a:cubicBezTo>
                <a:cubicBezTo>
                  <a:pt x="1792709" y="55582"/>
                  <a:pt x="1793159" y="55571"/>
                  <a:pt x="1793591" y="55536"/>
                </a:cubicBezTo>
                <a:cubicBezTo>
                  <a:pt x="1790902" y="50575"/>
                  <a:pt x="1806187" y="45311"/>
                  <a:pt x="1839443" y="39743"/>
                </a:cubicBezTo>
                <a:cubicBezTo>
                  <a:pt x="1864863" y="35110"/>
                  <a:pt x="1903113" y="31448"/>
                  <a:pt x="1954195" y="28760"/>
                </a:cubicBezTo>
                <a:cubicBezTo>
                  <a:pt x="2005275" y="26071"/>
                  <a:pt x="2070474" y="25995"/>
                  <a:pt x="2149786" y="28532"/>
                </a:cubicBezTo>
                <a:cubicBezTo>
                  <a:pt x="2229052" y="31504"/>
                  <a:pt x="2317012" y="39589"/>
                  <a:pt x="2413670" y="52785"/>
                </a:cubicBezTo>
                <a:cubicBezTo>
                  <a:pt x="2510327" y="65983"/>
                  <a:pt x="2608107" y="86675"/>
                  <a:pt x="2707010" y="114864"/>
                </a:cubicBezTo>
                <a:cubicBezTo>
                  <a:pt x="2810030" y="143398"/>
                  <a:pt x="2897670" y="180613"/>
                  <a:pt x="2969925" y="226508"/>
                </a:cubicBezTo>
                <a:cubicBezTo>
                  <a:pt x="3042181" y="272402"/>
                  <a:pt x="3083317" y="323985"/>
                  <a:pt x="3093341" y="381256"/>
                </a:cubicBezTo>
                <a:cubicBezTo>
                  <a:pt x="3095290" y="396333"/>
                  <a:pt x="3095404" y="409835"/>
                  <a:pt x="3093683" y="421763"/>
                </a:cubicBezTo>
                <a:cubicBezTo>
                  <a:pt x="3091965" y="433690"/>
                  <a:pt x="3090081" y="445478"/>
                  <a:pt x="3088033" y="457123"/>
                </a:cubicBezTo>
                <a:cubicBezTo>
                  <a:pt x="3083817" y="480666"/>
                  <a:pt x="3079610" y="504129"/>
                  <a:pt x="3075413" y="527509"/>
                </a:cubicBezTo>
                <a:cubicBezTo>
                  <a:pt x="3065093" y="574350"/>
                  <a:pt x="3054986" y="620338"/>
                  <a:pt x="3045086" y="665471"/>
                </a:cubicBezTo>
                <a:cubicBezTo>
                  <a:pt x="3033912" y="710557"/>
                  <a:pt x="3021890" y="753886"/>
                  <a:pt x="3009017" y="795455"/>
                </a:cubicBezTo>
                <a:cubicBezTo>
                  <a:pt x="2996147" y="837023"/>
                  <a:pt x="2982576" y="875999"/>
                  <a:pt x="2968309" y="912382"/>
                </a:cubicBezTo>
                <a:cubicBezTo>
                  <a:pt x="2917272" y="1039964"/>
                  <a:pt x="2870310" y="1155658"/>
                  <a:pt x="2827425" y="1259463"/>
                </a:cubicBezTo>
                <a:cubicBezTo>
                  <a:pt x="2784537" y="1363267"/>
                  <a:pt x="2744945" y="1464827"/>
                  <a:pt x="2708651" y="1564140"/>
                </a:cubicBezTo>
                <a:cubicBezTo>
                  <a:pt x="2704645" y="1575457"/>
                  <a:pt x="2700734" y="1586791"/>
                  <a:pt x="2696910" y="1598143"/>
                </a:cubicBezTo>
                <a:cubicBezTo>
                  <a:pt x="2648510" y="1839850"/>
                  <a:pt x="2596986" y="2081393"/>
                  <a:pt x="2542338" y="2322771"/>
                </a:cubicBezTo>
                <a:cubicBezTo>
                  <a:pt x="2542211" y="2341863"/>
                  <a:pt x="2542106" y="2362454"/>
                  <a:pt x="2542020" y="2384547"/>
                </a:cubicBezTo>
                <a:cubicBezTo>
                  <a:pt x="2542739" y="2423518"/>
                  <a:pt x="2543544" y="2467099"/>
                  <a:pt x="2544432" y="2515288"/>
                </a:cubicBezTo>
                <a:cubicBezTo>
                  <a:pt x="2545317" y="2563478"/>
                  <a:pt x="2546332" y="2617318"/>
                  <a:pt x="2547473" y="2676810"/>
                </a:cubicBezTo>
                <a:cubicBezTo>
                  <a:pt x="2548429" y="2732676"/>
                  <a:pt x="2546023" y="2808705"/>
                  <a:pt x="2540256" y="2904893"/>
                </a:cubicBezTo>
                <a:cubicBezTo>
                  <a:pt x="2534489" y="3001082"/>
                  <a:pt x="2521159" y="3103887"/>
                  <a:pt x="2500270" y="3213310"/>
                </a:cubicBezTo>
                <a:cubicBezTo>
                  <a:pt x="2481466" y="3321995"/>
                  <a:pt x="2458088" y="3434282"/>
                  <a:pt x="2430142" y="3550170"/>
                </a:cubicBezTo>
                <a:cubicBezTo>
                  <a:pt x="2402194" y="3666057"/>
                  <a:pt x="2370301" y="3782381"/>
                  <a:pt x="2334460" y="3899141"/>
                </a:cubicBezTo>
                <a:cubicBezTo>
                  <a:pt x="2313447" y="3964029"/>
                  <a:pt x="2292864" y="4027586"/>
                  <a:pt x="2272702" y="4089811"/>
                </a:cubicBezTo>
                <a:cubicBezTo>
                  <a:pt x="2267453" y="4104810"/>
                  <a:pt x="2262019" y="4120368"/>
                  <a:pt x="2256400" y="4136486"/>
                </a:cubicBezTo>
                <a:cubicBezTo>
                  <a:pt x="2250777" y="4152603"/>
                  <a:pt x="2245938" y="4166477"/>
                  <a:pt x="2241873" y="4178107"/>
                </a:cubicBezTo>
                <a:lnTo>
                  <a:pt x="2218350" y="4243109"/>
                </a:lnTo>
                <a:cubicBezTo>
                  <a:pt x="2189205" y="4324146"/>
                  <a:pt x="2165830" y="4389079"/>
                  <a:pt x="2148226" y="4437907"/>
                </a:cubicBezTo>
                <a:cubicBezTo>
                  <a:pt x="2139424" y="4462966"/>
                  <a:pt x="2131784" y="4484630"/>
                  <a:pt x="2125311" y="4502901"/>
                </a:cubicBezTo>
                <a:cubicBezTo>
                  <a:pt x="2123145" y="4506524"/>
                  <a:pt x="2121375" y="4509496"/>
                  <a:pt x="2120003" y="4511818"/>
                </a:cubicBezTo>
                <a:cubicBezTo>
                  <a:pt x="2118630" y="4514139"/>
                  <a:pt x="2116804" y="4517225"/>
                  <a:pt x="2114519" y="4521075"/>
                </a:cubicBezTo>
                <a:cubicBezTo>
                  <a:pt x="2107203" y="4534644"/>
                  <a:pt x="2098451" y="4550910"/>
                  <a:pt x="2088264" y="4569874"/>
                </a:cubicBezTo>
                <a:cubicBezTo>
                  <a:pt x="2071541" y="4603670"/>
                  <a:pt x="2053231" y="4650265"/>
                  <a:pt x="2033338" y="4709660"/>
                </a:cubicBezTo>
                <a:cubicBezTo>
                  <a:pt x="2013442" y="4769054"/>
                  <a:pt x="1989191" y="4842430"/>
                  <a:pt x="1960583" y="4929786"/>
                </a:cubicBezTo>
                <a:cubicBezTo>
                  <a:pt x="1943934" y="4978875"/>
                  <a:pt x="1925667" y="5026840"/>
                  <a:pt x="1905777" y="5073682"/>
                </a:cubicBezTo>
                <a:cubicBezTo>
                  <a:pt x="1892787" y="5106546"/>
                  <a:pt x="1877955" y="5139461"/>
                  <a:pt x="1861282" y="5172426"/>
                </a:cubicBezTo>
                <a:cubicBezTo>
                  <a:pt x="1844606" y="5205391"/>
                  <a:pt x="1826422" y="5236622"/>
                  <a:pt x="1806733" y="5266116"/>
                </a:cubicBezTo>
                <a:cubicBezTo>
                  <a:pt x="1786815" y="5295316"/>
                  <a:pt x="1764215" y="5324412"/>
                  <a:pt x="1738921" y="5353407"/>
                </a:cubicBezTo>
                <a:cubicBezTo>
                  <a:pt x="1722933" y="5369257"/>
                  <a:pt x="1707081" y="5384906"/>
                  <a:pt x="1691370" y="5400353"/>
                </a:cubicBezTo>
                <a:cubicBezTo>
                  <a:pt x="1678188" y="5416480"/>
                  <a:pt x="1658092" y="5431380"/>
                  <a:pt x="1631078" y="5445053"/>
                </a:cubicBezTo>
                <a:cubicBezTo>
                  <a:pt x="1574857" y="5472385"/>
                  <a:pt x="1502515" y="5491969"/>
                  <a:pt x="1414052" y="5503806"/>
                </a:cubicBezTo>
                <a:cubicBezTo>
                  <a:pt x="1325589" y="5515644"/>
                  <a:pt x="1235615" y="5517687"/>
                  <a:pt x="1144133" y="5509934"/>
                </a:cubicBezTo>
                <a:cubicBezTo>
                  <a:pt x="1052108" y="5501847"/>
                  <a:pt x="978486" y="5484019"/>
                  <a:pt x="923270" y="5456446"/>
                </a:cubicBezTo>
                <a:lnTo>
                  <a:pt x="846317" y="5413024"/>
                </a:lnTo>
                <a:cubicBezTo>
                  <a:pt x="833166" y="5405848"/>
                  <a:pt x="820046" y="5398413"/>
                  <a:pt x="806963" y="5390719"/>
                </a:cubicBezTo>
                <a:cubicBezTo>
                  <a:pt x="793880" y="5383026"/>
                  <a:pt x="783394" y="5375994"/>
                  <a:pt x="775508" y="5369622"/>
                </a:cubicBezTo>
                <a:cubicBezTo>
                  <a:pt x="703015" y="5320260"/>
                  <a:pt x="640348" y="5267238"/>
                  <a:pt x="587510" y="5210556"/>
                </a:cubicBezTo>
                <a:cubicBezTo>
                  <a:pt x="533004" y="5153486"/>
                  <a:pt x="488213" y="5092657"/>
                  <a:pt x="453140" y="5028067"/>
                </a:cubicBezTo>
                <a:cubicBezTo>
                  <a:pt x="418064" y="4963478"/>
                  <a:pt x="391179" y="4897238"/>
                  <a:pt x="372489" y="4829346"/>
                </a:cubicBezTo>
                <a:cubicBezTo>
                  <a:pt x="351446" y="4748004"/>
                  <a:pt x="337811" y="4667537"/>
                  <a:pt x="331581" y="4587945"/>
                </a:cubicBezTo>
                <a:cubicBezTo>
                  <a:pt x="325354" y="4508354"/>
                  <a:pt x="320339" y="4426739"/>
                  <a:pt x="316533" y="4343102"/>
                </a:cubicBezTo>
                <a:cubicBezTo>
                  <a:pt x="315833" y="4324982"/>
                  <a:pt x="315395" y="4306808"/>
                  <a:pt x="315216" y="4288580"/>
                </a:cubicBezTo>
                <a:cubicBezTo>
                  <a:pt x="302417" y="4269816"/>
                  <a:pt x="289420" y="4250723"/>
                  <a:pt x="276226" y="4231300"/>
                </a:cubicBezTo>
                <a:cubicBezTo>
                  <a:pt x="240425" y="4176151"/>
                  <a:pt x="207342" y="4116399"/>
                  <a:pt x="176975" y="4052046"/>
                </a:cubicBezTo>
                <a:cubicBezTo>
                  <a:pt x="146609" y="3987692"/>
                  <a:pt x="120316" y="3920120"/>
                  <a:pt x="98101" y="3849330"/>
                </a:cubicBezTo>
                <a:cubicBezTo>
                  <a:pt x="76006" y="3778721"/>
                  <a:pt x="57751" y="3705489"/>
                  <a:pt x="43339" y="3629632"/>
                </a:cubicBezTo>
                <a:cubicBezTo>
                  <a:pt x="28930" y="3553776"/>
                  <a:pt x="18027" y="3474410"/>
                  <a:pt x="10634" y="3391537"/>
                </a:cubicBezTo>
                <a:cubicBezTo>
                  <a:pt x="3146" y="3307878"/>
                  <a:pt x="-388" y="3220140"/>
                  <a:pt x="34" y="3128327"/>
                </a:cubicBezTo>
                <a:cubicBezTo>
                  <a:pt x="457" y="3036513"/>
                  <a:pt x="5542" y="2942782"/>
                  <a:pt x="15285" y="2847138"/>
                </a:cubicBezTo>
                <a:cubicBezTo>
                  <a:pt x="25333" y="2750506"/>
                  <a:pt x="40070" y="2657596"/>
                  <a:pt x="59500" y="2568409"/>
                </a:cubicBezTo>
                <a:cubicBezTo>
                  <a:pt x="78927" y="2479223"/>
                  <a:pt x="101080" y="2401932"/>
                  <a:pt x="125963" y="2336536"/>
                </a:cubicBezTo>
                <a:cubicBezTo>
                  <a:pt x="154313" y="2261319"/>
                  <a:pt x="185676" y="2193501"/>
                  <a:pt x="220052" y="2133084"/>
                </a:cubicBezTo>
                <a:cubicBezTo>
                  <a:pt x="254431" y="2072667"/>
                  <a:pt x="291074" y="2018633"/>
                  <a:pt x="329983" y="1970981"/>
                </a:cubicBezTo>
                <a:cubicBezTo>
                  <a:pt x="369023" y="1924360"/>
                  <a:pt x="407815" y="1884447"/>
                  <a:pt x="446358" y="1851245"/>
                </a:cubicBezTo>
                <a:lnTo>
                  <a:pt x="501364" y="1801285"/>
                </a:lnTo>
                <a:lnTo>
                  <a:pt x="527428" y="1775861"/>
                </a:lnTo>
                <a:cubicBezTo>
                  <a:pt x="531536" y="1771989"/>
                  <a:pt x="535866" y="1767180"/>
                  <a:pt x="540412" y="1761436"/>
                </a:cubicBezTo>
                <a:cubicBezTo>
                  <a:pt x="542290" y="1758877"/>
                  <a:pt x="543601" y="1757505"/>
                  <a:pt x="544351" y="1757324"/>
                </a:cubicBezTo>
                <a:cubicBezTo>
                  <a:pt x="545097" y="1757141"/>
                  <a:pt x="545732" y="1757168"/>
                  <a:pt x="546253" y="1757405"/>
                </a:cubicBezTo>
                <a:cubicBezTo>
                  <a:pt x="580966" y="1548516"/>
                  <a:pt x="616517" y="1339634"/>
                  <a:pt x="652904" y="1130756"/>
                </a:cubicBezTo>
                <a:cubicBezTo>
                  <a:pt x="689290" y="921878"/>
                  <a:pt x="723074" y="712947"/>
                  <a:pt x="754261" y="503962"/>
                </a:cubicBezTo>
                <a:cubicBezTo>
                  <a:pt x="763221" y="445341"/>
                  <a:pt x="797270" y="388159"/>
                  <a:pt x="856409" y="332417"/>
                </a:cubicBezTo>
                <a:cubicBezTo>
                  <a:pt x="874031" y="300303"/>
                  <a:pt x="895756" y="270454"/>
                  <a:pt x="921580" y="242872"/>
                </a:cubicBezTo>
                <a:cubicBezTo>
                  <a:pt x="951197" y="211267"/>
                  <a:pt x="987195" y="181608"/>
                  <a:pt x="1029575" y="153896"/>
                </a:cubicBezTo>
                <a:cubicBezTo>
                  <a:pt x="1071957" y="126183"/>
                  <a:pt x="1123657" y="99754"/>
                  <a:pt x="1184674" y="74610"/>
                </a:cubicBezTo>
                <a:cubicBezTo>
                  <a:pt x="1199601" y="68309"/>
                  <a:pt x="1228185" y="59941"/>
                  <a:pt x="1270429" y="49505"/>
                </a:cubicBezTo>
                <a:cubicBezTo>
                  <a:pt x="1312669" y="39068"/>
                  <a:pt x="1361834" y="29660"/>
                  <a:pt x="1417922" y="21280"/>
                </a:cubicBezTo>
                <a:cubicBezTo>
                  <a:pt x="1445800" y="16951"/>
                  <a:pt x="1472811" y="13327"/>
                  <a:pt x="1498952" y="10409"/>
                </a:cubicBezTo>
                <a:cubicBezTo>
                  <a:pt x="1525094" y="7491"/>
                  <a:pt x="1550368" y="5278"/>
                  <a:pt x="1574773" y="3772"/>
                </a:cubicBezTo>
                <a:cubicBezTo>
                  <a:pt x="1598882" y="1880"/>
                  <a:pt x="1619370" y="700"/>
                  <a:pt x="1636238" y="23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E5B4586-481E-4CAE-9953-56659105ED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3088" y="131462"/>
            <a:ext cx="4381261" cy="6542055"/>
          </a:xfrm>
          <a:custGeom>
            <a:avLst/>
            <a:gdLst>
              <a:gd name="connsiteX0" fmla="*/ 2442668 w 4381261"/>
              <a:gd name="connsiteY0" fmla="*/ 1375680 h 6542055"/>
              <a:gd name="connsiteX1" fmla="*/ 2264468 w 4381261"/>
              <a:gd name="connsiteY1" fmla="*/ 1552195 h 6542055"/>
              <a:gd name="connsiteX2" fmla="*/ 2101494 w 4381261"/>
              <a:gd name="connsiteY2" fmla="*/ 1736182 h 6542055"/>
              <a:gd name="connsiteX3" fmla="*/ 1607073 w 4381261"/>
              <a:gd name="connsiteY3" fmla="*/ 2450343 h 6542055"/>
              <a:gd name="connsiteX4" fmla="*/ 1224405 w 4381261"/>
              <a:gd name="connsiteY4" fmla="*/ 3241881 h 6542055"/>
              <a:gd name="connsiteX5" fmla="*/ 1257849 w 4381261"/>
              <a:gd name="connsiteY5" fmla="*/ 3191790 h 6542055"/>
              <a:gd name="connsiteX6" fmla="*/ 1297899 w 4381261"/>
              <a:gd name="connsiteY6" fmla="*/ 3126944 h 6542055"/>
              <a:gd name="connsiteX7" fmla="*/ 1371529 w 4381261"/>
              <a:gd name="connsiteY7" fmla="*/ 2997555 h 6542055"/>
              <a:gd name="connsiteX8" fmla="*/ 1473133 w 4381261"/>
              <a:gd name="connsiteY8" fmla="*/ 2810215 h 6542055"/>
              <a:gd name="connsiteX9" fmla="*/ 1595960 w 4381261"/>
              <a:gd name="connsiteY9" fmla="*/ 2585181 h 6542055"/>
              <a:gd name="connsiteX10" fmla="*/ 1729381 w 4381261"/>
              <a:gd name="connsiteY10" fmla="*/ 2354077 h 6542055"/>
              <a:gd name="connsiteX11" fmla="*/ 1868013 w 4381261"/>
              <a:gd name="connsiteY11" fmla="*/ 2133800 h 6542055"/>
              <a:gd name="connsiteX12" fmla="*/ 2004949 w 4381261"/>
              <a:gd name="connsiteY12" fmla="*/ 1934115 h 6542055"/>
              <a:gd name="connsiteX13" fmla="*/ 2219299 w 4381261"/>
              <a:gd name="connsiteY13" fmla="*/ 1646865 h 6542055"/>
              <a:gd name="connsiteX14" fmla="*/ 2396506 w 4381261"/>
              <a:gd name="connsiteY14" fmla="*/ 1427795 h 6542055"/>
              <a:gd name="connsiteX15" fmla="*/ 2442668 w 4381261"/>
              <a:gd name="connsiteY15" fmla="*/ 1375680 h 6542055"/>
              <a:gd name="connsiteX16" fmla="*/ 3348943 w 4381261"/>
              <a:gd name="connsiteY16" fmla="*/ 607 h 6542055"/>
              <a:gd name="connsiteX17" fmla="*/ 3534541 w 4381261"/>
              <a:gd name="connsiteY17" fmla="*/ 7831 h 6542055"/>
              <a:gd name="connsiteX18" fmla="*/ 3877068 w 4381261"/>
              <a:gd name="connsiteY18" fmla="*/ 111000 h 6542055"/>
              <a:gd name="connsiteX19" fmla="*/ 4154119 w 4381261"/>
              <a:gd name="connsiteY19" fmla="*/ 342508 h 6542055"/>
              <a:gd name="connsiteX20" fmla="*/ 4332579 w 4381261"/>
              <a:gd name="connsiteY20" fmla="*/ 684502 h 6542055"/>
              <a:gd name="connsiteX21" fmla="*/ 4378695 w 4381261"/>
              <a:gd name="connsiteY21" fmla="*/ 1108191 h 6542055"/>
              <a:gd name="connsiteX22" fmla="*/ 4282381 w 4381261"/>
              <a:gd name="connsiteY22" fmla="*/ 1553129 h 6542055"/>
              <a:gd name="connsiteX23" fmla="*/ 4227476 w 4381261"/>
              <a:gd name="connsiteY23" fmla="*/ 1681514 h 6542055"/>
              <a:gd name="connsiteX24" fmla="*/ 4211188 w 4381261"/>
              <a:gd name="connsiteY24" fmla="*/ 1713533 h 6542055"/>
              <a:gd name="connsiteX25" fmla="*/ 4191463 w 4381261"/>
              <a:gd name="connsiteY25" fmla="*/ 1746579 h 6542055"/>
              <a:gd name="connsiteX26" fmla="*/ 4171225 w 4381261"/>
              <a:gd name="connsiteY26" fmla="*/ 1779143 h 6542055"/>
              <a:gd name="connsiteX27" fmla="*/ 4146401 w 4381261"/>
              <a:gd name="connsiteY27" fmla="*/ 1808655 h 6542055"/>
              <a:gd name="connsiteX28" fmla="*/ 4031162 w 4381261"/>
              <a:gd name="connsiteY28" fmla="*/ 1909163 h 6542055"/>
              <a:gd name="connsiteX29" fmla="*/ 3891436 w 4381261"/>
              <a:gd name="connsiteY29" fmla="*/ 1969231 h 6542055"/>
              <a:gd name="connsiteX30" fmla="*/ 3740033 w 4381261"/>
              <a:gd name="connsiteY30" fmla="*/ 1983442 h 6542055"/>
              <a:gd name="connsiteX31" fmla="*/ 3589637 w 4381261"/>
              <a:gd name="connsiteY31" fmla="*/ 1948621 h 6542055"/>
              <a:gd name="connsiteX32" fmla="*/ 3456477 w 4381261"/>
              <a:gd name="connsiteY32" fmla="*/ 1861774 h 6542055"/>
              <a:gd name="connsiteX33" fmla="*/ 3362615 w 4381261"/>
              <a:gd name="connsiteY33" fmla="*/ 1728460 h 6542055"/>
              <a:gd name="connsiteX34" fmla="*/ 3350235 w 4381261"/>
              <a:gd name="connsiteY34" fmla="*/ 1698426 h 6542055"/>
              <a:gd name="connsiteX35" fmla="*/ 3340971 w 4381261"/>
              <a:gd name="connsiteY35" fmla="*/ 1667319 h 6542055"/>
              <a:gd name="connsiteX36" fmla="*/ 3327399 w 4381261"/>
              <a:gd name="connsiteY36" fmla="*/ 1604683 h 6542055"/>
              <a:gd name="connsiteX37" fmla="*/ 3326114 w 4381261"/>
              <a:gd name="connsiteY37" fmla="*/ 1593040 h 6542055"/>
              <a:gd name="connsiteX38" fmla="*/ 3317188 w 4381261"/>
              <a:gd name="connsiteY38" fmla="*/ 1552631 h 6542055"/>
              <a:gd name="connsiteX39" fmla="*/ 3312188 w 4381261"/>
              <a:gd name="connsiteY39" fmla="*/ 1499987 h 6542055"/>
              <a:gd name="connsiteX40" fmla="*/ 3311134 w 4381261"/>
              <a:gd name="connsiteY40" fmla="*/ 1451454 h 6542055"/>
              <a:gd name="connsiteX41" fmla="*/ 3311501 w 4381261"/>
              <a:gd name="connsiteY41" fmla="*/ 1261116 h 6542055"/>
              <a:gd name="connsiteX42" fmla="*/ 3305999 w 4381261"/>
              <a:gd name="connsiteY42" fmla="*/ 1168594 h 6542055"/>
              <a:gd name="connsiteX43" fmla="*/ 3302880 w 4381261"/>
              <a:gd name="connsiteY43" fmla="*/ 1146966 h 6542055"/>
              <a:gd name="connsiteX44" fmla="*/ 3299395 w 4381261"/>
              <a:gd name="connsiteY44" fmla="*/ 1130054 h 6542055"/>
              <a:gd name="connsiteX45" fmla="*/ 3291996 w 4381261"/>
              <a:gd name="connsiteY45" fmla="*/ 1112744 h 6542055"/>
              <a:gd name="connsiteX46" fmla="*/ 3262770 w 4381261"/>
              <a:gd name="connsiteY46" fmla="*/ 1091265 h 6542055"/>
              <a:gd name="connsiteX47" fmla="*/ 3244977 w 4381261"/>
              <a:gd name="connsiteY47" fmla="*/ 1090704 h 6542055"/>
              <a:gd name="connsiteX48" fmla="*/ 3221255 w 4381261"/>
              <a:gd name="connsiteY48" fmla="*/ 1094688 h 6542055"/>
              <a:gd name="connsiteX49" fmla="*/ 3134096 w 4381261"/>
              <a:gd name="connsiteY49" fmla="*/ 1118489 h 6542055"/>
              <a:gd name="connsiteX50" fmla="*/ 3033364 w 4381261"/>
              <a:gd name="connsiteY50" fmla="*/ 1156578 h 6542055"/>
              <a:gd name="connsiteX51" fmla="*/ 2666273 w 4381261"/>
              <a:gd name="connsiteY51" fmla="*/ 1381448 h 6542055"/>
              <a:gd name="connsiteX52" fmla="*/ 2319588 w 4381261"/>
              <a:gd name="connsiteY52" fmla="*/ 1728897 h 6542055"/>
              <a:gd name="connsiteX53" fmla="*/ 1980141 w 4381261"/>
              <a:gd name="connsiteY53" fmla="*/ 2168402 h 6542055"/>
              <a:gd name="connsiteX54" fmla="*/ 1670133 w 4381261"/>
              <a:gd name="connsiteY54" fmla="*/ 2677719 h 6542055"/>
              <a:gd name="connsiteX55" fmla="*/ 1405662 w 4381261"/>
              <a:gd name="connsiteY55" fmla="*/ 3213988 h 6542055"/>
              <a:gd name="connsiteX56" fmla="*/ 1207774 w 4381261"/>
              <a:gd name="connsiteY56" fmla="*/ 3676474 h 6542055"/>
              <a:gd name="connsiteX57" fmla="*/ 1120089 w 4381261"/>
              <a:gd name="connsiteY57" fmla="*/ 3892604 h 6542055"/>
              <a:gd name="connsiteX58" fmla="*/ 1049049 w 4381261"/>
              <a:gd name="connsiteY58" fmla="*/ 4086786 h 6542055"/>
              <a:gd name="connsiteX59" fmla="*/ 943027 w 4381261"/>
              <a:gd name="connsiteY59" fmla="*/ 4425370 h 6542055"/>
              <a:gd name="connsiteX60" fmla="*/ 903568 w 4381261"/>
              <a:gd name="connsiteY60" fmla="*/ 4564302 h 6542055"/>
              <a:gd name="connsiteX61" fmla="*/ 870941 w 4381261"/>
              <a:gd name="connsiteY61" fmla="*/ 4683575 h 6542055"/>
              <a:gd name="connsiteX62" fmla="*/ 844344 w 4381261"/>
              <a:gd name="connsiteY62" fmla="*/ 4794028 h 6542055"/>
              <a:gd name="connsiteX63" fmla="*/ 832972 w 4381261"/>
              <a:gd name="connsiteY63" fmla="*/ 4850812 h 6542055"/>
              <a:gd name="connsiteX64" fmla="*/ 828141 w 4381261"/>
              <a:gd name="connsiteY64" fmla="*/ 4883189 h 6542055"/>
              <a:gd name="connsiteX65" fmla="*/ 826667 w 4381261"/>
              <a:gd name="connsiteY65" fmla="*/ 4892489 h 6542055"/>
              <a:gd name="connsiteX66" fmla="*/ 825879 w 4381261"/>
              <a:gd name="connsiteY66" fmla="*/ 4892404 h 6542055"/>
              <a:gd name="connsiteX67" fmla="*/ 969426 w 4381261"/>
              <a:gd name="connsiteY67" fmla="*/ 5632567 h 6542055"/>
              <a:gd name="connsiteX68" fmla="*/ 1536415 w 4381261"/>
              <a:gd name="connsiteY68" fmla="*/ 6015312 h 6542055"/>
              <a:gd name="connsiteX69" fmla="*/ 2194101 w 4381261"/>
              <a:gd name="connsiteY69" fmla="*/ 5881401 h 6542055"/>
              <a:gd name="connsiteX70" fmla="*/ 2765438 w 4381261"/>
              <a:gd name="connsiteY70" fmla="*/ 5500835 h 6542055"/>
              <a:gd name="connsiteX71" fmla="*/ 2984695 w 4381261"/>
              <a:gd name="connsiteY71" fmla="*/ 5304770 h 6542055"/>
              <a:gd name="connsiteX72" fmla="*/ 3106246 w 4381261"/>
              <a:gd name="connsiteY72" fmla="*/ 5148366 h 6542055"/>
              <a:gd name="connsiteX73" fmla="*/ 3213413 w 4381261"/>
              <a:gd name="connsiteY73" fmla="*/ 4984513 h 6542055"/>
              <a:gd name="connsiteX74" fmla="*/ 3304347 w 4381261"/>
              <a:gd name="connsiteY74" fmla="*/ 4825658 h 6542055"/>
              <a:gd name="connsiteX75" fmla="*/ 3404421 w 4381261"/>
              <a:gd name="connsiteY75" fmla="*/ 4675581 h 6542055"/>
              <a:gd name="connsiteX76" fmla="*/ 3508073 w 4381261"/>
              <a:gd name="connsiteY76" fmla="*/ 4538627 h 6542055"/>
              <a:gd name="connsiteX77" fmla="*/ 3566588 w 4381261"/>
              <a:gd name="connsiteY77" fmla="*/ 4580093 h 6542055"/>
              <a:gd name="connsiteX78" fmla="*/ 3603884 w 4381261"/>
              <a:gd name="connsiteY78" fmla="*/ 4524493 h 6542055"/>
              <a:gd name="connsiteX79" fmla="*/ 3604556 w 4381261"/>
              <a:gd name="connsiteY79" fmla="*/ 4523621 h 6542055"/>
              <a:gd name="connsiteX80" fmla="*/ 3602852 w 4381261"/>
              <a:gd name="connsiteY80" fmla="*/ 4511052 h 6542055"/>
              <a:gd name="connsiteX81" fmla="*/ 3617335 w 4381261"/>
              <a:gd name="connsiteY81" fmla="*/ 4482279 h 6542055"/>
              <a:gd name="connsiteX82" fmla="*/ 3647180 w 4381261"/>
              <a:gd name="connsiteY82" fmla="*/ 4453529 h 6542055"/>
              <a:gd name="connsiteX83" fmla="*/ 3701100 w 4381261"/>
              <a:gd name="connsiteY83" fmla="*/ 4432344 h 6542055"/>
              <a:gd name="connsiteX84" fmla="*/ 3778507 w 4381261"/>
              <a:gd name="connsiteY84" fmla="*/ 4440314 h 6542055"/>
              <a:gd name="connsiteX85" fmla="*/ 3820603 w 4381261"/>
              <a:gd name="connsiteY85" fmla="*/ 4467320 h 6542055"/>
              <a:gd name="connsiteX86" fmla="*/ 3852244 w 4381261"/>
              <a:gd name="connsiteY86" fmla="*/ 4516835 h 6542055"/>
              <a:gd name="connsiteX87" fmla="*/ 3859145 w 4381261"/>
              <a:gd name="connsiteY87" fmla="*/ 4579175 h 6542055"/>
              <a:gd name="connsiteX88" fmla="*/ 3843440 w 4381261"/>
              <a:gd name="connsiteY88" fmla="*/ 4638621 h 6542055"/>
              <a:gd name="connsiteX89" fmla="*/ 3800885 w 4381261"/>
              <a:gd name="connsiteY89" fmla="*/ 4732139 h 6542055"/>
              <a:gd name="connsiteX90" fmla="*/ 3687282 w 4381261"/>
              <a:gd name="connsiteY90" fmla="*/ 4942463 h 6542055"/>
              <a:gd name="connsiteX91" fmla="*/ 3532684 w 4381261"/>
              <a:gd name="connsiteY91" fmla="*/ 5176391 h 6542055"/>
              <a:gd name="connsiteX92" fmla="*/ 3344518 w 4381261"/>
              <a:gd name="connsiteY92" fmla="*/ 5412982 h 6542055"/>
              <a:gd name="connsiteX93" fmla="*/ 3344517 w 4381261"/>
              <a:gd name="connsiteY93" fmla="*/ 5412982 h 6542055"/>
              <a:gd name="connsiteX94" fmla="*/ 2900067 w 4381261"/>
              <a:gd name="connsiteY94" fmla="*/ 5849459 h 6542055"/>
              <a:gd name="connsiteX95" fmla="*/ 2456669 w 4381261"/>
              <a:gd name="connsiteY95" fmla="*/ 6176759 h 6542055"/>
              <a:gd name="connsiteX96" fmla="*/ 2097053 w 4381261"/>
              <a:gd name="connsiteY96" fmla="*/ 6371167 h 6542055"/>
              <a:gd name="connsiteX97" fmla="*/ 1749864 w 4381261"/>
              <a:gd name="connsiteY97" fmla="*/ 6495295 h 6542055"/>
              <a:gd name="connsiteX98" fmla="*/ 1664248 w 4381261"/>
              <a:gd name="connsiteY98" fmla="*/ 6515126 h 6542055"/>
              <a:gd name="connsiteX99" fmla="*/ 1578358 w 4381261"/>
              <a:gd name="connsiteY99" fmla="*/ 6527859 h 6542055"/>
              <a:gd name="connsiteX100" fmla="*/ 1493188 w 4381261"/>
              <a:gd name="connsiteY100" fmla="*/ 6537821 h 6542055"/>
              <a:gd name="connsiteX101" fmla="*/ 1451000 w 4381261"/>
              <a:gd name="connsiteY101" fmla="*/ 6542055 h 6542055"/>
              <a:gd name="connsiteX102" fmla="*/ 1408505 w 4381261"/>
              <a:gd name="connsiteY102" fmla="*/ 6540934 h 6542055"/>
              <a:gd name="connsiteX103" fmla="*/ 1324190 w 4381261"/>
              <a:gd name="connsiteY103" fmla="*/ 6538630 h 6542055"/>
              <a:gd name="connsiteX104" fmla="*/ 1282308 w 4381261"/>
              <a:gd name="connsiteY104" fmla="*/ 6536887 h 6542055"/>
              <a:gd name="connsiteX105" fmla="*/ 1240853 w 4381261"/>
              <a:gd name="connsiteY105" fmla="*/ 6529478 h 6542055"/>
              <a:gd name="connsiteX106" fmla="*/ 1158257 w 4381261"/>
              <a:gd name="connsiteY106" fmla="*/ 6514838 h 6542055"/>
              <a:gd name="connsiteX107" fmla="*/ 1077541 w 4381261"/>
              <a:gd name="connsiteY107" fmla="*/ 6492120 h 6542055"/>
              <a:gd name="connsiteX108" fmla="*/ 834110 w 4381261"/>
              <a:gd name="connsiteY108" fmla="*/ 6379315 h 6542055"/>
              <a:gd name="connsiteX109" fmla="*/ 621725 w 4381261"/>
              <a:gd name="connsiteY109" fmla="*/ 6211875 h 6542055"/>
              <a:gd name="connsiteX110" fmla="*/ 598368 w 4381261"/>
              <a:gd name="connsiteY110" fmla="*/ 6189088 h 6542055"/>
              <a:gd name="connsiteX111" fmla="*/ 584978 w 4381261"/>
              <a:gd name="connsiteY111" fmla="*/ 6175328 h 6542055"/>
              <a:gd name="connsiteX112" fmla="*/ 356826 w 4381261"/>
              <a:gd name="connsiteY112" fmla="*/ 5875516 h 6542055"/>
              <a:gd name="connsiteX113" fmla="*/ 189203 w 4381261"/>
              <a:gd name="connsiteY113" fmla="*/ 5522191 h 6542055"/>
              <a:gd name="connsiteX114" fmla="*/ 159611 w 4381261"/>
              <a:gd name="connsiteY114" fmla="*/ 5441560 h 6542055"/>
              <a:gd name="connsiteX115" fmla="*/ 120968 w 4381261"/>
              <a:gd name="connsiteY115" fmla="*/ 5324196 h 6542055"/>
              <a:gd name="connsiteX116" fmla="*/ 87707 w 4381261"/>
              <a:gd name="connsiteY116" fmla="*/ 5211375 h 6542055"/>
              <a:gd name="connsiteX117" fmla="*/ 58909 w 4381261"/>
              <a:gd name="connsiteY117" fmla="*/ 5087722 h 6542055"/>
              <a:gd name="connsiteX118" fmla="*/ 14757 w 4381261"/>
              <a:gd name="connsiteY118" fmla="*/ 4800666 h 6542055"/>
              <a:gd name="connsiteX119" fmla="*/ 273 w 4381261"/>
              <a:gd name="connsiteY119" fmla="*/ 4440064 h 6542055"/>
              <a:gd name="connsiteX120" fmla="*/ 11050 w 4381261"/>
              <a:gd name="connsiteY120" fmla="*/ 4219039 h 6542055"/>
              <a:gd name="connsiteX121" fmla="*/ 46314 w 4381261"/>
              <a:gd name="connsiteY121" fmla="*/ 3931939 h 6542055"/>
              <a:gd name="connsiteX122" fmla="*/ 111660 w 4381261"/>
              <a:gd name="connsiteY122" fmla="*/ 3603814 h 6542055"/>
              <a:gd name="connsiteX123" fmla="*/ 207546 w 4381261"/>
              <a:gd name="connsiteY123" fmla="*/ 3259812 h 6542055"/>
              <a:gd name="connsiteX124" fmla="*/ 480280 w 4381261"/>
              <a:gd name="connsiteY124" fmla="*/ 2556150 h 6542055"/>
              <a:gd name="connsiteX125" fmla="*/ 844773 w 4381261"/>
              <a:gd name="connsiteY125" fmla="*/ 1865190 h 6542055"/>
              <a:gd name="connsiteX126" fmla="*/ 1078275 w 4381261"/>
              <a:gd name="connsiteY126" fmla="*/ 1506993 h 6542055"/>
              <a:gd name="connsiteX127" fmla="*/ 1139111 w 4381261"/>
              <a:gd name="connsiteY127" fmla="*/ 1421715 h 6542055"/>
              <a:gd name="connsiteX128" fmla="*/ 1195179 w 4381261"/>
              <a:gd name="connsiteY128" fmla="*/ 1347039 h 6542055"/>
              <a:gd name="connsiteX129" fmla="*/ 1285058 w 4381261"/>
              <a:gd name="connsiteY129" fmla="*/ 1232164 h 6542055"/>
              <a:gd name="connsiteX130" fmla="*/ 1445596 w 4381261"/>
              <a:gd name="connsiteY130" fmla="*/ 1043057 h 6542055"/>
              <a:gd name="connsiteX131" fmla="*/ 1577197 w 4381261"/>
              <a:gd name="connsiteY131" fmla="*/ 903355 h 6542055"/>
              <a:gd name="connsiteX132" fmla="*/ 1633135 w 4381261"/>
              <a:gd name="connsiteY132" fmla="*/ 847785 h 6542055"/>
              <a:gd name="connsiteX133" fmla="*/ 1682057 w 4381261"/>
              <a:gd name="connsiteY133" fmla="*/ 801929 h 6542055"/>
              <a:gd name="connsiteX134" fmla="*/ 1697304 w 4381261"/>
              <a:gd name="connsiteY134" fmla="*/ 788784 h 6542055"/>
              <a:gd name="connsiteX135" fmla="*/ 1713056 w 4381261"/>
              <a:gd name="connsiteY135" fmla="*/ 775218 h 6542055"/>
              <a:gd name="connsiteX136" fmla="*/ 1797616 w 4381261"/>
              <a:gd name="connsiteY136" fmla="*/ 705608 h 6542055"/>
              <a:gd name="connsiteX137" fmla="*/ 2042475 w 4381261"/>
              <a:gd name="connsiteY137" fmla="*/ 514042 h 6542055"/>
              <a:gd name="connsiteX138" fmla="*/ 2455080 w 4381261"/>
              <a:gd name="connsiteY138" fmla="*/ 257753 h 6542055"/>
              <a:gd name="connsiteX139" fmla="*/ 2600002 w 4381261"/>
              <a:gd name="connsiteY139" fmla="*/ 188890 h 6542055"/>
              <a:gd name="connsiteX140" fmla="*/ 2745567 w 4381261"/>
              <a:gd name="connsiteY140" fmla="*/ 130488 h 6542055"/>
              <a:gd name="connsiteX141" fmla="*/ 2952420 w 4381261"/>
              <a:gd name="connsiteY141" fmla="*/ 62403 h 6542055"/>
              <a:gd name="connsiteX142" fmla="*/ 3155833 w 4381261"/>
              <a:gd name="connsiteY142" fmla="*/ 18976 h 6542055"/>
              <a:gd name="connsiteX143" fmla="*/ 3348943 w 4381261"/>
              <a:gd name="connsiteY143" fmla="*/ 607 h 654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381261" h="6542055">
                <a:moveTo>
                  <a:pt x="2442668" y="1375680"/>
                </a:moveTo>
                <a:cubicBezTo>
                  <a:pt x="2380662" y="1432317"/>
                  <a:pt x="2321261" y="1491155"/>
                  <a:pt x="2264468" y="1552195"/>
                </a:cubicBezTo>
                <a:cubicBezTo>
                  <a:pt x="2207674" y="1613236"/>
                  <a:pt x="2153349" y="1674565"/>
                  <a:pt x="2101494" y="1736182"/>
                </a:cubicBezTo>
                <a:cubicBezTo>
                  <a:pt x="1916391" y="1956915"/>
                  <a:pt x="1751584" y="2194969"/>
                  <a:pt x="1607073" y="2450343"/>
                </a:cubicBezTo>
                <a:cubicBezTo>
                  <a:pt x="1462562" y="2705717"/>
                  <a:pt x="1335006" y="2969564"/>
                  <a:pt x="1224405" y="3241881"/>
                </a:cubicBezTo>
                <a:cubicBezTo>
                  <a:pt x="1234690" y="3226998"/>
                  <a:pt x="1245838" y="3210301"/>
                  <a:pt x="1257849" y="3191790"/>
                </a:cubicBezTo>
                <a:cubicBezTo>
                  <a:pt x="1269862" y="3173281"/>
                  <a:pt x="1283212" y="3151665"/>
                  <a:pt x="1297899" y="3126944"/>
                </a:cubicBezTo>
                <a:cubicBezTo>
                  <a:pt x="1317910" y="3094177"/>
                  <a:pt x="1342453" y="3051047"/>
                  <a:pt x="1371529" y="2997555"/>
                </a:cubicBezTo>
                <a:cubicBezTo>
                  <a:pt x="1400605" y="2944062"/>
                  <a:pt x="1434472" y="2881615"/>
                  <a:pt x="1473133" y="2810215"/>
                </a:cubicBezTo>
                <a:cubicBezTo>
                  <a:pt x="1511678" y="2738409"/>
                  <a:pt x="1552622" y="2663398"/>
                  <a:pt x="1595960" y="2585181"/>
                </a:cubicBezTo>
                <a:cubicBezTo>
                  <a:pt x="1639299" y="2506964"/>
                  <a:pt x="1683772" y="2429928"/>
                  <a:pt x="1729381" y="2354077"/>
                </a:cubicBezTo>
                <a:cubicBezTo>
                  <a:pt x="1775167" y="2277845"/>
                  <a:pt x="1821378" y="2204420"/>
                  <a:pt x="1868013" y="2133800"/>
                </a:cubicBezTo>
                <a:cubicBezTo>
                  <a:pt x="1914648" y="2063180"/>
                  <a:pt x="1960294" y="1996618"/>
                  <a:pt x="2004949" y="1934115"/>
                </a:cubicBezTo>
                <a:cubicBezTo>
                  <a:pt x="2083399" y="1825126"/>
                  <a:pt x="2154849" y="1729377"/>
                  <a:pt x="2219299" y="1646865"/>
                </a:cubicBezTo>
                <a:cubicBezTo>
                  <a:pt x="2283748" y="1564354"/>
                  <a:pt x="2342816" y="1491331"/>
                  <a:pt x="2396506" y="1427795"/>
                </a:cubicBezTo>
                <a:cubicBezTo>
                  <a:pt x="2412136" y="1409831"/>
                  <a:pt x="2427524" y="1392460"/>
                  <a:pt x="2442668" y="1375680"/>
                </a:cubicBezTo>
                <a:close/>
                <a:moveTo>
                  <a:pt x="3348943" y="607"/>
                </a:moveTo>
                <a:cubicBezTo>
                  <a:pt x="3412062" y="-1249"/>
                  <a:pt x="3473927" y="1158"/>
                  <a:pt x="3534541" y="7831"/>
                </a:cubicBezTo>
                <a:cubicBezTo>
                  <a:pt x="3655767" y="21176"/>
                  <a:pt x="3769942" y="55565"/>
                  <a:pt x="3877068" y="111000"/>
                </a:cubicBezTo>
                <a:cubicBezTo>
                  <a:pt x="3983482" y="167762"/>
                  <a:pt x="4075832" y="244933"/>
                  <a:pt x="4154119" y="342508"/>
                </a:cubicBezTo>
                <a:cubicBezTo>
                  <a:pt x="4232408" y="440084"/>
                  <a:pt x="4291894" y="554082"/>
                  <a:pt x="4332579" y="684502"/>
                </a:cubicBezTo>
                <a:cubicBezTo>
                  <a:pt x="4372484" y="816543"/>
                  <a:pt x="4387857" y="957774"/>
                  <a:pt x="4378695" y="1108191"/>
                </a:cubicBezTo>
                <a:cubicBezTo>
                  <a:pt x="4369535" y="1258609"/>
                  <a:pt x="4337430" y="1406922"/>
                  <a:pt x="4282381" y="1553129"/>
                </a:cubicBezTo>
                <a:cubicBezTo>
                  <a:pt x="4266035" y="1597076"/>
                  <a:pt x="4247733" y="1639871"/>
                  <a:pt x="4227476" y="1681514"/>
                </a:cubicBezTo>
                <a:cubicBezTo>
                  <a:pt x="4223143" y="1691798"/>
                  <a:pt x="4217714" y="1702472"/>
                  <a:pt x="4211188" y="1713533"/>
                </a:cubicBezTo>
                <a:cubicBezTo>
                  <a:pt x="4204663" y="1724595"/>
                  <a:pt x="4198087" y="1735611"/>
                  <a:pt x="4191463" y="1746579"/>
                </a:cubicBezTo>
                <a:cubicBezTo>
                  <a:pt x="4184931" y="1757588"/>
                  <a:pt x="4178185" y="1768443"/>
                  <a:pt x="4171225" y="1779143"/>
                </a:cubicBezTo>
                <a:lnTo>
                  <a:pt x="4146401" y="1808655"/>
                </a:lnTo>
                <a:cubicBezTo>
                  <a:pt x="4113123" y="1848228"/>
                  <a:pt x="4074711" y="1881730"/>
                  <a:pt x="4031162" y="1909163"/>
                </a:cubicBezTo>
                <a:cubicBezTo>
                  <a:pt x="3987613" y="1936595"/>
                  <a:pt x="3941038" y="1956618"/>
                  <a:pt x="3891436" y="1969231"/>
                </a:cubicBezTo>
                <a:cubicBezTo>
                  <a:pt x="3841909" y="1981844"/>
                  <a:pt x="3791441" y="1986581"/>
                  <a:pt x="3740033" y="1983442"/>
                </a:cubicBezTo>
                <a:cubicBezTo>
                  <a:pt x="3688625" y="1980303"/>
                  <a:pt x="3638493" y="1968696"/>
                  <a:pt x="3589637" y="1948621"/>
                </a:cubicBezTo>
                <a:cubicBezTo>
                  <a:pt x="3540584" y="1928541"/>
                  <a:pt x="3496198" y="1899592"/>
                  <a:pt x="3456477" y="1861774"/>
                </a:cubicBezTo>
                <a:cubicBezTo>
                  <a:pt x="3416757" y="1823955"/>
                  <a:pt x="3385469" y="1779518"/>
                  <a:pt x="3362615" y="1728460"/>
                </a:cubicBezTo>
                <a:cubicBezTo>
                  <a:pt x="3357190" y="1718905"/>
                  <a:pt x="3353062" y="1708893"/>
                  <a:pt x="3350235" y="1698426"/>
                </a:cubicBezTo>
                <a:cubicBezTo>
                  <a:pt x="3347407" y="1687960"/>
                  <a:pt x="3344320" y="1677591"/>
                  <a:pt x="3340971" y="1667319"/>
                </a:cubicBezTo>
                <a:cubicBezTo>
                  <a:pt x="3333727" y="1646751"/>
                  <a:pt x="3329201" y="1625872"/>
                  <a:pt x="3327399" y="1604683"/>
                </a:cubicBezTo>
                <a:cubicBezTo>
                  <a:pt x="3326970" y="1600770"/>
                  <a:pt x="3326542" y="1596889"/>
                  <a:pt x="3326114" y="1593040"/>
                </a:cubicBezTo>
                <a:cubicBezTo>
                  <a:pt x="3323382" y="1579913"/>
                  <a:pt x="3320408" y="1566442"/>
                  <a:pt x="3317188" y="1552631"/>
                </a:cubicBezTo>
                <a:cubicBezTo>
                  <a:pt x="3314382" y="1534391"/>
                  <a:pt x="3312716" y="1516842"/>
                  <a:pt x="3312188" y="1499987"/>
                </a:cubicBezTo>
                <a:cubicBezTo>
                  <a:pt x="3311661" y="1483132"/>
                  <a:pt x="3311310" y="1466955"/>
                  <a:pt x="3311134" y="1451454"/>
                </a:cubicBezTo>
                <a:cubicBezTo>
                  <a:pt x="3311837" y="1387946"/>
                  <a:pt x="3311960" y="1324500"/>
                  <a:pt x="3311501" y="1261116"/>
                </a:cubicBezTo>
                <a:cubicBezTo>
                  <a:pt x="3310951" y="1229373"/>
                  <a:pt x="3309116" y="1198533"/>
                  <a:pt x="3305999" y="1168594"/>
                </a:cubicBezTo>
                <a:cubicBezTo>
                  <a:pt x="3304974" y="1161786"/>
                  <a:pt x="3303934" y="1154576"/>
                  <a:pt x="3302880" y="1146966"/>
                </a:cubicBezTo>
                <a:cubicBezTo>
                  <a:pt x="3301825" y="1139355"/>
                  <a:pt x="3300663" y="1133718"/>
                  <a:pt x="3299395" y="1130054"/>
                </a:cubicBezTo>
                <a:cubicBezTo>
                  <a:pt x="3297632" y="1124657"/>
                  <a:pt x="3295166" y="1118888"/>
                  <a:pt x="3291996" y="1112744"/>
                </a:cubicBezTo>
                <a:cubicBezTo>
                  <a:pt x="3285281" y="1101008"/>
                  <a:pt x="3275539" y="1093847"/>
                  <a:pt x="3262770" y="1091265"/>
                </a:cubicBezTo>
                <a:cubicBezTo>
                  <a:pt x="3256717" y="1090237"/>
                  <a:pt x="3250786" y="1090050"/>
                  <a:pt x="3244977" y="1090704"/>
                </a:cubicBezTo>
                <a:lnTo>
                  <a:pt x="3221255" y="1094688"/>
                </a:lnTo>
                <a:cubicBezTo>
                  <a:pt x="3194449" y="1099578"/>
                  <a:pt x="3165396" y="1107512"/>
                  <a:pt x="3134096" y="1118489"/>
                </a:cubicBezTo>
                <a:cubicBezTo>
                  <a:pt x="3102797" y="1129465"/>
                  <a:pt x="3069219" y="1142161"/>
                  <a:pt x="3033364" y="1156578"/>
                </a:cubicBezTo>
                <a:cubicBezTo>
                  <a:pt x="2906380" y="1208150"/>
                  <a:pt x="2784016" y="1283108"/>
                  <a:pt x="2666273" y="1381448"/>
                </a:cubicBezTo>
                <a:cubicBezTo>
                  <a:pt x="2548529" y="1479787"/>
                  <a:pt x="2432967" y="1595604"/>
                  <a:pt x="2319588" y="1728897"/>
                </a:cubicBezTo>
                <a:cubicBezTo>
                  <a:pt x="2202923" y="1862078"/>
                  <a:pt x="2089773" y="2008580"/>
                  <a:pt x="1980141" y="2168402"/>
                </a:cubicBezTo>
                <a:cubicBezTo>
                  <a:pt x="1870507" y="2328224"/>
                  <a:pt x="1767171" y="2497996"/>
                  <a:pt x="1670133" y="2677719"/>
                </a:cubicBezTo>
                <a:cubicBezTo>
                  <a:pt x="1572430" y="2859432"/>
                  <a:pt x="1484274" y="3038188"/>
                  <a:pt x="1405662" y="3213988"/>
                </a:cubicBezTo>
                <a:cubicBezTo>
                  <a:pt x="1327050" y="3389785"/>
                  <a:pt x="1261087" y="3543948"/>
                  <a:pt x="1207774" y="3676474"/>
                </a:cubicBezTo>
                <a:cubicBezTo>
                  <a:pt x="1175996" y="3753117"/>
                  <a:pt x="1146768" y="3825160"/>
                  <a:pt x="1120089" y="3892604"/>
                </a:cubicBezTo>
                <a:cubicBezTo>
                  <a:pt x="1093408" y="3960047"/>
                  <a:pt x="1069728" y="4024775"/>
                  <a:pt x="1049049" y="4086786"/>
                </a:cubicBezTo>
                <a:cubicBezTo>
                  <a:pt x="1007197" y="4210980"/>
                  <a:pt x="971857" y="4323841"/>
                  <a:pt x="943027" y="4425370"/>
                </a:cubicBezTo>
                <a:cubicBezTo>
                  <a:pt x="928472" y="4475452"/>
                  <a:pt x="915319" y="4521763"/>
                  <a:pt x="903568" y="4564302"/>
                </a:cubicBezTo>
                <a:cubicBezTo>
                  <a:pt x="891817" y="4606842"/>
                  <a:pt x="880942" y="4646599"/>
                  <a:pt x="870941" y="4683575"/>
                </a:cubicBezTo>
                <a:cubicBezTo>
                  <a:pt x="861372" y="4720112"/>
                  <a:pt x="852506" y="4756931"/>
                  <a:pt x="844344" y="4794028"/>
                </a:cubicBezTo>
                <a:cubicBezTo>
                  <a:pt x="840309" y="4812084"/>
                  <a:pt x="836517" y="4831013"/>
                  <a:pt x="832972" y="4850812"/>
                </a:cubicBezTo>
                <a:cubicBezTo>
                  <a:pt x="831606" y="4859985"/>
                  <a:pt x="829996" y="4870778"/>
                  <a:pt x="828141" y="4883189"/>
                </a:cubicBezTo>
                <a:cubicBezTo>
                  <a:pt x="827462" y="4888885"/>
                  <a:pt x="826971" y="4891985"/>
                  <a:pt x="826667" y="4892489"/>
                </a:cubicBezTo>
                <a:cubicBezTo>
                  <a:pt x="826362" y="4892994"/>
                  <a:pt x="826099" y="4892965"/>
                  <a:pt x="825879" y="4892404"/>
                </a:cubicBezTo>
                <a:cubicBezTo>
                  <a:pt x="817951" y="5172481"/>
                  <a:pt x="865799" y="5419203"/>
                  <a:pt x="969426" y="5632567"/>
                </a:cubicBezTo>
                <a:cubicBezTo>
                  <a:pt x="1073052" y="5845931"/>
                  <a:pt x="1262049" y="5973513"/>
                  <a:pt x="1536415" y="6015312"/>
                </a:cubicBezTo>
                <a:cubicBezTo>
                  <a:pt x="1766187" y="6034720"/>
                  <a:pt x="1985415" y="5990082"/>
                  <a:pt x="2194101" y="5881401"/>
                </a:cubicBezTo>
                <a:cubicBezTo>
                  <a:pt x="2402786" y="5772719"/>
                  <a:pt x="2593232" y="5645862"/>
                  <a:pt x="2765438" y="5500835"/>
                </a:cubicBezTo>
                <a:cubicBezTo>
                  <a:pt x="2842468" y="5438500"/>
                  <a:pt x="2915553" y="5373144"/>
                  <a:pt x="2984695" y="5304770"/>
                </a:cubicBezTo>
                <a:cubicBezTo>
                  <a:pt x="3030593" y="5249988"/>
                  <a:pt x="3071109" y="5197854"/>
                  <a:pt x="3106246" y="5148366"/>
                </a:cubicBezTo>
                <a:cubicBezTo>
                  <a:pt x="3145957" y="5091822"/>
                  <a:pt x="3181680" y="5037204"/>
                  <a:pt x="3213413" y="4984513"/>
                </a:cubicBezTo>
                <a:cubicBezTo>
                  <a:pt x="3245145" y="4931823"/>
                  <a:pt x="3275457" y="4878871"/>
                  <a:pt x="3304347" y="4825658"/>
                </a:cubicBezTo>
                <a:cubicBezTo>
                  <a:pt x="3323016" y="4794626"/>
                  <a:pt x="3356374" y="4744600"/>
                  <a:pt x="3404421" y="4675581"/>
                </a:cubicBezTo>
                <a:cubicBezTo>
                  <a:pt x="3452470" y="4606561"/>
                  <a:pt x="3487021" y="4560910"/>
                  <a:pt x="3508073" y="4538627"/>
                </a:cubicBezTo>
                <a:cubicBezTo>
                  <a:pt x="3577011" y="4480131"/>
                  <a:pt x="3596516" y="4493954"/>
                  <a:pt x="3566588" y="4580093"/>
                </a:cubicBezTo>
                <a:cubicBezTo>
                  <a:pt x="3579081" y="4561653"/>
                  <a:pt x="3591513" y="4543120"/>
                  <a:pt x="3603884" y="4524493"/>
                </a:cubicBezTo>
                <a:cubicBezTo>
                  <a:pt x="3604109" y="4524202"/>
                  <a:pt x="3604332" y="4523912"/>
                  <a:pt x="3604556" y="4523621"/>
                </a:cubicBezTo>
                <a:cubicBezTo>
                  <a:pt x="3601836" y="4521848"/>
                  <a:pt x="3601268" y="4517659"/>
                  <a:pt x="3602852" y="4511052"/>
                </a:cubicBezTo>
                <a:cubicBezTo>
                  <a:pt x="3604436" y="4504446"/>
                  <a:pt x="3609263" y="4494855"/>
                  <a:pt x="3617335" y="4482279"/>
                </a:cubicBezTo>
                <a:cubicBezTo>
                  <a:pt x="3623657" y="4472937"/>
                  <a:pt x="3633605" y="4463354"/>
                  <a:pt x="3647180" y="4453529"/>
                </a:cubicBezTo>
                <a:cubicBezTo>
                  <a:pt x="3660755" y="4443705"/>
                  <a:pt x="3678728" y="4436643"/>
                  <a:pt x="3701100" y="4432344"/>
                </a:cubicBezTo>
                <a:cubicBezTo>
                  <a:pt x="3723722" y="4427405"/>
                  <a:pt x="3749526" y="4430062"/>
                  <a:pt x="3778507" y="4440314"/>
                </a:cubicBezTo>
                <a:cubicBezTo>
                  <a:pt x="3792928" y="4445619"/>
                  <a:pt x="3806960" y="4454621"/>
                  <a:pt x="3820603" y="4467320"/>
                </a:cubicBezTo>
                <a:cubicBezTo>
                  <a:pt x="3834245" y="4480020"/>
                  <a:pt x="3844793" y="4496525"/>
                  <a:pt x="3852244" y="4516835"/>
                </a:cubicBezTo>
                <a:cubicBezTo>
                  <a:pt x="3859104" y="4537234"/>
                  <a:pt x="3861405" y="4558014"/>
                  <a:pt x="3859145" y="4579175"/>
                </a:cubicBezTo>
                <a:cubicBezTo>
                  <a:pt x="3856887" y="4600337"/>
                  <a:pt x="3851652" y="4620152"/>
                  <a:pt x="3843440" y="4638621"/>
                </a:cubicBezTo>
                <a:cubicBezTo>
                  <a:pt x="3829989" y="4668143"/>
                  <a:pt x="3815803" y="4699316"/>
                  <a:pt x="3800885" y="4732139"/>
                </a:cubicBezTo>
                <a:cubicBezTo>
                  <a:pt x="3769651" y="4797390"/>
                  <a:pt x="3731784" y="4867499"/>
                  <a:pt x="3687282" y="4942463"/>
                </a:cubicBezTo>
                <a:cubicBezTo>
                  <a:pt x="3641681" y="5019376"/>
                  <a:pt x="3590147" y="5097353"/>
                  <a:pt x="3532684" y="5176391"/>
                </a:cubicBezTo>
                <a:cubicBezTo>
                  <a:pt x="3475220" y="5255431"/>
                  <a:pt x="3412498" y="5334295"/>
                  <a:pt x="3344518" y="5412982"/>
                </a:cubicBezTo>
                <a:lnTo>
                  <a:pt x="3344517" y="5412982"/>
                </a:lnTo>
                <a:cubicBezTo>
                  <a:pt x="3203685" y="5573145"/>
                  <a:pt x="3055534" y="5718637"/>
                  <a:pt x="2900067" y="5849459"/>
                </a:cubicBezTo>
                <a:cubicBezTo>
                  <a:pt x="2744598" y="5980281"/>
                  <a:pt x="2596799" y="6089381"/>
                  <a:pt x="2456669" y="6176759"/>
                </a:cubicBezTo>
                <a:cubicBezTo>
                  <a:pt x="2334103" y="6253232"/>
                  <a:pt x="2214230" y="6318035"/>
                  <a:pt x="2097053" y="6371167"/>
                </a:cubicBezTo>
                <a:cubicBezTo>
                  <a:pt x="1979874" y="6424299"/>
                  <a:pt x="1864144" y="6465675"/>
                  <a:pt x="1749864" y="6495295"/>
                </a:cubicBezTo>
                <a:cubicBezTo>
                  <a:pt x="1721256" y="6502638"/>
                  <a:pt x="1692719" y="6509248"/>
                  <a:pt x="1664248" y="6515126"/>
                </a:cubicBezTo>
                <a:cubicBezTo>
                  <a:pt x="1635779" y="6521005"/>
                  <a:pt x="1607149" y="6525249"/>
                  <a:pt x="1578358" y="6527859"/>
                </a:cubicBezTo>
                <a:cubicBezTo>
                  <a:pt x="1549816" y="6531211"/>
                  <a:pt x="1521425" y="6534531"/>
                  <a:pt x="1493188" y="6537821"/>
                </a:cubicBezTo>
                <a:cubicBezTo>
                  <a:pt x="1479125" y="6539731"/>
                  <a:pt x="1465062" y="6541141"/>
                  <a:pt x="1451000" y="6542055"/>
                </a:cubicBezTo>
                <a:lnTo>
                  <a:pt x="1408505" y="6540934"/>
                </a:lnTo>
                <a:lnTo>
                  <a:pt x="1324190" y="6538630"/>
                </a:lnTo>
                <a:cubicBezTo>
                  <a:pt x="1310168" y="6538548"/>
                  <a:pt x="1296206" y="6537966"/>
                  <a:pt x="1282308" y="6536887"/>
                </a:cubicBezTo>
                <a:lnTo>
                  <a:pt x="1240853" y="6529478"/>
                </a:lnTo>
                <a:cubicBezTo>
                  <a:pt x="1213302" y="6524461"/>
                  <a:pt x="1185770" y="6519582"/>
                  <a:pt x="1158257" y="6514838"/>
                </a:cubicBezTo>
                <a:cubicBezTo>
                  <a:pt x="1130745" y="6510095"/>
                  <a:pt x="1103838" y="6502522"/>
                  <a:pt x="1077541" y="6492120"/>
                </a:cubicBezTo>
                <a:cubicBezTo>
                  <a:pt x="991900" y="6465127"/>
                  <a:pt x="910756" y="6427526"/>
                  <a:pt x="834110" y="6379315"/>
                </a:cubicBezTo>
                <a:cubicBezTo>
                  <a:pt x="757465" y="6331106"/>
                  <a:pt x="686670" y="6275293"/>
                  <a:pt x="621725" y="6211875"/>
                </a:cubicBezTo>
                <a:cubicBezTo>
                  <a:pt x="613848" y="6204403"/>
                  <a:pt x="606062" y="6196808"/>
                  <a:pt x="598368" y="6189088"/>
                </a:cubicBezTo>
                <a:cubicBezTo>
                  <a:pt x="593875" y="6184501"/>
                  <a:pt x="589411" y="6179915"/>
                  <a:pt x="584978" y="6175328"/>
                </a:cubicBezTo>
                <a:cubicBezTo>
                  <a:pt x="498946" y="6086473"/>
                  <a:pt x="422894" y="5986536"/>
                  <a:pt x="356826" y="5875516"/>
                </a:cubicBezTo>
                <a:cubicBezTo>
                  <a:pt x="290756" y="5764497"/>
                  <a:pt x="234882" y="5646721"/>
                  <a:pt x="189203" y="5522191"/>
                </a:cubicBezTo>
                <a:cubicBezTo>
                  <a:pt x="179064" y="5494286"/>
                  <a:pt x="169200" y="5467411"/>
                  <a:pt x="159611" y="5441560"/>
                </a:cubicBezTo>
                <a:cubicBezTo>
                  <a:pt x="144438" y="5402439"/>
                  <a:pt x="131556" y="5363317"/>
                  <a:pt x="120968" y="5324196"/>
                </a:cubicBezTo>
                <a:cubicBezTo>
                  <a:pt x="110003" y="5286900"/>
                  <a:pt x="98917" y="5249294"/>
                  <a:pt x="87707" y="5211375"/>
                </a:cubicBezTo>
                <a:cubicBezTo>
                  <a:pt x="78719" y="5172835"/>
                  <a:pt x="69120" y="5131617"/>
                  <a:pt x="58909" y="5087722"/>
                </a:cubicBezTo>
                <a:cubicBezTo>
                  <a:pt x="40648" y="5002937"/>
                  <a:pt x="25932" y="4907252"/>
                  <a:pt x="14757" y="4800666"/>
                </a:cubicBezTo>
                <a:cubicBezTo>
                  <a:pt x="3582" y="4694082"/>
                  <a:pt x="-1246" y="4573882"/>
                  <a:pt x="273" y="4440064"/>
                </a:cubicBezTo>
                <a:cubicBezTo>
                  <a:pt x="-170" y="4379383"/>
                  <a:pt x="3422" y="4305708"/>
                  <a:pt x="11050" y="4219039"/>
                </a:cubicBezTo>
                <a:cubicBezTo>
                  <a:pt x="18677" y="4132372"/>
                  <a:pt x="30431" y="4036670"/>
                  <a:pt x="46314" y="3931939"/>
                </a:cubicBezTo>
                <a:cubicBezTo>
                  <a:pt x="62547" y="3827203"/>
                  <a:pt x="84329" y="3717828"/>
                  <a:pt x="111660" y="3603814"/>
                </a:cubicBezTo>
                <a:cubicBezTo>
                  <a:pt x="138991" y="3489800"/>
                  <a:pt x="170953" y="3375133"/>
                  <a:pt x="207546" y="3259812"/>
                </a:cubicBezTo>
                <a:cubicBezTo>
                  <a:pt x="281135" y="3026932"/>
                  <a:pt x="372047" y="2792378"/>
                  <a:pt x="480280" y="2556150"/>
                </a:cubicBezTo>
                <a:cubicBezTo>
                  <a:pt x="588512" y="2319923"/>
                  <a:pt x="710011" y="2089603"/>
                  <a:pt x="844773" y="1865190"/>
                </a:cubicBezTo>
                <a:cubicBezTo>
                  <a:pt x="920161" y="1740156"/>
                  <a:pt x="997995" y="1620757"/>
                  <a:pt x="1078275" y="1506993"/>
                </a:cubicBezTo>
                <a:cubicBezTo>
                  <a:pt x="1097323" y="1479201"/>
                  <a:pt x="1117602" y="1450775"/>
                  <a:pt x="1139111" y="1421715"/>
                </a:cubicBezTo>
                <a:cubicBezTo>
                  <a:pt x="1160622" y="1392656"/>
                  <a:pt x="1179311" y="1367764"/>
                  <a:pt x="1195179" y="1347039"/>
                </a:cubicBezTo>
                <a:cubicBezTo>
                  <a:pt x="1224069" y="1307939"/>
                  <a:pt x="1254030" y="1269647"/>
                  <a:pt x="1285058" y="1232164"/>
                </a:cubicBezTo>
                <a:cubicBezTo>
                  <a:pt x="1342679" y="1160272"/>
                  <a:pt x="1396191" y="1097236"/>
                  <a:pt x="1445596" y="1043057"/>
                </a:cubicBezTo>
                <a:cubicBezTo>
                  <a:pt x="1495000" y="988878"/>
                  <a:pt x="1538868" y="942311"/>
                  <a:pt x="1577197" y="903355"/>
                </a:cubicBezTo>
                <a:cubicBezTo>
                  <a:pt x="1597146" y="882302"/>
                  <a:pt x="1615792" y="863780"/>
                  <a:pt x="1633135" y="847785"/>
                </a:cubicBezTo>
                <a:cubicBezTo>
                  <a:pt x="1650478" y="831792"/>
                  <a:pt x="1666785" y="816507"/>
                  <a:pt x="1682057" y="801929"/>
                </a:cubicBezTo>
                <a:cubicBezTo>
                  <a:pt x="1688464" y="796415"/>
                  <a:pt x="1693547" y="792034"/>
                  <a:pt x="1697304" y="788784"/>
                </a:cubicBezTo>
                <a:cubicBezTo>
                  <a:pt x="1701060" y="785535"/>
                  <a:pt x="1706311" y="781013"/>
                  <a:pt x="1713056" y="775218"/>
                </a:cubicBezTo>
                <a:cubicBezTo>
                  <a:pt x="1735342" y="755782"/>
                  <a:pt x="1763529" y="732579"/>
                  <a:pt x="1797616" y="705608"/>
                </a:cubicBezTo>
                <a:cubicBezTo>
                  <a:pt x="1855168" y="656571"/>
                  <a:pt x="1936788" y="592716"/>
                  <a:pt x="2042475" y="514042"/>
                </a:cubicBezTo>
                <a:cubicBezTo>
                  <a:pt x="2148162" y="435367"/>
                  <a:pt x="2285697" y="349938"/>
                  <a:pt x="2455080" y="257753"/>
                </a:cubicBezTo>
                <a:cubicBezTo>
                  <a:pt x="2503173" y="233553"/>
                  <a:pt x="2551481" y="210599"/>
                  <a:pt x="2600002" y="188890"/>
                </a:cubicBezTo>
                <a:cubicBezTo>
                  <a:pt x="2648524" y="167181"/>
                  <a:pt x="2697045" y="147714"/>
                  <a:pt x="2745567" y="130488"/>
                </a:cubicBezTo>
                <a:cubicBezTo>
                  <a:pt x="2813047" y="104105"/>
                  <a:pt x="2881997" y="81409"/>
                  <a:pt x="2952420" y="62403"/>
                </a:cubicBezTo>
                <a:cubicBezTo>
                  <a:pt x="3022841" y="43398"/>
                  <a:pt x="3090646" y="28922"/>
                  <a:pt x="3155833" y="18976"/>
                </a:cubicBezTo>
                <a:cubicBezTo>
                  <a:pt x="3221455" y="8588"/>
                  <a:pt x="3285826" y="2465"/>
                  <a:pt x="3348943" y="60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 advClick="0" advTm="300">
    <p:fad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audio" Target="../media/audio1.wav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1" r:id="rId4"/>
    <p:sldLayoutId id="2147483669" r:id="rId5"/>
    <p:sldLayoutId id="2147483653" r:id="rId6"/>
    <p:sldLayoutId id="2147483654" r:id="rId7"/>
    <p:sldLayoutId id="2147483655" r:id="rId8"/>
    <p:sldLayoutId id="2147483656" r:id="rId9"/>
    <p:sldLayoutId id="2147483660" r:id="rId10"/>
    <p:sldLayoutId id="2147483657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58" r:id="rId17"/>
    <p:sldLayoutId id="2147483659" r:id="rId18"/>
    <p:sldLayoutId id="2147483672" r:id="rId19"/>
  </p:sldLayoutIdLst>
  <p:transition spd="slow" advClick="0" advTm="300">
    <p:fade/>
    <p:sndAc>
      <p:stSnd>
        <p:snd r:embed="rId21" name="click.wav"/>
      </p:stSnd>
    </p:sndAc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0338" y="214313"/>
            <a:ext cx="11751325" cy="303609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7" name="bg object 17"/>
          <p:cNvSpPr/>
          <p:nvPr/>
        </p:nvSpPr>
        <p:spPr>
          <a:xfrm>
            <a:off x="220338" y="514349"/>
            <a:ext cx="11751325" cy="1128713"/>
          </a:xfrm>
          <a:custGeom>
            <a:avLst/>
            <a:gdLst/>
            <a:ahLst/>
            <a:cxnLst/>
            <a:rect l="l" t="t" r="r" b="b"/>
            <a:pathLst>
              <a:path w="12192000" h="1203960">
                <a:moveTo>
                  <a:pt x="12191987" y="0"/>
                </a:moveTo>
                <a:lnTo>
                  <a:pt x="0" y="0"/>
                </a:lnTo>
                <a:lnTo>
                  <a:pt x="0" y="12700"/>
                </a:lnTo>
                <a:lnTo>
                  <a:pt x="0" y="1203960"/>
                </a:lnTo>
                <a:lnTo>
                  <a:pt x="9525" y="1203960"/>
                </a:lnTo>
                <a:lnTo>
                  <a:pt x="9525" y="12700"/>
                </a:lnTo>
                <a:lnTo>
                  <a:pt x="12191987" y="12700"/>
                </a:lnTo>
                <a:lnTo>
                  <a:pt x="12191987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356" y="232231"/>
            <a:ext cx="860356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5242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269" y="3107989"/>
            <a:ext cx="114874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584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28625">
        <a:defRPr>
          <a:latin typeface="+mn-lt"/>
          <a:ea typeface="+mn-ea"/>
          <a:cs typeface="+mn-cs"/>
        </a:defRPr>
      </a:lvl2pPr>
      <a:lvl3pPr marL="857250">
        <a:defRPr>
          <a:latin typeface="+mn-lt"/>
          <a:ea typeface="+mn-ea"/>
          <a:cs typeface="+mn-cs"/>
        </a:defRPr>
      </a:lvl3pPr>
      <a:lvl4pPr marL="1285875">
        <a:defRPr>
          <a:latin typeface="+mn-lt"/>
          <a:ea typeface="+mn-ea"/>
          <a:cs typeface="+mn-cs"/>
        </a:defRPr>
      </a:lvl4pPr>
      <a:lvl5pPr marL="1714500">
        <a:defRPr>
          <a:latin typeface="+mn-lt"/>
          <a:ea typeface="+mn-ea"/>
          <a:cs typeface="+mn-cs"/>
        </a:defRPr>
      </a:lvl5pPr>
      <a:lvl6pPr marL="2143125">
        <a:defRPr>
          <a:latin typeface="+mn-lt"/>
          <a:ea typeface="+mn-ea"/>
          <a:cs typeface="+mn-cs"/>
        </a:defRPr>
      </a:lvl6pPr>
      <a:lvl7pPr marL="2571750">
        <a:defRPr>
          <a:latin typeface="+mn-lt"/>
          <a:ea typeface="+mn-ea"/>
          <a:cs typeface="+mn-cs"/>
        </a:defRPr>
      </a:lvl7pPr>
      <a:lvl8pPr marL="3000375">
        <a:defRPr>
          <a:latin typeface="+mn-lt"/>
          <a:ea typeface="+mn-ea"/>
          <a:cs typeface="+mn-cs"/>
        </a:defRPr>
      </a:lvl8pPr>
      <a:lvl9pPr marL="34290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28625">
        <a:defRPr>
          <a:latin typeface="+mn-lt"/>
          <a:ea typeface="+mn-ea"/>
          <a:cs typeface="+mn-cs"/>
        </a:defRPr>
      </a:lvl2pPr>
      <a:lvl3pPr marL="857250">
        <a:defRPr>
          <a:latin typeface="+mn-lt"/>
          <a:ea typeface="+mn-ea"/>
          <a:cs typeface="+mn-cs"/>
        </a:defRPr>
      </a:lvl3pPr>
      <a:lvl4pPr marL="1285875">
        <a:defRPr>
          <a:latin typeface="+mn-lt"/>
          <a:ea typeface="+mn-ea"/>
          <a:cs typeface="+mn-cs"/>
        </a:defRPr>
      </a:lvl4pPr>
      <a:lvl5pPr marL="1714500">
        <a:defRPr>
          <a:latin typeface="+mn-lt"/>
          <a:ea typeface="+mn-ea"/>
          <a:cs typeface="+mn-cs"/>
        </a:defRPr>
      </a:lvl5pPr>
      <a:lvl6pPr marL="2143125">
        <a:defRPr>
          <a:latin typeface="+mn-lt"/>
          <a:ea typeface="+mn-ea"/>
          <a:cs typeface="+mn-cs"/>
        </a:defRPr>
      </a:lvl6pPr>
      <a:lvl7pPr marL="2571750">
        <a:defRPr>
          <a:latin typeface="+mn-lt"/>
          <a:ea typeface="+mn-ea"/>
          <a:cs typeface="+mn-cs"/>
        </a:defRPr>
      </a:lvl7pPr>
      <a:lvl8pPr marL="3000375">
        <a:defRPr>
          <a:latin typeface="+mn-lt"/>
          <a:ea typeface="+mn-ea"/>
          <a:cs typeface="+mn-cs"/>
        </a:defRPr>
      </a:lvl8pPr>
      <a:lvl9pPr marL="34290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82.png"/><Relationship Id="rId2" Type="http://schemas.openxmlformats.org/officeDocument/2006/relationships/image" Target="../media/image74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62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50" Type="http://schemas.openxmlformats.org/officeDocument/2006/relationships/image" Target="../media/image55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9" Type="http://schemas.openxmlformats.org/officeDocument/2006/relationships/image" Target="../media/image3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8" Type="http://schemas.openxmlformats.org/officeDocument/2006/relationships/image" Target="../media/image13.png"/><Relationship Id="rId51" Type="http://schemas.openxmlformats.org/officeDocument/2006/relationships/image" Target="../media/image56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20" Type="http://schemas.openxmlformats.org/officeDocument/2006/relationships/image" Target="../media/image25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1A007-B504-4396-8104-12AFCE0641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2" y="1325217"/>
            <a:ext cx="9930616" cy="448474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b="1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AN ANALYSIS TO FACILITATE THE STRATEGIC GROWTH OF BUSINESS OPERATIONS IN RIBY THROUGH THE</a:t>
            </a:r>
            <a:br>
              <a:rPr lang="en-US" sz="4000" b="1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</a:br>
            <a:r>
              <a:rPr lang="en-US" sz="4000" b="1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PRIROTIZATION OF BUSINESS ACTIVITIES  </a:t>
            </a:r>
            <a:endParaRPr lang="en-US" sz="4000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3638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70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 defTabSz="857250"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3188" y="496399"/>
            <a:ext cx="6156126" cy="2717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688" spc="-89" dirty="0">
                <a:solidFill>
                  <a:srgbClr val="E66B37"/>
                </a:solidFill>
                <a:latin typeface="Tahoma"/>
                <a:cs typeface="Tahoma"/>
              </a:rPr>
              <a:t>Sum</a:t>
            </a:r>
            <a:r>
              <a:rPr sz="1688" spc="-136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89" dirty="0">
                <a:solidFill>
                  <a:srgbClr val="E66B37"/>
                </a:solidFill>
                <a:latin typeface="Tahoma"/>
                <a:cs typeface="Tahoma"/>
              </a:rPr>
              <a:t>of</a:t>
            </a:r>
            <a:r>
              <a:rPr sz="1688" spc="-136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94" dirty="0">
                <a:solidFill>
                  <a:srgbClr val="E66B37"/>
                </a:solidFill>
                <a:latin typeface="Tahoma"/>
                <a:cs typeface="Tahoma"/>
              </a:rPr>
              <a:t>Total</a:t>
            </a:r>
            <a:r>
              <a:rPr sz="1688" spc="-131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98" dirty="0">
                <a:solidFill>
                  <a:srgbClr val="E66B37"/>
                </a:solidFill>
                <a:latin typeface="Tahoma"/>
                <a:cs typeface="Tahoma"/>
              </a:rPr>
              <a:t>Revenue,</a:t>
            </a:r>
            <a:r>
              <a:rPr sz="1688" spc="-136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89" dirty="0">
                <a:solidFill>
                  <a:srgbClr val="E66B37"/>
                </a:solidFill>
                <a:latin typeface="Tahoma"/>
                <a:cs typeface="Tahoma"/>
              </a:rPr>
              <a:t>Sum</a:t>
            </a:r>
            <a:r>
              <a:rPr sz="1688" spc="-131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89" dirty="0">
                <a:solidFill>
                  <a:srgbClr val="E66B37"/>
                </a:solidFill>
                <a:latin typeface="Tahoma"/>
                <a:cs typeface="Tahoma"/>
              </a:rPr>
              <a:t>of</a:t>
            </a:r>
            <a:r>
              <a:rPr sz="1688" spc="-136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94" dirty="0">
                <a:solidFill>
                  <a:srgbClr val="E66B37"/>
                </a:solidFill>
                <a:latin typeface="Tahoma"/>
                <a:cs typeface="Tahoma"/>
              </a:rPr>
              <a:t>Total</a:t>
            </a:r>
            <a:r>
              <a:rPr sz="1688" spc="-131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52" dirty="0">
                <a:solidFill>
                  <a:srgbClr val="E66B37"/>
                </a:solidFill>
                <a:latin typeface="Tahoma"/>
                <a:cs typeface="Tahoma"/>
              </a:rPr>
              <a:t>Cost</a:t>
            </a:r>
            <a:r>
              <a:rPr sz="1688" spc="-136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103" dirty="0">
                <a:solidFill>
                  <a:srgbClr val="E66B37"/>
                </a:solidFill>
                <a:latin typeface="Tahoma"/>
                <a:cs typeface="Tahoma"/>
              </a:rPr>
              <a:t>and</a:t>
            </a:r>
            <a:r>
              <a:rPr sz="1688" spc="-131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89" dirty="0">
                <a:solidFill>
                  <a:srgbClr val="E66B37"/>
                </a:solidFill>
                <a:latin typeface="Tahoma"/>
                <a:cs typeface="Tahoma"/>
              </a:rPr>
              <a:t>Sum</a:t>
            </a:r>
            <a:r>
              <a:rPr sz="1688" spc="-136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89" dirty="0">
                <a:solidFill>
                  <a:srgbClr val="E66B37"/>
                </a:solidFill>
                <a:latin typeface="Tahoma"/>
                <a:cs typeface="Tahoma"/>
              </a:rPr>
              <a:t>of</a:t>
            </a:r>
            <a:r>
              <a:rPr sz="1688" spc="-131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94" dirty="0">
                <a:solidFill>
                  <a:srgbClr val="E66B37"/>
                </a:solidFill>
                <a:latin typeface="Tahoma"/>
                <a:cs typeface="Tahoma"/>
              </a:rPr>
              <a:t>Total</a:t>
            </a:r>
            <a:r>
              <a:rPr sz="1688" spc="-136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38" dirty="0">
                <a:solidFill>
                  <a:srgbClr val="E66B37"/>
                </a:solidFill>
                <a:latin typeface="Tahoma"/>
                <a:cs typeface="Tahoma"/>
              </a:rPr>
              <a:t>Profit</a:t>
            </a:r>
            <a:r>
              <a:rPr sz="1688" spc="-131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84" dirty="0">
                <a:solidFill>
                  <a:srgbClr val="E66B37"/>
                </a:solidFill>
                <a:latin typeface="Tahoma"/>
                <a:cs typeface="Tahoma"/>
              </a:rPr>
              <a:t>by</a:t>
            </a:r>
            <a:r>
              <a:rPr sz="1688" spc="-136" dirty="0">
                <a:solidFill>
                  <a:srgbClr val="E66B37"/>
                </a:solidFill>
                <a:latin typeface="Tahoma"/>
                <a:cs typeface="Tahoma"/>
              </a:rPr>
              <a:t> </a:t>
            </a:r>
            <a:r>
              <a:rPr sz="1688" spc="-94" dirty="0">
                <a:solidFill>
                  <a:srgbClr val="E66B37"/>
                </a:solidFill>
                <a:latin typeface="Tahoma"/>
                <a:cs typeface="Tahoma"/>
              </a:rPr>
              <a:t>Year</a:t>
            </a:r>
            <a:endParaRPr sz="1688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57430" y="1429055"/>
            <a:ext cx="7940873" cy="4798814"/>
            <a:chOff x="1590125" y="1524325"/>
            <a:chExt cx="8470265" cy="5118735"/>
          </a:xfrm>
        </p:grpSpPr>
        <p:sp>
          <p:nvSpPr>
            <p:cNvPr id="6" name="object 6"/>
            <p:cNvSpPr/>
            <p:nvPr/>
          </p:nvSpPr>
          <p:spPr>
            <a:xfrm>
              <a:off x="1590116" y="6181001"/>
              <a:ext cx="4011295" cy="9525"/>
            </a:xfrm>
            <a:custGeom>
              <a:avLst/>
              <a:gdLst/>
              <a:ahLst/>
              <a:cxnLst/>
              <a:rect l="l" t="t" r="r" b="b"/>
              <a:pathLst>
                <a:path w="401129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1295" h="9525">
                  <a:moveTo>
                    <a:pt x="66687" y="0"/>
                  </a:moveTo>
                  <a:lnTo>
                    <a:pt x="57162" y="0"/>
                  </a:lnTo>
                  <a:lnTo>
                    <a:pt x="57162" y="9525"/>
                  </a:lnTo>
                  <a:lnTo>
                    <a:pt x="66687" y="9525"/>
                  </a:lnTo>
                  <a:lnTo>
                    <a:pt x="66687" y="0"/>
                  </a:lnTo>
                  <a:close/>
                </a:path>
                <a:path w="4011295" h="9525">
                  <a:moveTo>
                    <a:pt x="123863" y="0"/>
                  </a:moveTo>
                  <a:lnTo>
                    <a:pt x="114325" y="0"/>
                  </a:lnTo>
                  <a:lnTo>
                    <a:pt x="114325" y="9525"/>
                  </a:lnTo>
                  <a:lnTo>
                    <a:pt x="123863" y="9525"/>
                  </a:lnTo>
                  <a:lnTo>
                    <a:pt x="123863" y="0"/>
                  </a:lnTo>
                  <a:close/>
                </a:path>
                <a:path w="4011295" h="9525">
                  <a:moveTo>
                    <a:pt x="181025" y="0"/>
                  </a:moveTo>
                  <a:lnTo>
                    <a:pt x="171488" y="0"/>
                  </a:lnTo>
                  <a:lnTo>
                    <a:pt x="171488" y="9525"/>
                  </a:lnTo>
                  <a:lnTo>
                    <a:pt x="181025" y="9525"/>
                  </a:lnTo>
                  <a:lnTo>
                    <a:pt x="181025" y="0"/>
                  </a:lnTo>
                  <a:close/>
                </a:path>
                <a:path w="4011295" h="9525">
                  <a:moveTo>
                    <a:pt x="238188" y="0"/>
                  </a:moveTo>
                  <a:lnTo>
                    <a:pt x="228663" y="0"/>
                  </a:lnTo>
                  <a:lnTo>
                    <a:pt x="228663" y="9525"/>
                  </a:lnTo>
                  <a:lnTo>
                    <a:pt x="238188" y="9525"/>
                  </a:lnTo>
                  <a:lnTo>
                    <a:pt x="238188" y="0"/>
                  </a:lnTo>
                  <a:close/>
                </a:path>
                <a:path w="4011295" h="9525">
                  <a:moveTo>
                    <a:pt x="295351" y="0"/>
                  </a:moveTo>
                  <a:lnTo>
                    <a:pt x="285826" y="0"/>
                  </a:lnTo>
                  <a:lnTo>
                    <a:pt x="285826" y="9525"/>
                  </a:lnTo>
                  <a:lnTo>
                    <a:pt x="295351" y="9525"/>
                  </a:lnTo>
                  <a:lnTo>
                    <a:pt x="295351" y="0"/>
                  </a:lnTo>
                  <a:close/>
                </a:path>
                <a:path w="4011295" h="9525">
                  <a:moveTo>
                    <a:pt x="352513" y="0"/>
                  </a:moveTo>
                  <a:lnTo>
                    <a:pt x="342988" y="0"/>
                  </a:lnTo>
                  <a:lnTo>
                    <a:pt x="342988" y="9525"/>
                  </a:lnTo>
                  <a:lnTo>
                    <a:pt x="352513" y="9525"/>
                  </a:lnTo>
                  <a:lnTo>
                    <a:pt x="352513" y="0"/>
                  </a:lnTo>
                  <a:close/>
                </a:path>
                <a:path w="4011295" h="9525">
                  <a:moveTo>
                    <a:pt x="409676" y="0"/>
                  </a:moveTo>
                  <a:lnTo>
                    <a:pt x="400151" y="0"/>
                  </a:lnTo>
                  <a:lnTo>
                    <a:pt x="400151" y="9525"/>
                  </a:lnTo>
                  <a:lnTo>
                    <a:pt x="409676" y="9525"/>
                  </a:lnTo>
                  <a:lnTo>
                    <a:pt x="409676" y="0"/>
                  </a:lnTo>
                  <a:close/>
                </a:path>
                <a:path w="4011295" h="9525">
                  <a:moveTo>
                    <a:pt x="466839" y="0"/>
                  </a:moveTo>
                  <a:lnTo>
                    <a:pt x="457314" y="0"/>
                  </a:lnTo>
                  <a:lnTo>
                    <a:pt x="457314" y="9525"/>
                  </a:lnTo>
                  <a:lnTo>
                    <a:pt x="466839" y="9525"/>
                  </a:lnTo>
                  <a:lnTo>
                    <a:pt x="466839" y="0"/>
                  </a:lnTo>
                  <a:close/>
                </a:path>
                <a:path w="4011295" h="9525">
                  <a:moveTo>
                    <a:pt x="524002" y="0"/>
                  </a:moveTo>
                  <a:lnTo>
                    <a:pt x="514477" y="0"/>
                  </a:lnTo>
                  <a:lnTo>
                    <a:pt x="514477" y="9525"/>
                  </a:lnTo>
                  <a:lnTo>
                    <a:pt x="524002" y="9525"/>
                  </a:lnTo>
                  <a:lnTo>
                    <a:pt x="524002" y="0"/>
                  </a:lnTo>
                  <a:close/>
                </a:path>
                <a:path w="4011295" h="9525">
                  <a:moveTo>
                    <a:pt x="581164" y="0"/>
                  </a:moveTo>
                  <a:lnTo>
                    <a:pt x="571639" y="0"/>
                  </a:lnTo>
                  <a:lnTo>
                    <a:pt x="571639" y="9525"/>
                  </a:lnTo>
                  <a:lnTo>
                    <a:pt x="581164" y="9525"/>
                  </a:lnTo>
                  <a:lnTo>
                    <a:pt x="581164" y="0"/>
                  </a:lnTo>
                  <a:close/>
                </a:path>
                <a:path w="4011295" h="9525">
                  <a:moveTo>
                    <a:pt x="638327" y="0"/>
                  </a:moveTo>
                  <a:lnTo>
                    <a:pt x="628802" y="0"/>
                  </a:lnTo>
                  <a:lnTo>
                    <a:pt x="628802" y="9525"/>
                  </a:lnTo>
                  <a:lnTo>
                    <a:pt x="638327" y="9525"/>
                  </a:lnTo>
                  <a:lnTo>
                    <a:pt x="638327" y="0"/>
                  </a:lnTo>
                  <a:close/>
                </a:path>
                <a:path w="4011295" h="9525">
                  <a:moveTo>
                    <a:pt x="695502" y="0"/>
                  </a:moveTo>
                  <a:lnTo>
                    <a:pt x="685965" y="0"/>
                  </a:lnTo>
                  <a:lnTo>
                    <a:pt x="685965" y="9525"/>
                  </a:lnTo>
                  <a:lnTo>
                    <a:pt x="695502" y="9525"/>
                  </a:lnTo>
                  <a:lnTo>
                    <a:pt x="695502" y="0"/>
                  </a:lnTo>
                  <a:close/>
                </a:path>
                <a:path w="4011295" h="9525">
                  <a:moveTo>
                    <a:pt x="752665" y="0"/>
                  </a:moveTo>
                  <a:lnTo>
                    <a:pt x="743127" y="0"/>
                  </a:lnTo>
                  <a:lnTo>
                    <a:pt x="743127" y="9525"/>
                  </a:lnTo>
                  <a:lnTo>
                    <a:pt x="752665" y="9525"/>
                  </a:lnTo>
                  <a:lnTo>
                    <a:pt x="752665" y="0"/>
                  </a:lnTo>
                  <a:close/>
                </a:path>
                <a:path w="4011295" h="9525">
                  <a:moveTo>
                    <a:pt x="809828" y="0"/>
                  </a:moveTo>
                  <a:lnTo>
                    <a:pt x="800303" y="0"/>
                  </a:lnTo>
                  <a:lnTo>
                    <a:pt x="800303" y="9525"/>
                  </a:lnTo>
                  <a:lnTo>
                    <a:pt x="809828" y="9525"/>
                  </a:lnTo>
                  <a:lnTo>
                    <a:pt x="809828" y="0"/>
                  </a:lnTo>
                  <a:close/>
                </a:path>
                <a:path w="4011295" h="9525">
                  <a:moveTo>
                    <a:pt x="866990" y="0"/>
                  </a:moveTo>
                  <a:lnTo>
                    <a:pt x="857465" y="0"/>
                  </a:lnTo>
                  <a:lnTo>
                    <a:pt x="857465" y="9525"/>
                  </a:lnTo>
                  <a:lnTo>
                    <a:pt x="866990" y="9525"/>
                  </a:lnTo>
                  <a:lnTo>
                    <a:pt x="866990" y="0"/>
                  </a:lnTo>
                  <a:close/>
                </a:path>
                <a:path w="4011295" h="9525">
                  <a:moveTo>
                    <a:pt x="924153" y="0"/>
                  </a:moveTo>
                  <a:lnTo>
                    <a:pt x="914628" y="0"/>
                  </a:lnTo>
                  <a:lnTo>
                    <a:pt x="914628" y="9525"/>
                  </a:lnTo>
                  <a:lnTo>
                    <a:pt x="924153" y="9525"/>
                  </a:lnTo>
                  <a:lnTo>
                    <a:pt x="924153" y="0"/>
                  </a:lnTo>
                  <a:close/>
                </a:path>
                <a:path w="4011295" h="9525">
                  <a:moveTo>
                    <a:pt x="981316" y="0"/>
                  </a:moveTo>
                  <a:lnTo>
                    <a:pt x="971791" y="0"/>
                  </a:lnTo>
                  <a:lnTo>
                    <a:pt x="971791" y="9525"/>
                  </a:lnTo>
                  <a:lnTo>
                    <a:pt x="981316" y="9525"/>
                  </a:lnTo>
                  <a:lnTo>
                    <a:pt x="981316" y="0"/>
                  </a:lnTo>
                  <a:close/>
                </a:path>
                <a:path w="4011295" h="9525">
                  <a:moveTo>
                    <a:pt x="1038479" y="0"/>
                  </a:moveTo>
                  <a:lnTo>
                    <a:pt x="1028954" y="0"/>
                  </a:lnTo>
                  <a:lnTo>
                    <a:pt x="1028954" y="9525"/>
                  </a:lnTo>
                  <a:lnTo>
                    <a:pt x="1038479" y="9525"/>
                  </a:lnTo>
                  <a:lnTo>
                    <a:pt x="1038479" y="0"/>
                  </a:lnTo>
                  <a:close/>
                </a:path>
                <a:path w="4011295" h="9525">
                  <a:moveTo>
                    <a:pt x="1095641" y="0"/>
                  </a:moveTo>
                  <a:lnTo>
                    <a:pt x="1086116" y="0"/>
                  </a:lnTo>
                  <a:lnTo>
                    <a:pt x="1086116" y="9525"/>
                  </a:lnTo>
                  <a:lnTo>
                    <a:pt x="1095641" y="9525"/>
                  </a:lnTo>
                  <a:lnTo>
                    <a:pt x="1095641" y="0"/>
                  </a:lnTo>
                  <a:close/>
                </a:path>
                <a:path w="4011295" h="9525">
                  <a:moveTo>
                    <a:pt x="1152804" y="0"/>
                  </a:moveTo>
                  <a:lnTo>
                    <a:pt x="1143279" y="0"/>
                  </a:lnTo>
                  <a:lnTo>
                    <a:pt x="1143279" y="9525"/>
                  </a:lnTo>
                  <a:lnTo>
                    <a:pt x="1152804" y="9525"/>
                  </a:lnTo>
                  <a:lnTo>
                    <a:pt x="1152804" y="0"/>
                  </a:lnTo>
                  <a:close/>
                </a:path>
                <a:path w="4011295" h="9525">
                  <a:moveTo>
                    <a:pt x="1209967" y="0"/>
                  </a:moveTo>
                  <a:lnTo>
                    <a:pt x="1200442" y="0"/>
                  </a:lnTo>
                  <a:lnTo>
                    <a:pt x="1200442" y="9525"/>
                  </a:lnTo>
                  <a:lnTo>
                    <a:pt x="1209967" y="9525"/>
                  </a:lnTo>
                  <a:lnTo>
                    <a:pt x="1209967" y="0"/>
                  </a:lnTo>
                  <a:close/>
                </a:path>
                <a:path w="4011295" h="9525">
                  <a:moveTo>
                    <a:pt x="1267129" y="0"/>
                  </a:moveTo>
                  <a:lnTo>
                    <a:pt x="1257604" y="0"/>
                  </a:lnTo>
                  <a:lnTo>
                    <a:pt x="1257604" y="9525"/>
                  </a:lnTo>
                  <a:lnTo>
                    <a:pt x="1267129" y="9525"/>
                  </a:lnTo>
                  <a:lnTo>
                    <a:pt x="1267129" y="0"/>
                  </a:lnTo>
                  <a:close/>
                </a:path>
                <a:path w="4011295" h="9525">
                  <a:moveTo>
                    <a:pt x="1324305" y="0"/>
                  </a:moveTo>
                  <a:lnTo>
                    <a:pt x="1314767" y="0"/>
                  </a:lnTo>
                  <a:lnTo>
                    <a:pt x="1314767" y="9525"/>
                  </a:lnTo>
                  <a:lnTo>
                    <a:pt x="1324305" y="9525"/>
                  </a:lnTo>
                  <a:lnTo>
                    <a:pt x="1324305" y="0"/>
                  </a:lnTo>
                  <a:close/>
                </a:path>
                <a:path w="4011295" h="9525">
                  <a:moveTo>
                    <a:pt x="1381467" y="0"/>
                  </a:moveTo>
                  <a:lnTo>
                    <a:pt x="1371930" y="0"/>
                  </a:lnTo>
                  <a:lnTo>
                    <a:pt x="1371930" y="9525"/>
                  </a:lnTo>
                  <a:lnTo>
                    <a:pt x="1381467" y="9525"/>
                  </a:lnTo>
                  <a:lnTo>
                    <a:pt x="1381467" y="0"/>
                  </a:lnTo>
                  <a:close/>
                </a:path>
                <a:path w="4011295" h="9525">
                  <a:moveTo>
                    <a:pt x="1438630" y="0"/>
                  </a:moveTo>
                  <a:lnTo>
                    <a:pt x="1429105" y="0"/>
                  </a:lnTo>
                  <a:lnTo>
                    <a:pt x="1429105" y="9525"/>
                  </a:lnTo>
                  <a:lnTo>
                    <a:pt x="1438630" y="9525"/>
                  </a:lnTo>
                  <a:lnTo>
                    <a:pt x="1438630" y="0"/>
                  </a:lnTo>
                  <a:close/>
                </a:path>
                <a:path w="4011295" h="9525">
                  <a:moveTo>
                    <a:pt x="1495793" y="0"/>
                  </a:moveTo>
                  <a:lnTo>
                    <a:pt x="1486268" y="0"/>
                  </a:lnTo>
                  <a:lnTo>
                    <a:pt x="1486268" y="9525"/>
                  </a:lnTo>
                  <a:lnTo>
                    <a:pt x="1495793" y="9525"/>
                  </a:lnTo>
                  <a:lnTo>
                    <a:pt x="1495793" y="0"/>
                  </a:lnTo>
                  <a:close/>
                </a:path>
                <a:path w="4011295" h="9525">
                  <a:moveTo>
                    <a:pt x="1552956" y="0"/>
                  </a:moveTo>
                  <a:lnTo>
                    <a:pt x="1543431" y="0"/>
                  </a:lnTo>
                  <a:lnTo>
                    <a:pt x="1543431" y="9525"/>
                  </a:lnTo>
                  <a:lnTo>
                    <a:pt x="1552956" y="9525"/>
                  </a:lnTo>
                  <a:lnTo>
                    <a:pt x="1552956" y="0"/>
                  </a:lnTo>
                  <a:close/>
                </a:path>
                <a:path w="4011295" h="9525">
                  <a:moveTo>
                    <a:pt x="1610118" y="0"/>
                  </a:moveTo>
                  <a:lnTo>
                    <a:pt x="1600593" y="0"/>
                  </a:lnTo>
                  <a:lnTo>
                    <a:pt x="1600593" y="9525"/>
                  </a:lnTo>
                  <a:lnTo>
                    <a:pt x="1610118" y="9525"/>
                  </a:lnTo>
                  <a:lnTo>
                    <a:pt x="1610118" y="0"/>
                  </a:lnTo>
                  <a:close/>
                </a:path>
                <a:path w="4011295" h="9525">
                  <a:moveTo>
                    <a:pt x="1667281" y="0"/>
                  </a:moveTo>
                  <a:lnTo>
                    <a:pt x="1657756" y="0"/>
                  </a:lnTo>
                  <a:lnTo>
                    <a:pt x="1657756" y="9525"/>
                  </a:lnTo>
                  <a:lnTo>
                    <a:pt x="1667281" y="9525"/>
                  </a:lnTo>
                  <a:lnTo>
                    <a:pt x="1667281" y="0"/>
                  </a:lnTo>
                  <a:close/>
                </a:path>
                <a:path w="4011295" h="9525">
                  <a:moveTo>
                    <a:pt x="1724444" y="0"/>
                  </a:moveTo>
                  <a:lnTo>
                    <a:pt x="1714919" y="0"/>
                  </a:lnTo>
                  <a:lnTo>
                    <a:pt x="1714919" y="9525"/>
                  </a:lnTo>
                  <a:lnTo>
                    <a:pt x="1724444" y="9525"/>
                  </a:lnTo>
                  <a:lnTo>
                    <a:pt x="1724444" y="0"/>
                  </a:lnTo>
                  <a:close/>
                </a:path>
                <a:path w="4011295" h="9525">
                  <a:moveTo>
                    <a:pt x="1781606" y="0"/>
                  </a:moveTo>
                  <a:lnTo>
                    <a:pt x="1772081" y="0"/>
                  </a:lnTo>
                  <a:lnTo>
                    <a:pt x="1772081" y="9525"/>
                  </a:lnTo>
                  <a:lnTo>
                    <a:pt x="1781606" y="9525"/>
                  </a:lnTo>
                  <a:lnTo>
                    <a:pt x="1781606" y="0"/>
                  </a:lnTo>
                  <a:close/>
                </a:path>
                <a:path w="4011295" h="9525">
                  <a:moveTo>
                    <a:pt x="1838769" y="0"/>
                  </a:moveTo>
                  <a:lnTo>
                    <a:pt x="1829244" y="0"/>
                  </a:lnTo>
                  <a:lnTo>
                    <a:pt x="1829244" y="9525"/>
                  </a:lnTo>
                  <a:lnTo>
                    <a:pt x="1838769" y="9525"/>
                  </a:lnTo>
                  <a:lnTo>
                    <a:pt x="1838769" y="0"/>
                  </a:lnTo>
                  <a:close/>
                </a:path>
                <a:path w="4011295" h="9525">
                  <a:moveTo>
                    <a:pt x="1895932" y="0"/>
                  </a:moveTo>
                  <a:lnTo>
                    <a:pt x="1886407" y="0"/>
                  </a:lnTo>
                  <a:lnTo>
                    <a:pt x="1886407" y="9525"/>
                  </a:lnTo>
                  <a:lnTo>
                    <a:pt x="1895932" y="9525"/>
                  </a:lnTo>
                  <a:lnTo>
                    <a:pt x="1895932" y="0"/>
                  </a:lnTo>
                  <a:close/>
                </a:path>
                <a:path w="4011295" h="9525">
                  <a:moveTo>
                    <a:pt x="1953107" y="0"/>
                  </a:moveTo>
                  <a:lnTo>
                    <a:pt x="1943569" y="0"/>
                  </a:lnTo>
                  <a:lnTo>
                    <a:pt x="1943569" y="9525"/>
                  </a:lnTo>
                  <a:lnTo>
                    <a:pt x="1953107" y="9525"/>
                  </a:lnTo>
                  <a:lnTo>
                    <a:pt x="1953107" y="0"/>
                  </a:lnTo>
                  <a:close/>
                </a:path>
                <a:path w="4011295" h="9525">
                  <a:moveTo>
                    <a:pt x="2010270" y="0"/>
                  </a:moveTo>
                  <a:lnTo>
                    <a:pt x="2000732" y="0"/>
                  </a:lnTo>
                  <a:lnTo>
                    <a:pt x="2000732" y="9525"/>
                  </a:lnTo>
                  <a:lnTo>
                    <a:pt x="2010270" y="9525"/>
                  </a:lnTo>
                  <a:lnTo>
                    <a:pt x="2010270" y="0"/>
                  </a:lnTo>
                  <a:close/>
                </a:path>
                <a:path w="4011295" h="9525">
                  <a:moveTo>
                    <a:pt x="2067433" y="0"/>
                  </a:moveTo>
                  <a:lnTo>
                    <a:pt x="2057908" y="0"/>
                  </a:lnTo>
                  <a:lnTo>
                    <a:pt x="2057908" y="9525"/>
                  </a:lnTo>
                  <a:lnTo>
                    <a:pt x="2067433" y="9525"/>
                  </a:lnTo>
                  <a:lnTo>
                    <a:pt x="2067433" y="0"/>
                  </a:lnTo>
                  <a:close/>
                </a:path>
                <a:path w="4011295" h="9525">
                  <a:moveTo>
                    <a:pt x="2124595" y="0"/>
                  </a:moveTo>
                  <a:lnTo>
                    <a:pt x="2115070" y="0"/>
                  </a:lnTo>
                  <a:lnTo>
                    <a:pt x="2115070" y="9525"/>
                  </a:lnTo>
                  <a:lnTo>
                    <a:pt x="2124595" y="9525"/>
                  </a:lnTo>
                  <a:lnTo>
                    <a:pt x="2124595" y="0"/>
                  </a:lnTo>
                  <a:close/>
                </a:path>
                <a:path w="4011295" h="9525">
                  <a:moveTo>
                    <a:pt x="2181758" y="0"/>
                  </a:moveTo>
                  <a:lnTo>
                    <a:pt x="2172233" y="0"/>
                  </a:lnTo>
                  <a:lnTo>
                    <a:pt x="2172233" y="9525"/>
                  </a:lnTo>
                  <a:lnTo>
                    <a:pt x="2181758" y="9525"/>
                  </a:lnTo>
                  <a:lnTo>
                    <a:pt x="2181758" y="0"/>
                  </a:lnTo>
                  <a:close/>
                </a:path>
                <a:path w="4011295" h="9525">
                  <a:moveTo>
                    <a:pt x="2238921" y="0"/>
                  </a:moveTo>
                  <a:lnTo>
                    <a:pt x="2229396" y="0"/>
                  </a:lnTo>
                  <a:lnTo>
                    <a:pt x="2229396" y="9525"/>
                  </a:lnTo>
                  <a:lnTo>
                    <a:pt x="2238921" y="9525"/>
                  </a:lnTo>
                  <a:lnTo>
                    <a:pt x="2238921" y="0"/>
                  </a:lnTo>
                  <a:close/>
                </a:path>
                <a:path w="4011295" h="9525">
                  <a:moveTo>
                    <a:pt x="2296083" y="0"/>
                  </a:moveTo>
                  <a:lnTo>
                    <a:pt x="2286558" y="0"/>
                  </a:lnTo>
                  <a:lnTo>
                    <a:pt x="2286558" y="9525"/>
                  </a:lnTo>
                  <a:lnTo>
                    <a:pt x="2296083" y="9525"/>
                  </a:lnTo>
                  <a:lnTo>
                    <a:pt x="2296083" y="0"/>
                  </a:lnTo>
                  <a:close/>
                </a:path>
                <a:path w="4011295" h="9525">
                  <a:moveTo>
                    <a:pt x="2353246" y="0"/>
                  </a:moveTo>
                  <a:lnTo>
                    <a:pt x="2343721" y="0"/>
                  </a:lnTo>
                  <a:lnTo>
                    <a:pt x="2343721" y="9525"/>
                  </a:lnTo>
                  <a:lnTo>
                    <a:pt x="2353246" y="9525"/>
                  </a:lnTo>
                  <a:lnTo>
                    <a:pt x="2353246" y="0"/>
                  </a:lnTo>
                  <a:close/>
                </a:path>
                <a:path w="4011295" h="9525">
                  <a:moveTo>
                    <a:pt x="2410409" y="0"/>
                  </a:moveTo>
                  <a:lnTo>
                    <a:pt x="2400884" y="0"/>
                  </a:lnTo>
                  <a:lnTo>
                    <a:pt x="2400884" y="9525"/>
                  </a:lnTo>
                  <a:lnTo>
                    <a:pt x="2410409" y="9525"/>
                  </a:lnTo>
                  <a:lnTo>
                    <a:pt x="2410409" y="0"/>
                  </a:lnTo>
                  <a:close/>
                </a:path>
                <a:path w="4011295" h="9525">
                  <a:moveTo>
                    <a:pt x="2467572" y="0"/>
                  </a:moveTo>
                  <a:lnTo>
                    <a:pt x="2458047" y="0"/>
                  </a:lnTo>
                  <a:lnTo>
                    <a:pt x="2458047" y="9525"/>
                  </a:lnTo>
                  <a:lnTo>
                    <a:pt x="2467572" y="9525"/>
                  </a:lnTo>
                  <a:lnTo>
                    <a:pt x="2467572" y="0"/>
                  </a:lnTo>
                  <a:close/>
                </a:path>
                <a:path w="4011295" h="9525">
                  <a:moveTo>
                    <a:pt x="2524747" y="0"/>
                  </a:moveTo>
                  <a:lnTo>
                    <a:pt x="2515209" y="0"/>
                  </a:lnTo>
                  <a:lnTo>
                    <a:pt x="2515209" y="9525"/>
                  </a:lnTo>
                  <a:lnTo>
                    <a:pt x="2524747" y="9525"/>
                  </a:lnTo>
                  <a:lnTo>
                    <a:pt x="2524747" y="0"/>
                  </a:lnTo>
                  <a:close/>
                </a:path>
                <a:path w="4011295" h="9525">
                  <a:moveTo>
                    <a:pt x="2581910" y="0"/>
                  </a:moveTo>
                  <a:lnTo>
                    <a:pt x="2572372" y="0"/>
                  </a:lnTo>
                  <a:lnTo>
                    <a:pt x="2572372" y="9525"/>
                  </a:lnTo>
                  <a:lnTo>
                    <a:pt x="2581910" y="9525"/>
                  </a:lnTo>
                  <a:lnTo>
                    <a:pt x="2581910" y="0"/>
                  </a:lnTo>
                  <a:close/>
                </a:path>
                <a:path w="4011295" h="9525">
                  <a:moveTo>
                    <a:pt x="2639072" y="0"/>
                  </a:moveTo>
                  <a:lnTo>
                    <a:pt x="2629547" y="0"/>
                  </a:lnTo>
                  <a:lnTo>
                    <a:pt x="2629547" y="9525"/>
                  </a:lnTo>
                  <a:lnTo>
                    <a:pt x="2639072" y="9525"/>
                  </a:lnTo>
                  <a:lnTo>
                    <a:pt x="2639072" y="0"/>
                  </a:lnTo>
                  <a:close/>
                </a:path>
                <a:path w="4011295" h="9525">
                  <a:moveTo>
                    <a:pt x="2696235" y="0"/>
                  </a:moveTo>
                  <a:lnTo>
                    <a:pt x="2686710" y="0"/>
                  </a:lnTo>
                  <a:lnTo>
                    <a:pt x="2686710" y="9525"/>
                  </a:lnTo>
                  <a:lnTo>
                    <a:pt x="2696235" y="9525"/>
                  </a:lnTo>
                  <a:lnTo>
                    <a:pt x="2696235" y="0"/>
                  </a:lnTo>
                  <a:close/>
                </a:path>
                <a:path w="4011295" h="9525">
                  <a:moveTo>
                    <a:pt x="2753398" y="0"/>
                  </a:moveTo>
                  <a:lnTo>
                    <a:pt x="2743873" y="0"/>
                  </a:lnTo>
                  <a:lnTo>
                    <a:pt x="2743873" y="9525"/>
                  </a:lnTo>
                  <a:lnTo>
                    <a:pt x="2753398" y="9525"/>
                  </a:lnTo>
                  <a:lnTo>
                    <a:pt x="2753398" y="0"/>
                  </a:lnTo>
                  <a:close/>
                </a:path>
                <a:path w="4011295" h="9525">
                  <a:moveTo>
                    <a:pt x="2810560" y="0"/>
                  </a:moveTo>
                  <a:lnTo>
                    <a:pt x="2801035" y="0"/>
                  </a:lnTo>
                  <a:lnTo>
                    <a:pt x="2801035" y="9525"/>
                  </a:lnTo>
                  <a:lnTo>
                    <a:pt x="2810560" y="9525"/>
                  </a:lnTo>
                  <a:lnTo>
                    <a:pt x="2810560" y="0"/>
                  </a:lnTo>
                  <a:close/>
                </a:path>
                <a:path w="4011295" h="9525">
                  <a:moveTo>
                    <a:pt x="2867723" y="0"/>
                  </a:moveTo>
                  <a:lnTo>
                    <a:pt x="2858198" y="0"/>
                  </a:lnTo>
                  <a:lnTo>
                    <a:pt x="2858198" y="9525"/>
                  </a:lnTo>
                  <a:lnTo>
                    <a:pt x="2867723" y="9525"/>
                  </a:lnTo>
                  <a:lnTo>
                    <a:pt x="2867723" y="0"/>
                  </a:lnTo>
                  <a:close/>
                </a:path>
                <a:path w="4011295" h="9525">
                  <a:moveTo>
                    <a:pt x="2924886" y="0"/>
                  </a:moveTo>
                  <a:lnTo>
                    <a:pt x="2915361" y="0"/>
                  </a:lnTo>
                  <a:lnTo>
                    <a:pt x="2915361" y="9525"/>
                  </a:lnTo>
                  <a:lnTo>
                    <a:pt x="2924886" y="9525"/>
                  </a:lnTo>
                  <a:lnTo>
                    <a:pt x="2924886" y="0"/>
                  </a:lnTo>
                  <a:close/>
                </a:path>
                <a:path w="4011295" h="9525">
                  <a:moveTo>
                    <a:pt x="2982049" y="0"/>
                  </a:moveTo>
                  <a:lnTo>
                    <a:pt x="2972524" y="0"/>
                  </a:lnTo>
                  <a:lnTo>
                    <a:pt x="2972524" y="9525"/>
                  </a:lnTo>
                  <a:lnTo>
                    <a:pt x="2982049" y="9525"/>
                  </a:lnTo>
                  <a:lnTo>
                    <a:pt x="2982049" y="0"/>
                  </a:lnTo>
                  <a:close/>
                </a:path>
                <a:path w="4011295" h="9525">
                  <a:moveTo>
                    <a:pt x="3039211" y="0"/>
                  </a:moveTo>
                  <a:lnTo>
                    <a:pt x="3029686" y="0"/>
                  </a:lnTo>
                  <a:lnTo>
                    <a:pt x="3029686" y="9525"/>
                  </a:lnTo>
                  <a:lnTo>
                    <a:pt x="3039211" y="9525"/>
                  </a:lnTo>
                  <a:lnTo>
                    <a:pt x="3039211" y="0"/>
                  </a:lnTo>
                  <a:close/>
                </a:path>
                <a:path w="4011295" h="9525">
                  <a:moveTo>
                    <a:pt x="3096374" y="0"/>
                  </a:moveTo>
                  <a:lnTo>
                    <a:pt x="3086849" y="0"/>
                  </a:lnTo>
                  <a:lnTo>
                    <a:pt x="3086849" y="9525"/>
                  </a:lnTo>
                  <a:lnTo>
                    <a:pt x="3096374" y="9525"/>
                  </a:lnTo>
                  <a:lnTo>
                    <a:pt x="3096374" y="0"/>
                  </a:lnTo>
                  <a:close/>
                </a:path>
                <a:path w="4011295" h="9525">
                  <a:moveTo>
                    <a:pt x="3153549" y="0"/>
                  </a:moveTo>
                  <a:lnTo>
                    <a:pt x="3144012" y="0"/>
                  </a:lnTo>
                  <a:lnTo>
                    <a:pt x="3144012" y="9525"/>
                  </a:lnTo>
                  <a:lnTo>
                    <a:pt x="3153549" y="9525"/>
                  </a:lnTo>
                  <a:lnTo>
                    <a:pt x="3153549" y="0"/>
                  </a:lnTo>
                  <a:close/>
                </a:path>
                <a:path w="4011295" h="9525">
                  <a:moveTo>
                    <a:pt x="3210712" y="0"/>
                  </a:moveTo>
                  <a:lnTo>
                    <a:pt x="3201174" y="0"/>
                  </a:lnTo>
                  <a:lnTo>
                    <a:pt x="3201174" y="9525"/>
                  </a:lnTo>
                  <a:lnTo>
                    <a:pt x="3210712" y="9525"/>
                  </a:lnTo>
                  <a:lnTo>
                    <a:pt x="3210712" y="0"/>
                  </a:lnTo>
                  <a:close/>
                </a:path>
                <a:path w="4011295" h="9525">
                  <a:moveTo>
                    <a:pt x="3267875" y="0"/>
                  </a:moveTo>
                  <a:lnTo>
                    <a:pt x="3258350" y="0"/>
                  </a:lnTo>
                  <a:lnTo>
                    <a:pt x="3258350" y="9525"/>
                  </a:lnTo>
                  <a:lnTo>
                    <a:pt x="3267875" y="9525"/>
                  </a:lnTo>
                  <a:lnTo>
                    <a:pt x="3267875" y="0"/>
                  </a:lnTo>
                  <a:close/>
                </a:path>
                <a:path w="4011295" h="9525">
                  <a:moveTo>
                    <a:pt x="3325037" y="0"/>
                  </a:moveTo>
                  <a:lnTo>
                    <a:pt x="3315512" y="0"/>
                  </a:lnTo>
                  <a:lnTo>
                    <a:pt x="3315512" y="9525"/>
                  </a:lnTo>
                  <a:lnTo>
                    <a:pt x="3325037" y="9525"/>
                  </a:lnTo>
                  <a:lnTo>
                    <a:pt x="3325037" y="0"/>
                  </a:lnTo>
                  <a:close/>
                </a:path>
                <a:path w="4011295" h="9525">
                  <a:moveTo>
                    <a:pt x="3382200" y="0"/>
                  </a:moveTo>
                  <a:lnTo>
                    <a:pt x="3372675" y="0"/>
                  </a:lnTo>
                  <a:lnTo>
                    <a:pt x="3372675" y="9525"/>
                  </a:lnTo>
                  <a:lnTo>
                    <a:pt x="3382200" y="9525"/>
                  </a:lnTo>
                  <a:lnTo>
                    <a:pt x="3382200" y="0"/>
                  </a:lnTo>
                  <a:close/>
                </a:path>
                <a:path w="4011295" h="9525">
                  <a:moveTo>
                    <a:pt x="3439363" y="0"/>
                  </a:moveTo>
                  <a:lnTo>
                    <a:pt x="3429838" y="0"/>
                  </a:lnTo>
                  <a:lnTo>
                    <a:pt x="3429838" y="9525"/>
                  </a:lnTo>
                  <a:lnTo>
                    <a:pt x="3439363" y="9525"/>
                  </a:lnTo>
                  <a:lnTo>
                    <a:pt x="3439363" y="0"/>
                  </a:lnTo>
                  <a:close/>
                </a:path>
                <a:path w="4011295" h="9525">
                  <a:moveTo>
                    <a:pt x="3496526" y="0"/>
                  </a:moveTo>
                  <a:lnTo>
                    <a:pt x="3487001" y="0"/>
                  </a:lnTo>
                  <a:lnTo>
                    <a:pt x="3487001" y="9525"/>
                  </a:lnTo>
                  <a:lnTo>
                    <a:pt x="3496526" y="9525"/>
                  </a:lnTo>
                  <a:lnTo>
                    <a:pt x="3496526" y="0"/>
                  </a:lnTo>
                  <a:close/>
                </a:path>
                <a:path w="4011295" h="9525">
                  <a:moveTo>
                    <a:pt x="3553688" y="0"/>
                  </a:moveTo>
                  <a:lnTo>
                    <a:pt x="3544163" y="0"/>
                  </a:lnTo>
                  <a:lnTo>
                    <a:pt x="3544163" y="9525"/>
                  </a:lnTo>
                  <a:lnTo>
                    <a:pt x="3553688" y="9525"/>
                  </a:lnTo>
                  <a:lnTo>
                    <a:pt x="3553688" y="0"/>
                  </a:lnTo>
                  <a:close/>
                </a:path>
                <a:path w="4011295" h="9525">
                  <a:moveTo>
                    <a:pt x="3610851" y="0"/>
                  </a:moveTo>
                  <a:lnTo>
                    <a:pt x="3601326" y="0"/>
                  </a:lnTo>
                  <a:lnTo>
                    <a:pt x="3601326" y="9525"/>
                  </a:lnTo>
                  <a:lnTo>
                    <a:pt x="3610851" y="9525"/>
                  </a:lnTo>
                  <a:lnTo>
                    <a:pt x="3610851" y="0"/>
                  </a:lnTo>
                  <a:close/>
                </a:path>
                <a:path w="4011295" h="9525">
                  <a:moveTo>
                    <a:pt x="3668014" y="0"/>
                  </a:moveTo>
                  <a:lnTo>
                    <a:pt x="3658489" y="0"/>
                  </a:lnTo>
                  <a:lnTo>
                    <a:pt x="3658489" y="9525"/>
                  </a:lnTo>
                  <a:lnTo>
                    <a:pt x="3668014" y="9525"/>
                  </a:lnTo>
                  <a:lnTo>
                    <a:pt x="3668014" y="0"/>
                  </a:lnTo>
                  <a:close/>
                </a:path>
                <a:path w="4011295" h="9525">
                  <a:moveTo>
                    <a:pt x="3725189" y="0"/>
                  </a:moveTo>
                  <a:lnTo>
                    <a:pt x="3715651" y="0"/>
                  </a:lnTo>
                  <a:lnTo>
                    <a:pt x="3715651" y="9525"/>
                  </a:lnTo>
                  <a:lnTo>
                    <a:pt x="3725189" y="9525"/>
                  </a:lnTo>
                  <a:lnTo>
                    <a:pt x="3725189" y="0"/>
                  </a:lnTo>
                  <a:close/>
                </a:path>
                <a:path w="4011295" h="9525">
                  <a:moveTo>
                    <a:pt x="3782352" y="0"/>
                  </a:moveTo>
                  <a:lnTo>
                    <a:pt x="3772814" y="0"/>
                  </a:lnTo>
                  <a:lnTo>
                    <a:pt x="3772814" y="9525"/>
                  </a:lnTo>
                  <a:lnTo>
                    <a:pt x="3782352" y="9525"/>
                  </a:lnTo>
                  <a:lnTo>
                    <a:pt x="3782352" y="0"/>
                  </a:lnTo>
                  <a:close/>
                </a:path>
                <a:path w="4011295" h="9525">
                  <a:moveTo>
                    <a:pt x="3839514" y="0"/>
                  </a:moveTo>
                  <a:lnTo>
                    <a:pt x="3829989" y="0"/>
                  </a:lnTo>
                  <a:lnTo>
                    <a:pt x="3829989" y="9525"/>
                  </a:lnTo>
                  <a:lnTo>
                    <a:pt x="3839514" y="9525"/>
                  </a:lnTo>
                  <a:lnTo>
                    <a:pt x="3839514" y="0"/>
                  </a:lnTo>
                  <a:close/>
                </a:path>
                <a:path w="4011295" h="9525">
                  <a:moveTo>
                    <a:pt x="3896677" y="0"/>
                  </a:moveTo>
                  <a:lnTo>
                    <a:pt x="3887152" y="0"/>
                  </a:lnTo>
                  <a:lnTo>
                    <a:pt x="3887152" y="9525"/>
                  </a:lnTo>
                  <a:lnTo>
                    <a:pt x="3896677" y="9525"/>
                  </a:lnTo>
                  <a:lnTo>
                    <a:pt x="3896677" y="0"/>
                  </a:lnTo>
                  <a:close/>
                </a:path>
                <a:path w="4011295" h="9525">
                  <a:moveTo>
                    <a:pt x="3953840" y="0"/>
                  </a:moveTo>
                  <a:lnTo>
                    <a:pt x="3944315" y="0"/>
                  </a:lnTo>
                  <a:lnTo>
                    <a:pt x="3944315" y="9525"/>
                  </a:lnTo>
                  <a:lnTo>
                    <a:pt x="3953840" y="9525"/>
                  </a:lnTo>
                  <a:lnTo>
                    <a:pt x="3953840" y="0"/>
                  </a:lnTo>
                  <a:close/>
                </a:path>
                <a:path w="4011295" h="9525">
                  <a:moveTo>
                    <a:pt x="4011003" y="0"/>
                  </a:moveTo>
                  <a:lnTo>
                    <a:pt x="4001478" y="0"/>
                  </a:lnTo>
                  <a:lnTo>
                    <a:pt x="4001478" y="9525"/>
                  </a:lnTo>
                  <a:lnTo>
                    <a:pt x="4011003" y="9525"/>
                  </a:lnTo>
                  <a:lnTo>
                    <a:pt x="401100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91594" y="6181001"/>
              <a:ext cx="4011295" cy="9525"/>
            </a:xfrm>
            <a:custGeom>
              <a:avLst/>
              <a:gdLst/>
              <a:ahLst/>
              <a:cxnLst/>
              <a:rect l="l" t="t" r="r" b="b"/>
              <a:pathLst>
                <a:path w="401129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1295" h="9525">
                  <a:moveTo>
                    <a:pt x="66687" y="0"/>
                  </a:moveTo>
                  <a:lnTo>
                    <a:pt x="57162" y="0"/>
                  </a:lnTo>
                  <a:lnTo>
                    <a:pt x="57162" y="9525"/>
                  </a:lnTo>
                  <a:lnTo>
                    <a:pt x="66687" y="9525"/>
                  </a:lnTo>
                  <a:lnTo>
                    <a:pt x="66687" y="0"/>
                  </a:lnTo>
                  <a:close/>
                </a:path>
                <a:path w="4011295" h="9525">
                  <a:moveTo>
                    <a:pt x="123850" y="0"/>
                  </a:moveTo>
                  <a:lnTo>
                    <a:pt x="114325" y="0"/>
                  </a:lnTo>
                  <a:lnTo>
                    <a:pt x="114325" y="9525"/>
                  </a:lnTo>
                  <a:lnTo>
                    <a:pt x="123850" y="9525"/>
                  </a:lnTo>
                  <a:lnTo>
                    <a:pt x="123850" y="0"/>
                  </a:lnTo>
                  <a:close/>
                </a:path>
                <a:path w="4011295" h="9525">
                  <a:moveTo>
                    <a:pt x="181013" y="0"/>
                  </a:moveTo>
                  <a:lnTo>
                    <a:pt x="171488" y="0"/>
                  </a:lnTo>
                  <a:lnTo>
                    <a:pt x="171488" y="9525"/>
                  </a:lnTo>
                  <a:lnTo>
                    <a:pt x="181013" y="9525"/>
                  </a:lnTo>
                  <a:lnTo>
                    <a:pt x="181013" y="0"/>
                  </a:lnTo>
                  <a:close/>
                </a:path>
                <a:path w="4011295" h="9525">
                  <a:moveTo>
                    <a:pt x="238175" y="0"/>
                  </a:moveTo>
                  <a:lnTo>
                    <a:pt x="228650" y="0"/>
                  </a:lnTo>
                  <a:lnTo>
                    <a:pt x="228650" y="9525"/>
                  </a:lnTo>
                  <a:lnTo>
                    <a:pt x="238175" y="9525"/>
                  </a:lnTo>
                  <a:lnTo>
                    <a:pt x="238175" y="0"/>
                  </a:lnTo>
                  <a:close/>
                </a:path>
                <a:path w="4011295" h="9525">
                  <a:moveTo>
                    <a:pt x="295338" y="0"/>
                  </a:moveTo>
                  <a:lnTo>
                    <a:pt x="285813" y="0"/>
                  </a:lnTo>
                  <a:lnTo>
                    <a:pt x="285813" y="9525"/>
                  </a:lnTo>
                  <a:lnTo>
                    <a:pt x="295338" y="9525"/>
                  </a:lnTo>
                  <a:lnTo>
                    <a:pt x="295338" y="0"/>
                  </a:lnTo>
                  <a:close/>
                </a:path>
                <a:path w="4011295" h="9525">
                  <a:moveTo>
                    <a:pt x="352513" y="0"/>
                  </a:moveTo>
                  <a:lnTo>
                    <a:pt x="342976" y="0"/>
                  </a:lnTo>
                  <a:lnTo>
                    <a:pt x="342976" y="9525"/>
                  </a:lnTo>
                  <a:lnTo>
                    <a:pt x="352513" y="9525"/>
                  </a:lnTo>
                  <a:lnTo>
                    <a:pt x="352513" y="0"/>
                  </a:lnTo>
                  <a:close/>
                </a:path>
                <a:path w="4011295" h="9525">
                  <a:moveTo>
                    <a:pt x="409676" y="0"/>
                  </a:moveTo>
                  <a:lnTo>
                    <a:pt x="400138" y="0"/>
                  </a:lnTo>
                  <a:lnTo>
                    <a:pt x="400138" y="9525"/>
                  </a:lnTo>
                  <a:lnTo>
                    <a:pt x="409676" y="9525"/>
                  </a:lnTo>
                  <a:lnTo>
                    <a:pt x="409676" y="0"/>
                  </a:lnTo>
                  <a:close/>
                </a:path>
                <a:path w="4011295" h="9525">
                  <a:moveTo>
                    <a:pt x="466839" y="0"/>
                  </a:moveTo>
                  <a:lnTo>
                    <a:pt x="457314" y="0"/>
                  </a:lnTo>
                  <a:lnTo>
                    <a:pt x="457314" y="9525"/>
                  </a:lnTo>
                  <a:lnTo>
                    <a:pt x="466839" y="9525"/>
                  </a:lnTo>
                  <a:lnTo>
                    <a:pt x="466839" y="0"/>
                  </a:lnTo>
                  <a:close/>
                </a:path>
                <a:path w="4011295" h="9525">
                  <a:moveTo>
                    <a:pt x="524002" y="0"/>
                  </a:moveTo>
                  <a:lnTo>
                    <a:pt x="514477" y="0"/>
                  </a:lnTo>
                  <a:lnTo>
                    <a:pt x="514477" y="9525"/>
                  </a:lnTo>
                  <a:lnTo>
                    <a:pt x="524002" y="9525"/>
                  </a:lnTo>
                  <a:lnTo>
                    <a:pt x="524002" y="0"/>
                  </a:lnTo>
                  <a:close/>
                </a:path>
                <a:path w="4011295" h="9525">
                  <a:moveTo>
                    <a:pt x="581164" y="0"/>
                  </a:moveTo>
                  <a:lnTo>
                    <a:pt x="571639" y="0"/>
                  </a:lnTo>
                  <a:lnTo>
                    <a:pt x="571639" y="9525"/>
                  </a:lnTo>
                  <a:lnTo>
                    <a:pt x="581164" y="9525"/>
                  </a:lnTo>
                  <a:lnTo>
                    <a:pt x="581164" y="0"/>
                  </a:lnTo>
                  <a:close/>
                </a:path>
                <a:path w="4011295" h="9525">
                  <a:moveTo>
                    <a:pt x="638327" y="0"/>
                  </a:moveTo>
                  <a:lnTo>
                    <a:pt x="628802" y="0"/>
                  </a:lnTo>
                  <a:lnTo>
                    <a:pt x="628802" y="9525"/>
                  </a:lnTo>
                  <a:lnTo>
                    <a:pt x="638327" y="9525"/>
                  </a:lnTo>
                  <a:lnTo>
                    <a:pt x="638327" y="0"/>
                  </a:lnTo>
                  <a:close/>
                </a:path>
                <a:path w="4011295" h="9525">
                  <a:moveTo>
                    <a:pt x="695490" y="0"/>
                  </a:moveTo>
                  <a:lnTo>
                    <a:pt x="685965" y="0"/>
                  </a:lnTo>
                  <a:lnTo>
                    <a:pt x="685965" y="9525"/>
                  </a:lnTo>
                  <a:lnTo>
                    <a:pt x="695490" y="9525"/>
                  </a:lnTo>
                  <a:lnTo>
                    <a:pt x="695490" y="0"/>
                  </a:lnTo>
                  <a:close/>
                </a:path>
                <a:path w="4011295" h="9525">
                  <a:moveTo>
                    <a:pt x="752652" y="0"/>
                  </a:moveTo>
                  <a:lnTo>
                    <a:pt x="743127" y="0"/>
                  </a:lnTo>
                  <a:lnTo>
                    <a:pt x="743127" y="9525"/>
                  </a:lnTo>
                  <a:lnTo>
                    <a:pt x="752652" y="9525"/>
                  </a:lnTo>
                  <a:lnTo>
                    <a:pt x="752652" y="0"/>
                  </a:lnTo>
                  <a:close/>
                </a:path>
                <a:path w="4011295" h="9525">
                  <a:moveTo>
                    <a:pt x="809815" y="0"/>
                  </a:moveTo>
                  <a:lnTo>
                    <a:pt x="800290" y="0"/>
                  </a:lnTo>
                  <a:lnTo>
                    <a:pt x="800290" y="9525"/>
                  </a:lnTo>
                  <a:lnTo>
                    <a:pt x="809815" y="9525"/>
                  </a:lnTo>
                  <a:lnTo>
                    <a:pt x="809815" y="0"/>
                  </a:lnTo>
                  <a:close/>
                </a:path>
                <a:path w="4011295" h="9525">
                  <a:moveTo>
                    <a:pt x="866978" y="0"/>
                  </a:moveTo>
                  <a:lnTo>
                    <a:pt x="857453" y="0"/>
                  </a:lnTo>
                  <a:lnTo>
                    <a:pt x="857453" y="9525"/>
                  </a:lnTo>
                  <a:lnTo>
                    <a:pt x="866978" y="9525"/>
                  </a:lnTo>
                  <a:lnTo>
                    <a:pt x="866978" y="0"/>
                  </a:lnTo>
                  <a:close/>
                </a:path>
                <a:path w="4011295" h="9525">
                  <a:moveTo>
                    <a:pt x="924140" y="0"/>
                  </a:moveTo>
                  <a:lnTo>
                    <a:pt x="914615" y="0"/>
                  </a:lnTo>
                  <a:lnTo>
                    <a:pt x="914615" y="9525"/>
                  </a:lnTo>
                  <a:lnTo>
                    <a:pt x="924140" y="9525"/>
                  </a:lnTo>
                  <a:lnTo>
                    <a:pt x="924140" y="0"/>
                  </a:lnTo>
                  <a:close/>
                </a:path>
                <a:path w="4011295" h="9525">
                  <a:moveTo>
                    <a:pt x="981316" y="0"/>
                  </a:moveTo>
                  <a:lnTo>
                    <a:pt x="971778" y="0"/>
                  </a:lnTo>
                  <a:lnTo>
                    <a:pt x="971778" y="9525"/>
                  </a:lnTo>
                  <a:lnTo>
                    <a:pt x="981316" y="9525"/>
                  </a:lnTo>
                  <a:lnTo>
                    <a:pt x="981316" y="0"/>
                  </a:lnTo>
                  <a:close/>
                </a:path>
                <a:path w="4011295" h="9525">
                  <a:moveTo>
                    <a:pt x="1038479" y="0"/>
                  </a:moveTo>
                  <a:lnTo>
                    <a:pt x="1028954" y="0"/>
                  </a:lnTo>
                  <a:lnTo>
                    <a:pt x="1028954" y="9525"/>
                  </a:lnTo>
                  <a:lnTo>
                    <a:pt x="1038479" y="9525"/>
                  </a:lnTo>
                  <a:lnTo>
                    <a:pt x="1038479" y="0"/>
                  </a:lnTo>
                  <a:close/>
                </a:path>
                <a:path w="4011295" h="9525">
                  <a:moveTo>
                    <a:pt x="1095641" y="0"/>
                  </a:moveTo>
                  <a:lnTo>
                    <a:pt x="1086116" y="0"/>
                  </a:lnTo>
                  <a:lnTo>
                    <a:pt x="1086116" y="9525"/>
                  </a:lnTo>
                  <a:lnTo>
                    <a:pt x="1095641" y="9525"/>
                  </a:lnTo>
                  <a:lnTo>
                    <a:pt x="1095641" y="0"/>
                  </a:lnTo>
                  <a:close/>
                </a:path>
                <a:path w="4011295" h="9525">
                  <a:moveTo>
                    <a:pt x="1152804" y="0"/>
                  </a:moveTo>
                  <a:lnTo>
                    <a:pt x="1143279" y="0"/>
                  </a:lnTo>
                  <a:lnTo>
                    <a:pt x="1143279" y="9525"/>
                  </a:lnTo>
                  <a:lnTo>
                    <a:pt x="1152804" y="9525"/>
                  </a:lnTo>
                  <a:lnTo>
                    <a:pt x="1152804" y="0"/>
                  </a:lnTo>
                  <a:close/>
                </a:path>
                <a:path w="4011295" h="9525">
                  <a:moveTo>
                    <a:pt x="1209967" y="0"/>
                  </a:moveTo>
                  <a:lnTo>
                    <a:pt x="1200442" y="0"/>
                  </a:lnTo>
                  <a:lnTo>
                    <a:pt x="1200442" y="9525"/>
                  </a:lnTo>
                  <a:lnTo>
                    <a:pt x="1209967" y="9525"/>
                  </a:lnTo>
                  <a:lnTo>
                    <a:pt x="1209967" y="0"/>
                  </a:lnTo>
                  <a:close/>
                </a:path>
                <a:path w="4011295" h="9525">
                  <a:moveTo>
                    <a:pt x="1267129" y="0"/>
                  </a:moveTo>
                  <a:lnTo>
                    <a:pt x="1257604" y="0"/>
                  </a:lnTo>
                  <a:lnTo>
                    <a:pt x="1257604" y="9525"/>
                  </a:lnTo>
                  <a:lnTo>
                    <a:pt x="1267129" y="9525"/>
                  </a:lnTo>
                  <a:lnTo>
                    <a:pt x="1267129" y="0"/>
                  </a:lnTo>
                  <a:close/>
                </a:path>
                <a:path w="4011295" h="9525">
                  <a:moveTo>
                    <a:pt x="1324292" y="0"/>
                  </a:moveTo>
                  <a:lnTo>
                    <a:pt x="1314767" y="0"/>
                  </a:lnTo>
                  <a:lnTo>
                    <a:pt x="1314767" y="9525"/>
                  </a:lnTo>
                  <a:lnTo>
                    <a:pt x="1324292" y="9525"/>
                  </a:lnTo>
                  <a:lnTo>
                    <a:pt x="1324292" y="0"/>
                  </a:lnTo>
                  <a:close/>
                </a:path>
                <a:path w="4011295" h="9525">
                  <a:moveTo>
                    <a:pt x="1381455" y="0"/>
                  </a:moveTo>
                  <a:lnTo>
                    <a:pt x="1371930" y="0"/>
                  </a:lnTo>
                  <a:lnTo>
                    <a:pt x="1371930" y="9525"/>
                  </a:lnTo>
                  <a:lnTo>
                    <a:pt x="1381455" y="9525"/>
                  </a:lnTo>
                  <a:lnTo>
                    <a:pt x="1381455" y="0"/>
                  </a:lnTo>
                  <a:close/>
                </a:path>
                <a:path w="4011295" h="9525">
                  <a:moveTo>
                    <a:pt x="1438617" y="0"/>
                  </a:moveTo>
                  <a:lnTo>
                    <a:pt x="1429092" y="0"/>
                  </a:lnTo>
                  <a:lnTo>
                    <a:pt x="1429092" y="9525"/>
                  </a:lnTo>
                  <a:lnTo>
                    <a:pt x="1438617" y="9525"/>
                  </a:lnTo>
                  <a:lnTo>
                    <a:pt x="1438617" y="0"/>
                  </a:lnTo>
                  <a:close/>
                </a:path>
                <a:path w="4011295" h="9525">
                  <a:moveTo>
                    <a:pt x="1495780" y="0"/>
                  </a:moveTo>
                  <a:lnTo>
                    <a:pt x="1486255" y="0"/>
                  </a:lnTo>
                  <a:lnTo>
                    <a:pt x="1486255" y="9525"/>
                  </a:lnTo>
                  <a:lnTo>
                    <a:pt x="1495780" y="9525"/>
                  </a:lnTo>
                  <a:lnTo>
                    <a:pt x="1495780" y="0"/>
                  </a:lnTo>
                  <a:close/>
                </a:path>
                <a:path w="4011295" h="9525">
                  <a:moveTo>
                    <a:pt x="1552956" y="0"/>
                  </a:moveTo>
                  <a:lnTo>
                    <a:pt x="1543418" y="0"/>
                  </a:lnTo>
                  <a:lnTo>
                    <a:pt x="1543418" y="9525"/>
                  </a:lnTo>
                  <a:lnTo>
                    <a:pt x="1552956" y="9525"/>
                  </a:lnTo>
                  <a:lnTo>
                    <a:pt x="1552956" y="0"/>
                  </a:lnTo>
                  <a:close/>
                </a:path>
                <a:path w="4011295" h="9525">
                  <a:moveTo>
                    <a:pt x="1610118" y="0"/>
                  </a:moveTo>
                  <a:lnTo>
                    <a:pt x="1600581" y="0"/>
                  </a:lnTo>
                  <a:lnTo>
                    <a:pt x="1600581" y="9525"/>
                  </a:lnTo>
                  <a:lnTo>
                    <a:pt x="1610118" y="9525"/>
                  </a:lnTo>
                  <a:lnTo>
                    <a:pt x="1610118" y="0"/>
                  </a:lnTo>
                  <a:close/>
                </a:path>
                <a:path w="4011295" h="9525">
                  <a:moveTo>
                    <a:pt x="1667281" y="0"/>
                  </a:moveTo>
                  <a:lnTo>
                    <a:pt x="1657756" y="0"/>
                  </a:lnTo>
                  <a:lnTo>
                    <a:pt x="1657756" y="9525"/>
                  </a:lnTo>
                  <a:lnTo>
                    <a:pt x="1667281" y="9525"/>
                  </a:lnTo>
                  <a:lnTo>
                    <a:pt x="1667281" y="0"/>
                  </a:lnTo>
                  <a:close/>
                </a:path>
                <a:path w="4011295" h="9525">
                  <a:moveTo>
                    <a:pt x="1724444" y="0"/>
                  </a:moveTo>
                  <a:lnTo>
                    <a:pt x="1714919" y="0"/>
                  </a:lnTo>
                  <a:lnTo>
                    <a:pt x="1714919" y="9525"/>
                  </a:lnTo>
                  <a:lnTo>
                    <a:pt x="1724444" y="9525"/>
                  </a:lnTo>
                  <a:lnTo>
                    <a:pt x="1724444" y="0"/>
                  </a:lnTo>
                  <a:close/>
                </a:path>
                <a:path w="4011295" h="9525">
                  <a:moveTo>
                    <a:pt x="1781606" y="0"/>
                  </a:moveTo>
                  <a:lnTo>
                    <a:pt x="1772081" y="0"/>
                  </a:lnTo>
                  <a:lnTo>
                    <a:pt x="1772081" y="9525"/>
                  </a:lnTo>
                  <a:lnTo>
                    <a:pt x="1781606" y="9525"/>
                  </a:lnTo>
                  <a:lnTo>
                    <a:pt x="1781606" y="0"/>
                  </a:lnTo>
                  <a:close/>
                </a:path>
                <a:path w="4011295" h="9525">
                  <a:moveTo>
                    <a:pt x="1838769" y="0"/>
                  </a:moveTo>
                  <a:lnTo>
                    <a:pt x="1829244" y="0"/>
                  </a:lnTo>
                  <a:lnTo>
                    <a:pt x="1829244" y="9525"/>
                  </a:lnTo>
                  <a:lnTo>
                    <a:pt x="1838769" y="9525"/>
                  </a:lnTo>
                  <a:lnTo>
                    <a:pt x="1838769" y="0"/>
                  </a:lnTo>
                  <a:close/>
                </a:path>
                <a:path w="4011295" h="9525">
                  <a:moveTo>
                    <a:pt x="1895932" y="0"/>
                  </a:moveTo>
                  <a:lnTo>
                    <a:pt x="1886407" y="0"/>
                  </a:lnTo>
                  <a:lnTo>
                    <a:pt x="1886407" y="9525"/>
                  </a:lnTo>
                  <a:lnTo>
                    <a:pt x="1895932" y="9525"/>
                  </a:lnTo>
                  <a:lnTo>
                    <a:pt x="1895932" y="0"/>
                  </a:lnTo>
                  <a:close/>
                </a:path>
                <a:path w="4011295" h="9525">
                  <a:moveTo>
                    <a:pt x="1953094" y="0"/>
                  </a:moveTo>
                  <a:lnTo>
                    <a:pt x="1943569" y="0"/>
                  </a:lnTo>
                  <a:lnTo>
                    <a:pt x="1943569" y="9525"/>
                  </a:lnTo>
                  <a:lnTo>
                    <a:pt x="1953094" y="9525"/>
                  </a:lnTo>
                  <a:lnTo>
                    <a:pt x="1953094" y="0"/>
                  </a:lnTo>
                  <a:close/>
                </a:path>
                <a:path w="4011295" h="9525">
                  <a:moveTo>
                    <a:pt x="2010257" y="0"/>
                  </a:moveTo>
                  <a:lnTo>
                    <a:pt x="2000732" y="0"/>
                  </a:lnTo>
                  <a:lnTo>
                    <a:pt x="2000732" y="9525"/>
                  </a:lnTo>
                  <a:lnTo>
                    <a:pt x="2010257" y="9525"/>
                  </a:lnTo>
                  <a:lnTo>
                    <a:pt x="2010257" y="0"/>
                  </a:lnTo>
                  <a:close/>
                </a:path>
                <a:path w="4011295" h="9525">
                  <a:moveTo>
                    <a:pt x="2067420" y="0"/>
                  </a:moveTo>
                  <a:lnTo>
                    <a:pt x="2057895" y="0"/>
                  </a:lnTo>
                  <a:lnTo>
                    <a:pt x="2057895" y="9525"/>
                  </a:lnTo>
                  <a:lnTo>
                    <a:pt x="2067420" y="9525"/>
                  </a:lnTo>
                  <a:lnTo>
                    <a:pt x="2067420" y="0"/>
                  </a:lnTo>
                  <a:close/>
                </a:path>
                <a:path w="4011295" h="9525">
                  <a:moveTo>
                    <a:pt x="2124583" y="0"/>
                  </a:moveTo>
                  <a:lnTo>
                    <a:pt x="2115058" y="0"/>
                  </a:lnTo>
                  <a:lnTo>
                    <a:pt x="2115058" y="9525"/>
                  </a:lnTo>
                  <a:lnTo>
                    <a:pt x="2124583" y="9525"/>
                  </a:lnTo>
                  <a:lnTo>
                    <a:pt x="2124583" y="0"/>
                  </a:lnTo>
                  <a:close/>
                </a:path>
                <a:path w="4011295" h="9525">
                  <a:moveTo>
                    <a:pt x="2181758" y="0"/>
                  </a:moveTo>
                  <a:lnTo>
                    <a:pt x="2172220" y="0"/>
                  </a:lnTo>
                  <a:lnTo>
                    <a:pt x="2172220" y="9525"/>
                  </a:lnTo>
                  <a:lnTo>
                    <a:pt x="2181758" y="9525"/>
                  </a:lnTo>
                  <a:lnTo>
                    <a:pt x="2181758" y="0"/>
                  </a:lnTo>
                  <a:close/>
                </a:path>
                <a:path w="4011295" h="9525">
                  <a:moveTo>
                    <a:pt x="2238921" y="0"/>
                  </a:moveTo>
                  <a:lnTo>
                    <a:pt x="2229383" y="0"/>
                  </a:lnTo>
                  <a:lnTo>
                    <a:pt x="2229383" y="9525"/>
                  </a:lnTo>
                  <a:lnTo>
                    <a:pt x="2238921" y="9525"/>
                  </a:lnTo>
                  <a:lnTo>
                    <a:pt x="2238921" y="0"/>
                  </a:lnTo>
                  <a:close/>
                </a:path>
                <a:path w="4011295" h="9525">
                  <a:moveTo>
                    <a:pt x="2296083" y="0"/>
                  </a:moveTo>
                  <a:lnTo>
                    <a:pt x="2286558" y="0"/>
                  </a:lnTo>
                  <a:lnTo>
                    <a:pt x="2286558" y="9525"/>
                  </a:lnTo>
                  <a:lnTo>
                    <a:pt x="2296083" y="9525"/>
                  </a:lnTo>
                  <a:lnTo>
                    <a:pt x="2296083" y="0"/>
                  </a:lnTo>
                  <a:close/>
                </a:path>
                <a:path w="4011295" h="9525">
                  <a:moveTo>
                    <a:pt x="2353246" y="0"/>
                  </a:moveTo>
                  <a:lnTo>
                    <a:pt x="2343721" y="0"/>
                  </a:lnTo>
                  <a:lnTo>
                    <a:pt x="2343721" y="9525"/>
                  </a:lnTo>
                  <a:lnTo>
                    <a:pt x="2353246" y="9525"/>
                  </a:lnTo>
                  <a:lnTo>
                    <a:pt x="2353246" y="0"/>
                  </a:lnTo>
                  <a:close/>
                </a:path>
                <a:path w="4011295" h="9525">
                  <a:moveTo>
                    <a:pt x="2410409" y="0"/>
                  </a:moveTo>
                  <a:lnTo>
                    <a:pt x="2400884" y="0"/>
                  </a:lnTo>
                  <a:lnTo>
                    <a:pt x="2400884" y="9525"/>
                  </a:lnTo>
                  <a:lnTo>
                    <a:pt x="2410409" y="9525"/>
                  </a:lnTo>
                  <a:lnTo>
                    <a:pt x="2410409" y="0"/>
                  </a:lnTo>
                  <a:close/>
                </a:path>
                <a:path w="4011295" h="9525">
                  <a:moveTo>
                    <a:pt x="2467572" y="0"/>
                  </a:moveTo>
                  <a:lnTo>
                    <a:pt x="2458047" y="0"/>
                  </a:lnTo>
                  <a:lnTo>
                    <a:pt x="2458047" y="9525"/>
                  </a:lnTo>
                  <a:lnTo>
                    <a:pt x="2467572" y="9525"/>
                  </a:lnTo>
                  <a:lnTo>
                    <a:pt x="2467572" y="0"/>
                  </a:lnTo>
                  <a:close/>
                </a:path>
                <a:path w="4011295" h="9525">
                  <a:moveTo>
                    <a:pt x="2524734" y="0"/>
                  </a:moveTo>
                  <a:lnTo>
                    <a:pt x="2515209" y="0"/>
                  </a:lnTo>
                  <a:lnTo>
                    <a:pt x="2515209" y="9525"/>
                  </a:lnTo>
                  <a:lnTo>
                    <a:pt x="2524734" y="9525"/>
                  </a:lnTo>
                  <a:lnTo>
                    <a:pt x="2524734" y="0"/>
                  </a:lnTo>
                  <a:close/>
                </a:path>
                <a:path w="4011295" h="9525">
                  <a:moveTo>
                    <a:pt x="2581897" y="0"/>
                  </a:moveTo>
                  <a:lnTo>
                    <a:pt x="2572372" y="0"/>
                  </a:lnTo>
                  <a:lnTo>
                    <a:pt x="2572372" y="9525"/>
                  </a:lnTo>
                  <a:lnTo>
                    <a:pt x="2581897" y="9525"/>
                  </a:lnTo>
                  <a:lnTo>
                    <a:pt x="2581897" y="0"/>
                  </a:lnTo>
                  <a:close/>
                </a:path>
                <a:path w="4011295" h="9525">
                  <a:moveTo>
                    <a:pt x="2639060" y="0"/>
                  </a:moveTo>
                  <a:lnTo>
                    <a:pt x="2629535" y="0"/>
                  </a:lnTo>
                  <a:lnTo>
                    <a:pt x="2629535" y="9525"/>
                  </a:lnTo>
                  <a:lnTo>
                    <a:pt x="2639060" y="9525"/>
                  </a:lnTo>
                  <a:lnTo>
                    <a:pt x="2639060" y="0"/>
                  </a:lnTo>
                  <a:close/>
                </a:path>
                <a:path w="4011295" h="9525">
                  <a:moveTo>
                    <a:pt x="2696222" y="0"/>
                  </a:moveTo>
                  <a:lnTo>
                    <a:pt x="2686697" y="0"/>
                  </a:lnTo>
                  <a:lnTo>
                    <a:pt x="2686697" y="9525"/>
                  </a:lnTo>
                  <a:lnTo>
                    <a:pt x="2696222" y="9525"/>
                  </a:lnTo>
                  <a:lnTo>
                    <a:pt x="2696222" y="0"/>
                  </a:lnTo>
                  <a:close/>
                </a:path>
                <a:path w="4011295" h="9525">
                  <a:moveTo>
                    <a:pt x="2753398" y="0"/>
                  </a:moveTo>
                  <a:lnTo>
                    <a:pt x="2743860" y="0"/>
                  </a:lnTo>
                  <a:lnTo>
                    <a:pt x="2743860" y="9525"/>
                  </a:lnTo>
                  <a:lnTo>
                    <a:pt x="2753398" y="9525"/>
                  </a:lnTo>
                  <a:lnTo>
                    <a:pt x="2753398" y="0"/>
                  </a:lnTo>
                  <a:close/>
                </a:path>
                <a:path w="4011295" h="9525">
                  <a:moveTo>
                    <a:pt x="2810560" y="0"/>
                  </a:moveTo>
                  <a:lnTo>
                    <a:pt x="2801023" y="0"/>
                  </a:lnTo>
                  <a:lnTo>
                    <a:pt x="2801023" y="9525"/>
                  </a:lnTo>
                  <a:lnTo>
                    <a:pt x="2810560" y="9525"/>
                  </a:lnTo>
                  <a:lnTo>
                    <a:pt x="2810560" y="0"/>
                  </a:lnTo>
                  <a:close/>
                </a:path>
                <a:path w="4011295" h="9525">
                  <a:moveTo>
                    <a:pt x="2867723" y="0"/>
                  </a:moveTo>
                  <a:lnTo>
                    <a:pt x="2858198" y="0"/>
                  </a:lnTo>
                  <a:lnTo>
                    <a:pt x="2858198" y="9525"/>
                  </a:lnTo>
                  <a:lnTo>
                    <a:pt x="2867723" y="9525"/>
                  </a:lnTo>
                  <a:lnTo>
                    <a:pt x="2867723" y="0"/>
                  </a:lnTo>
                  <a:close/>
                </a:path>
                <a:path w="4011295" h="9525">
                  <a:moveTo>
                    <a:pt x="2924886" y="0"/>
                  </a:moveTo>
                  <a:lnTo>
                    <a:pt x="2915361" y="0"/>
                  </a:lnTo>
                  <a:lnTo>
                    <a:pt x="2915361" y="9525"/>
                  </a:lnTo>
                  <a:lnTo>
                    <a:pt x="2924886" y="9525"/>
                  </a:lnTo>
                  <a:lnTo>
                    <a:pt x="2924886" y="0"/>
                  </a:lnTo>
                  <a:close/>
                </a:path>
                <a:path w="4011295" h="9525">
                  <a:moveTo>
                    <a:pt x="2982049" y="0"/>
                  </a:moveTo>
                  <a:lnTo>
                    <a:pt x="2972524" y="0"/>
                  </a:lnTo>
                  <a:lnTo>
                    <a:pt x="2972524" y="9525"/>
                  </a:lnTo>
                  <a:lnTo>
                    <a:pt x="2982049" y="9525"/>
                  </a:lnTo>
                  <a:lnTo>
                    <a:pt x="2982049" y="0"/>
                  </a:lnTo>
                  <a:close/>
                </a:path>
                <a:path w="4011295" h="9525">
                  <a:moveTo>
                    <a:pt x="3039211" y="0"/>
                  </a:moveTo>
                  <a:lnTo>
                    <a:pt x="3029686" y="0"/>
                  </a:lnTo>
                  <a:lnTo>
                    <a:pt x="3029686" y="9525"/>
                  </a:lnTo>
                  <a:lnTo>
                    <a:pt x="3039211" y="9525"/>
                  </a:lnTo>
                  <a:lnTo>
                    <a:pt x="3039211" y="0"/>
                  </a:lnTo>
                  <a:close/>
                </a:path>
                <a:path w="4011295" h="9525">
                  <a:moveTo>
                    <a:pt x="3096374" y="0"/>
                  </a:moveTo>
                  <a:lnTo>
                    <a:pt x="3086849" y="0"/>
                  </a:lnTo>
                  <a:lnTo>
                    <a:pt x="3086849" y="9525"/>
                  </a:lnTo>
                  <a:lnTo>
                    <a:pt x="3096374" y="9525"/>
                  </a:lnTo>
                  <a:lnTo>
                    <a:pt x="3096374" y="0"/>
                  </a:lnTo>
                  <a:close/>
                </a:path>
                <a:path w="4011295" h="9525">
                  <a:moveTo>
                    <a:pt x="3153537" y="0"/>
                  </a:moveTo>
                  <a:lnTo>
                    <a:pt x="3144012" y="0"/>
                  </a:lnTo>
                  <a:lnTo>
                    <a:pt x="3144012" y="9525"/>
                  </a:lnTo>
                  <a:lnTo>
                    <a:pt x="3153537" y="9525"/>
                  </a:lnTo>
                  <a:lnTo>
                    <a:pt x="3153537" y="0"/>
                  </a:lnTo>
                  <a:close/>
                </a:path>
                <a:path w="4011295" h="9525">
                  <a:moveTo>
                    <a:pt x="3210699" y="0"/>
                  </a:moveTo>
                  <a:lnTo>
                    <a:pt x="3201174" y="0"/>
                  </a:lnTo>
                  <a:lnTo>
                    <a:pt x="3201174" y="9525"/>
                  </a:lnTo>
                  <a:lnTo>
                    <a:pt x="3210699" y="9525"/>
                  </a:lnTo>
                  <a:lnTo>
                    <a:pt x="3210699" y="0"/>
                  </a:lnTo>
                  <a:close/>
                </a:path>
                <a:path w="4011295" h="9525">
                  <a:moveTo>
                    <a:pt x="3267862" y="0"/>
                  </a:moveTo>
                  <a:lnTo>
                    <a:pt x="3258337" y="0"/>
                  </a:lnTo>
                  <a:lnTo>
                    <a:pt x="3258337" y="9525"/>
                  </a:lnTo>
                  <a:lnTo>
                    <a:pt x="3267862" y="9525"/>
                  </a:lnTo>
                  <a:lnTo>
                    <a:pt x="3267862" y="0"/>
                  </a:lnTo>
                  <a:close/>
                </a:path>
                <a:path w="4011295" h="9525">
                  <a:moveTo>
                    <a:pt x="3325025" y="0"/>
                  </a:moveTo>
                  <a:lnTo>
                    <a:pt x="3315500" y="0"/>
                  </a:lnTo>
                  <a:lnTo>
                    <a:pt x="3315500" y="9525"/>
                  </a:lnTo>
                  <a:lnTo>
                    <a:pt x="3325025" y="9525"/>
                  </a:lnTo>
                  <a:lnTo>
                    <a:pt x="3325025" y="0"/>
                  </a:lnTo>
                  <a:close/>
                </a:path>
                <a:path w="4011295" h="9525">
                  <a:moveTo>
                    <a:pt x="3382200" y="0"/>
                  </a:moveTo>
                  <a:lnTo>
                    <a:pt x="3372662" y="0"/>
                  </a:lnTo>
                  <a:lnTo>
                    <a:pt x="3372662" y="9525"/>
                  </a:lnTo>
                  <a:lnTo>
                    <a:pt x="3382200" y="9525"/>
                  </a:lnTo>
                  <a:lnTo>
                    <a:pt x="3382200" y="0"/>
                  </a:lnTo>
                  <a:close/>
                </a:path>
                <a:path w="4011295" h="9525">
                  <a:moveTo>
                    <a:pt x="3439363" y="0"/>
                  </a:moveTo>
                  <a:lnTo>
                    <a:pt x="3429825" y="0"/>
                  </a:lnTo>
                  <a:lnTo>
                    <a:pt x="3429825" y="9525"/>
                  </a:lnTo>
                  <a:lnTo>
                    <a:pt x="3439363" y="9525"/>
                  </a:lnTo>
                  <a:lnTo>
                    <a:pt x="3439363" y="0"/>
                  </a:lnTo>
                  <a:close/>
                </a:path>
                <a:path w="4011295" h="9525">
                  <a:moveTo>
                    <a:pt x="3496526" y="0"/>
                  </a:moveTo>
                  <a:lnTo>
                    <a:pt x="3487001" y="0"/>
                  </a:lnTo>
                  <a:lnTo>
                    <a:pt x="3487001" y="9525"/>
                  </a:lnTo>
                  <a:lnTo>
                    <a:pt x="3496526" y="9525"/>
                  </a:lnTo>
                  <a:lnTo>
                    <a:pt x="3496526" y="0"/>
                  </a:lnTo>
                  <a:close/>
                </a:path>
                <a:path w="4011295" h="9525">
                  <a:moveTo>
                    <a:pt x="3553688" y="0"/>
                  </a:moveTo>
                  <a:lnTo>
                    <a:pt x="3544163" y="0"/>
                  </a:lnTo>
                  <a:lnTo>
                    <a:pt x="3544163" y="9525"/>
                  </a:lnTo>
                  <a:lnTo>
                    <a:pt x="3553688" y="9525"/>
                  </a:lnTo>
                  <a:lnTo>
                    <a:pt x="3553688" y="0"/>
                  </a:lnTo>
                  <a:close/>
                </a:path>
                <a:path w="4011295" h="9525">
                  <a:moveTo>
                    <a:pt x="3610851" y="0"/>
                  </a:moveTo>
                  <a:lnTo>
                    <a:pt x="3601326" y="0"/>
                  </a:lnTo>
                  <a:lnTo>
                    <a:pt x="3601326" y="9525"/>
                  </a:lnTo>
                  <a:lnTo>
                    <a:pt x="3610851" y="9525"/>
                  </a:lnTo>
                  <a:lnTo>
                    <a:pt x="3610851" y="0"/>
                  </a:lnTo>
                  <a:close/>
                </a:path>
                <a:path w="4011295" h="9525">
                  <a:moveTo>
                    <a:pt x="3668014" y="0"/>
                  </a:moveTo>
                  <a:lnTo>
                    <a:pt x="3658489" y="0"/>
                  </a:lnTo>
                  <a:lnTo>
                    <a:pt x="3658489" y="9525"/>
                  </a:lnTo>
                  <a:lnTo>
                    <a:pt x="3668014" y="9525"/>
                  </a:lnTo>
                  <a:lnTo>
                    <a:pt x="3668014" y="0"/>
                  </a:lnTo>
                  <a:close/>
                </a:path>
                <a:path w="4011295" h="9525">
                  <a:moveTo>
                    <a:pt x="3725176" y="0"/>
                  </a:moveTo>
                  <a:lnTo>
                    <a:pt x="3715651" y="0"/>
                  </a:lnTo>
                  <a:lnTo>
                    <a:pt x="3715651" y="9525"/>
                  </a:lnTo>
                  <a:lnTo>
                    <a:pt x="3725176" y="9525"/>
                  </a:lnTo>
                  <a:lnTo>
                    <a:pt x="3725176" y="0"/>
                  </a:lnTo>
                  <a:close/>
                </a:path>
                <a:path w="4011295" h="9525">
                  <a:moveTo>
                    <a:pt x="3782339" y="0"/>
                  </a:moveTo>
                  <a:lnTo>
                    <a:pt x="3772814" y="0"/>
                  </a:lnTo>
                  <a:lnTo>
                    <a:pt x="3772814" y="9525"/>
                  </a:lnTo>
                  <a:lnTo>
                    <a:pt x="3782339" y="9525"/>
                  </a:lnTo>
                  <a:lnTo>
                    <a:pt x="3782339" y="0"/>
                  </a:lnTo>
                  <a:close/>
                </a:path>
                <a:path w="4011295" h="9525">
                  <a:moveTo>
                    <a:pt x="3839502" y="0"/>
                  </a:moveTo>
                  <a:lnTo>
                    <a:pt x="3829977" y="0"/>
                  </a:lnTo>
                  <a:lnTo>
                    <a:pt x="3829977" y="9525"/>
                  </a:lnTo>
                  <a:lnTo>
                    <a:pt x="3839502" y="9525"/>
                  </a:lnTo>
                  <a:lnTo>
                    <a:pt x="3839502" y="0"/>
                  </a:lnTo>
                  <a:close/>
                </a:path>
                <a:path w="4011295" h="9525">
                  <a:moveTo>
                    <a:pt x="3896664" y="0"/>
                  </a:moveTo>
                  <a:lnTo>
                    <a:pt x="3887139" y="0"/>
                  </a:lnTo>
                  <a:lnTo>
                    <a:pt x="3887139" y="9525"/>
                  </a:lnTo>
                  <a:lnTo>
                    <a:pt x="3896664" y="9525"/>
                  </a:lnTo>
                  <a:lnTo>
                    <a:pt x="3896664" y="0"/>
                  </a:lnTo>
                  <a:close/>
                </a:path>
                <a:path w="4011295" h="9525">
                  <a:moveTo>
                    <a:pt x="3953840" y="0"/>
                  </a:moveTo>
                  <a:lnTo>
                    <a:pt x="3944302" y="0"/>
                  </a:lnTo>
                  <a:lnTo>
                    <a:pt x="3944302" y="9525"/>
                  </a:lnTo>
                  <a:lnTo>
                    <a:pt x="3953840" y="9525"/>
                  </a:lnTo>
                  <a:lnTo>
                    <a:pt x="3953840" y="0"/>
                  </a:lnTo>
                  <a:close/>
                </a:path>
                <a:path w="4011295" h="9525">
                  <a:moveTo>
                    <a:pt x="4011003" y="0"/>
                  </a:moveTo>
                  <a:lnTo>
                    <a:pt x="4001465" y="0"/>
                  </a:lnTo>
                  <a:lnTo>
                    <a:pt x="4001465" y="9525"/>
                  </a:lnTo>
                  <a:lnTo>
                    <a:pt x="4011003" y="9525"/>
                  </a:lnTo>
                  <a:lnTo>
                    <a:pt x="401100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218918" y="3852659"/>
              <a:ext cx="7840980" cy="2338070"/>
            </a:xfrm>
            <a:custGeom>
              <a:avLst/>
              <a:gdLst/>
              <a:ahLst/>
              <a:cxnLst/>
              <a:rect l="l" t="t" r="r" b="b"/>
              <a:pathLst>
                <a:path w="7840980" h="233807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840980" h="2338070">
                  <a:moveTo>
                    <a:pt x="66700" y="0"/>
                  </a:moveTo>
                  <a:lnTo>
                    <a:pt x="57162" y="0"/>
                  </a:lnTo>
                  <a:lnTo>
                    <a:pt x="57162" y="9525"/>
                  </a:lnTo>
                  <a:lnTo>
                    <a:pt x="66700" y="9525"/>
                  </a:lnTo>
                  <a:lnTo>
                    <a:pt x="66700" y="0"/>
                  </a:lnTo>
                  <a:close/>
                </a:path>
                <a:path w="7840980" h="2338070">
                  <a:moveTo>
                    <a:pt x="123863" y="0"/>
                  </a:moveTo>
                  <a:lnTo>
                    <a:pt x="114325" y="0"/>
                  </a:lnTo>
                  <a:lnTo>
                    <a:pt x="114325" y="9525"/>
                  </a:lnTo>
                  <a:lnTo>
                    <a:pt x="123863" y="9525"/>
                  </a:lnTo>
                  <a:lnTo>
                    <a:pt x="123863" y="0"/>
                  </a:lnTo>
                  <a:close/>
                </a:path>
                <a:path w="7840980" h="2338070">
                  <a:moveTo>
                    <a:pt x="181025" y="0"/>
                  </a:moveTo>
                  <a:lnTo>
                    <a:pt x="171500" y="0"/>
                  </a:lnTo>
                  <a:lnTo>
                    <a:pt x="171500" y="9525"/>
                  </a:lnTo>
                  <a:lnTo>
                    <a:pt x="181025" y="9525"/>
                  </a:lnTo>
                  <a:lnTo>
                    <a:pt x="181025" y="0"/>
                  </a:lnTo>
                  <a:close/>
                </a:path>
                <a:path w="7840980" h="2338070">
                  <a:moveTo>
                    <a:pt x="238188" y="0"/>
                  </a:moveTo>
                  <a:lnTo>
                    <a:pt x="228663" y="0"/>
                  </a:lnTo>
                  <a:lnTo>
                    <a:pt x="228663" y="9525"/>
                  </a:lnTo>
                  <a:lnTo>
                    <a:pt x="238188" y="9525"/>
                  </a:lnTo>
                  <a:lnTo>
                    <a:pt x="238188" y="0"/>
                  </a:lnTo>
                  <a:close/>
                </a:path>
                <a:path w="7840980" h="2338070">
                  <a:moveTo>
                    <a:pt x="295351" y="1164170"/>
                  </a:moveTo>
                  <a:lnTo>
                    <a:pt x="285826" y="1164170"/>
                  </a:lnTo>
                  <a:lnTo>
                    <a:pt x="285826" y="1173695"/>
                  </a:lnTo>
                  <a:lnTo>
                    <a:pt x="295351" y="1173695"/>
                  </a:lnTo>
                  <a:lnTo>
                    <a:pt x="295351" y="1164170"/>
                  </a:lnTo>
                  <a:close/>
                </a:path>
                <a:path w="7840980" h="2338070">
                  <a:moveTo>
                    <a:pt x="295351" y="0"/>
                  </a:moveTo>
                  <a:lnTo>
                    <a:pt x="285826" y="0"/>
                  </a:lnTo>
                  <a:lnTo>
                    <a:pt x="285826" y="9525"/>
                  </a:lnTo>
                  <a:lnTo>
                    <a:pt x="295351" y="9525"/>
                  </a:lnTo>
                  <a:lnTo>
                    <a:pt x="295351" y="0"/>
                  </a:lnTo>
                  <a:close/>
                </a:path>
                <a:path w="7840980" h="2338070">
                  <a:moveTo>
                    <a:pt x="352513" y="1164170"/>
                  </a:moveTo>
                  <a:lnTo>
                    <a:pt x="342988" y="1164170"/>
                  </a:lnTo>
                  <a:lnTo>
                    <a:pt x="342988" y="1173695"/>
                  </a:lnTo>
                  <a:lnTo>
                    <a:pt x="352513" y="1173695"/>
                  </a:lnTo>
                  <a:lnTo>
                    <a:pt x="352513" y="1164170"/>
                  </a:lnTo>
                  <a:close/>
                </a:path>
                <a:path w="7840980" h="2338070">
                  <a:moveTo>
                    <a:pt x="352513" y="0"/>
                  </a:moveTo>
                  <a:lnTo>
                    <a:pt x="342988" y="0"/>
                  </a:lnTo>
                  <a:lnTo>
                    <a:pt x="342988" y="9525"/>
                  </a:lnTo>
                  <a:lnTo>
                    <a:pt x="352513" y="9525"/>
                  </a:lnTo>
                  <a:lnTo>
                    <a:pt x="352513" y="0"/>
                  </a:lnTo>
                  <a:close/>
                </a:path>
                <a:path w="7840980" h="2338070">
                  <a:moveTo>
                    <a:pt x="409676" y="1164170"/>
                  </a:moveTo>
                  <a:lnTo>
                    <a:pt x="400151" y="1164170"/>
                  </a:lnTo>
                  <a:lnTo>
                    <a:pt x="400151" y="1173695"/>
                  </a:lnTo>
                  <a:lnTo>
                    <a:pt x="409676" y="1173695"/>
                  </a:lnTo>
                  <a:lnTo>
                    <a:pt x="409676" y="1164170"/>
                  </a:lnTo>
                  <a:close/>
                </a:path>
                <a:path w="7840980" h="2338070">
                  <a:moveTo>
                    <a:pt x="409676" y="0"/>
                  </a:moveTo>
                  <a:lnTo>
                    <a:pt x="400151" y="0"/>
                  </a:lnTo>
                  <a:lnTo>
                    <a:pt x="400151" y="9525"/>
                  </a:lnTo>
                  <a:lnTo>
                    <a:pt x="409676" y="9525"/>
                  </a:lnTo>
                  <a:lnTo>
                    <a:pt x="409676" y="0"/>
                  </a:lnTo>
                  <a:close/>
                </a:path>
                <a:path w="7840980" h="2338070">
                  <a:moveTo>
                    <a:pt x="461670" y="1164170"/>
                  </a:moveTo>
                  <a:lnTo>
                    <a:pt x="457314" y="1164170"/>
                  </a:lnTo>
                  <a:lnTo>
                    <a:pt x="457314" y="1173695"/>
                  </a:lnTo>
                  <a:lnTo>
                    <a:pt x="461670" y="1173695"/>
                  </a:lnTo>
                  <a:lnTo>
                    <a:pt x="461670" y="1164170"/>
                  </a:lnTo>
                  <a:close/>
                </a:path>
                <a:path w="7840980" h="2338070">
                  <a:moveTo>
                    <a:pt x="461670" y="0"/>
                  </a:moveTo>
                  <a:lnTo>
                    <a:pt x="457314" y="0"/>
                  </a:lnTo>
                  <a:lnTo>
                    <a:pt x="457314" y="9525"/>
                  </a:lnTo>
                  <a:lnTo>
                    <a:pt x="461670" y="9525"/>
                  </a:lnTo>
                  <a:lnTo>
                    <a:pt x="461670" y="0"/>
                  </a:lnTo>
                  <a:close/>
                </a:path>
                <a:path w="7840980" h="2338070">
                  <a:moveTo>
                    <a:pt x="1095641" y="0"/>
                  </a:moveTo>
                  <a:lnTo>
                    <a:pt x="1086116" y="0"/>
                  </a:lnTo>
                  <a:lnTo>
                    <a:pt x="1086116" y="9525"/>
                  </a:lnTo>
                  <a:lnTo>
                    <a:pt x="1095641" y="9525"/>
                  </a:lnTo>
                  <a:lnTo>
                    <a:pt x="1095641" y="0"/>
                  </a:lnTo>
                  <a:close/>
                </a:path>
                <a:path w="7840980" h="2338070">
                  <a:moveTo>
                    <a:pt x="1152804" y="0"/>
                  </a:moveTo>
                  <a:lnTo>
                    <a:pt x="1143279" y="0"/>
                  </a:lnTo>
                  <a:lnTo>
                    <a:pt x="1143279" y="9525"/>
                  </a:lnTo>
                  <a:lnTo>
                    <a:pt x="1152804" y="9525"/>
                  </a:lnTo>
                  <a:lnTo>
                    <a:pt x="1152804" y="0"/>
                  </a:lnTo>
                  <a:close/>
                </a:path>
                <a:path w="7840980" h="2338070">
                  <a:moveTo>
                    <a:pt x="1209967" y="0"/>
                  </a:moveTo>
                  <a:lnTo>
                    <a:pt x="1200442" y="0"/>
                  </a:lnTo>
                  <a:lnTo>
                    <a:pt x="1200442" y="9525"/>
                  </a:lnTo>
                  <a:lnTo>
                    <a:pt x="1209967" y="9525"/>
                  </a:lnTo>
                  <a:lnTo>
                    <a:pt x="1209967" y="0"/>
                  </a:lnTo>
                  <a:close/>
                </a:path>
                <a:path w="7840980" h="2338070">
                  <a:moveTo>
                    <a:pt x="1267129" y="0"/>
                  </a:moveTo>
                  <a:lnTo>
                    <a:pt x="1257604" y="0"/>
                  </a:lnTo>
                  <a:lnTo>
                    <a:pt x="1257604" y="9525"/>
                  </a:lnTo>
                  <a:lnTo>
                    <a:pt x="1267129" y="9525"/>
                  </a:lnTo>
                  <a:lnTo>
                    <a:pt x="1267129" y="0"/>
                  </a:lnTo>
                  <a:close/>
                </a:path>
                <a:path w="7840980" h="2338070">
                  <a:moveTo>
                    <a:pt x="1324305" y="0"/>
                  </a:moveTo>
                  <a:lnTo>
                    <a:pt x="1314767" y="0"/>
                  </a:lnTo>
                  <a:lnTo>
                    <a:pt x="1314767" y="9525"/>
                  </a:lnTo>
                  <a:lnTo>
                    <a:pt x="1324305" y="9525"/>
                  </a:lnTo>
                  <a:lnTo>
                    <a:pt x="1324305" y="0"/>
                  </a:lnTo>
                  <a:close/>
                </a:path>
                <a:path w="7840980" h="2338070">
                  <a:moveTo>
                    <a:pt x="1381467" y="1164170"/>
                  </a:moveTo>
                  <a:lnTo>
                    <a:pt x="1371930" y="1164170"/>
                  </a:lnTo>
                  <a:lnTo>
                    <a:pt x="1371930" y="1173695"/>
                  </a:lnTo>
                  <a:lnTo>
                    <a:pt x="1381467" y="1173695"/>
                  </a:lnTo>
                  <a:lnTo>
                    <a:pt x="1381467" y="1164170"/>
                  </a:lnTo>
                  <a:close/>
                </a:path>
                <a:path w="7840980" h="2338070">
                  <a:moveTo>
                    <a:pt x="1381467" y="0"/>
                  </a:moveTo>
                  <a:lnTo>
                    <a:pt x="1371930" y="0"/>
                  </a:lnTo>
                  <a:lnTo>
                    <a:pt x="1371930" y="9525"/>
                  </a:lnTo>
                  <a:lnTo>
                    <a:pt x="1381467" y="9525"/>
                  </a:lnTo>
                  <a:lnTo>
                    <a:pt x="1381467" y="0"/>
                  </a:lnTo>
                  <a:close/>
                </a:path>
                <a:path w="7840980" h="2338070">
                  <a:moveTo>
                    <a:pt x="1438630" y="1164170"/>
                  </a:moveTo>
                  <a:lnTo>
                    <a:pt x="1429105" y="1164170"/>
                  </a:lnTo>
                  <a:lnTo>
                    <a:pt x="1429105" y="1173695"/>
                  </a:lnTo>
                  <a:lnTo>
                    <a:pt x="1438630" y="1173695"/>
                  </a:lnTo>
                  <a:lnTo>
                    <a:pt x="1438630" y="1164170"/>
                  </a:lnTo>
                  <a:close/>
                </a:path>
                <a:path w="7840980" h="2338070">
                  <a:moveTo>
                    <a:pt x="1438630" y="0"/>
                  </a:moveTo>
                  <a:lnTo>
                    <a:pt x="1429105" y="0"/>
                  </a:lnTo>
                  <a:lnTo>
                    <a:pt x="1429105" y="9525"/>
                  </a:lnTo>
                  <a:lnTo>
                    <a:pt x="1438630" y="9525"/>
                  </a:lnTo>
                  <a:lnTo>
                    <a:pt x="1438630" y="0"/>
                  </a:lnTo>
                  <a:close/>
                </a:path>
                <a:path w="7840980" h="2338070">
                  <a:moveTo>
                    <a:pt x="1495793" y="1164170"/>
                  </a:moveTo>
                  <a:lnTo>
                    <a:pt x="1486268" y="1164170"/>
                  </a:lnTo>
                  <a:lnTo>
                    <a:pt x="1486268" y="1173695"/>
                  </a:lnTo>
                  <a:lnTo>
                    <a:pt x="1495793" y="1173695"/>
                  </a:lnTo>
                  <a:lnTo>
                    <a:pt x="1495793" y="1164170"/>
                  </a:lnTo>
                  <a:close/>
                </a:path>
                <a:path w="7840980" h="2338070">
                  <a:moveTo>
                    <a:pt x="1495793" y="0"/>
                  </a:moveTo>
                  <a:lnTo>
                    <a:pt x="1486268" y="0"/>
                  </a:lnTo>
                  <a:lnTo>
                    <a:pt x="1486268" y="9525"/>
                  </a:lnTo>
                  <a:lnTo>
                    <a:pt x="1495793" y="9525"/>
                  </a:lnTo>
                  <a:lnTo>
                    <a:pt x="1495793" y="0"/>
                  </a:lnTo>
                  <a:close/>
                </a:path>
                <a:path w="7840980" h="2338070">
                  <a:moveTo>
                    <a:pt x="1552143" y="1164170"/>
                  </a:moveTo>
                  <a:lnTo>
                    <a:pt x="1543431" y="1164170"/>
                  </a:lnTo>
                  <a:lnTo>
                    <a:pt x="1543431" y="1173695"/>
                  </a:lnTo>
                  <a:lnTo>
                    <a:pt x="1552143" y="1173695"/>
                  </a:lnTo>
                  <a:lnTo>
                    <a:pt x="1552143" y="1164170"/>
                  </a:lnTo>
                  <a:close/>
                </a:path>
                <a:path w="7840980" h="2338070">
                  <a:moveTo>
                    <a:pt x="1552143" y="0"/>
                  </a:moveTo>
                  <a:lnTo>
                    <a:pt x="1543431" y="0"/>
                  </a:lnTo>
                  <a:lnTo>
                    <a:pt x="1543431" y="9525"/>
                  </a:lnTo>
                  <a:lnTo>
                    <a:pt x="1552143" y="9525"/>
                  </a:lnTo>
                  <a:lnTo>
                    <a:pt x="1552143" y="0"/>
                  </a:lnTo>
                  <a:close/>
                </a:path>
                <a:path w="7840980" h="2338070">
                  <a:moveTo>
                    <a:pt x="2181758" y="0"/>
                  </a:moveTo>
                  <a:lnTo>
                    <a:pt x="2172233" y="0"/>
                  </a:lnTo>
                  <a:lnTo>
                    <a:pt x="2172233" y="9525"/>
                  </a:lnTo>
                  <a:lnTo>
                    <a:pt x="2181758" y="9525"/>
                  </a:lnTo>
                  <a:lnTo>
                    <a:pt x="2181758" y="0"/>
                  </a:lnTo>
                  <a:close/>
                </a:path>
                <a:path w="7840980" h="2338070">
                  <a:moveTo>
                    <a:pt x="2238921" y="0"/>
                  </a:moveTo>
                  <a:lnTo>
                    <a:pt x="2229396" y="0"/>
                  </a:lnTo>
                  <a:lnTo>
                    <a:pt x="2229396" y="9525"/>
                  </a:lnTo>
                  <a:lnTo>
                    <a:pt x="2238921" y="9525"/>
                  </a:lnTo>
                  <a:lnTo>
                    <a:pt x="2238921" y="0"/>
                  </a:lnTo>
                  <a:close/>
                </a:path>
                <a:path w="7840980" h="2338070">
                  <a:moveTo>
                    <a:pt x="2296083" y="0"/>
                  </a:moveTo>
                  <a:lnTo>
                    <a:pt x="2286558" y="0"/>
                  </a:lnTo>
                  <a:lnTo>
                    <a:pt x="2286558" y="9525"/>
                  </a:lnTo>
                  <a:lnTo>
                    <a:pt x="2296083" y="9525"/>
                  </a:lnTo>
                  <a:lnTo>
                    <a:pt x="2296083" y="0"/>
                  </a:lnTo>
                  <a:close/>
                </a:path>
                <a:path w="7840980" h="2338070">
                  <a:moveTo>
                    <a:pt x="2353246" y="0"/>
                  </a:moveTo>
                  <a:lnTo>
                    <a:pt x="2343721" y="0"/>
                  </a:lnTo>
                  <a:lnTo>
                    <a:pt x="2343721" y="9525"/>
                  </a:lnTo>
                  <a:lnTo>
                    <a:pt x="2353246" y="9525"/>
                  </a:lnTo>
                  <a:lnTo>
                    <a:pt x="2353246" y="0"/>
                  </a:lnTo>
                  <a:close/>
                </a:path>
                <a:path w="7840980" h="2338070">
                  <a:moveTo>
                    <a:pt x="2410409" y="0"/>
                  </a:moveTo>
                  <a:lnTo>
                    <a:pt x="2400884" y="0"/>
                  </a:lnTo>
                  <a:lnTo>
                    <a:pt x="2400884" y="9525"/>
                  </a:lnTo>
                  <a:lnTo>
                    <a:pt x="2410409" y="9525"/>
                  </a:lnTo>
                  <a:lnTo>
                    <a:pt x="2410409" y="0"/>
                  </a:lnTo>
                  <a:close/>
                </a:path>
                <a:path w="7840980" h="2338070">
                  <a:moveTo>
                    <a:pt x="2467572" y="1164170"/>
                  </a:moveTo>
                  <a:lnTo>
                    <a:pt x="2458047" y="1164170"/>
                  </a:lnTo>
                  <a:lnTo>
                    <a:pt x="2458047" y="1173695"/>
                  </a:lnTo>
                  <a:lnTo>
                    <a:pt x="2467572" y="1173695"/>
                  </a:lnTo>
                  <a:lnTo>
                    <a:pt x="2467572" y="1164170"/>
                  </a:lnTo>
                  <a:close/>
                </a:path>
                <a:path w="7840980" h="2338070">
                  <a:moveTo>
                    <a:pt x="2467572" y="0"/>
                  </a:moveTo>
                  <a:lnTo>
                    <a:pt x="2458047" y="0"/>
                  </a:lnTo>
                  <a:lnTo>
                    <a:pt x="2458047" y="9525"/>
                  </a:lnTo>
                  <a:lnTo>
                    <a:pt x="2467572" y="9525"/>
                  </a:lnTo>
                  <a:lnTo>
                    <a:pt x="2467572" y="0"/>
                  </a:lnTo>
                  <a:close/>
                </a:path>
                <a:path w="7840980" h="2338070">
                  <a:moveTo>
                    <a:pt x="2524747" y="1164170"/>
                  </a:moveTo>
                  <a:lnTo>
                    <a:pt x="2515209" y="1164170"/>
                  </a:lnTo>
                  <a:lnTo>
                    <a:pt x="2515209" y="1173695"/>
                  </a:lnTo>
                  <a:lnTo>
                    <a:pt x="2524747" y="1173695"/>
                  </a:lnTo>
                  <a:lnTo>
                    <a:pt x="2524747" y="1164170"/>
                  </a:lnTo>
                  <a:close/>
                </a:path>
                <a:path w="7840980" h="2338070">
                  <a:moveTo>
                    <a:pt x="2524747" y="0"/>
                  </a:moveTo>
                  <a:lnTo>
                    <a:pt x="2515209" y="0"/>
                  </a:lnTo>
                  <a:lnTo>
                    <a:pt x="2515209" y="9525"/>
                  </a:lnTo>
                  <a:lnTo>
                    <a:pt x="2524747" y="9525"/>
                  </a:lnTo>
                  <a:lnTo>
                    <a:pt x="2524747" y="0"/>
                  </a:lnTo>
                  <a:close/>
                </a:path>
                <a:path w="7840980" h="2338070">
                  <a:moveTo>
                    <a:pt x="2581910" y="1164170"/>
                  </a:moveTo>
                  <a:lnTo>
                    <a:pt x="2572372" y="1164170"/>
                  </a:lnTo>
                  <a:lnTo>
                    <a:pt x="2572372" y="1173695"/>
                  </a:lnTo>
                  <a:lnTo>
                    <a:pt x="2581910" y="1173695"/>
                  </a:lnTo>
                  <a:lnTo>
                    <a:pt x="2581910" y="1164170"/>
                  </a:lnTo>
                  <a:close/>
                </a:path>
                <a:path w="7840980" h="2338070">
                  <a:moveTo>
                    <a:pt x="2581910" y="0"/>
                  </a:moveTo>
                  <a:lnTo>
                    <a:pt x="2572372" y="0"/>
                  </a:lnTo>
                  <a:lnTo>
                    <a:pt x="2572372" y="9525"/>
                  </a:lnTo>
                  <a:lnTo>
                    <a:pt x="2581910" y="9525"/>
                  </a:lnTo>
                  <a:lnTo>
                    <a:pt x="2581910" y="0"/>
                  </a:lnTo>
                  <a:close/>
                </a:path>
                <a:path w="7840980" h="2338070">
                  <a:moveTo>
                    <a:pt x="2639072" y="1164170"/>
                  </a:moveTo>
                  <a:lnTo>
                    <a:pt x="2629547" y="1164170"/>
                  </a:lnTo>
                  <a:lnTo>
                    <a:pt x="2629547" y="1173695"/>
                  </a:lnTo>
                  <a:lnTo>
                    <a:pt x="2639072" y="1173695"/>
                  </a:lnTo>
                  <a:lnTo>
                    <a:pt x="2639072" y="1164170"/>
                  </a:lnTo>
                  <a:close/>
                </a:path>
                <a:path w="7840980" h="2338070">
                  <a:moveTo>
                    <a:pt x="2639072" y="0"/>
                  </a:moveTo>
                  <a:lnTo>
                    <a:pt x="2629547" y="0"/>
                  </a:lnTo>
                  <a:lnTo>
                    <a:pt x="2629547" y="9525"/>
                  </a:lnTo>
                  <a:lnTo>
                    <a:pt x="2639072" y="9525"/>
                  </a:lnTo>
                  <a:lnTo>
                    <a:pt x="2639072" y="0"/>
                  </a:lnTo>
                  <a:close/>
                </a:path>
                <a:path w="7840980" h="2338070">
                  <a:moveTo>
                    <a:pt x="3267875" y="0"/>
                  </a:moveTo>
                  <a:lnTo>
                    <a:pt x="3258350" y="0"/>
                  </a:lnTo>
                  <a:lnTo>
                    <a:pt x="3258350" y="9525"/>
                  </a:lnTo>
                  <a:lnTo>
                    <a:pt x="3267875" y="9525"/>
                  </a:lnTo>
                  <a:lnTo>
                    <a:pt x="3267875" y="0"/>
                  </a:lnTo>
                  <a:close/>
                </a:path>
                <a:path w="7840980" h="2338070">
                  <a:moveTo>
                    <a:pt x="3325037" y="0"/>
                  </a:moveTo>
                  <a:lnTo>
                    <a:pt x="3315512" y="0"/>
                  </a:lnTo>
                  <a:lnTo>
                    <a:pt x="3315512" y="9525"/>
                  </a:lnTo>
                  <a:lnTo>
                    <a:pt x="3325037" y="9525"/>
                  </a:lnTo>
                  <a:lnTo>
                    <a:pt x="3325037" y="0"/>
                  </a:lnTo>
                  <a:close/>
                </a:path>
                <a:path w="7840980" h="2338070">
                  <a:moveTo>
                    <a:pt x="3553688" y="1164170"/>
                  </a:moveTo>
                  <a:lnTo>
                    <a:pt x="3544163" y="1164170"/>
                  </a:lnTo>
                  <a:lnTo>
                    <a:pt x="3544163" y="1173695"/>
                  </a:lnTo>
                  <a:lnTo>
                    <a:pt x="3553688" y="1173695"/>
                  </a:lnTo>
                  <a:lnTo>
                    <a:pt x="3553688" y="1164170"/>
                  </a:lnTo>
                  <a:close/>
                </a:path>
                <a:path w="7840980" h="2338070">
                  <a:moveTo>
                    <a:pt x="3610851" y="1164170"/>
                  </a:moveTo>
                  <a:lnTo>
                    <a:pt x="3601326" y="1164170"/>
                  </a:lnTo>
                  <a:lnTo>
                    <a:pt x="3601326" y="1173695"/>
                  </a:lnTo>
                  <a:lnTo>
                    <a:pt x="3610851" y="1173695"/>
                  </a:lnTo>
                  <a:lnTo>
                    <a:pt x="3610851" y="1164170"/>
                  </a:lnTo>
                  <a:close/>
                </a:path>
                <a:path w="7840980" h="2338070">
                  <a:moveTo>
                    <a:pt x="3668014" y="1164170"/>
                  </a:moveTo>
                  <a:lnTo>
                    <a:pt x="3658489" y="1164170"/>
                  </a:lnTo>
                  <a:lnTo>
                    <a:pt x="3658489" y="1173695"/>
                  </a:lnTo>
                  <a:lnTo>
                    <a:pt x="3668014" y="1173695"/>
                  </a:lnTo>
                  <a:lnTo>
                    <a:pt x="3668014" y="1164170"/>
                  </a:lnTo>
                  <a:close/>
                </a:path>
                <a:path w="7840980" h="2338070">
                  <a:moveTo>
                    <a:pt x="3725189" y="1164170"/>
                  </a:moveTo>
                  <a:lnTo>
                    <a:pt x="3715651" y="1164170"/>
                  </a:lnTo>
                  <a:lnTo>
                    <a:pt x="3715651" y="1173695"/>
                  </a:lnTo>
                  <a:lnTo>
                    <a:pt x="3725189" y="1173695"/>
                  </a:lnTo>
                  <a:lnTo>
                    <a:pt x="3725189" y="1164170"/>
                  </a:lnTo>
                  <a:close/>
                </a:path>
                <a:path w="7840980" h="2338070">
                  <a:moveTo>
                    <a:pt x="4639805" y="1164170"/>
                  </a:moveTo>
                  <a:lnTo>
                    <a:pt x="4630280" y="1164170"/>
                  </a:lnTo>
                  <a:lnTo>
                    <a:pt x="4630280" y="1173695"/>
                  </a:lnTo>
                  <a:lnTo>
                    <a:pt x="4639805" y="1173695"/>
                  </a:lnTo>
                  <a:lnTo>
                    <a:pt x="4639805" y="1164170"/>
                  </a:lnTo>
                  <a:close/>
                </a:path>
                <a:path w="7840980" h="2338070">
                  <a:moveTo>
                    <a:pt x="4696968" y="1164170"/>
                  </a:moveTo>
                  <a:lnTo>
                    <a:pt x="4687443" y="1164170"/>
                  </a:lnTo>
                  <a:lnTo>
                    <a:pt x="4687443" y="1173695"/>
                  </a:lnTo>
                  <a:lnTo>
                    <a:pt x="4696968" y="1173695"/>
                  </a:lnTo>
                  <a:lnTo>
                    <a:pt x="4696968" y="1164170"/>
                  </a:lnTo>
                  <a:close/>
                </a:path>
                <a:path w="7840980" h="2338070">
                  <a:moveTo>
                    <a:pt x="4754130" y="1164170"/>
                  </a:moveTo>
                  <a:lnTo>
                    <a:pt x="4744605" y="1164170"/>
                  </a:lnTo>
                  <a:lnTo>
                    <a:pt x="4744605" y="1173695"/>
                  </a:lnTo>
                  <a:lnTo>
                    <a:pt x="4754130" y="1173695"/>
                  </a:lnTo>
                  <a:lnTo>
                    <a:pt x="4754130" y="1164170"/>
                  </a:lnTo>
                  <a:close/>
                </a:path>
                <a:path w="7840980" h="2338070">
                  <a:moveTo>
                    <a:pt x="4811293" y="1164170"/>
                  </a:moveTo>
                  <a:lnTo>
                    <a:pt x="4801768" y="1164170"/>
                  </a:lnTo>
                  <a:lnTo>
                    <a:pt x="4801768" y="1173695"/>
                  </a:lnTo>
                  <a:lnTo>
                    <a:pt x="4811293" y="1173695"/>
                  </a:lnTo>
                  <a:lnTo>
                    <a:pt x="4811293" y="1164170"/>
                  </a:lnTo>
                  <a:close/>
                </a:path>
                <a:path w="7840980" h="2338070">
                  <a:moveTo>
                    <a:pt x="5725922" y="1164170"/>
                  </a:moveTo>
                  <a:lnTo>
                    <a:pt x="5716397" y="1164170"/>
                  </a:lnTo>
                  <a:lnTo>
                    <a:pt x="5716397" y="1173695"/>
                  </a:lnTo>
                  <a:lnTo>
                    <a:pt x="5725922" y="1173695"/>
                  </a:lnTo>
                  <a:lnTo>
                    <a:pt x="5725922" y="1164170"/>
                  </a:lnTo>
                  <a:close/>
                </a:path>
                <a:path w="7840980" h="2338070">
                  <a:moveTo>
                    <a:pt x="5783084" y="1164170"/>
                  </a:moveTo>
                  <a:lnTo>
                    <a:pt x="5773559" y="1164170"/>
                  </a:lnTo>
                  <a:lnTo>
                    <a:pt x="5773559" y="1173695"/>
                  </a:lnTo>
                  <a:lnTo>
                    <a:pt x="5783084" y="1173695"/>
                  </a:lnTo>
                  <a:lnTo>
                    <a:pt x="5783084" y="1164170"/>
                  </a:lnTo>
                  <a:close/>
                </a:path>
                <a:path w="7840980" h="2338070">
                  <a:moveTo>
                    <a:pt x="5840247" y="1164170"/>
                  </a:moveTo>
                  <a:lnTo>
                    <a:pt x="5830722" y="1164170"/>
                  </a:lnTo>
                  <a:lnTo>
                    <a:pt x="5830722" y="1173695"/>
                  </a:lnTo>
                  <a:lnTo>
                    <a:pt x="5840247" y="1173695"/>
                  </a:lnTo>
                  <a:lnTo>
                    <a:pt x="5840247" y="1164170"/>
                  </a:lnTo>
                  <a:close/>
                </a:path>
                <a:path w="7840980" h="2338070">
                  <a:moveTo>
                    <a:pt x="5897410" y="1164170"/>
                  </a:moveTo>
                  <a:lnTo>
                    <a:pt x="5887885" y="1164170"/>
                  </a:lnTo>
                  <a:lnTo>
                    <a:pt x="5887885" y="1173695"/>
                  </a:lnTo>
                  <a:lnTo>
                    <a:pt x="5897410" y="1173695"/>
                  </a:lnTo>
                  <a:lnTo>
                    <a:pt x="5897410" y="1164170"/>
                  </a:lnTo>
                  <a:close/>
                </a:path>
                <a:path w="7840980" h="2338070">
                  <a:moveTo>
                    <a:pt x="6812039" y="1164170"/>
                  </a:moveTo>
                  <a:lnTo>
                    <a:pt x="6802501" y="1164170"/>
                  </a:lnTo>
                  <a:lnTo>
                    <a:pt x="6802501" y="1173695"/>
                  </a:lnTo>
                  <a:lnTo>
                    <a:pt x="6812039" y="1173695"/>
                  </a:lnTo>
                  <a:lnTo>
                    <a:pt x="6812039" y="1164170"/>
                  </a:lnTo>
                  <a:close/>
                </a:path>
                <a:path w="7840980" h="2338070">
                  <a:moveTo>
                    <a:pt x="6869201" y="1164170"/>
                  </a:moveTo>
                  <a:lnTo>
                    <a:pt x="6859676" y="1164170"/>
                  </a:lnTo>
                  <a:lnTo>
                    <a:pt x="6859676" y="1173695"/>
                  </a:lnTo>
                  <a:lnTo>
                    <a:pt x="6869201" y="1173695"/>
                  </a:lnTo>
                  <a:lnTo>
                    <a:pt x="6869201" y="1164170"/>
                  </a:lnTo>
                  <a:close/>
                </a:path>
                <a:path w="7840980" h="2338070">
                  <a:moveTo>
                    <a:pt x="6926364" y="1164170"/>
                  </a:moveTo>
                  <a:lnTo>
                    <a:pt x="6916839" y="1164170"/>
                  </a:lnTo>
                  <a:lnTo>
                    <a:pt x="6916839" y="1173695"/>
                  </a:lnTo>
                  <a:lnTo>
                    <a:pt x="6926364" y="1173695"/>
                  </a:lnTo>
                  <a:lnTo>
                    <a:pt x="6926364" y="1164170"/>
                  </a:lnTo>
                  <a:close/>
                </a:path>
                <a:path w="7840980" h="2338070">
                  <a:moveTo>
                    <a:pt x="6983527" y="1164170"/>
                  </a:moveTo>
                  <a:lnTo>
                    <a:pt x="6974002" y="1164170"/>
                  </a:lnTo>
                  <a:lnTo>
                    <a:pt x="6974002" y="1173695"/>
                  </a:lnTo>
                  <a:lnTo>
                    <a:pt x="6983527" y="1173695"/>
                  </a:lnTo>
                  <a:lnTo>
                    <a:pt x="6983527" y="1164170"/>
                  </a:lnTo>
                  <a:close/>
                </a:path>
                <a:path w="7840980" h="2338070">
                  <a:moveTo>
                    <a:pt x="7383678" y="2328341"/>
                  </a:moveTo>
                  <a:lnTo>
                    <a:pt x="7374141" y="2328341"/>
                  </a:lnTo>
                  <a:lnTo>
                    <a:pt x="7374141" y="2337866"/>
                  </a:lnTo>
                  <a:lnTo>
                    <a:pt x="7383678" y="2337866"/>
                  </a:lnTo>
                  <a:lnTo>
                    <a:pt x="7383678" y="2328341"/>
                  </a:lnTo>
                  <a:close/>
                </a:path>
                <a:path w="7840980" h="2338070">
                  <a:moveTo>
                    <a:pt x="7440841" y="2328341"/>
                  </a:moveTo>
                  <a:lnTo>
                    <a:pt x="7431316" y="2328341"/>
                  </a:lnTo>
                  <a:lnTo>
                    <a:pt x="7431316" y="2337866"/>
                  </a:lnTo>
                  <a:lnTo>
                    <a:pt x="7440841" y="2337866"/>
                  </a:lnTo>
                  <a:lnTo>
                    <a:pt x="7440841" y="2328341"/>
                  </a:lnTo>
                  <a:close/>
                </a:path>
                <a:path w="7840980" h="2338070">
                  <a:moveTo>
                    <a:pt x="7498004" y="2328341"/>
                  </a:moveTo>
                  <a:lnTo>
                    <a:pt x="7488479" y="2328341"/>
                  </a:lnTo>
                  <a:lnTo>
                    <a:pt x="7488479" y="2337866"/>
                  </a:lnTo>
                  <a:lnTo>
                    <a:pt x="7498004" y="2337866"/>
                  </a:lnTo>
                  <a:lnTo>
                    <a:pt x="7498004" y="2328341"/>
                  </a:lnTo>
                  <a:close/>
                </a:path>
                <a:path w="7840980" h="2338070">
                  <a:moveTo>
                    <a:pt x="7555166" y="2328341"/>
                  </a:moveTo>
                  <a:lnTo>
                    <a:pt x="7545641" y="2328341"/>
                  </a:lnTo>
                  <a:lnTo>
                    <a:pt x="7545641" y="2337866"/>
                  </a:lnTo>
                  <a:lnTo>
                    <a:pt x="7555166" y="2337866"/>
                  </a:lnTo>
                  <a:lnTo>
                    <a:pt x="7555166" y="2328341"/>
                  </a:lnTo>
                  <a:close/>
                </a:path>
                <a:path w="7840980" h="2338070">
                  <a:moveTo>
                    <a:pt x="7612329" y="2328341"/>
                  </a:moveTo>
                  <a:lnTo>
                    <a:pt x="7602804" y="2328341"/>
                  </a:lnTo>
                  <a:lnTo>
                    <a:pt x="7602804" y="2337866"/>
                  </a:lnTo>
                  <a:lnTo>
                    <a:pt x="7612329" y="2337866"/>
                  </a:lnTo>
                  <a:lnTo>
                    <a:pt x="7612329" y="2328341"/>
                  </a:lnTo>
                  <a:close/>
                </a:path>
                <a:path w="7840980" h="2338070">
                  <a:moveTo>
                    <a:pt x="7612329" y="1164170"/>
                  </a:moveTo>
                  <a:lnTo>
                    <a:pt x="7602804" y="1164170"/>
                  </a:lnTo>
                  <a:lnTo>
                    <a:pt x="7602804" y="1173695"/>
                  </a:lnTo>
                  <a:lnTo>
                    <a:pt x="7612329" y="1173695"/>
                  </a:lnTo>
                  <a:lnTo>
                    <a:pt x="7612329" y="1164170"/>
                  </a:lnTo>
                  <a:close/>
                </a:path>
                <a:path w="7840980" h="2338070">
                  <a:moveTo>
                    <a:pt x="7669492" y="2328341"/>
                  </a:moveTo>
                  <a:lnTo>
                    <a:pt x="7659967" y="2328341"/>
                  </a:lnTo>
                  <a:lnTo>
                    <a:pt x="7659967" y="2337866"/>
                  </a:lnTo>
                  <a:lnTo>
                    <a:pt x="7669492" y="2337866"/>
                  </a:lnTo>
                  <a:lnTo>
                    <a:pt x="7669492" y="2328341"/>
                  </a:lnTo>
                  <a:close/>
                </a:path>
                <a:path w="7840980" h="2338070">
                  <a:moveTo>
                    <a:pt x="7669492" y="1164170"/>
                  </a:moveTo>
                  <a:lnTo>
                    <a:pt x="7659967" y="1164170"/>
                  </a:lnTo>
                  <a:lnTo>
                    <a:pt x="7659967" y="1173695"/>
                  </a:lnTo>
                  <a:lnTo>
                    <a:pt x="7669492" y="1173695"/>
                  </a:lnTo>
                  <a:lnTo>
                    <a:pt x="7669492" y="1164170"/>
                  </a:lnTo>
                  <a:close/>
                </a:path>
                <a:path w="7840980" h="2338070">
                  <a:moveTo>
                    <a:pt x="7726654" y="2328341"/>
                  </a:moveTo>
                  <a:lnTo>
                    <a:pt x="7717129" y="2328341"/>
                  </a:lnTo>
                  <a:lnTo>
                    <a:pt x="7717129" y="2337866"/>
                  </a:lnTo>
                  <a:lnTo>
                    <a:pt x="7726654" y="2337866"/>
                  </a:lnTo>
                  <a:lnTo>
                    <a:pt x="7726654" y="2328341"/>
                  </a:lnTo>
                  <a:close/>
                </a:path>
                <a:path w="7840980" h="2338070">
                  <a:moveTo>
                    <a:pt x="7726654" y="1164170"/>
                  </a:moveTo>
                  <a:lnTo>
                    <a:pt x="7717129" y="1164170"/>
                  </a:lnTo>
                  <a:lnTo>
                    <a:pt x="7717129" y="1173695"/>
                  </a:lnTo>
                  <a:lnTo>
                    <a:pt x="7726654" y="1173695"/>
                  </a:lnTo>
                  <a:lnTo>
                    <a:pt x="7726654" y="1164170"/>
                  </a:lnTo>
                  <a:close/>
                </a:path>
                <a:path w="7840980" h="2338070">
                  <a:moveTo>
                    <a:pt x="7783817" y="2328341"/>
                  </a:moveTo>
                  <a:lnTo>
                    <a:pt x="7774292" y="2328341"/>
                  </a:lnTo>
                  <a:lnTo>
                    <a:pt x="7774292" y="2337866"/>
                  </a:lnTo>
                  <a:lnTo>
                    <a:pt x="7783817" y="2337866"/>
                  </a:lnTo>
                  <a:lnTo>
                    <a:pt x="7783817" y="2328341"/>
                  </a:lnTo>
                  <a:close/>
                </a:path>
                <a:path w="7840980" h="2338070">
                  <a:moveTo>
                    <a:pt x="7783817" y="1164170"/>
                  </a:moveTo>
                  <a:lnTo>
                    <a:pt x="7774292" y="1164170"/>
                  </a:lnTo>
                  <a:lnTo>
                    <a:pt x="7774292" y="1173695"/>
                  </a:lnTo>
                  <a:lnTo>
                    <a:pt x="7783817" y="1173695"/>
                  </a:lnTo>
                  <a:lnTo>
                    <a:pt x="7783817" y="1164170"/>
                  </a:lnTo>
                  <a:close/>
                </a:path>
                <a:path w="7840980" h="2338070">
                  <a:moveTo>
                    <a:pt x="7840980" y="2328341"/>
                  </a:moveTo>
                  <a:lnTo>
                    <a:pt x="7831455" y="2328341"/>
                  </a:lnTo>
                  <a:lnTo>
                    <a:pt x="7831455" y="2337866"/>
                  </a:lnTo>
                  <a:lnTo>
                    <a:pt x="7840980" y="2337866"/>
                  </a:lnTo>
                  <a:lnTo>
                    <a:pt x="7840980" y="2328341"/>
                  </a:lnTo>
                  <a:close/>
                </a:path>
                <a:path w="7840980" h="2338070">
                  <a:moveTo>
                    <a:pt x="7840980" y="1164170"/>
                  </a:moveTo>
                  <a:lnTo>
                    <a:pt x="7831455" y="1164170"/>
                  </a:lnTo>
                  <a:lnTo>
                    <a:pt x="7831455" y="1173695"/>
                  </a:lnTo>
                  <a:lnTo>
                    <a:pt x="7840980" y="1173695"/>
                  </a:lnTo>
                  <a:lnTo>
                    <a:pt x="7840980" y="116417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18918" y="2688500"/>
              <a:ext cx="7840980" cy="1174115"/>
            </a:xfrm>
            <a:custGeom>
              <a:avLst/>
              <a:gdLst/>
              <a:ahLst/>
              <a:cxnLst/>
              <a:rect l="l" t="t" r="r" b="b"/>
              <a:pathLst>
                <a:path w="7840980" h="117411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840980" h="1174114">
                  <a:moveTo>
                    <a:pt x="66700" y="0"/>
                  </a:moveTo>
                  <a:lnTo>
                    <a:pt x="57162" y="0"/>
                  </a:lnTo>
                  <a:lnTo>
                    <a:pt x="57162" y="9525"/>
                  </a:lnTo>
                  <a:lnTo>
                    <a:pt x="66700" y="9525"/>
                  </a:lnTo>
                  <a:lnTo>
                    <a:pt x="66700" y="0"/>
                  </a:lnTo>
                  <a:close/>
                </a:path>
                <a:path w="7840980" h="1174114">
                  <a:moveTo>
                    <a:pt x="123863" y="0"/>
                  </a:moveTo>
                  <a:lnTo>
                    <a:pt x="114325" y="0"/>
                  </a:lnTo>
                  <a:lnTo>
                    <a:pt x="114325" y="9525"/>
                  </a:lnTo>
                  <a:lnTo>
                    <a:pt x="123863" y="9525"/>
                  </a:lnTo>
                  <a:lnTo>
                    <a:pt x="123863" y="0"/>
                  </a:lnTo>
                  <a:close/>
                </a:path>
                <a:path w="7840980" h="1174114">
                  <a:moveTo>
                    <a:pt x="181025" y="0"/>
                  </a:moveTo>
                  <a:lnTo>
                    <a:pt x="171500" y="0"/>
                  </a:lnTo>
                  <a:lnTo>
                    <a:pt x="171500" y="9525"/>
                  </a:lnTo>
                  <a:lnTo>
                    <a:pt x="181025" y="9525"/>
                  </a:lnTo>
                  <a:lnTo>
                    <a:pt x="181025" y="0"/>
                  </a:lnTo>
                  <a:close/>
                </a:path>
                <a:path w="7840980" h="1174114">
                  <a:moveTo>
                    <a:pt x="238188" y="0"/>
                  </a:moveTo>
                  <a:lnTo>
                    <a:pt x="228663" y="0"/>
                  </a:lnTo>
                  <a:lnTo>
                    <a:pt x="228663" y="9525"/>
                  </a:lnTo>
                  <a:lnTo>
                    <a:pt x="238188" y="9525"/>
                  </a:lnTo>
                  <a:lnTo>
                    <a:pt x="238188" y="0"/>
                  </a:lnTo>
                  <a:close/>
                </a:path>
                <a:path w="7840980" h="1174114">
                  <a:moveTo>
                    <a:pt x="295351" y="0"/>
                  </a:moveTo>
                  <a:lnTo>
                    <a:pt x="285826" y="0"/>
                  </a:lnTo>
                  <a:lnTo>
                    <a:pt x="285826" y="9525"/>
                  </a:lnTo>
                  <a:lnTo>
                    <a:pt x="295351" y="9525"/>
                  </a:lnTo>
                  <a:lnTo>
                    <a:pt x="295351" y="0"/>
                  </a:lnTo>
                  <a:close/>
                </a:path>
                <a:path w="7840980" h="1174114">
                  <a:moveTo>
                    <a:pt x="352513" y="0"/>
                  </a:moveTo>
                  <a:lnTo>
                    <a:pt x="342988" y="0"/>
                  </a:lnTo>
                  <a:lnTo>
                    <a:pt x="342988" y="9525"/>
                  </a:lnTo>
                  <a:lnTo>
                    <a:pt x="352513" y="9525"/>
                  </a:lnTo>
                  <a:lnTo>
                    <a:pt x="352513" y="0"/>
                  </a:lnTo>
                  <a:close/>
                </a:path>
                <a:path w="7840980" h="1174114">
                  <a:moveTo>
                    <a:pt x="409676" y="0"/>
                  </a:moveTo>
                  <a:lnTo>
                    <a:pt x="400151" y="0"/>
                  </a:lnTo>
                  <a:lnTo>
                    <a:pt x="400151" y="9525"/>
                  </a:lnTo>
                  <a:lnTo>
                    <a:pt x="409676" y="9525"/>
                  </a:lnTo>
                  <a:lnTo>
                    <a:pt x="409676" y="0"/>
                  </a:lnTo>
                  <a:close/>
                </a:path>
                <a:path w="7840980" h="1174114">
                  <a:moveTo>
                    <a:pt x="461670" y="0"/>
                  </a:moveTo>
                  <a:lnTo>
                    <a:pt x="457314" y="0"/>
                  </a:lnTo>
                  <a:lnTo>
                    <a:pt x="457314" y="9525"/>
                  </a:lnTo>
                  <a:lnTo>
                    <a:pt x="461670" y="9525"/>
                  </a:lnTo>
                  <a:lnTo>
                    <a:pt x="461670" y="0"/>
                  </a:lnTo>
                  <a:close/>
                </a:path>
                <a:path w="7840980" h="1174114">
                  <a:moveTo>
                    <a:pt x="1095641" y="0"/>
                  </a:moveTo>
                  <a:lnTo>
                    <a:pt x="1086116" y="0"/>
                  </a:lnTo>
                  <a:lnTo>
                    <a:pt x="1086116" y="9525"/>
                  </a:lnTo>
                  <a:lnTo>
                    <a:pt x="1095641" y="9525"/>
                  </a:lnTo>
                  <a:lnTo>
                    <a:pt x="1095641" y="0"/>
                  </a:lnTo>
                  <a:close/>
                </a:path>
                <a:path w="7840980" h="1174114">
                  <a:moveTo>
                    <a:pt x="1152804" y="0"/>
                  </a:moveTo>
                  <a:lnTo>
                    <a:pt x="1143279" y="0"/>
                  </a:lnTo>
                  <a:lnTo>
                    <a:pt x="1143279" y="9525"/>
                  </a:lnTo>
                  <a:lnTo>
                    <a:pt x="1152804" y="9525"/>
                  </a:lnTo>
                  <a:lnTo>
                    <a:pt x="1152804" y="0"/>
                  </a:lnTo>
                  <a:close/>
                </a:path>
                <a:path w="7840980" h="1174114">
                  <a:moveTo>
                    <a:pt x="1209967" y="0"/>
                  </a:moveTo>
                  <a:lnTo>
                    <a:pt x="1200442" y="0"/>
                  </a:lnTo>
                  <a:lnTo>
                    <a:pt x="1200442" y="9525"/>
                  </a:lnTo>
                  <a:lnTo>
                    <a:pt x="1209967" y="9525"/>
                  </a:lnTo>
                  <a:lnTo>
                    <a:pt x="1209967" y="0"/>
                  </a:lnTo>
                  <a:close/>
                </a:path>
                <a:path w="7840980" h="1174114">
                  <a:moveTo>
                    <a:pt x="1267129" y="0"/>
                  </a:moveTo>
                  <a:lnTo>
                    <a:pt x="1257604" y="0"/>
                  </a:lnTo>
                  <a:lnTo>
                    <a:pt x="1257604" y="9525"/>
                  </a:lnTo>
                  <a:lnTo>
                    <a:pt x="1267129" y="9525"/>
                  </a:lnTo>
                  <a:lnTo>
                    <a:pt x="1267129" y="0"/>
                  </a:lnTo>
                  <a:close/>
                </a:path>
                <a:path w="7840980" h="1174114">
                  <a:moveTo>
                    <a:pt x="1324305" y="0"/>
                  </a:moveTo>
                  <a:lnTo>
                    <a:pt x="1314767" y="0"/>
                  </a:lnTo>
                  <a:lnTo>
                    <a:pt x="1314767" y="9525"/>
                  </a:lnTo>
                  <a:lnTo>
                    <a:pt x="1324305" y="9525"/>
                  </a:lnTo>
                  <a:lnTo>
                    <a:pt x="1324305" y="0"/>
                  </a:lnTo>
                  <a:close/>
                </a:path>
                <a:path w="7840980" h="1174114">
                  <a:moveTo>
                    <a:pt x="1381467" y="0"/>
                  </a:moveTo>
                  <a:lnTo>
                    <a:pt x="1371930" y="0"/>
                  </a:lnTo>
                  <a:lnTo>
                    <a:pt x="1371930" y="9525"/>
                  </a:lnTo>
                  <a:lnTo>
                    <a:pt x="1381467" y="9525"/>
                  </a:lnTo>
                  <a:lnTo>
                    <a:pt x="1381467" y="0"/>
                  </a:lnTo>
                  <a:close/>
                </a:path>
                <a:path w="7840980" h="1174114">
                  <a:moveTo>
                    <a:pt x="1438630" y="0"/>
                  </a:moveTo>
                  <a:lnTo>
                    <a:pt x="1429105" y="0"/>
                  </a:lnTo>
                  <a:lnTo>
                    <a:pt x="1429105" y="9525"/>
                  </a:lnTo>
                  <a:lnTo>
                    <a:pt x="1438630" y="9525"/>
                  </a:lnTo>
                  <a:lnTo>
                    <a:pt x="1438630" y="0"/>
                  </a:lnTo>
                  <a:close/>
                </a:path>
                <a:path w="7840980" h="1174114">
                  <a:moveTo>
                    <a:pt x="1495793" y="0"/>
                  </a:moveTo>
                  <a:lnTo>
                    <a:pt x="1486268" y="0"/>
                  </a:lnTo>
                  <a:lnTo>
                    <a:pt x="1486268" y="9525"/>
                  </a:lnTo>
                  <a:lnTo>
                    <a:pt x="1495793" y="9525"/>
                  </a:lnTo>
                  <a:lnTo>
                    <a:pt x="1495793" y="0"/>
                  </a:lnTo>
                  <a:close/>
                </a:path>
                <a:path w="7840980" h="1174114">
                  <a:moveTo>
                    <a:pt x="1552143" y="0"/>
                  </a:moveTo>
                  <a:lnTo>
                    <a:pt x="1543431" y="0"/>
                  </a:lnTo>
                  <a:lnTo>
                    <a:pt x="1543431" y="9525"/>
                  </a:lnTo>
                  <a:lnTo>
                    <a:pt x="1552143" y="9525"/>
                  </a:lnTo>
                  <a:lnTo>
                    <a:pt x="1552143" y="0"/>
                  </a:lnTo>
                  <a:close/>
                </a:path>
                <a:path w="7840980" h="1174114">
                  <a:moveTo>
                    <a:pt x="2181758" y="0"/>
                  </a:moveTo>
                  <a:lnTo>
                    <a:pt x="2172233" y="0"/>
                  </a:lnTo>
                  <a:lnTo>
                    <a:pt x="2172233" y="9525"/>
                  </a:lnTo>
                  <a:lnTo>
                    <a:pt x="2181758" y="9525"/>
                  </a:lnTo>
                  <a:lnTo>
                    <a:pt x="2181758" y="0"/>
                  </a:lnTo>
                  <a:close/>
                </a:path>
                <a:path w="7840980" h="1174114">
                  <a:moveTo>
                    <a:pt x="2238921" y="0"/>
                  </a:moveTo>
                  <a:lnTo>
                    <a:pt x="2229396" y="0"/>
                  </a:lnTo>
                  <a:lnTo>
                    <a:pt x="2229396" y="9525"/>
                  </a:lnTo>
                  <a:lnTo>
                    <a:pt x="2238921" y="9525"/>
                  </a:lnTo>
                  <a:lnTo>
                    <a:pt x="2238921" y="0"/>
                  </a:lnTo>
                  <a:close/>
                </a:path>
                <a:path w="7840980" h="1174114">
                  <a:moveTo>
                    <a:pt x="2296083" y="0"/>
                  </a:moveTo>
                  <a:lnTo>
                    <a:pt x="2286558" y="0"/>
                  </a:lnTo>
                  <a:lnTo>
                    <a:pt x="2286558" y="9525"/>
                  </a:lnTo>
                  <a:lnTo>
                    <a:pt x="2296083" y="9525"/>
                  </a:lnTo>
                  <a:lnTo>
                    <a:pt x="2296083" y="0"/>
                  </a:lnTo>
                  <a:close/>
                </a:path>
                <a:path w="7840980" h="1174114">
                  <a:moveTo>
                    <a:pt x="2353246" y="0"/>
                  </a:moveTo>
                  <a:lnTo>
                    <a:pt x="2343721" y="0"/>
                  </a:lnTo>
                  <a:lnTo>
                    <a:pt x="2343721" y="9525"/>
                  </a:lnTo>
                  <a:lnTo>
                    <a:pt x="2353246" y="9525"/>
                  </a:lnTo>
                  <a:lnTo>
                    <a:pt x="2353246" y="0"/>
                  </a:lnTo>
                  <a:close/>
                </a:path>
                <a:path w="7840980" h="1174114">
                  <a:moveTo>
                    <a:pt x="2410409" y="0"/>
                  </a:moveTo>
                  <a:lnTo>
                    <a:pt x="2400884" y="0"/>
                  </a:lnTo>
                  <a:lnTo>
                    <a:pt x="2400884" y="9525"/>
                  </a:lnTo>
                  <a:lnTo>
                    <a:pt x="2410409" y="9525"/>
                  </a:lnTo>
                  <a:lnTo>
                    <a:pt x="2410409" y="0"/>
                  </a:lnTo>
                  <a:close/>
                </a:path>
                <a:path w="7840980" h="1174114">
                  <a:moveTo>
                    <a:pt x="2467572" y="0"/>
                  </a:moveTo>
                  <a:lnTo>
                    <a:pt x="2458047" y="0"/>
                  </a:lnTo>
                  <a:lnTo>
                    <a:pt x="2458047" y="9525"/>
                  </a:lnTo>
                  <a:lnTo>
                    <a:pt x="2467572" y="9525"/>
                  </a:lnTo>
                  <a:lnTo>
                    <a:pt x="2467572" y="0"/>
                  </a:lnTo>
                  <a:close/>
                </a:path>
                <a:path w="7840980" h="1174114">
                  <a:moveTo>
                    <a:pt x="2524747" y="0"/>
                  </a:moveTo>
                  <a:lnTo>
                    <a:pt x="2515209" y="0"/>
                  </a:lnTo>
                  <a:lnTo>
                    <a:pt x="2515209" y="9525"/>
                  </a:lnTo>
                  <a:lnTo>
                    <a:pt x="2524747" y="9525"/>
                  </a:lnTo>
                  <a:lnTo>
                    <a:pt x="2524747" y="0"/>
                  </a:lnTo>
                  <a:close/>
                </a:path>
                <a:path w="7840980" h="1174114">
                  <a:moveTo>
                    <a:pt x="2581910" y="0"/>
                  </a:moveTo>
                  <a:lnTo>
                    <a:pt x="2572372" y="0"/>
                  </a:lnTo>
                  <a:lnTo>
                    <a:pt x="2572372" y="9525"/>
                  </a:lnTo>
                  <a:lnTo>
                    <a:pt x="2581910" y="9525"/>
                  </a:lnTo>
                  <a:lnTo>
                    <a:pt x="2581910" y="0"/>
                  </a:lnTo>
                  <a:close/>
                </a:path>
                <a:path w="7840980" h="1174114">
                  <a:moveTo>
                    <a:pt x="3325037" y="1164158"/>
                  </a:moveTo>
                  <a:lnTo>
                    <a:pt x="3315512" y="1164158"/>
                  </a:lnTo>
                  <a:lnTo>
                    <a:pt x="3315512" y="1173683"/>
                  </a:lnTo>
                  <a:lnTo>
                    <a:pt x="3325037" y="1173683"/>
                  </a:lnTo>
                  <a:lnTo>
                    <a:pt x="3325037" y="1164158"/>
                  </a:lnTo>
                  <a:close/>
                </a:path>
                <a:path w="7840980" h="1174114">
                  <a:moveTo>
                    <a:pt x="3382200" y="1164158"/>
                  </a:moveTo>
                  <a:lnTo>
                    <a:pt x="3372675" y="1164158"/>
                  </a:lnTo>
                  <a:lnTo>
                    <a:pt x="3372675" y="1173683"/>
                  </a:lnTo>
                  <a:lnTo>
                    <a:pt x="3382200" y="1173683"/>
                  </a:lnTo>
                  <a:lnTo>
                    <a:pt x="3382200" y="1164158"/>
                  </a:lnTo>
                  <a:close/>
                </a:path>
                <a:path w="7840980" h="1174114">
                  <a:moveTo>
                    <a:pt x="3439363" y="1164158"/>
                  </a:moveTo>
                  <a:lnTo>
                    <a:pt x="3429838" y="1164158"/>
                  </a:lnTo>
                  <a:lnTo>
                    <a:pt x="3429838" y="1173683"/>
                  </a:lnTo>
                  <a:lnTo>
                    <a:pt x="3439363" y="1173683"/>
                  </a:lnTo>
                  <a:lnTo>
                    <a:pt x="3439363" y="1164158"/>
                  </a:lnTo>
                  <a:close/>
                </a:path>
                <a:path w="7840980" h="1174114">
                  <a:moveTo>
                    <a:pt x="3496526" y="1164158"/>
                  </a:moveTo>
                  <a:lnTo>
                    <a:pt x="3487001" y="1164158"/>
                  </a:lnTo>
                  <a:lnTo>
                    <a:pt x="3487001" y="1173683"/>
                  </a:lnTo>
                  <a:lnTo>
                    <a:pt x="3496526" y="1173683"/>
                  </a:lnTo>
                  <a:lnTo>
                    <a:pt x="3496526" y="1164158"/>
                  </a:lnTo>
                  <a:close/>
                </a:path>
                <a:path w="7840980" h="1174114">
                  <a:moveTo>
                    <a:pt x="3553688" y="1164158"/>
                  </a:moveTo>
                  <a:lnTo>
                    <a:pt x="3544163" y="1164158"/>
                  </a:lnTo>
                  <a:lnTo>
                    <a:pt x="3544163" y="1173683"/>
                  </a:lnTo>
                  <a:lnTo>
                    <a:pt x="3553688" y="1173683"/>
                  </a:lnTo>
                  <a:lnTo>
                    <a:pt x="3553688" y="1164158"/>
                  </a:lnTo>
                  <a:close/>
                </a:path>
                <a:path w="7840980" h="1174114">
                  <a:moveTo>
                    <a:pt x="3610851" y="1164158"/>
                  </a:moveTo>
                  <a:lnTo>
                    <a:pt x="3601326" y="1164158"/>
                  </a:lnTo>
                  <a:lnTo>
                    <a:pt x="3601326" y="1173683"/>
                  </a:lnTo>
                  <a:lnTo>
                    <a:pt x="3610851" y="1173683"/>
                  </a:lnTo>
                  <a:lnTo>
                    <a:pt x="3610851" y="1164158"/>
                  </a:lnTo>
                  <a:close/>
                </a:path>
                <a:path w="7840980" h="1174114">
                  <a:moveTo>
                    <a:pt x="3668014" y="1164158"/>
                  </a:moveTo>
                  <a:lnTo>
                    <a:pt x="3658489" y="1164158"/>
                  </a:lnTo>
                  <a:lnTo>
                    <a:pt x="3658489" y="1173683"/>
                  </a:lnTo>
                  <a:lnTo>
                    <a:pt x="3668014" y="1173683"/>
                  </a:lnTo>
                  <a:lnTo>
                    <a:pt x="3668014" y="1164158"/>
                  </a:lnTo>
                  <a:close/>
                </a:path>
                <a:path w="7840980" h="1174114">
                  <a:moveTo>
                    <a:pt x="3725189" y="1164158"/>
                  </a:moveTo>
                  <a:lnTo>
                    <a:pt x="3715651" y="1164158"/>
                  </a:lnTo>
                  <a:lnTo>
                    <a:pt x="3715651" y="1173683"/>
                  </a:lnTo>
                  <a:lnTo>
                    <a:pt x="3725189" y="1173683"/>
                  </a:lnTo>
                  <a:lnTo>
                    <a:pt x="3725189" y="1164158"/>
                  </a:lnTo>
                  <a:close/>
                </a:path>
                <a:path w="7840980" h="1174114">
                  <a:moveTo>
                    <a:pt x="4353992" y="1164158"/>
                  </a:moveTo>
                  <a:lnTo>
                    <a:pt x="4344454" y="1164158"/>
                  </a:lnTo>
                  <a:lnTo>
                    <a:pt x="4344454" y="1173683"/>
                  </a:lnTo>
                  <a:lnTo>
                    <a:pt x="4353992" y="1173683"/>
                  </a:lnTo>
                  <a:lnTo>
                    <a:pt x="4353992" y="1164158"/>
                  </a:lnTo>
                  <a:close/>
                </a:path>
                <a:path w="7840980" h="1174114">
                  <a:moveTo>
                    <a:pt x="4411154" y="1164158"/>
                  </a:moveTo>
                  <a:lnTo>
                    <a:pt x="4401629" y="1164158"/>
                  </a:lnTo>
                  <a:lnTo>
                    <a:pt x="4401629" y="1173683"/>
                  </a:lnTo>
                  <a:lnTo>
                    <a:pt x="4411154" y="1173683"/>
                  </a:lnTo>
                  <a:lnTo>
                    <a:pt x="4411154" y="1164158"/>
                  </a:lnTo>
                  <a:close/>
                </a:path>
                <a:path w="7840980" h="1174114">
                  <a:moveTo>
                    <a:pt x="4468317" y="1164158"/>
                  </a:moveTo>
                  <a:lnTo>
                    <a:pt x="4458792" y="1164158"/>
                  </a:lnTo>
                  <a:lnTo>
                    <a:pt x="4458792" y="1173683"/>
                  </a:lnTo>
                  <a:lnTo>
                    <a:pt x="4468317" y="1173683"/>
                  </a:lnTo>
                  <a:lnTo>
                    <a:pt x="4468317" y="1164158"/>
                  </a:lnTo>
                  <a:close/>
                </a:path>
                <a:path w="7840980" h="1174114">
                  <a:moveTo>
                    <a:pt x="4525480" y="1164158"/>
                  </a:moveTo>
                  <a:lnTo>
                    <a:pt x="4515955" y="1164158"/>
                  </a:lnTo>
                  <a:lnTo>
                    <a:pt x="4515955" y="1173683"/>
                  </a:lnTo>
                  <a:lnTo>
                    <a:pt x="4525480" y="1173683"/>
                  </a:lnTo>
                  <a:lnTo>
                    <a:pt x="4525480" y="1164158"/>
                  </a:lnTo>
                  <a:close/>
                </a:path>
                <a:path w="7840980" h="1174114">
                  <a:moveTo>
                    <a:pt x="4582642" y="1164158"/>
                  </a:moveTo>
                  <a:lnTo>
                    <a:pt x="4573117" y="1164158"/>
                  </a:lnTo>
                  <a:lnTo>
                    <a:pt x="4573117" y="1173683"/>
                  </a:lnTo>
                  <a:lnTo>
                    <a:pt x="4582642" y="1173683"/>
                  </a:lnTo>
                  <a:lnTo>
                    <a:pt x="4582642" y="1164158"/>
                  </a:lnTo>
                  <a:close/>
                </a:path>
                <a:path w="7840980" h="1174114">
                  <a:moveTo>
                    <a:pt x="4639805" y="1164158"/>
                  </a:moveTo>
                  <a:lnTo>
                    <a:pt x="4630280" y="1164158"/>
                  </a:lnTo>
                  <a:lnTo>
                    <a:pt x="4630280" y="1173683"/>
                  </a:lnTo>
                  <a:lnTo>
                    <a:pt x="4639805" y="1173683"/>
                  </a:lnTo>
                  <a:lnTo>
                    <a:pt x="4639805" y="1164158"/>
                  </a:lnTo>
                  <a:close/>
                </a:path>
                <a:path w="7840980" h="1174114">
                  <a:moveTo>
                    <a:pt x="4696968" y="1164158"/>
                  </a:moveTo>
                  <a:lnTo>
                    <a:pt x="4687443" y="1164158"/>
                  </a:lnTo>
                  <a:lnTo>
                    <a:pt x="4687443" y="1173683"/>
                  </a:lnTo>
                  <a:lnTo>
                    <a:pt x="4696968" y="1173683"/>
                  </a:lnTo>
                  <a:lnTo>
                    <a:pt x="4696968" y="1164158"/>
                  </a:lnTo>
                  <a:close/>
                </a:path>
                <a:path w="7840980" h="1174114">
                  <a:moveTo>
                    <a:pt x="4754130" y="1164158"/>
                  </a:moveTo>
                  <a:lnTo>
                    <a:pt x="4744605" y="1164158"/>
                  </a:lnTo>
                  <a:lnTo>
                    <a:pt x="4744605" y="1173683"/>
                  </a:lnTo>
                  <a:lnTo>
                    <a:pt x="4754130" y="1173683"/>
                  </a:lnTo>
                  <a:lnTo>
                    <a:pt x="4754130" y="1164158"/>
                  </a:lnTo>
                  <a:close/>
                </a:path>
                <a:path w="7840980" h="1174114">
                  <a:moveTo>
                    <a:pt x="4811293" y="1164158"/>
                  </a:moveTo>
                  <a:lnTo>
                    <a:pt x="4801768" y="1164158"/>
                  </a:lnTo>
                  <a:lnTo>
                    <a:pt x="4801768" y="1173683"/>
                  </a:lnTo>
                  <a:lnTo>
                    <a:pt x="4811293" y="1173683"/>
                  </a:lnTo>
                  <a:lnTo>
                    <a:pt x="4811293" y="1164158"/>
                  </a:lnTo>
                  <a:close/>
                </a:path>
                <a:path w="7840980" h="1174114">
                  <a:moveTo>
                    <a:pt x="5440096" y="1164158"/>
                  </a:moveTo>
                  <a:lnTo>
                    <a:pt x="5430571" y="1164158"/>
                  </a:lnTo>
                  <a:lnTo>
                    <a:pt x="5430571" y="1173683"/>
                  </a:lnTo>
                  <a:lnTo>
                    <a:pt x="5440096" y="1173683"/>
                  </a:lnTo>
                  <a:lnTo>
                    <a:pt x="5440096" y="1164158"/>
                  </a:lnTo>
                  <a:close/>
                </a:path>
                <a:path w="7840980" h="1174114">
                  <a:moveTo>
                    <a:pt x="5497258" y="1164158"/>
                  </a:moveTo>
                  <a:lnTo>
                    <a:pt x="5487733" y="1164158"/>
                  </a:lnTo>
                  <a:lnTo>
                    <a:pt x="5487733" y="1173683"/>
                  </a:lnTo>
                  <a:lnTo>
                    <a:pt x="5497258" y="1173683"/>
                  </a:lnTo>
                  <a:lnTo>
                    <a:pt x="5497258" y="1164158"/>
                  </a:lnTo>
                  <a:close/>
                </a:path>
                <a:path w="7840980" h="1174114">
                  <a:moveTo>
                    <a:pt x="5554434" y="1164158"/>
                  </a:moveTo>
                  <a:lnTo>
                    <a:pt x="5544896" y="1164158"/>
                  </a:lnTo>
                  <a:lnTo>
                    <a:pt x="5544896" y="1173683"/>
                  </a:lnTo>
                  <a:lnTo>
                    <a:pt x="5554434" y="1173683"/>
                  </a:lnTo>
                  <a:lnTo>
                    <a:pt x="5554434" y="1164158"/>
                  </a:lnTo>
                  <a:close/>
                </a:path>
                <a:path w="7840980" h="1174114">
                  <a:moveTo>
                    <a:pt x="5611596" y="1164158"/>
                  </a:moveTo>
                  <a:lnTo>
                    <a:pt x="5602059" y="1164158"/>
                  </a:lnTo>
                  <a:lnTo>
                    <a:pt x="5602059" y="1173683"/>
                  </a:lnTo>
                  <a:lnTo>
                    <a:pt x="5611596" y="1173683"/>
                  </a:lnTo>
                  <a:lnTo>
                    <a:pt x="5611596" y="1164158"/>
                  </a:lnTo>
                  <a:close/>
                </a:path>
                <a:path w="7840980" h="1174114">
                  <a:moveTo>
                    <a:pt x="5668759" y="1164158"/>
                  </a:moveTo>
                  <a:lnTo>
                    <a:pt x="5659234" y="1164158"/>
                  </a:lnTo>
                  <a:lnTo>
                    <a:pt x="5659234" y="1173683"/>
                  </a:lnTo>
                  <a:lnTo>
                    <a:pt x="5668759" y="1173683"/>
                  </a:lnTo>
                  <a:lnTo>
                    <a:pt x="5668759" y="1164158"/>
                  </a:lnTo>
                  <a:close/>
                </a:path>
                <a:path w="7840980" h="1174114">
                  <a:moveTo>
                    <a:pt x="5725922" y="1164158"/>
                  </a:moveTo>
                  <a:lnTo>
                    <a:pt x="5716397" y="1164158"/>
                  </a:lnTo>
                  <a:lnTo>
                    <a:pt x="5716397" y="1173683"/>
                  </a:lnTo>
                  <a:lnTo>
                    <a:pt x="5725922" y="1173683"/>
                  </a:lnTo>
                  <a:lnTo>
                    <a:pt x="5725922" y="1164158"/>
                  </a:lnTo>
                  <a:close/>
                </a:path>
                <a:path w="7840980" h="1174114">
                  <a:moveTo>
                    <a:pt x="5783084" y="1164158"/>
                  </a:moveTo>
                  <a:lnTo>
                    <a:pt x="5773559" y="1164158"/>
                  </a:lnTo>
                  <a:lnTo>
                    <a:pt x="5773559" y="1173683"/>
                  </a:lnTo>
                  <a:lnTo>
                    <a:pt x="5783084" y="1173683"/>
                  </a:lnTo>
                  <a:lnTo>
                    <a:pt x="5783084" y="1164158"/>
                  </a:lnTo>
                  <a:close/>
                </a:path>
                <a:path w="7840980" h="1174114">
                  <a:moveTo>
                    <a:pt x="5840247" y="1164158"/>
                  </a:moveTo>
                  <a:lnTo>
                    <a:pt x="5830722" y="1164158"/>
                  </a:lnTo>
                  <a:lnTo>
                    <a:pt x="5830722" y="1173683"/>
                  </a:lnTo>
                  <a:lnTo>
                    <a:pt x="5840247" y="1173683"/>
                  </a:lnTo>
                  <a:lnTo>
                    <a:pt x="5840247" y="1164158"/>
                  </a:lnTo>
                  <a:close/>
                </a:path>
                <a:path w="7840980" h="1174114">
                  <a:moveTo>
                    <a:pt x="5897410" y="1164158"/>
                  </a:moveTo>
                  <a:lnTo>
                    <a:pt x="5887885" y="1164158"/>
                  </a:lnTo>
                  <a:lnTo>
                    <a:pt x="5887885" y="1173683"/>
                  </a:lnTo>
                  <a:lnTo>
                    <a:pt x="5897410" y="1173683"/>
                  </a:lnTo>
                  <a:lnTo>
                    <a:pt x="5897410" y="1164158"/>
                  </a:lnTo>
                  <a:close/>
                </a:path>
                <a:path w="7840980" h="1174114">
                  <a:moveTo>
                    <a:pt x="6526212" y="1164158"/>
                  </a:moveTo>
                  <a:lnTo>
                    <a:pt x="6516687" y="1164158"/>
                  </a:lnTo>
                  <a:lnTo>
                    <a:pt x="6516687" y="1173683"/>
                  </a:lnTo>
                  <a:lnTo>
                    <a:pt x="6526212" y="1173683"/>
                  </a:lnTo>
                  <a:lnTo>
                    <a:pt x="6526212" y="1164158"/>
                  </a:lnTo>
                  <a:close/>
                </a:path>
                <a:path w="7840980" h="1174114">
                  <a:moveTo>
                    <a:pt x="6583375" y="1164158"/>
                  </a:moveTo>
                  <a:lnTo>
                    <a:pt x="6573850" y="1164158"/>
                  </a:lnTo>
                  <a:lnTo>
                    <a:pt x="6573850" y="1173683"/>
                  </a:lnTo>
                  <a:lnTo>
                    <a:pt x="6583375" y="1173683"/>
                  </a:lnTo>
                  <a:lnTo>
                    <a:pt x="6583375" y="1164158"/>
                  </a:lnTo>
                  <a:close/>
                </a:path>
                <a:path w="7840980" h="1174114">
                  <a:moveTo>
                    <a:pt x="6640538" y="1164158"/>
                  </a:moveTo>
                  <a:lnTo>
                    <a:pt x="6631013" y="1164158"/>
                  </a:lnTo>
                  <a:lnTo>
                    <a:pt x="6631013" y="1173683"/>
                  </a:lnTo>
                  <a:lnTo>
                    <a:pt x="6640538" y="1173683"/>
                  </a:lnTo>
                  <a:lnTo>
                    <a:pt x="6640538" y="1164158"/>
                  </a:lnTo>
                  <a:close/>
                </a:path>
                <a:path w="7840980" h="1174114">
                  <a:moveTo>
                    <a:pt x="6697700" y="1164158"/>
                  </a:moveTo>
                  <a:lnTo>
                    <a:pt x="6688175" y="1164158"/>
                  </a:lnTo>
                  <a:lnTo>
                    <a:pt x="6688175" y="1173683"/>
                  </a:lnTo>
                  <a:lnTo>
                    <a:pt x="6697700" y="1173683"/>
                  </a:lnTo>
                  <a:lnTo>
                    <a:pt x="6697700" y="1164158"/>
                  </a:lnTo>
                  <a:close/>
                </a:path>
                <a:path w="7840980" h="1174114">
                  <a:moveTo>
                    <a:pt x="6754876" y="1164158"/>
                  </a:moveTo>
                  <a:lnTo>
                    <a:pt x="6745338" y="1164158"/>
                  </a:lnTo>
                  <a:lnTo>
                    <a:pt x="6745338" y="1173683"/>
                  </a:lnTo>
                  <a:lnTo>
                    <a:pt x="6754876" y="1173683"/>
                  </a:lnTo>
                  <a:lnTo>
                    <a:pt x="6754876" y="1164158"/>
                  </a:lnTo>
                  <a:close/>
                </a:path>
                <a:path w="7840980" h="1174114">
                  <a:moveTo>
                    <a:pt x="6812039" y="1164158"/>
                  </a:moveTo>
                  <a:lnTo>
                    <a:pt x="6802501" y="1164158"/>
                  </a:lnTo>
                  <a:lnTo>
                    <a:pt x="6802501" y="1173683"/>
                  </a:lnTo>
                  <a:lnTo>
                    <a:pt x="6812039" y="1173683"/>
                  </a:lnTo>
                  <a:lnTo>
                    <a:pt x="6812039" y="1164158"/>
                  </a:lnTo>
                  <a:close/>
                </a:path>
                <a:path w="7840980" h="1174114">
                  <a:moveTo>
                    <a:pt x="6869201" y="1164158"/>
                  </a:moveTo>
                  <a:lnTo>
                    <a:pt x="6859676" y="1164158"/>
                  </a:lnTo>
                  <a:lnTo>
                    <a:pt x="6859676" y="1173683"/>
                  </a:lnTo>
                  <a:lnTo>
                    <a:pt x="6869201" y="1173683"/>
                  </a:lnTo>
                  <a:lnTo>
                    <a:pt x="6869201" y="1164158"/>
                  </a:lnTo>
                  <a:close/>
                </a:path>
                <a:path w="7840980" h="1174114">
                  <a:moveTo>
                    <a:pt x="6926364" y="1164158"/>
                  </a:moveTo>
                  <a:lnTo>
                    <a:pt x="6916839" y="1164158"/>
                  </a:lnTo>
                  <a:lnTo>
                    <a:pt x="6916839" y="1173683"/>
                  </a:lnTo>
                  <a:lnTo>
                    <a:pt x="6926364" y="1173683"/>
                  </a:lnTo>
                  <a:lnTo>
                    <a:pt x="6926364" y="1164158"/>
                  </a:lnTo>
                  <a:close/>
                </a:path>
                <a:path w="7840980" h="1174114">
                  <a:moveTo>
                    <a:pt x="6983527" y="1164158"/>
                  </a:moveTo>
                  <a:lnTo>
                    <a:pt x="6974002" y="1164158"/>
                  </a:lnTo>
                  <a:lnTo>
                    <a:pt x="6974002" y="1173683"/>
                  </a:lnTo>
                  <a:lnTo>
                    <a:pt x="6983527" y="1173683"/>
                  </a:lnTo>
                  <a:lnTo>
                    <a:pt x="6983527" y="1164158"/>
                  </a:lnTo>
                  <a:close/>
                </a:path>
                <a:path w="7840980" h="1174114">
                  <a:moveTo>
                    <a:pt x="7326516" y="1164158"/>
                  </a:moveTo>
                  <a:lnTo>
                    <a:pt x="7316978" y="1164158"/>
                  </a:lnTo>
                  <a:lnTo>
                    <a:pt x="7316978" y="1173683"/>
                  </a:lnTo>
                  <a:lnTo>
                    <a:pt x="7326516" y="1173683"/>
                  </a:lnTo>
                  <a:lnTo>
                    <a:pt x="7326516" y="1164158"/>
                  </a:lnTo>
                  <a:close/>
                </a:path>
                <a:path w="7840980" h="1174114">
                  <a:moveTo>
                    <a:pt x="7383678" y="1164158"/>
                  </a:moveTo>
                  <a:lnTo>
                    <a:pt x="7374141" y="1164158"/>
                  </a:lnTo>
                  <a:lnTo>
                    <a:pt x="7374141" y="1173683"/>
                  </a:lnTo>
                  <a:lnTo>
                    <a:pt x="7383678" y="1173683"/>
                  </a:lnTo>
                  <a:lnTo>
                    <a:pt x="7383678" y="1164158"/>
                  </a:lnTo>
                  <a:close/>
                </a:path>
                <a:path w="7840980" h="1174114">
                  <a:moveTo>
                    <a:pt x="7440841" y="1164158"/>
                  </a:moveTo>
                  <a:lnTo>
                    <a:pt x="7431316" y="1164158"/>
                  </a:lnTo>
                  <a:lnTo>
                    <a:pt x="7431316" y="1173683"/>
                  </a:lnTo>
                  <a:lnTo>
                    <a:pt x="7440841" y="1173683"/>
                  </a:lnTo>
                  <a:lnTo>
                    <a:pt x="7440841" y="1164158"/>
                  </a:lnTo>
                  <a:close/>
                </a:path>
                <a:path w="7840980" h="1174114">
                  <a:moveTo>
                    <a:pt x="7498004" y="1164158"/>
                  </a:moveTo>
                  <a:lnTo>
                    <a:pt x="7488479" y="1164158"/>
                  </a:lnTo>
                  <a:lnTo>
                    <a:pt x="7488479" y="1173683"/>
                  </a:lnTo>
                  <a:lnTo>
                    <a:pt x="7498004" y="1173683"/>
                  </a:lnTo>
                  <a:lnTo>
                    <a:pt x="7498004" y="1164158"/>
                  </a:lnTo>
                  <a:close/>
                </a:path>
                <a:path w="7840980" h="1174114">
                  <a:moveTo>
                    <a:pt x="7555166" y="1164158"/>
                  </a:moveTo>
                  <a:lnTo>
                    <a:pt x="7545641" y="1164158"/>
                  </a:lnTo>
                  <a:lnTo>
                    <a:pt x="7545641" y="1173683"/>
                  </a:lnTo>
                  <a:lnTo>
                    <a:pt x="7555166" y="1173683"/>
                  </a:lnTo>
                  <a:lnTo>
                    <a:pt x="7555166" y="1164158"/>
                  </a:lnTo>
                  <a:close/>
                </a:path>
                <a:path w="7840980" h="1174114">
                  <a:moveTo>
                    <a:pt x="7612329" y="1164158"/>
                  </a:moveTo>
                  <a:lnTo>
                    <a:pt x="7602804" y="1164158"/>
                  </a:lnTo>
                  <a:lnTo>
                    <a:pt x="7602804" y="1173683"/>
                  </a:lnTo>
                  <a:lnTo>
                    <a:pt x="7612329" y="1173683"/>
                  </a:lnTo>
                  <a:lnTo>
                    <a:pt x="7612329" y="1164158"/>
                  </a:lnTo>
                  <a:close/>
                </a:path>
                <a:path w="7840980" h="1174114">
                  <a:moveTo>
                    <a:pt x="7669492" y="1164158"/>
                  </a:moveTo>
                  <a:lnTo>
                    <a:pt x="7659967" y="1164158"/>
                  </a:lnTo>
                  <a:lnTo>
                    <a:pt x="7659967" y="1173683"/>
                  </a:lnTo>
                  <a:lnTo>
                    <a:pt x="7669492" y="1173683"/>
                  </a:lnTo>
                  <a:lnTo>
                    <a:pt x="7669492" y="1164158"/>
                  </a:lnTo>
                  <a:close/>
                </a:path>
                <a:path w="7840980" h="1174114">
                  <a:moveTo>
                    <a:pt x="7726654" y="1164158"/>
                  </a:moveTo>
                  <a:lnTo>
                    <a:pt x="7717129" y="1164158"/>
                  </a:lnTo>
                  <a:lnTo>
                    <a:pt x="7717129" y="1173683"/>
                  </a:lnTo>
                  <a:lnTo>
                    <a:pt x="7726654" y="1173683"/>
                  </a:lnTo>
                  <a:lnTo>
                    <a:pt x="7726654" y="1164158"/>
                  </a:lnTo>
                  <a:close/>
                </a:path>
                <a:path w="7840980" h="1174114">
                  <a:moveTo>
                    <a:pt x="7783817" y="1164158"/>
                  </a:moveTo>
                  <a:lnTo>
                    <a:pt x="7774292" y="1164158"/>
                  </a:lnTo>
                  <a:lnTo>
                    <a:pt x="7774292" y="1173683"/>
                  </a:lnTo>
                  <a:lnTo>
                    <a:pt x="7783817" y="1173683"/>
                  </a:lnTo>
                  <a:lnTo>
                    <a:pt x="7783817" y="1164158"/>
                  </a:lnTo>
                  <a:close/>
                </a:path>
                <a:path w="7840980" h="1174114">
                  <a:moveTo>
                    <a:pt x="7840980" y="1164158"/>
                  </a:moveTo>
                  <a:lnTo>
                    <a:pt x="7831455" y="1164158"/>
                  </a:lnTo>
                  <a:lnTo>
                    <a:pt x="7831455" y="1173683"/>
                  </a:lnTo>
                  <a:lnTo>
                    <a:pt x="7840980" y="1173683"/>
                  </a:lnTo>
                  <a:lnTo>
                    <a:pt x="7840980" y="116415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80908" y="1524329"/>
              <a:ext cx="8179434" cy="1174115"/>
            </a:xfrm>
            <a:custGeom>
              <a:avLst/>
              <a:gdLst/>
              <a:ahLst/>
              <a:cxnLst/>
              <a:rect l="l" t="t" r="r" b="b"/>
              <a:pathLst>
                <a:path w="8179434" h="1174114">
                  <a:moveTo>
                    <a:pt x="455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559" y="9525"/>
                  </a:lnTo>
                  <a:lnTo>
                    <a:pt x="4559" y="0"/>
                  </a:lnTo>
                  <a:close/>
                </a:path>
                <a:path w="8179434" h="1174114">
                  <a:moveTo>
                    <a:pt x="61722" y="0"/>
                  </a:moveTo>
                  <a:lnTo>
                    <a:pt x="52197" y="0"/>
                  </a:lnTo>
                  <a:lnTo>
                    <a:pt x="52197" y="9525"/>
                  </a:lnTo>
                  <a:lnTo>
                    <a:pt x="61722" y="9525"/>
                  </a:lnTo>
                  <a:lnTo>
                    <a:pt x="61722" y="0"/>
                  </a:lnTo>
                  <a:close/>
                </a:path>
                <a:path w="8179434" h="1174114">
                  <a:moveTo>
                    <a:pt x="118884" y="0"/>
                  </a:moveTo>
                  <a:lnTo>
                    <a:pt x="109359" y="0"/>
                  </a:lnTo>
                  <a:lnTo>
                    <a:pt x="109359" y="9525"/>
                  </a:lnTo>
                  <a:lnTo>
                    <a:pt x="118884" y="9525"/>
                  </a:lnTo>
                  <a:lnTo>
                    <a:pt x="118884" y="0"/>
                  </a:lnTo>
                  <a:close/>
                </a:path>
                <a:path w="8179434" h="1174114">
                  <a:moveTo>
                    <a:pt x="176047" y="0"/>
                  </a:moveTo>
                  <a:lnTo>
                    <a:pt x="166522" y="0"/>
                  </a:lnTo>
                  <a:lnTo>
                    <a:pt x="166522" y="9525"/>
                  </a:lnTo>
                  <a:lnTo>
                    <a:pt x="176047" y="9525"/>
                  </a:lnTo>
                  <a:lnTo>
                    <a:pt x="176047" y="0"/>
                  </a:lnTo>
                  <a:close/>
                </a:path>
                <a:path w="8179434" h="1174114">
                  <a:moveTo>
                    <a:pt x="233210" y="0"/>
                  </a:moveTo>
                  <a:lnTo>
                    <a:pt x="223685" y="0"/>
                  </a:lnTo>
                  <a:lnTo>
                    <a:pt x="223685" y="9525"/>
                  </a:lnTo>
                  <a:lnTo>
                    <a:pt x="233210" y="9525"/>
                  </a:lnTo>
                  <a:lnTo>
                    <a:pt x="233210" y="0"/>
                  </a:lnTo>
                  <a:close/>
                </a:path>
                <a:path w="8179434" h="1174114">
                  <a:moveTo>
                    <a:pt x="290372" y="0"/>
                  </a:moveTo>
                  <a:lnTo>
                    <a:pt x="280847" y="0"/>
                  </a:lnTo>
                  <a:lnTo>
                    <a:pt x="280847" y="9525"/>
                  </a:lnTo>
                  <a:lnTo>
                    <a:pt x="290372" y="9525"/>
                  </a:lnTo>
                  <a:lnTo>
                    <a:pt x="290372" y="0"/>
                  </a:lnTo>
                  <a:close/>
                </a:path>
                <a:path w="8179434" h="1174114">
                  <a:moveTo>
                    <a:pt x="347535" y="0"/>
                  </a:moveTo>
                  <a:lnTo>
                    <a:pt x="338010" y="0"/>
                  </a:lnTo>
                  <a:lnTo>
                    <a:pt x="338010" y="9525"/>
                  </a:lnTo>
                  <a:lnTo>
                    <a:pt x="347535" y="9525"/>
                  </a:lnTo>
                  <a:lnTo>
                    <a:pt x="347535" y="0"/>
                  </a:lnTo>
                  <a:close/>
                </a:path>
                <a:path w="8179434" h="1174114">
                  <a:moveTo>
                    <a:pt x="404710" y="0"/>
                  </a:moveTo>
                  <a:lnTo>
                    <a:pt x="395173" y="0"/>
                  </a:lnTo>
                  <a:lnTo>
                    <a:pt x="395173" y="9525"/>
                  </a:lnTo>
                  <a:lnTo>
                    <a:pt x="404710" y="9525"/>
                  </a:lnTo>
                  <a:lnTo>
                    <a:pt x="404710" y="0"/>
                  </a:lnTo>
                  <a:close/>
                </a:path>
                <a:path w="8179434" h="1174114">
                  <a:moveTo>
                    <a:pt x="461873" y="0"/>
                  </a:moveTo>
                  <a:lnTo>
                    <a:pt x="452335" y="0"/>
                  </a:lnTo>
                  <a:lnTo>
                    <a:pt x="452335" y="9525"/>
                  </a:lnTo>
                  <a:lnTo>
                    <a:pt x="461873" y="9525"/>
                  </a:lnTo>
                  <a:lnTo>
                    <a:pt x="461873" y="0"/>
                  </a:lnTo>
                  <a:close/>
                </a:path>
                <a:path w="8179434" h="1174114">
                  <a:moveTo>
                    <a:pt x="519036" y="0"/>
                  </a:moveTo>
                  <a:lnTo>
                    <a:pt x="509511" y="0"/>
                  </a:lnTo>
                  <a:lnTo>
                    <a:pt x="509511" y="9525"/>
                  </a:lnTo>
                  <a:lnTo>
                    <a:pt x="519036" y="9525"/>
                  </a:lnTo>
                  <a:lnTo>
                    <a:pt x="519036" y="0"/>
                  </a:lnTo>
                  <a:close/>
                </a:path>
                <a:path w="8179434" h="1174114">
                  <a:moveTo>
                    <a:pt x="576199" y="0"/>
                  </a:moveTo>
                  <a:lnTo>
                    <a:pt x="566674" y="0"/>
                  </a:lnTo>
                  <a:lnTo>
                    <a:pt x="566674" y="9525"/>
                  </a:lnTo>
                  <a:lnTo>
                    <a:pt x="576199" y="9525"/>
                  </a:lnTo>
                  <a:lnTo>
                    <a:pt x="576199" y="0"/>
                  </a:lnTo>
                  <a:close/>
                </a:path>
                <a:path w="8179434" h="1174114">
                  <a:moveTo>
                    <a:pt x="633361" y="0"/>
                  </a:moveTo>
                  <a:lnTo>
                    <a:pt x="623836" y="0"/>
                  </a:lnTo>
                  <a:lnTo>
                    <a:pt x="623836" y="9525"/>
                  </a:lnTo>
                  <a:lnTo>
                    <a:pt x="633361" y="9525"/>
                  </a:lnTo>
                  <a:lnTo>
                    <a:pt x="633361" y="0"/>
                  </a:lnTo>
                  <a:close/>
                </a:path>
                <a:path w="8179434" h="1174114">
                  <a:moveTo>
                    <a:pt x="690524" y="0"/>
                  </a:moveTo>
                  <a:lnTo>
                    <a:pt x="680999" y="0"/>
                  </a:lnTo>
                  <a:lnTo>
                    <a:pt x="680999" y="9525"/>
                  </a:lnTo>
                  <a:lnTo>
                    <a:pt x="690524" y="9525"/>
                  </a:lnTo>
                  <a:lnTo>
                    <a:pt x="690524" y="0"/>
                  </a:lnTo>
                  <a:close/>
                </a:path>
                <a:path w="8179434" h="1174114">
                  <a:moveTo>
                    <a:pt x="747687" y="0"/>
                  </a:moveTo>
                  <a:lnTo>
                    <a:pt x="738162" y="0"/>
                  </a:lnTo>
                  <a:lnTo>
                    <a:pt x="738162" y="9525"/>
                  </a:lnTo>
                  <a:lnTo>
                    <a:pt x="747687" y="9525"/>
                  </a:lnTo>
                  <a:lnTo>
                    <a:pt x="747687" y="0"/>
                  </a:lnTo>
                  <a:close/>
                </a:path>
                <a:path w="8179434" h="1174114">
                  <a:moveTo>
                    <a:pt x="799680" y="0"/>
                  </a:moveTo>
                  <a:lnTo>
                    <a:pt x="795324" y="0"/>
                  </a:lnTo>
                  <a:lnTo>
                    <a:pt x="795324" y="9525"/>
                  </a:lnTo>
                  <a:lnTo>
                    <a:pt x="799680" y="9525"/>
                  </a:lnTo>
                  <a:lnTo>
                    <a:pt x="799680" y="0"/>
                  </a:lnTo>
                  <a:close/>
                </a:path>
                <a:path w="8179434" h="1174114">
                  <a:moveTo>
                    <a:pt x="1090676" y="0"/>
                  </a:moveTo>
                  <a:lnTo>
                    <a:pt x="1090472" y="0"/>
                  </a:lnTo>
                  <a:lnTo>
                    <a:pt x="1090472" y="9525"/>
                  </a:lnTo>
                  <a:lnTo>
                    <a:pt x="1090676" y="9525"/>
                  </a:lnTo>
                  <a:lnTo>
                    <a:pt x="1090676" y="0"/>
                  </a:lnTo>
                  <a:close/>
                </a:path>
                <a:path w="8179434" h="1174114">
                  <a:moveTo>
                    <a:pt x="1147838" y="0"/>
                  </a:moveTo>
                  <a:lnTo>
                    <a:pt x="1138313" y="0"/>
                  </a:lnTo>
                  <a:lnTo>
                    <a:pt x="1138313" y="9525"/>
                  </a:lnTo>
                  <a:lnTo>
                    <a:pt x="1147838" y="9525"/>
                  </a:lnTo>
                  <a:lnTo>
                    <a:pt x="1147838" y="0"/>
                  </a:lnTo>
                  <a:close/>
                </a:path>
                <a:path w="8179434" h="1174114">
                  <a:moveTo>
                    <a:pt x="1205001" y="0"/>
                  </a:moveTo>
                  <a:lnTo>
                    <a:pt x="1195476" y="0"/>
                  </a:lnTo>
                  <a:lnTo>
                    <a:pt x="1195476" y="9525"/>
                  </a:lnTo>
                  <a:lnTo>
                    <a:pt x="1205001" y="9525"/>
                  </a:lnTo>
                  <a:lnTo>
                    <a:pt x="1205001" y="0"/>
                  </a:lnTo>
                  <a:close/>
                </a:path>
                <a:path w="8179434" h="1174114">
                  <a:moveTo>
                    <a:pt x="2919920" y="1164170"/>
                  </a:moveTo>
                  <a:lnTo>
                    <a:pt x="2910382" y="1164170"/>
                  </a:lnTo>
                  <a:lnTo>
                    <a:pt x="2910382" y="1173695"/>
                  </a:lnTo>
                  <a:lnTo>
                    <a:pt x="2919920" y="1173695"/>
                  </a:lnTo>
                  <a:lnTo>
                    <a:pt x="2919920" y="1164170"/>
                  </a:lnTo>
                  <a:close/>
                </a:path>
                <a:path w="8179434" h="1174114">
                  <a:moveTo>
                    <a:pt x="2977083" y="1164170"/>
                  </a:moveTo>
                  <a:lnTo>
                    <a:pt x="2967558" y="1164170"/>
                  </a:lnTo>
                  <a:lnTo>
                    <a:pt x="2967558" y="1173695"/>
                  </a:lnTo>
                  <a:lnTo>
                    <a:pt x="2977083" y="1173695"/>
                  </a:lnTo>
                  <a:lnTo>
                    <a:pt x="2977083" y="1164170"/>
                  </a:lnTo>
                  <a:close/>
                </a:path>
                <a:path w="8179434" h="1174114">
                  <a:moveTo>
                    <a:pt x="3605885" y="1164170"/>
                  </a:moveTo>
                  <a:lnTo>
                    <a:pt x="3596360" y="1164170"/>
                  </a:lnTo>
                  <a:lnTo>
                    <a:pt x="3596360" y="1173695"/>
                  </a:lnTo>
                  <a:lnTo>
                    <a:pt x="3605885" y="1173695"/>
                  </a:lnTo>
                  <a:lnTo>
                    <a:pt x="3605885" y="1164170"/>
                  </a:lnTo>
                  <a:close/>
                </a:path>
                <a:path w="8179434" h="1174114">
                  <a:moveTo>
                    <a:pt x="3663048" y="1164170"/>
                  </a:moveTo>
                  <a:lnTo>
                    <a:pt x="3653523" y="1164170"/>
                  </a:lnTo>
                  <a:lnTo>
                    <a:pt x="3653523" y="1173695"/>
                  </a:lnTo>
                  <a:lnTo>
                    <a:pt x="3663048" y="1173695"/>
                  </a:lnTo>
                  <a:lnTo>
                    <a:pt x="3663048" y="1164170"/>
                  </a:lnTo>
                  <a:close/>
                </a:path>
                <a:path w="8179434" h="1174114">
                  <a:moveTo>
                    <a:pt x="3720211" y="1164170"/>
                  </a:moveTo>
                  <a:lnTo>
                    <a:pt x="3710686" y="1164170"/>
                  </a:lnTo>
                  <a:lnTo>
                    <a:pt x="3710686" y="1173695"/>
                  </a:lnTo>
                  <a:lnTo>
                    <a:pt x="3720211" y="1173695"/>
                  </a:lnTo>
                  <a:lnTo>
                    <a:pt x="3720211" y="1164170"/>
                  </a:lnTo>
                  <a:close/>
                </a:path>
                <a:path w="8179434" h="1174114">
                  <a:moveTo>
                    <a:pt x="3777373" y="1164170"/>
                  </a:moveTo>
                  <a:lnTo>
                    <a:pt x="3767848" y="1164170"/>
                  </a:lnTo>
                  <a:lnTo>
                    <a:pt x="3767848" y="1173695"/>
                  </a:lnTo>
                  <a:lnTo>
                    <a:pt x="3777373" y="1173695"/>
                  </a:lnTo>
                  <a:lnTo>
                    <a:pt x="3777373" y="1164170"/>
                  </a:lnTo>
                  <a:close/>
                </a:path>
                <a:path w="8179434" h="1174114">
                  <a:moveTo>
                    <a:pt x="3834536" y="1164170"/>
                  </a:moveTo>
                  <a:lnTo>
                    <a:pt x="3825011" y="1164170"/>
                  </a:lnTo>
                  <a:lnTo>
                    <a:pt x="3825011" y="1173695"/>
                  </a:lnTo>
                  <a:lnTo>
                    <a:pt x="3834536" y="1173695"/>
                  </a:lnTo>
                  <a:lnTo>
                    <a:pt x="3834536" y="1164170"/>
                  </a:lnTo>
                  <a:close/>
                </a:path>
                <a:path w="8179434" h="1174114">
                  <a:moveTo>
                    <a:pt x="3891699" y="1164170"/>
                  </a:moveTo>
                  <a:lnTo>
                    <a:pt x="3882174" y="1164170"/>
                  </a:lnTo>
                  <a:lnTo>
                    <a:pt x="3882174" y="1173695"/>
                  </a:lnTo>
                  <a:lnTo>
                    <a:pt x="3891699" y="1173695"/>
                  </a:lnTo>
                  <a:lnTo>
                    <a:pt x="3891699" y="1164170"/>
                  </a:lnTo>
                  <a:close/>
                </a:path>
                <a:path w="8179434" h="1174114">
                  <a:moveTo>
                    <a:pt x="3948861" y="1164170"/>
                  </a:moveTo>
                  <a:lnTo>
                    <a:pt x="3939336" y="1164170"/>
                  </a:lnTo>
                  <a:lnTo>
                    <a:pt x="3939336" y="1173695"/>
                  </a:lnTo>
                  <a:lnTo>
                    <a:pt x="3948861" y="1173695"/>
                  </a:lnTo>
                  <a:lnTo>
                    <a:pt x="3948861" y="1164170"/>
                  </a:lnTo>
                  <a:close/>
                </a:path>
                <a:path w="8179434" h="1174114">
                  <a:moveTo>
                    <a:pt x="4006024" y="1164170"/>
                  </a:moveTo>
                  <a:lnTo>
                    <a:pt x="3996499" y="1164170"/>
                  </a:lnTo>
                  <a:lnTo>
                    <a:pt x="3996499" y="1173695"/>
                  </a:lnTo>
                  <a:lnTo>
                    <a:pt x="4006024" y="1173695"/>
                  </a:lnTo>
                  <a:lnTo>
                    <a:pt x="4006024" y="1164170"/>
                  </a:lnTo>
                  <a:close/>
                </a:path>
                <a:path w="8179434" h="1174114">
                  <a:moveTo>
                    <a:pt x="4063200" y="1164170"/>
                  </a:moveTo>
                  <a:lnTo>
                    <a:pt x="4053662" y="1164170"/>
                  </a:lnTo>
                  <a:lnTo>
                    <a:pt x="4053662" y="1173695"/>
                  </a:lnTo>
                  <a:lnTo>
                    <a:pt x="4063200" y="1173695"/>
                  </a:lnTo>
                  <a:lnTo>
                    <a:pt x="4063200" y="1164170"/>
                  </a:lnTo>
                  <a:close/>
                </a:path>
                <a:path w="8179434" h="1174114">
                  <a:moveTo>
                    <a:pt x="4692002" y="1164170"/>
                  </a:moveTo>
                  <a:lnTo>
                    <a:pt x="4682464" y="1164170"/>
                  </a:lnTo>
                  <a:lnTo>
                    <a:pt x="4682464" y="1173695"/>
                  </a:lnTo>
                  <a:lnTo>
                    <a:pt x="4692002" y="1173695"/>
                  </a:lnTo>
                  <a:lnTo>
                    <a:pt x="4692002" y="1164170"/>
                  </a:lnTo>
                  <a:close/>
                </a:path>
                <a:path w="8179434" h="1174114">
                  <a:moveTo>
                    <a:pt x="4749165" y="1164170"/>
                  </a:moveTo>
                  <a:lnTo>
                    <a:pt x="4739640" y="1164170"/>
                  </a:lnTo>
                  <a:lnTo>
                    <a:pt x="4739640" y="1173695"/>
                  </a:lnTo>
                  <a:lnTo>
                    <a:pt x="4749165" y="1173695"/>
                  </a:lnTo>
                  <a:lnTo>
                    <a:pt x="4749165" y="1164170"/>
                  </a:lnTo>
                  <a:close/>
                </a:path>
                <a:path w="8179434" h="1174114">
                  <a:moveTo>
                    <a:pt x="4806327" y="1164170"/>
                  </a:moveTo>
                  <a:lnTo>
                    <a:pt x="4796802" y="1164170"/>
                  </a:lnTo>
                  <a:lnTo>
                    <a:pt x="4796802" y="1173695"/>
                  </a:lnTo>
                  <a:lnTo>
                    <a:pt x="4806327" y="1173695"/>
                  </a:lnTo>
                  <a:lnTo>
                    <a:pt x="4806327" y="1164170"/>
                  </a:lnTo>
                  <a:close/>
                </a:path>
                <a:path w="8179434" h="1174114">
                  <a:moveTo>
                    <a:pt x="4863490" y="1164170"/>
                  </a:moveTo>
                  <a:lnTo>
                    <a:pt x="4853965" y="1164170"/>
                  </a:lnTo>
                  <a:lnTo>
                    <a:pt x="4853965" y="1173695"/>
                  </a:lnTo>
                  <a:lnTo>
                    <a:pt x="4863490" y="1173695"/>
                  </a:lnTo>
                  <a:lnTo>
                    <a:pt x="4863490" y="1164170"/>
                  </a:lnTo>
                  <a:close/>
                </a:path>
                <a:path w="8179434" h="1174114">
                  <a:moveTo>
                    <a:pt x="4920653" y="1164170"/>
                  </a:moveTo>
                  <a:lnTo>
                    <a:pt x="4911128" y="1164170"/>
                  </a:lnTo>
                  <a:lnTo>
                    <a:pt x="4911128" y="1173695"/>
                  </a:lnTo>
                  <a:lnTo>
                    <a:pt x="4920653" y="1173695"/>
                  </a:lnTo>
                  <a:lnTo>
                    <a:pt x="4920653" y="1164170"/>
                  </a:lnTo>
                  <a:close/>
                </a:path>
                <a:path w="8179434" h="1174114">
                  <a:moveTo>
                    <a:pt x="4977816" y="1164170"/>
                  </a:moveTo>
                  <a:lnTo>
                    <a:pt x="4968291" y="1164170"/>
                  </a:lnTo>
                  <a:lnTo>
                    <a:pt x="4968291" y="1173695"/>
                  </a:lnTo>
                  <a:lnTo>
                    <a:pt x="4977816" y="1173695"/>
                  </a:lnTo>
                  <a:lnTo>
                    <a:pt x="4977816" y="1164170"/>
                  </a:lnTo>
                  <a:close/>
                </a:path>
                <a:path w="8179434" h="1174114">
                  <a:moveTo>
                    <a:pt x="5034978" y="1164170"/>
                  </a:moveTo>
                  <a:lnTo>
                    <a:pt x="5025453" y="1164170"/>
                  </a:lnTo>
                  <a:lnTo>
                    <a:pt x="5025453" y="1173695"/>
                  </a:lnTo>
                  <a:lnTo>
                    <a:pt x="5034978" y="1173695"/>
                  </a:lnTo>
                  <a:lnTo>
                    <a:pt x="5034978" y="1164170"/>
                  </a:lnTo>
                  <a:close/>
                </a:path>
                <a:path w="8179434" h="1174114">
                  <a:moveTo>
                    <a:pt x="5092141" y="1164170"/>
                  </a:moveTo>
                  <a:lnTo>
                    <a:pt x="5082616" y="1164170"/>
                  </a:lnTo>
                  <a:lnTo>
                    <a:pt x="5082616" y="1173695"/>
                  </a:lnTo>
                  <a:lnTo>
                    <a:pt x="5092141" y="1173695"/>
                  </a:lnTo>
                  <a:lnTo>
                    <a:pt x="5092141" y="1164170"/>
                  </a:lnTo>
                  <a:close/>
                </a:path>
                <a:path w="8179434" h="1174114">
                  <a:moveTo>
                    <a:pt x="5149304" y="1164170"/>
                  </a:moveTo>
                  <a:lnTo>
                    <a:pt x="5139779" y="1164170"/>
                  </a:lnTo>
                  <a:lnTo>
                    <a:pt x="5139779" y="1173695"/>
                  </a:lnTo>
                  <a:lnTo>
                    <a:pt x="5149304" y="1173695"/>
                  </a:lnTo>
                  <a:lnTo>
                    <a:pt x="5149304" y="1164170"/>
                  </a:lnTo>
                  <a:close/>
                </a:path>
                <a:path w="8179434" h="1174114">
                  <a:moveTo>
                    <a:pt x="5778106" y="1164170"/>
                  </a:moveTo>
                  <a:lnTo>
                    <a:pt x="5768581" y="1164170"/>
                  </a:lnTo>
                  <a:lnTo>
                    <a:pt x="5768581" y="1173695"/>
                  </a:lnTo>
                  <a:lnTo>
                    <a:pt x="5778106" y="1173695"/>
                  </a:lnTo>
                  <a:lnTo>
                    <a:pt x="5778106" y="1164170"/>
                  </a:lnTo>
                  <a:close/>
                </a:path>
                <a:path w="8179434" h="1174114">
                  <a:moveTo>
                    <a:pt x="5835269" y="1164170"/>
                  </a:moveTo>
                  <a:lnTo>
                    <a:pt x="5825744" y="1164170"/>
                  </a:lnTo>
                  <a:lnTo>
                    <a:pt x="5825744" y="1173695"/>
                  </a:lnTo>
                  <a:lnTo>
                    <a:pt x="5835269" y="1173695"/>
                  </a:lnTo>
                  <a:lnTo>
                    <a:pt x="5835269" y="1164170"/>
                  </a:lnTo>
                  <a:close/>
                </a:path>
                <a:path w="8179434" h="1174114">
                  <a:moveTo>
                    <a:pt x="5892444" y="1164170"/>
                  </a:moveTo>
                  <a:lnTo>
                    <a:pt x="5882906" y="1164170"/>
                  </a:lnTo>
                  <a:lnTo>
                    <a:pt x="5882906" y="1173695"/>
                  </a:lnTo>
                  <a:lnTo>
                    <a:pt x="5892444" y="1173695"/>
                  </a:lnTo>
                  <a:lnTo>
                    <a:pt x="5892444" y="1164170"/>
                  </a:lnTo>
                  <a:close/>
                </a:path>
                <a:path w="8179434" h="1174114">
                  <a:moveTo>
                    <a:pt x="5949607" y="1164170"/>
                  </a:moveTo>
                  <a:lnTo>
                    <a:pt x="5940069" y="1164170"/>
                  </a:lnTo>
                  <a:lnTo>
                    <a:pt x="5940069" y="1173695"/>
                  </a:lnTo>
                  <a:lnTo>
                    <a:pt x="5949607" y="1173695"/>
                  </a:lnTo>
                  <a:lnTo>
                    <a:pt x="5949607" y="1164170"/>
                  </a:lnTo>
                  <a:close/>
                </a:path>
                <a:path w="8179434" h="1174114">
                  <a:moveTo>
                    <a:pt x="6006770" y="1164170"/>
                  </a:moveTo>
                  <a:lnTo>
                    <a:pt x="5997245" y="1164170"/>
                  </a:lnTo>
                  <a:lnTo>
                    <a:pt x="5997245" y="1173695"/>
                  </a:lnTo>
                  <a:lnTo>
                    <a:pt x="6006770" y="1173695"/>
                  </a:lnTo>
                  <a:lnTo>
                    <a:pt x="6006770" y="1164170"/>
                  </a:lnTo>
                  <a:close/>
                </a:path>
                <a:path w="8179434" h="1174114">
                  <a:moveTo>
                    <a:pt x="6063932" y="1164170"/>
                  </a:moveTo>
                  <a:lnTo>
                    <a:pt x="6054407" y="1164170"/>
                  </a:lnTo>
                  <a:lnTo>
                    <a:pt x="6054407" y="1173695"/>
                  </a:lnTo>
                  <a:lnTo>
                    <a:pt x="6063932" y="1173695"/>
                  </a:lnTo>
                  <a:lnTo>
                    <a:pt x="6063932" y="1164170"/>
                  </a:lnTo>
                  <a:close/>
                </a:path>
                <a:path w="8179434" h="1174114">
                  <a:moveTo>
                    <a:pt x="6121095" y="1164170"/>
                  </a:moveTo>
                  <a:lnTo>
                    <a:pt x="6111570" y="1164170"/>
                  </a:lnTo>
                  <a:lnTo>
                    <a:pt x="6111570" y="1173695"/>
                  </a:lnTo>
                  <a:lnTo>
                    <a:pt x="6121095" y="1173695"/>
                  </a:lnTo>
                  <a:lnTo>
                    <a:pt x="6121095" y="1164170"/>
                  </a:lnTo>
                  <a:close/>
                </a:path>
                <a:path w="8179434" h="1174114">
                  <a:moveTo>
                    <a:pt x="6178258" y="1164170"/>
                  </a:moveTo>
                  <a:lnTo>
                    <a:pt x="6168733" y="1164170"/>
                  </a:lnTo>
                  <a:lnTo>
                    <a:pt x="6168733" y="1173695"/>
                  </a:lnTo>
                  <a:lnTo>
                    <a:pt x="6178258" y="1173695"/>
                  </a:lnTo>
                  <a:lnTo>
                    <a:pt x="6178258" y="1164170"/>
                  </a:lnTo>
                  <a:close/>
                </a:path>
                <a:path w="8179434" h="1174114">
                  <a:moveTo>
                    <a:pt x="6235420" y="1164170"/>
                  </a:moveTo>
                  <a:lnTo>
                    <a:pt x="6225895" y="1164170"/>
                  </a:lnTo>
                  <a:lnTo>
                    <a:pt x="6225895" y="1173695"/>
                  </a:lnTo>
                  <a:lnTo>
                    <a:pt x="6235420" y="1173695"/>
                  </a:lnTo>
                  <a:lnTo>
                    <a:pt x="6235420" y="1164170"/>
                  </a:lnTo>
                  <a:close/>
                </a:path>
                <a:path w="8179434" h="1174114">
                  <a:moveTo>
                    <a:pt x="6864223" y="1164170"/>
                  </a:moveTo>
                  <a:lnTo>
                    <a:pt x="6854698" y="1164170"/>
                  </a:lnTo>
                  <a:lnTo>
                    <a:pt x="6854698" y="1173695"/>
                  </a:lnTo>
                  <a:lnTo>
                    <a:pt x="6864223" y="1173695"/>
                  </a:lnTo>
                  <a:lnTo>
                    <a:pt x="6864223" y="1164170"/>
                  </a:lnTo>
                  <a:close/>
                </a:path>
                <a:path w="8179434" h="1174114">
                  <a:moveTo>
                    <a:pt x="6921386" y="1164170"/>
                  </a:moveTo>
                  <a:lnTo>
                    <a:pt x="6911861" y="1164170"/>
                  </a:lnTo>
                  <a:lnTo>
                    <a:pt x="6911861" y="1173695"/>
                  </a:lnTo>
                  <a:lnTo>
                    <a:pt x="6921386" y="1173695"/>
                  </a:lnTo>
                  <a:lnTo>
                    <a:pt x="6921386" y="1164170"/>
                  </a:lnTo>
                  <a:close/>
                </a:path>
                <a:path w="8179434" h="1174114">
                  <a:moveTo>
                    <a:pt x="6978548" y="1164170"/>
                  </a:moveTo>
                  <a:lnTo>
                    <a:pt x="6969023" y="1164170"/>
                  </a:lnTo>
                  <a:lnTo>
                    <a:pt x="6969023" y="1173695"/>
                  </a:lnTo>
                  <a:lnTo>
                    <a:pt x="6978548" y="1173695"/>
                  </a:lnTo>
                  <a:lnTo>
                    <a:pt x="6978548" y="1164170"/>
                  </a:lnTo>
                  <a:close/>
                </a:path>
                <a:path w="8179434" h="1174114">
                  <a:moveTo>
                    <a:pt x="7035711" y="1164170"/>
                  </a:moveTo>
                  <a:lnTo>
                    <a:pt x="7026186" y="1164170"/>
                  </a:lnTo>
                  <a:lnTo>
                    <a:pt x="7026186" y="1173695"/>
                  </a:lnTo>
                  <a:lnTo>
                    <a:pt x="7035711" y="1173695"/>
                  </a:lnTo>
                  <a:lnTo>
                    <a:pt x="7035711" y="1164170"/>
                  </a:lnTo>
                  <a:close/>
                </a:path>
                <a:path w="8179434" h="1174114">
                  <a:moveTo>
                    <a:pt x="7092886" y="1164170"/>
                  </a:moveTo>
                  <a:lnTo>
                    <a:pt x="7083349" y="1164170"/>
                  </a:lnTo>
                  <a:lnTo>
                    <a:pt x="7083349" y="1173695"/>
                  </a:lnTo>
                  <a:lnTo>
                    <a:pt x="7092886" y="1173695"/>
                  </a:lnTo>
                  <a:lnTo>
                    <a:pt x="7092886" y="1164170"/>
                  </a:lnTo>
                  <a:close/>
                </a:path>
                <a:path w="8179434" h="1174114">
                  <a:moveTo>
                    <a:pt x="7150049" y="1164170"/>
                  </a:moveTo>
                  <a:lnTo>
                    <a:pt x="7140511" y="1164170"/>
                  </a:lnTo>
                  <a:lnTo>
                    <a:pt x="7140511" y="1173695"/>
                  </a:lnTo>
                  <a:lnTo>
                    <a:pt x="7150049" y="1173695"/>
                  </a:lnTo>
                  <a:lnTo>
                    <a:pt x="7150049" y="1164170"/>
                  </a:lnTo>
                  <a:close/>
                </a:path>
                <a:path w="8179434" h="1174114">
                  <a:moveTo>
                    <a:pt x="7207212" y="1164170"/>
                  </a:moveTo>
                  <a:lnTo>
                    <a:pt x="7197687" y="1164170"/>
                  </a:lnTo>
                  <a:lnTo>
                    <a:pt x="7197687" y="1173695"/>
                  </a:lnTo>
                  <a:lnTo>
                    <a:pt x="7207212" y="1173695"/>
                  </a:lnTo>
                  <a:lnTo>
                    <a:pt x="7207212" y="1164170"/>
                  </a:lnTo>
                  <a:close/>
                </a:path>
                <a:path w="8179434" h="1174114">
                  <a:moveTo>
                    <a:pt x="7264374" y="1164170"/>
                  </a:moveTo>
                  <a:lnTo>
                    <a:pt x="7254849" y="1164170"/>
                  </a:lnTo>
                  <a:lnTo>
                    <a:pt x="7254849" y="1173695"/>
                  </a:lnTo>
                  <a:lnTo>
                    <a:pt x="7264374" y="1173695"/>
                  </a:lnTo>
                  <a:lnTo>
                    <a:pt x="7264374" y="1164170"/>
                  </a:lnTo>
                  <a:close/>
                </a:path>
                <a:path w="8179434" h="1174114">
                  <a:moveTo>
                    <a:pt x="7321537" y="1164170"/>
                  </a:moveTo>
                  <a:lnTo>
                    <a:pt x="7312012" y="1164170"/>
                  </a:lnTo>
                  <a:lnTo>
                    <a:pt x="7312012" y="1173695"/>
                  </a:lnTo>
                  <a:lnTo>
                    <a:pt x="7321537" y="1173695"/>
                  </a:lnTo>
                  <a:lnTo>
                    <a:pt x="7321537" y="1164170"/>
                  </a:lnTo>
                  <a:close/>
                </a:path>
                <a:path w="8179434" h="1174114">
                  <a:moveTo>
                    <a:pt x="7378700" y="1164170"/>
                  </a:moveTo>
                  <a:lnTo>
                    <a:pt x="7369175" y="1164170"/>
                  </a:lnTo>
                  <a:lnTo>
                    <a:pt x="7369175" y="1173695"/>
                  </a:lnTo>
                  <a:lnTo>
                    <a:pt x="7378700" y="1173695"/>
                  </a:lnTo>
                  <a:lnTo>
                    <a:pt x="7378700" y="1164170"/>
                  </a:lnTo>
                  <a:close/>
                </a:path>
                <a:path w="8179434" h="1174114">
                  <a:moveTo>
                    <a:pt x="7435863" y="1164170"/>
                  </a:moveTo>
                  <a:lnTo>
                    <a:pt x="7426338" y="1164170"/>
                  </a:lnTo>
                  <a:lnTo>
                    <a:pt x="7426338" y="1173695"/>
                  </a:lnTo>
                  <a:lnTo>
                    <a:pt x="7435863" y="1173695"/>
                  </a:lnTo>
                  <a:lnTo>
                    <a:pt x="7435863" y="1164170"/>
                  </a:lnTo>
                  <a:close/>
                </a:path>
                <a:path w="8179434" h="1174114">
                  <a:moveTo>
                    <a:pt x="7493025" y="1164170"/>
                  </a:moveTo>
                  <a:lnTo>
                    <a:pt x="7483500" y="1164170"/>
                  </a:lnTo>
                  <a:lnTo>
                    <a:pt x="7483500" y="1173695"/>
                  </a:lnTo>
                  <a:lnTo>
                    <a:pt x="7493025" y="1173695"/>
                  </a:lnTo>
                  <a:lnTo>
                    <a:pt x="7493025" y="1164170"/>
                  </a:lnTo>
                  <a:close/>
                </a:path>
                <a:path w="8179434" h="1174114">
                  <a:moveTo>
                    <a:pt x="7550188" y="1164170"/>
                  </a:moveTo>
                  <a:lnTo>
                    <a:pt x="7540663" y="1164170"/>
                  </a:lnTo>
                  <a:lnTo>
                    <a:pt x="7540663" y="1173695"/>
                  </a:lnTo>
                  <a:lnTo>
                    <a:pt x="7550188" y="1173695"/>
                  </a:lnTo>
                  <a:lnTo>
                    <a:pt x="7550188" y="1164170"/>
                  </a:lnTo>
                  <a:close/>
                </a:path>
                <a:path w="8179434" h="1174114">
                  <a:moveTo>
                    <a:pt x="7607351" y="1164170"/>
                  </a:moveTo>
                  <a:lnTo>
                    <a:pt x="7597826" y="1164170"/>
                  </a:lnTo>
                  <a:lnTo>
                    <a:pt x="7597826" y="1173695"/>
                  </a:lnTo>
                  <a:lnTo>
                    <a:pt x="7607351" y="1173695"/>
                  </a:lnTo>
                  <a:lnTo>
                    <a:pt x="7607351" y="1164170"/>
                  </a:lnTo>
                  <a:close/>
                </a:path>
                <a:path w="8179434" h="1174114">
                  <a:moveTo>
                    <a:pt x="7664526" y="1164170"/>
                  </a:moveTo>
                  <a:lnTo>
                    <a:pt x="7654988" y="1164170"/>
                  </a:lnTo>
                  <a:lnTo>
                    <a:pt x="7654988" y="1173695"/>
                  </a:lnTo>
                  <a:lnTo>
                    <a:pt x="7664526" y="1173695"/>
                  </a:lnTo>
                  <a:lnTo>
                    <a:pt x="7664526" y="1164170"/>
                  </a:lnTo>
                  <a:close/>
                </a:path>
                <a:path w="8179434" h="1174114">
                  <a:moveTo>
                    <a:pt x="7721689" y="1164170"/>
                  </a:moveTo>
                  <a:lnTo>
                    <a:pt x="7712151" y="1164170"/>
                  </a:lnTo>
                  <a:lnTo>
                    <a:pt x="7712151" y="1173695"/>
                  </a:lnTo>
                  <a:lnTo>
                    <a:pt x="7721689" y="1173695"/>
                  </a:lnTo>
                  <a:lnTo>
                    <a:pt x="7721689" y="1164170"/>
                  </a:lnTo>
                  <a:close/>
                </a:path>
                <a:path w="8179434" h="1174114">
                  <a:moveTo>
                    <a:pt x="7778851" y="1164170"/>
                  </a:moveTo>
                  <a:lnTo>
                    <a:pt x="7769326" y="1164170"/>
                  </a:lnTo>
                  <a:lnTo>
                    <a:pt x="7769326" y="1173695"/>
                  </a:lnTo>
                  <a:lnTo>
                    <a:pt x="7778851" y="1173695"/>
                  </a:lnTo>
                  <a:lnTo>
                    <a:pt x="7778851" y="1164170"/>
                  </a:lnTo>
                  <a:close/>
                </a:path>
                <a:path w="8179434" h="1174114">
                  <a:moveTo>
                    <a:pt x="7836014" y="1164170"/>
                  </a:moveTo>
                  <a:lnTo>
                    <a:pt x="7826489" y="1164170"/>
                  </a:lnTo>
                  <a:lnTo>
                    <a:pt x="7826489" y="1173695"/>
                  </a:lnTo>
                  <a:lnTo>
                    <a:pt x="7836014" y="1173695"/>
                  </a:lnTo>
                  <a:lnTo>
                    <a:pt x="7836014" y="1164170"/>
                  </a:lnTo>
                  <a:close/>
                </a:path>
                <a:path w="8179434" h="1174114">
                  <a:moveTo>
                    <a:pt x="7893177" y="1164170"/>
                  </a:moveTo>
                  <a:lnTo>
                    <a:pt x="7883652" y="1164170"/>
                  </a:lnTo>
                  <a:lnTo>
                    <a:pt x="7883652" y="1173695"/>
                  </a:lnTo>
                  <a:lnTo>
                    <a:pt x="7893177" y="1173695"/>
                  </a:lnTo>
                  <a:lnTo>
                    <a:pt x="7893177" y="1164170"/>
                  </a:lnTo>
                  <a:close/>
                </a:path>
                <a:path w="8179434" h="1174114">
                  <a:moveTo>
                    <a:pt x="7950340" y="1164170"/>
                  </a:moveTo>
                  <a:lnTo>
                    <a:pt x="7940815" y="1164170"/>
                  </a:lnTo>
                  <a:lnTo>
                    <a:pt x="7940815" y="1173695"/>
                  </a:lnTo>
                  <a:lnTo>
                    <a:pt x="7950340" y="1173695"/>
                  </a:lnTo>
                  <a:lnTo>
                    <a:pt x="7950340" y="1164170"/>
                  </a:lnTo>
                  <a:close/>
                </a:path>
                <a:path w="8179434" h="1174114">
                  <a:moveTo>
                    <a:pt x="8007502" y="1164170"/>
                  </a:moveTo>
                  <a:lnTo>
                    <a:pt x="7997977" y="1164170"/>
                  </a:lnTo>
                  <a:lnTo>
                    <a:pt x="7997977" y="1173695"/>
                  </a:lnTo>
                  <a:lnTo>
                    <a:pt x="8007502" y="1173695"/>
                  </a:lnTo>
                  <a:lnTo>
                    <a:pt x="8007502" y="1164170"/>
                  </a:lnTo>
                  <a:close/>
                </a:path>
                <a:path w="8179434" h="1174114">
                  <a:moveTo>
                    <a:pt x="8064665" y="1164170"/>
                  </a:moveTo>
                  <a:lnTo>
                    <a:pt x="8055140" y="1164170"/>
                  </a:lnTo>
                  <a:lnTo>
                    <a:pt x="8055140" y="1173695"/>
                  </a:lnTo>
                  <a:lnTo>
                    <a:pt x="8064665" y="1173695"/>
                  </a:lnTo>
                  <a:lnTo>
                    <a:pt x="8064665" y="1164170"/>
                  </a:lnTo>
                  <a:close/>
                </a:path>
                <a:path w="8179434" h="1174114">
                  <a:moveTo>
                    <a:pt x="8121828" y="1164170"/>
                  </a:moveTo>
                  <a:lnTo>
                    <a:pt x="8112303" y="1164170"/>
                  </a:lnTo>
                  <a:lnTo>
                    <a:pt x="8112303" y="1173695"/>
                  </a:lnTo>
                  <a:lnTo>
                    <a:pt x="8121828" y="1173695"/>
                  </a:lnTo>
                  <a:lnTo>
                    <a:pt x="8121828" y="1164170"/>
                  </a:lnTo>
                  <a:close/>
                </a:path>
                <a:path w="8179434" h="1174114">
                  <a:moveTo>
                    <a:pt x="8178990" y="1164170"/>
                  </a:moveTo>
                  <a:lnTo>
                    <a:pt x="8169465" y="1164170"/>
                  </a:lnTo>
                  <a:lnTo>
                    <a:pt x="8169465" y="1173695"/>
                  </a:lnTo>
                  <a:lnTo>
                    <a:pt x="8178990" y="1173695"/>
                  </a:lnTo>
                  <a:lnTo>
                    <a:pt x="8178990" y="116417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076384" y="1524329"/>
              <a:ext cx="5440680" cy="9525"/>
            </a:xfrm>
            <a:custGeom>
              <a:avLst/>
              <a:gdLst/>
              <a:ahLst/>
              <a:cxnLst/>
              <a:rect l="l" t="t" r="r" b="b"/>
              <a:pathLst>
                <a:path w="544068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440680" h="9525">
                  <a:moveTo>
                    <a:pt x="66687" y="0"/>
                  </a:moveTo>
                  <a:lnTo>
                    <a:pt x="57162" y="0"/>
                  </a:lnTo>
                  <a:lnTo>
                    <a:pt x="57162" y="9525"/>
                  </a:lnTo>
                  <a:lnTo>
                    <a:pt x="66687" y="9525"/>
                  </a:lnTo>
                  <a:lnTo>
                    <a:pt x="66687" y="0"/>
                  </a:lnTo>
                  <a:close/>
                </a:path>
                <a:path w="5440680" h="9525">
                  <a:moveTo>
                    <a:pt x="123850" y="0"/>
                  </a:moveTo>
                  <a:lnTo>
                    <a:pt x="114325" y="0"/>
                  </a:lnTo>
                  <a:lnTo>
                    <a:pt x="114325" y="9525"/>
                  </a:lnTo>
                  <a:lnTo>
                    <a:pt x="123850" y="9525"/>
                  </a:lnTo>
                  <a:lnTo>
                    <a:pt x="123850" y="0"/>
                  </a:lnTo>
                  <a:close/>
                </a:path>
                <a:path w="5440680" h="9525">
                  <a:moveTo>
                    <a:pt x="181013" y="0"/>
                  </a:moveTo>
                  <a:lnTo>
                    <a:pt x="171488" y="0"/>
                  </a:lnTo>
                  <a:lnTo>
                    <a:pt x="171488" y="9525"/>
                  </a:lnTo>
                  <a:lnTo>
                    <a:pt x="181013" y="9525"/>
                  </a:lnTo>
                  <a:lnTo>
                    <a:pt x="181013" y="0"/>
                  </a:lnTo>
                  <a:close/>
                </a:path>
                <a:path w="5440680" h="9525">
                  <a:moveTo>
                    <a:pt x="238175" y="0"/>
                  </a:moveTo>
                  <a:lnTo>
                    <a:pt x="228650" y="0"/>
                  </a:lnTo>
                  <a:lnTo>
                    <a:pt x="228650" y="9525"/>
                  </a:lnTo>
                  <a:lnTo>
                    <a:pt x="238175" y="9525"/>
                  </a:lnTo>
                  <a:lnTo>
                    <a:pt x="238175" y="0"/>
                  </a:lnTo>
                  <a:close/>
                </a:path>
                <a:path w="5440680" h="9525">
                  <a:moveTo>
                    <a:pt x="295338" y="0"/>
                  </a:moveTo>
                  <a:lnTo>
                    <a:pt x="285813" y="0"/>
                  </a:lnTo>
                  <a:lnTo>
                    <a:pt x="285813" y="9525"/>
                  </a:lnTo>
                  <a:lnTo>
                    <a:pt x="295338" y="9525"/>
                  </a:lnTo>
                  <a:lnTo>
                    <a:pt x="295338" y="0"/>
                  </a:lnTo>
                  <a:close/>
                </a:path>
                <a:path w="5440680" h="9525">
                  <a:moveTo>
                    <a:pt x="352501" y="0"/>
                  </a:moveTo>
                  <a:lnTo>
                    <a:pt x="342976" y="0"/>
                  </a:lnTo>
                  <a:lnTo>
                    <a:pt x="342976" y="9525"/>
                  </a:lnTo>
                  <a:lnTo>
                    <a:pt x="352501" y="9525"/>
                  </a:lnTo>
                  <a:lnTo>
                    <a:pt x="352501" y="0"/>
                  </a:lnTo>
                  <a:close/>
                </a:path>
                <a:path w="5440680" h="9525">
                  <a:moveTo>
                    <a:pt x="409663" y="0"/>
                  </a:moveTo>
                  <a:lnTo>
                    <a:pt x="400138" y="0"/>
                  </a:lnTo>
                  <a:lnTo>
                    <a:pt x="400138" y="9525"/>
                  </a:lnTo>
                  <a:lnTo>
                    <a:pt x="409663" y="9525"/>
                  </a:lnTo>
                  <a:lnTo>
                    <a:pt x="409663" y="0"/>
                  </a:lnTo>
                  <a:close/>
                </a:path>
                <a:path w="5440680" h="9525">
                  <a:moveTo>
                    <a:pt x="466839" y="0"/>
                  </a:moveTo>
                  <a:lnTo>
                    <a:pt x="457301" y="0"/>
                  </a:lnTo>
                  <a:lnTo>
                    <a:pt x="457301" y="9525"/>
                  </a:lnTo>
                  <a:lnTo>
                    <a:pt x="466839" y="9525"/>
                  </a:lnTo>
                  <a:lnTo>
                    <a:pt x="466839" y="0"/>
                  </a:lnTo>
                  <a:close/>
                </a:path>
                <a:path w="5440680" h="9525">
                  <a:moveTo>
                    <a:pt x="524002" y="0"/>
                  </a:moveTo>
                  <a:lnTo>
                    <a:pt x="514464" y="0"/>
                  </a:lnTo>
                  <a:lnTo>
                    <a:pt x="514464" y="9525"/>
                  </a:lnTo>
                  <a:lnTo>
                    <a:pt x="524002" y="9525"/>
                  </a:lnTo>
                  <a:lnTo>
                    <a:pt x="524002" y="0"/>
                  </a:lnTo>
                  <a:close/>
                </a:path>
                <a:path w="5440680" h="9525">
                  <a:moveTo>
                    <a:pt x="581164" y="0"/>
                  </a:moveTo>
                  <a:lnTo>
                    <a:pt x="571639" y="0"/>
                  </a:lnTo>
                  <a:lnTo>
                    <a:pt x="571639" y="9525"/>
                  </a:lnTo>
                  <a:lnTo>
                    <a:pt x="581164" y="9525"/>
                  </a:lnTo>
                  <a:lnTo>
                    <a:pt x="581164" y="0"/>
                  </a:lnTo>
                  <a:close/>
                </a:path>
                <a:path w="5440680" h="9525">
                  <a:moveTo>
                    <a:pt x="638327" y="0"/>
                  </a:moveTo>
                  <a:lnTo>
                    <a:pt x="628802" y="0"/>
                  </a:lnTo>
                  <a:lnTo>
                    <a:pt x="628802" y="9525"/>
                  </a:lnTo>
                  <a:lnTo>
                    <a:pt x="638327" y="9525"/>
                  </a:lnTo>
                  <a:lnTo>
                    <a:pt x="638327" y="0"/>
                  </a:lnTo>
                  <a:close/>
                </a:path>
                <a:path w="5440680" h="9525">
                  <a:moveTo>
                    <a:pt x="694677" y="0"/>
                  </a:moveTo>
                  <a:lnTo>
                    <a:pt x="685965" y="0"/>
                  </a:lnTo>
                  <a:lnTo>
                    <a:pt x="685965" y="9525"/>
                  </a:lnTo>
                  <a:lnTo>
                    <a:pt x="694677" y="9525"/>
                  </a:lnTo>
                  <a:lnTo>
                    <a:pt x="694677" y="0"/>
                  </a:lnTo>
                  <a:close/>
                </a:path>
                <a:path w="5440680" h="9525">
                  <a:moveTo>
                    <a:pt x="1038479" y="0"/>
                  </a:moveTo>
                  <a:lnTo>
                    <a:pt x="1028941" y="0"/>
                  </a:lnTo>
                  <a:lnTo>
                    <a:pt x="1028941" y="9525"/>
                  </a:lnTo>
                  <a:lnTo>
                    <a:pt x="1038479" y="9525"/>
                  </a:lnTo>
                  <a:lnTo>
                    <a:pt x="1038479" y="0"/>
                  </a:lnTo>
                  <a:close/>
                </a:path>
                <a:path w="5440680" h="9525">
                  <a:moveTo>
                    <a:pt x="1095641" y="0"/>
                  </a:moveTo>
                  <a:lnTo>
                    <a:pt x="1086104" y="0"/>
                  </a:lnTo>
                  <a:lnTo>
                    <a:pt x="1086104" y="9525"/>
                  </a:lnTo>
                  <a:lnTo>
                    <a:pt x="1095641" y="9525"/>
                  </a:lnTo>
                  <a:lnTo>
                    <a:pt x="1095641" y="0"/>
                  </a:lnTo>
                  <a:close/>
                </a:path>
                <a:path w="5440680" h="9525">
                  <a:moveTo>
                    <a:pt x="1152804" y="0"/>
                  </a:moveTo>
                  <a:lnTo>
                    <a:pt x="1143279" y="0"/>
                  </a:lnTo>
                  <a:lnTo>
                    <a:pt x="1143279" y="9525"/>
                  </a:lnTo>
                  <a:lnTo>
                    <a:pt x="1152804" y="9525"/>
                  </a:lnTo>
                  <a:lnTo>
                    <a:pt x="1152804" y="0"/>
                  </a:lnTo>
                  <a:close/>
                </a:path>
                <a:path w="5440680" h="9525">
                  <a:moveTo>
                    <a:pt x="1209967" y="0"/>
                  </a:moveTo>
                  <a:lnTo>
                    <a:pt x="1200442" y="0"/>
                  </a:lnTo>
                  <a:lnTo>
                    <a:pt x="1200442" y="9525"/>
                  </a:lnTo>
                  <a:lnTo>
                    <a:pt x="1209967" y="9525"/>
                  </a:lnTo>
                  <a:lnTo>
                    <a:pt x="1209967" y="0"/>
                  </a:lnTo>
                  <a:close/>
                </a:path>
                <a:path w="5440680" h="9525">
                  <a:moveTo>
                    <a:pt x="1267129" y="0"/>
                  </a:moveTo>
                  <a:lnTo>
                    <a:pt x="1257604" y="0"/>
                  </a:lnTo>
                  <a:lnTo>
                    <a:pt x="1257604" y="9525"/>
                  </a:lnTo>
                  <a:lnTo>
                    <a:pt x="1267129" y="9525"/>
                  </a:lnTo>
                  <a:lnTo>
                    <a:pt x="1267129" y="0"/>
                  </a:lnTo>
                  <a:close/>
                </a:path>
                <a:path w="5440680" h="9525">
                  <a:moveTo>
                    <a:pt x="1324292" y="0"/>
                  </a:moveTo>
                  <a:lnTo>
                    <a:pt x="1314767" y="0"/>
                  </a:lnTo>
                  <a:lnTo>
                    <a:pt x="1314767" y="9525"/>
                  </a:lnTo>
                  <a:lnTo>
                    <a:pt x="1324292" y="9525"/>
                  </a:lnTo>
                  <a:lnTo>
                    <a:pt x="1324292" y="0"/>
                  </a:lnTo>
                  <a:close/>
                </a:path>
                <a:path w="5440680" h="9525">
                  <a:moveTo>
                    <a:pt x="1381455" y="0"/>
                  </a:moveTo>
                  <a:lnTo>
                    <a:pt x="1371930" y="0"/>
                  </a:lnTo>
                  <a:lnTo>
                    <a:pt x="1371930" y="9525"/>
                  </a:lnTo>
                  <a:lnTo>
                    <a:pt x="1381455" y="9525"/>
                  </a:lnTo>
                  <a:lnTo>
                    <a:pt x="1381455" y="0"/>
                  </a:lnTo>
                  <a:close/>
                </a:path>
                <a:path w="5440680" h="9525">
                  <a:moveTo>
                    <a:pt x="1438617" y="0"/>
                  </a:moveTo>
                  <a:lnTo>
                    <a:pt x="1429092" y="0"/>
                  </a:lnTo>
                  <a:lnTo>
                    <a:pt x="1429092" y="9525"/>
                  </a:lnTo>
                  <a:lnTo>
                    <a:pt x="1438617" y="9525"/>
                  </a:lnTo>
                  <a:lnTo>
                    <a:pt x="1438617" y="0"/>
                  </a:lnTo>
                  <a:close/>
                </a:path>
                <a:path w="5440680" h="9525">
                  <a:moveTo>
                    <a:pt x="1495780" y="0"/>
                  </a:moveTo>
                  <a:lnTo>
                    <a:pt x="1486255" y="0"/>
                  </a:lnTo>
                  <a:lnTo>
                    <a:pt x="1486255" y="9525"/>
                  </a:lnTo>
                  <a:lnTo>
                    <a:pt x="1495780" y="9525"/>
                  </a:lnTo>
                  <a:lnTo>
                    <a:pt x="1495780" y="0"/>
                  </a:lnTo>
                  <a:close/>
                </a:path>
                <a:path w="5440680" h="9525">
                  <a:moveTo>
                    <a:pt x="1552943" y="0"/>
                  </a:moveTo>
                  <a:lnTo>
                    <a:pt x="1543418" y="0"/>
                  </a:lnTo>
                  <a:lnTo>
                    <a:pt x="1543418" y="9525"/>
                  </a:lnTo>
                  <a:lnTo>
                    <a:pt x="1552943" y="9525"/>
                  </a:lnTo>
                  <a:lnTo>
                    <a:pt x="1552943" y="0"/>
                  </a:lnTo>
                  <a:close/>
                </a:path>
                <a:path w="5440680" h="9525">
                  <a:moveTo>
                    <a:pt x="1610106" y="0"/>
                  </a:moveTo>
                  <a:lnTo>
                    <a:pt x="1600581" y="0"/>
                  </a:lnTo>
                  <a:lnTo>
                    <a:pt x="1600581" y="9525"/>
                  </a:lnTo>
                  <a:lnTo>
                    <a:pt x="1610106" y="9525"/>
                  </a:lnTo>
                  <a:lnTo>
                    <a:pt x="1610106" y="0"/>
                  </a:lnTo>
                  <a:close/>
                </a:path>
                <a:path w="5440680" h="9525">
                  <a:moveTo>
                    <a:pt x="1667281" y="0"/>
                  </a:moveTo>
                  <a:lnTo>
                    <a:pt x="1657743" y="0"/>
                  </a:lnTo>
                  <a:lnTo>
                    <a:pt x="1657743" y="9525"/>
                  </a:lnTo>
                  <a:lnTo>
                    <a:pt x="1667281" y="9525"/>
                  </a:lnTo>
                  <a:lnTo>
                    <a:pt x="1667281" y="0"/>
                  </a:lnTo>
                  <a:close/>
                </a:path>
                <a:path w="5440680" h="9525">
                  <a:moveTo>
                    <a:pt x="1724444" y="0"/>
                  </a:moveTo>
                  <a:lnTo>
                    <a:pt x="1714906" y="0"/>
                  </a:lnTo>
                  <a:lnTo>
                    <a:pt x="1714906" y="9525"/>
                  </a:lnTo>
                  <a:lnTo>
                    <a:pt x="1724444" y="9525"/>
                  </a:lnTo>
                  <a:lnTo>
                    <a:pt x="1724444" y="0"/>
                  </a:lnTo>
                  <a:close/>
                </a:path>
                <a:path w="5440680" h="9525">
                  <a:moveTo>
                    <a:pt x="1781606" y="0"/>
                  </a:moveTo>
                  <a:lnTo>
                    <a:pt x="1772081" y="0"/>
                  </a:lnTo>
                  <a:lnTo>
                    <a:pt x="1772081" y="9525"/>
                  </a:lnTo>
                  <a:lnTo>
                    <a:pt x="1781606" y="9525"/>
                  </a:lnTo>
                  <a:lnTo>
                    <a:pt x="1781606" y="0"/>
                  </a:lnTo>
                  <a:close/>
                </a:path>
                <a:path w="5440680" h="9525">
                  <a:moveTo>
                    <a:pt x="2124583" y="0"/>
                  </a:moveTo>
                  <a:lnTo>
                    <a:pt x="2115058" y="0"/>
                  </a:lnTo>
                  <a:lnTo>
                    <a:pt x="2115058" y="9525"/>
                  </a:lnTo>
                  <a:lnTo>
                    <a:pt x="2124583" y="9525"/>
                  </a:lnTo>
                  <a:lnTo>
                    <a:pt x="2124583" y="0"/>
                  </a:lnTo>
                  <a:close/>
                </a:path>
                <a:path w="5440680" h="9525">
                  <a:moveTo>
                    <a:pt x="2181745" y="0"/>
                  </a:moveTo>
                  <a:lnTo>
                    <a:pt x="2172220" y="0"/>
                  </a:lnTo>
                  <a:lnTo>
                    <a:pt x="2172220" y="9525"/>
                  </a:lnTo>
                  <a:lnTo>
                    <a:pt x="2181745" y="9525"/>
                  </a:lnTo>
                  <a:lnTo>
                    <a:pt x="2181745" y="0"/>
                  </a:lnTo>
                  <a:close/>
                </a:path>
                <a:path w="5440680" h="9525">
                  <a:moveTo>
                    <a:pt x="2238921" y="0"/>
                  </a:moveTo>
                  <a:lnTo>
                    <a:pt x="2229383" y="0"/>
                  </a:lnTo>
                  <a:lnTo>
                    <a:pt x="2229383" y="9525"/>
                  </a:lnTo>
                  <a:lnTo>
                    <a:pt x="2238921" y="9525"/>
                  </a:lnTo>
                  <a:lnTo>
                    <a:pt x="2238921" y="0"/>
                  </a:lnTo>
                  <a:close/>
                </a:path>
                <a:path w="5440680" h="9525">
                  <a:moveTo>
                    <a:pt x="2296083" y="0"/>
                  </a:moveTo>
                  <a:lnTo>
                    <a:pt x="2286546" y="0"/>
                  </a:lnTo>
                  <a:lnTo>
                    <a:pt x="2286546" y="9525"/>
                  </a:lnTo>
                  <a:lnTo>
                    <a:pt x="2296083" y="9525"/>
                  </a:lnTo>
                  <a:lnTo>
                    <a:pt x="2296083" y="0"/>
                  </a:lnTo>
                  <a:close/>
                </a:path>
                <a:path w="5440680" h="9525">
                  <a:moveTo>
                    <a:pt x="2353246" y="0"/>
                  </a:moveTo>
                  <a:lnTo>
                    <a:pt x="2343721" y="0"/>
                  </a:lnTo>
                  <a:lnTo>
                    <a:pt x="2343721" y="9525"/>
                  </a:lnTo>
                  <a:lnTo>
                    <a:pt x="2353246" y="9525"/>
                  </a:lnTo>
                  <a:lnTo>
                    <a:pt x="2353246" y="0"/>
                  </a:lnTo>
                  <a:close/>
                </a:path>
                <a:path w="5440680" h="9525">
                  <a:moveTo>
                    <a:pt x="2410409" y="0"/>
                  </a:moveTo>
                  <a:lnTo>
                    <a:pt x="2400884" y="0"/>
                  </a:lnTo>
                  <a:lnTo>
                    <a:pt x="2400884" y="9525"/>
                  </a:lnTo>
                  <a:lnTo>
                    <a:pt x="2410409" y="9525"/>
                  </a:lnTo>
                  <a:lnTo>
                    <a:pt x="2410409" y="0"/>
                  </a:lnTo>
                  <a:close/>
                </a:path>
                <a:path w="5440680" h="9525">
                  <a:moveTo>
                    <a:pt x="2467572" y="0"/>
                  </a:moveTo>
                  <a:lnTo>
                    <a:pt x="2458047" y="0"/>
                  </a:lnTo>
                  <a:lnTo>
                    <a:pt x="2458047" y="9525"/>
                  </a:lnTo>
                  <a:lnTo>
                    <a:pt x="2467572" y="9525"/>
                  </a:lnTo>
                  <a:lnTo>
                    <a:pt x="2467572" y="0"/>
                  </a:lnTo>
                  <a:close/>
                </a:path>
                <a:path w="5440680" h="9525">
                  <a:moveTo>
                    <a:pt x="2524734" y="0"/>
                  </a:moveTo>
                  <a:lnTo>
                    <a:pt x="2515209" y="0"/>
                  </a:lnTo>
                  <a:lnTo>
                    <a:pt x="2515209" y="9525"/>
                  </a:lnTo>
                  <a:lnTo>
                    <a:pt x="2524734" y="9525"/>
                  </a:lnTo>
                  <a:lnTo>
                    <a:pt x="2524734" y="0"/>
                  </a:lnTo>
                  <a:close/>
                </a:path>
                <a:path w="5440680" h="9525">
                  <a:moveTo>
                    <a:pt x="2581897" y="0"/>
                  </a:moveTo>
                  <a:lnTo>
                    <a:pt x="2572372" y="0"/>
                  </a:lnTo>
                  <a:lnTo>
                    <a:pt x="2572372" y="9525"/>
                  </a:lnTo>
                  <a:lnTo>
                    <a:pt x="2581897" y="9525"/>
                  </a:lnTo>
                  <a:lnTo>
                    <a:pt x="2581897" y="0"/>
                  </a:lnTo>
                  <a:close/>
                </a:path>
                <a:path w="5440680" h="9525">
                  <a:moveTo>
                    <a:pt x="2639060" y="0"/>
                  </a:moveTo>
                  <a:lnTo>
                    <a:pt x="2629535" y="0"/>
                  </a:lnTo>
                  <a:lnTo>
                    <a:pt x="2629535" y="9525"/>
                  </a:lnTo>
                  <a:lnTo>
                    <a:pt x="2639060" y="9525"/>
                  </a:lnTo>
                  <a:lnTo>
                    <a:pt x="2639060" y="0"/>
                  </a:lnTo>
                  <a:close/>
                </a:path>
                <a:path w="5440680" h="9525">
                  <a:moveTo>
                    <a:pt x="2696222" y="0"/>
                  </a:moveTo>
                  <a:lnTo>
                    <a:pt x="2686697" y="0"/>
                  </a:lnTo>
                  <a:lnTo>
                    <a:pt x="2686697" y="9525"/>
                  </a:lnTo>
                  <a:lnTo>
                    <a:pt x="2696222" y="9525"/>
                  </a:lnTo>
                  <a:lnTo>
                    <a:pt x="2696222" y="0"/>
                  </a:lnTo>
                  <a:close/>
                </a:path>
                <a:path w="5440680" h="9525">
                  <a:moveTo>
                    <a:pt x="2753385" y="0"/>
                  </a:moveTo>
                  <a:lnTo>
                    <a:pt x="2743860" y="0"/>
                  </a:lnTo>
                  <a:lnTo>
                    <a:pt x="2743860" y="9525"/>
                  </a:lnTo>
                  <a:lnTo>
                    <a:pt x="2753385" y="9525"/>
                  </a:lnTo>
                  <a:lnTo>
                    <a:pt x="2753385" y="0"/>
                  </a:lnTo>
                  <a:close/>
                </a:path>
                <a:path w="5440680" h="9525">
                  <a:moveTo>
                    <a:pt x="2810548" y="0"/>
                  </a:moveTo>
                  <a:lnTo>
                    <a:pt x="2801023" y="0"/>
                  </a:lnTo>
                  <a:lnTo>
                    <a:pt x="2801023" y="9525"/>
                  </a:lnTo>
                  <a:lnTo>
                    <a:pt x="2810548" y="9525"/>
                  </a:lnTo>
                  <a:lnTo>
                    <a:pt x="2810548" y="0"/>
                  </a:lnTo>
                  <a:close/>
                </a:path>
                <a:path w="5440680" h="9525">
                  <a:moveTo>
                    <a:pt x="2867723" y="0"/>
                  </a:moveTo>
                  <a:lnTo>
                    <a:pt x="2858185" y="0"/>
                  </a:lnTo>
                  <a:lnTo>
                    <a:pt x="2858185" y="9525"/>
                  </a:lnTo>
                  <a:lnTo>
                    <a:pt x="2867723" y="9525"/>
                  </a:lnTo>
                  <a:lnTo>
                    <a:pt x="2867723" y="0"/>
                  </a:lnTo>
                  <a:close/>
                </a:path>
                <a:path w="5440680" h="9525">
                  <a:moveTo>
                    <a:pt x="3210699" y="0"/>
                  </a:moveTo>
                  <a:lnTo>
                    <a:pt x="3201174" y="0"/>
                  </a:lnTo>
                  <a:lnTo>
                    <a:pt x="3201174" y="9525"/>
                  </a:lnTo>
                  <a:lnTo>
                    <a:pt x="3210699" y="9525"/>
                  </a:lnTo>
                  <a:lnTo>
                    <a:pt x="3210699" y="0"/>
                  </a:lnTo>
                  <a:close/>
                </a:path>
                <a:path w="5440680" h="9525">
                  <a:moveTo>
                    <a:pt x="3267862" y="0"/>
                  </a:moveTo>
                  <a:lnTo>
                    <a:pt x="3258337" y="0"/>
                  </a:lnTo>
                  <a:lnTo>
                    <a:pt x="3258337" y="9525"/>
                  </a:lnTo>
                  <a:lnTo>
                    <a:pt x="3267862" y="9525"/>
                  </a:lnTo>
                  <a:lnTo>
                    <a:pt x="3267862" y="0"/>
                  </a:lnTo>
                  <a:close/>
                </a:path>
                <a:path w="5440680" h="9525">
                  <a:moveTo>
                    <a:pt x="3325025" y="0"/>
                  </a:moveTo>
                  <a:lnTo>
                    <a:pt x="3315500" y="0"/>
                  </a:lnTo>
                  <a:lnTo>
                    <a:pt x="3315500" y="9525"/>
                  </a:lnTo>
                  <a:lnTo>
                    <a:pt x="3325025" y="9525"/>
                  </a:lnTo>
                  <a:lnTo>
                    <a:pt x="3325025" y="0"/>
                  </a:lnTo>
                  <a:close/>
                </a:path>
                <a:path w="5440680" h="9525">
                  <a:moveTo>
                    <a:pt x="3382187" y="0"/>
                  </a:moveTo>
                  <a:lnTo>
                    <a:pt x="3372662" y="0"/>
                  </a:lnTo>
                  <a:lnTo>
                    <a:pt x="3372662" y="9525"/>
                  </a:lnTo>
                  <a:lnTo>
                    <a:pt x="3382187" y="9525"/>
                  </a:lnTo>
                  <a:lnTo>
                    <a:pt x="3382187" y="0"/>
                  </a:lnTo>
                  <a:close/>
                </a:path>
                <a:path w="5440680" h="9525">
                  <a:moveTo>
                    <a:pt x="3439350" y="0"/>
                  </a:moveTo>
                  <a:lnTo>
                    <a:pt x="3429825" y="0"/>
                  </a:lnTo>
                  <a:lnTo>
                    <a:pt x="3429825" y="9525"/>
                  </a:lnTo>
                  <a:lnTo>
                    <a:pt x="3439350" y="9525"/>
                  </a:lnTo>
                  <a:lnTo>
                    <a:pt x="3439350" y="0"/>
                  </a:lnTo>
                  <a:close/>
                </a:path>
                <a:path w="5440680" h="9525">
                  <a:moveTo>
                    <a:pt x="3496526" y="0"/>
                  </a:moveTo>
                  <a:lnTo>
                    <a:pt x="3486988" y="0"/>
                  </a:lnTo>
                  <a:lnTo>
                    <a:pt x="3486988" y="9525"/>
                  </a:lnTo>
                  <a:lnTo>
                    <a:pt x="3496526" y="9525"/>
                  </a:lnTo>
                  <a:lnTo>
                    <a:pt x="3496526" y="0"/>
                  </a:lnTo>
                  <a:close/>
                </a:path>
                <a:path w="5440680" h="9525">
                  <a:moveTo>
                    <a:pt x="3553688" y="0"/>
                  </a:moveTo>
                  <a:lnTo>
                    <a:pt x="3544163" y="0"/>
                  </a:lnTo>
                  <a:lnTo>
                    <a:pt x="3544163" y="9525"/>
                  </a:lnTo>
                  <a:lnTo>
                    <a:pt x="3553688" y="9525"/>
                  </a:lnTo>
                  <a:lnTo>
                    <a:pt x="3553688" y="0"/>
                  </a:lnTo>
                  <a:close/>
                </a:path>
                <a:path w="5440680" h="9525">
                  <a:moveTo>
                    <a:pt x="3610851" y="0"/>
                  </a:moveTo>
                  <a:lnTo>
                    <a:pt x="3601326" y="0"/>
                  </a:lnTo>
                  <a:lnTo>
                    <a:pt x="3601326" y="9525"/>
                  </a:lnTo>
                  <a:lnTo>
                    <a:pt x="3610851" y="9525"/>
                  </a:lnTo>
                  <a:lnTo>
                    <a:pt x="3610851" y="0"/>
                  </a:lnTo>
                  <a:close/>
                </a:path>
                <a:path w="5440680" h="9525">
                  <a:moveTo>
                    <a:pt x="3668014" y="0"/>
                  </a:moveTo>
                  <a:lnTo>
                    <a:pt x="3658489" y="0"/>
                  </a:lnTo>
                  <a:lnTo>
                    <a:pt x="3658489" y="9525"/>
                  </a:lnTo>
                  <a:lnTo>
                    <a:pt x="3668014" y="9525"/>
                  </a:lnTo>
                  <a:lnTo>
                    <a:pt x="3668014" y="0"/>
                  </a:lnTo>
                  <a:close/>
                </a:path>
                <a:path w="5440680" h="9525">
                  <a:moveTo>
                    <a:pt x="3725176" y="0"/>
                  </a:moveTo>
                  <a:lnTo>
                    <a:pt x="3715651" y="0"/>
                  </a:lnTo>
                  <a:lnTo>
                    <a:pt x="3715651" y="9525"/>
                  </a:lnTo>
                  <a:lnTo>
                    <a:pt x="3725176" y="9525"/>
                  </a:lnTo>
                  <a:lnTo>
                    <a:pt x="3725176" y="0"/>
                  </a:lnTo>
                  <a:close/>
                </a:path>
                <a:path w="5440680" h="9525">
                  <a:moveTo>
                    <a:pt x="3782339" y="0"/>
                  </a:moveTo>
                  <a:lnTo>
                    <a:pt x="3772814" y="0"/>
                  </a:lnTo>
                  <a:lnTo>
                    <a:pt x="3772814" y="9525"/>
                  </a:lnTo>
                  <a:lnTo>
                    <a:pt x="3782339" y="9525"/>
                  </a:lnTo>
                  <a:lnTo>
                    <a:pt x="3782339" y="0"/>
                  </a:lnTo>
                  <a:close/>
                </a:path>
                <a:path w="5440680" h="9525">
                  <a:moveTo>
                    <a:pt x="3839502" y="0"/>
                  </a:moveTo>
                  <a:lnTo>
                    <a:pt x="3829977" y="0"/>
                  </a:lnTo>
                  <a:lnTo>
                    <a:pt x="3829977" y="9525"/>
                  </a:lnTo>
                  <a:lnTo>
                    <a:pt x="3839502" y="9525"/>
                  </a:lnTo>
                  <a:lnTo>
                    <a:pt x="3839502" y="0"/>
                  </a:lnTo>
                  <a:close/>
                </a:path>
                <a:path w="5440680" h="9525">
                  <a:moveTo>
                    <a:pt x="3896664" y="0"/>
                  </a:moveTo>
                  <a:lnTo>
                    <a:pt x="3887139" y="0"/>
                  </a:lnTo>
                  <a:lnTo>
                    <a:pt x="3887139" y="9525"/>
                  </a:lnTo>
                  <a:lnTo>
                    <a:pt x="3896664" y="9525"/>
                  </a:lnTo>
                  <a:lnTo>
                    <a:pt x="3896664" y="0"/>
                  </a:lnTo>
                  <a:close/>
                </a:path>
                <a:path w="5440680" h="9525">
                  <a:moveTo>
                    <a:pt x="3953827" y="0"/>
                  </a:moveTo>
                  <a:lnTo>
                    <a:pt x="3944302" y="0"/>
                  </a:lnTo>
                  <a:lnTo>
                    <a:pt x="3944302" y="9525"/>
                  </a:lnTo>
                  <a:lnTo>
                    <a:pt x="3953827" y="9525"/>
                  </a:lnTo>
                  <a:lnTo>
                    <a:pt x="3953827" y="0"/>
                  </a:lnTo>
                  <a:close/>
                </a:path>
                <a:path w="5440680" h="9525">
                  <a:moveTo>
                    <a:pt x="4296816" y="0"/>
                  </a:moveTo>
                  <a:lnTo>
                    <a:pt x="4287291" y="0"/>
                  </a:lnTo>
                  <a:lnTo>
                    <a:pt x="4287291" y="9525"/>
                  </a:lnTo>
                  <a:lnTo>
                    <a:pt x="4296816" y="9525"/>
                  </a:lnTo>
                  <a:lnTo>
                    <a:pt x="4296816" y="0"/>
                  </a:lnTo>
                  <a:close/>
                </a:path>
                <a:path w="5440680" h="9525">
                  <a:moveTo>
                    <a:pt x="4353979" y="0"/>
                  </a:moveTo>
                  <a:lnTo>
                    <a:pt x="4344454" y="0"/>
                  </a:lnTo>
                  <a:lnTo>
                    <a:pt x="4344454" y="9525"/>
                  </a:lnTo>
                  <a:lnTo>
                    <a:pt x="4353979" y="9525"/>
                  </a:lnTo>
                  <a:lnTo>
                    <a:pt x="4353979" y="0"/>
                  </a:lnTo>
                  <a:close/>
                </a:path>
                <a:path w="5440680" h="9525">
                  <a:moveTo>
                    <a:pt x="4411142" y="0"/>
                  </a:moveTo>
                  <a:lnTo>
                    <a:pt x="4401617" y="0"/>
                  </a:lnTo>
                  <a:lnTo>
                    <a:pt x="4401617" y="9525"/>
                  </a:lnTo>
                  <a:lnTo>
                    <a:pt x="4411142" y="9525"/>
                  </a:lnTo>
                  <a:lnTo>
                    <a:pt x="4411142" y="0"/>
                  </a:lnTo>
                  <a:close/>
                </a:path>
                <a:path w="5440680" h="9525">
                  <a:moveTo>
                    <a:pt x="4468304" y="0"/>
                  </a:moveTo>
                  <a:lnTo>
                    <a:pt x="4458779" y="0"/>
                  </a:lnTo>
                  <a:lnTo>
                    <a:pt x="4458779" y="9525"/>
                  </a:lnTo>
                  <a:lnTo>
                    <a:pt x="4468304" y="9525"/>
                  </a:lnTo>
                  <a:lnTo>
                    <a:pt x="4468304" y="0"/>
                  </a:lnTo>
                  <a:close/>
                </a:path>
                <a:path w="5440680" h="9525">
                  <a:moveTo>
                    <a:pt x="4525467" y="0"/>
                  </a:moveTo>
                  <a:lnTo>
                    <a:pt x="4515942" y="0"/>
                  </a:lnTo>
                  <a:lnTo>
                    <a:pt x="4515942" y="9525"/>
                  </a:lnTo>
                  <a:lnTo>
                    <a:pt x="4525467" y="9525"/>
                  </a:lnTo>
                  <a:lnTo>
                    <a:pt x="4525467" y="0"/>
                  </a:lnTo>
                  <a:close/>
                </a:path>
                <a:path w="5440680" h="9525">
                  <a:moveTo>
                    <a:pt x="4582630" y="0"/>
                  </a:moveTo>
                  <a:lnTo>
                    <a:pt x="4573105" y="0"/>
                  </a:lnTo>
                  <a:lnTo>
                    <a:pt x="4573105" y="9525"/>
                  </a:lnTo>
                  <a:lnTo>
                    <a:pt x="4582630" y="9525"/>
                  </a:lnTo>
                  <a:lnTo>
                    <a:pt x="4582630" y="0"/>
                  </a:lnTo>
                  <a:close/>
                </a:path>
                <a:path w="5440680" h="9525">
                  <a:moveTo>
                    <a:pt x="4639792" y="0"/>
                  </a:moveTo>
                  <a:lnTo>
                    <a:pt x="4630267" y="0"/>
                  </a:lnTo>
                  <a:lnTo>
                    <a:pt x="4630267" y="9525"/>
                  </a:lnTo>
                  <a:lnTo>
                    <a:pt x="4639792" y="9525"/>
                  </a:lnTo>
                  <a:lnTo>
                    <a:pt x="4639792" y="0"/>
                  </a:lnTo>
                  <a:close/>
                </a:path>
                <a:path w="5440680" h="9525">
                  <a:moveTo>
                    <a:pt x="4696968" y="0"/>
                  </a:moveTo>
                  <a:lnTo>
                    <a:pt x="4687430" y="0"/>
                  </a:lnTo>
                  <a:lnTo>
                    <a:pt x="4687430" y="9525"/>
                  </a:lnTo>
                  <a:lnTo>
                    <a:pt x="4696968" y="9525"/>
                  </a:lnTo>
                  <a:lnTo>
                    <a:pt x="4696968" y="0"/>
                  </a:lnTo>
                  <a:close/>
                </a:path>
                <a:path w="5440680" h="9525">
                  <a:moveTo>
                    <a:pt x="4754130" y="0"/>
                  </a:moveTo>
                  <a:lnTo>
                    <a:pt x="4744593" y="0"/>
                  </a:lnTo>
                  <a:lnTo>
                    <a:pt x="4744593" y="9525"/>
                  </a:lnTo>
                  <a:lnTo>
                    <a:pt x="4754130" y="9525"/>
                  </a:lnTo>
                  <a:lnTo>
                    <a:pt x="4754130" y="0"/>
                  </a:lnTo>
                  <a:close/>
                </a:path>
                <a:path w="5440680" h="9525">
                  <a:moveTo>
                    <a:pt x="4811293" y="0"/>
                  </a:moveTo>
                  <a:lnTo>
                    <a:pt x="4801768" y="0"/>
                  </a:lnTo>
                  <a:lnTo>
                    <a:pt x="4801768" y="9525"/>
                  </a:lnTo>
                  <a:lnTo>
                    <a:pt x="4811293" y="9525"/>
                  </a:lnTo>
                  <a:lnTo>
                    <a:pt x="4811293" y="0"/>
                  </a:lnTo>
                  <a:close/>
                </a:path>
                <a:path w="5440680" h="9525">
                  <a:moveTo>
                    <a:pt x="4868456" y="0"/>
                  </a:moveTo>
                  <a:lnTo>
                    <a:pt x="4858931" y="0"/>
                  </a:lnTo>
                  <a:lnTo>
                    <a:pt x="4858931" y="9525"/>
                  </a:lnTo>
                  <a:lnTo>
                    <a:pt x="4868456" y="9525"/>
                  </a:lnTo>
                  <a:lnTo>
                    <a:pt x="4868456" y="0"/>
                  </a:lnTo>
                  <a:close/>
                </a:path>
                <a:path w="5440680" h="9525">
                  <a:moveTo>
                    <a:pt x="4925619" y="0"/>
                  </a:moveTo>
                  <a:lnTo>
                    <a:pt x="4916094" y="0"/>
                  </a:lnTo>
                  <a:lnTo>
                    <a:pt x="4916094" y="9525"/>
                  </a:lnTo>
                  <a:lnTo>
                    <a:pt x="4925619" y="9525"/>
                  </a:lnTo>
                  <a:lnTo>
                    <a:pt x="4925619" y="0"/>
                  </a:lnTo>
                  <a:close/>
                </a:path>
                <a:path w="5440680" h="9525">
                  <a:moveTo>
                    <a:pt x="4982781" y="0"/>
                  </a:moveTo>
                  <a:lnTo>
                    <a:pt x="4973256" y="0"/>
                  </a:lnTo>
                  <a:lnTo>
                    <a:pt x="4973256" y="9525"/>
                  </a:lnTo>
                  <a:lnTo>
                    <a:pt x="4982781" y="9525"/>
                  </a:lnTo>
                  <a:lnTo>
                    <a:pt x="4982781" y="0"/>
                  </a:lnTo>
                  <a:close/>
                </a:path>
                <a:path w="5440680" h="9525">
                  <a:moveTo>
                    <a:pt x="5039944" y="0"/>
                  </a:moveTo>
                  <a:lnTo>
                    <a:pt x="5030419" y="0"/>
                  </a:lnTo>
                  <a:lnTo>
                    <a:pt x="5030419" y="9525"/>
                  </a:lnTo>
                  <a:lnTo>
                    <a:pt x="5039944" y="9525"/>
                  </a:lnTo>
                  <a:lnTo>
                    <a:pt x="5039944" y="0"/>
                  </a:lnTo>
                  <a:close/>
                </a:path>
                <a:path w="5440680" h="9525">
                  <a:moveTo>
                    <a:pt x="5382933" y="0"/>
                  </a:moveTo>
                  <a:lnTo>
                    <a:pt x="5373408" y="0"/>
                  </a:lnTo>
                  <a:lnTo>
                    <a:pt x="5373408" y="9525"/>
                  </a:lnTo>
                  <a:lnTo>
                    <a:pt x="5382933" y="9525"/>
                  </a:lnTo>
                  <a:lnTo>
                    <a:pt x="5382933" y="0"/>
                  </a:lnTo>
                  <a:close/>
                </a:path>
                <a:path w="5440680" h="9525">
                  <a:moveTo>
                    <a:pt x="5440096" y="0"/>
                  </a:moveTo>
                  <a:lnTo>
                    <a:pt x="5430571" y="0"/>
                  </a:lnTo>
                  <a:lnTo>
                    <a:pt x="5430571" y="9525"/>
                  </a:lnTo>
                  <a:lnTo>
                    <a:pt x="5440096" y="9525"/>
                  </a:lnTo>
                  <a:lnTo>
                    <a:pt x="5440096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06955" y="1524329"/>
              <a:ext cx="1553210" cy="9525"/>
            </a:xfrm>
            <a:custGeom>
              <a:avLst/>
              <a:gdLst/>
              <a:ahLst/>
              <a:cxnLst/>
              <a:rect l="l" t="t" r="r" b="b"/>
              <a:pathLst>
                <a:path w="1553209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553209" h="9525">
                  <a:moveTo>
                    <a:pt x="66687" y="0"/>
                  </a:moveTo>
                  <a:lnTo>
                    <a:pt x="57162" y="0"/>
                  </a:lnTo>
                  <a:lnTo>
                    <a:pt x="57162" y="9525"/>
                  </a:lnTo>
                  <a:lnTo>
                    <a:pt x="66687" y="9525"/>
                  </a:lnTo>
                  <a:lnTo>
                    <a:pt x="66687" y="0"/>
                  </a:lnTo>
                  <a:close/>
                </a:path>
                <a:path w="1553209" h="9525">
                  <a:moveTo>
                    <a:pt x="123850" y="0"/>
                  </a:moveTo>
                  <a:lnTo>
                    <a:pt x="114325" y="0"/>
                  </a:lnTo>
                  <a:lnTo>
                    <a:pt x="114325" y="9525"/>
                  </a:lnTo>
                  <a:lnTo>
                    <a:pt x="123850" y="9525"/>
                  </a:lnTo>
                  <a:lnTo>
                    <a:pt x="123850" y="0"/>
                  </a:lnTo>
                  <a:close/>
                </a:path>
                <a:path w="1553209" h="9525">
                  <a:moveTo>
                    <a:pt x="181013" y="0"/>
                  </a:moveTo>
                  <a:lnTo>
                    <a:pt x="171488" y="0"/>
                  </a:lnTo>
                  <a:lnTo>
                    <a:pt x="171488" y="9525"/>
                  </a:lnTo>
                  <a:lnTo>
                    <a:pt x="181013" y="9525"/>
                  </a:lnTo>
                  <a:lnTo>
                    <a:pt x="181013" y="0"/>
                  </a:lnTo>
                  <a:close/>
                </a:path>
                <a:path w="1553209" h="9525">
                  <a:moveTo>
                    <a:pt x="238175" y="0"/>
                  </a:moveTo>
                  <a:lnTo>
                    <a:pt x="228650" y="0"/>
                  </a:lnTo>
                  <a:lnTo>
                    <a:pt x="228650" y="9525"/>
                  </a:lnTo>
                  <a:lnTo>
                    <a:pt x="238175" y="9525"/>
                  </a:lnTo>
                  <a:lnTo>
                    <a:pt x="238175" y="0"/>
                  </a:lnTo>
                  <a:close/>
                </a:path>
                <a:path w="1553209" h="9525">
                  <a:moveTo>
                    <a:pt x="295338" y="0"/>
                  </a:moveTo>
                  <a:lnTo>
                    <a:pt x="285813" y="0"/>
                  </a:lnTo>
                  <a:lnTo>
                    <a:pt x="285813" y="9525"/>
                  </a:lnTo>
                  <a:lnTo>
                    <a:pt x="295338" y="9525"/>
                  </a:lnTo>
                  <a:lnTo>
                    <a:pt x="295338" y="0"/>
                  </a:lnTo>
                  <a:close/>
                </a:path>
                <a:path w="1553209" h="9525">
                  <a:moveTo>
                    <a:pt x="352501" y="0"/>
                  </a:moveTo>
                  <a:lnTo>
                    <a:pt x="342976" y="0"/>
                  </a:lnTo>
                  <a:lnTo>
                    <a:pt x="342976" y="9525"/>
                  </a:lnTo>
                  <a:lnTo>
                    <a:pt x="352501" y="9525"/>
                  </a:lnTo>
                  <a:lnTo>
                    <a:pt x="352501" y="0"/>
                  </a:lnTo>
                  <a:close/>
                </a:path>
                <a:path w="1553209" h="9525">
                  <a:moveTo>
                    <a:pt x="409663" y="0"/>
                  </a:moveTo>
                  <a:lnTo>
                    <a:pt x="400138" y="0"/>
                  </a:lnTo>
                  <a:lnTo>
                    <a:pt x="400138" y="9525"/>
                  </a:lnTo>
                  <a:lnTo>
                    <a:pt x="409663" y="9525"/>
                  </a:lnTo>
                  <a:lnTo>
                    <a:pt x="409663" y="0"/>
                  </a:lnTo>
                  <a:close/>
                </a:path>
                <a:path w="1553209" h="9525">
                  <a:moveTo>
                    <a:pt x="466839" y="0"/>
                  </a:moveTo>
                  <a:lnTo>
                    <a:pt x="457301" y="0"/>
                  </a:lnTo>
                  <a:lnTo>
                    <a:pt x="457301" y="9525"/>
                  </a:lnTo>
                  <a:lnTo>
                    <a:pt x="466839" y="9525"/>
                  </a:lnTo>
                  <a:lnTo>
                    <a:pt x="466839" y="0"/>
                  </a:lnTo>
                  <a:close/>
                </a:path>
                <a:path w="1553209" h="9525">
                  <a:moveTo>
                    <a:pt x="524002" y="0"/>
                  </a:moveTo>
                  <a:lnTo>
                    <a:pt x="514464" y="0"/>
                  </a:lnTo>
                  <a:lnTo>
                    <a:pt x="514464" y="9525"/>
                  </a:lnTo>
                  <a:lnTo>
                    <a:pt x="524002" y="9525"/>
                  </a:lnTo>
                  <a:lnTo>
                    <a:pt x="524002" y="0"/>
                  </a:lnTo>
                  <a:close/>
                </a:path>
                <a:path w="1553209" h="9525">
                  <a:moveTo>
                    <a:pt x="581164" y="0"/>
                  </a:moveTo>
                  <a:lnTo>
                    <a:pt x="571639" y="0"/>
                  </a:lnTo>
                  <a:lnTo>
                    <a:pt x="571639" y="9525"/>
                  </a:lnTo>
                  <a:lnTo>
                    <a:pt x="581164" y="9525"/>
                  </a:lnTo>
                  <a:lnTo>
                    <a:pt x="581164" y="0"/>
                  </a:lnTo>
                  <a:close/>
                </a:path>
                <a:path w="1553209" h="9525">
                  <a:moveTo>
                    <a:pt x="638327" y="0"/>
                  </a:moveTo>
                  <a:lnTo>
                    <a:pt x="628802" y="0"/>
                  </a:lnTo>
                  <a:lnTo>
                    <a:pt x="628802" y="9525"/>
                  </a:lnTo>
                  <a:lnTo>
                    <a:pt x="638327" y="9525"/>
                  </a:lnTo>
                  <a:lnTo>
                    <a:pt x="638327" y="0"/>
                  </a:lnTo>
                  <a:close/>
                </a:path>
                <a:path w="1553209" h="9525">
                  <a:moveTo>
                    <a:pt x="695490" y="0"/>
                  </a:moveTo>
                  <a:lnTo>
                    <a:pt x="685965" y="0"/>
                  </a:lnTo>
                  <a:lnTo>
                    <a:pt x="685965" y="9525"/>
                  </a:lnTo>
                  <a:lnTo>
                    <a:pt x="695490" y="9525"/>
                  </a:lnTo>
                  <a:lnTo>
                    <a:pt x="695490" y="0"/>
                  </a:lnTo>
                  <a:close/>
                </a:path>
                <a:path w="1553209" h="9525">
                  <a:moveTo>
                    <a:pt x="752652" y="0"/>
                  </a:moveTo>
                  <a:lnTo>
                    <a:pt x="743127" y="0"/>
                  </a:lnTo>
                  <a:lnTo>
                    <a:pt x="743127" y="9525"/>
                  </a:lnTo>
                  <a:lnTo>
                    <a:pt x="752652" y="9525"/>
                  </a:lnTo>
                  <a:lnTo>
                    <a:pt x="752652" y="0"/>
                  </a:lnTo>
                  <a:close/>
                </a:path>
                <a:path w="1553209" h="9525">
                  <a:moveTo>
                    <a:pt x="809815" y="0"/>
                  </a:moveTo>
                  <a:lnTo>
                    <a:pt x="800290" y="0"/>
                  </a:lnTo>
                  <a:lnTo>
                    <a:pt x="800290" y="9525"/>
                  </a:lnTo>
                  <a:lnTo>
                    <a:pt x="809815" y="9525"/>
                  </a:lnTo>
                  <a:lnTo>
                    <a:pt x="809815" y="0"/>
                  </a:lnTo>
                  <a:close/>
                </a:path>
                <a:path w="1553209" h="9525">
                  <a:moveTo>
                    <a:pt x="866978" y="0"/>
                  </a:moveTo>
                  <a:lnTo>
                    <a:pt x="857453" y="0"/>
                  </a:lnTo>
                  <a:lnTo>
                    <a:pt x="857453" y="9525"/>
                  </a:lnTo>
                  <a:lnTo>
                    <a:pt x="866978" y="9525"/>
                  </a:lnTo>
                  <a:lnTo>
                    <a:pt x="866978" y="0"/>
                  </a:lnTo>
                  <a:close/>
                </a:path>
                <a:path w="1553209" h="9525">
                  <a:moveTo>
                    <a:pt x="924140" y="0"/>
                  </a:moveTo>
                  <a:lnTo>
                    <a:pt x="914615" y="0"/>
                  </a:lnTo>
                  <a:lnTo>
                    <a:pt x="914615" y="9525"/>
                  </a:lnTo>
                  <a:lnTo>
                    <a:pt x="924140" y="9525"/>
                  </a:lnTo>
                  <a:lnTo>
                    <a:pt x="924140" y="0"/>
                  </a:lnTo>
                  <a:close/>
                </a:path>
                <a:path w="1553209" h="9525">
                  <a:moveTo>
                    <a:pt x="981303" y="0"/>
                  </a:moveTo>
                  <a:lnTo>
                    <a:pt x="971778" y="0"/>
                  </a:lnTo>
                  <a:lnTo>
                    <a:pt x="971778" y="9525"/>
                  </a:lnTo>
                  <a:lnTo>
                    <a:pt x="981303" y="9525"/>
                  </a:lnTo>
                  <a:lnTo>
                    <a:pt x="981303" y="0"/>
                  </a:lnTo>
                  <a:close/>
                </a:path>
                <a:path w="1553209" h="9525">
                  <a:moveTo>
                    <a:pt x="1038479" y="0"/>
                  </a:moveTo>
                  <a:lnTo>
                    <a:pt x="1028941" y="0"/>
                  </a:lnTo>
                  <a:lnTo>
                    <a:pt x="1028941" y="9525"/>
                  </a:lnTo>
                  <a:lnTo>
                    <a:pt x="1038479" y="9525"/>
                  </a:lnTo>
                  <a:lnTo>
                    <a:pt x="1038479" y="0"/>
                  </a:lnTo>
                  <a:close/>
                </a:path>
                <a:path w="1553209" h="9525">
                  <a:moveTo>
                    <a:pt x="1095641" y="0"/>
                  </a:moveTo>
                  <a:lnTo>
                    <a:pt x="1086104" y="0"/>
                  </a:lnTo>
                  <a:lnTo>
                    <a:pt x="1086104" y="9525"/>
                  </a:lnTo>
                  <a:lnTo>
                    <a:pt x="1095641" y="9525"/>
                  </a:lnTo>
                  <a:lnTo>
                    <a:pt x="1095641" y="0"/>
                  </a:lnTo>
                  <a:close/>
                </a:path>
                <a:path w="1553209" h="9525">
                  <a:moveTo>
                    <a:pt x="1152804" y="0"/>
                  </a:moveTo>
                  <a:lnTo>
                    <a:pt x="1143279" y="0"/>
                  </a:lnTo>
                  <a:lnTo>
                    <a:pt x="1143279" y="9525"/>
                  </a:lnTo>
                  <a:lnTo>
                    <a:pt x="1152804" y="9525"/>
                  </a:lnTo>
                  <a:lnTo>
                    <a:pt x="1152804" y="0"/>
                  </a:lnTo>
                  <a:close/>
                </a:path>
                <a:path w="1553209" h="9525">
                  <a:moveTo>
                    <a:pt x="1209967" y="0"/>
                  </a:moveTo>
                  <a:lnTo>
                    <a:pt x="1200442" y="0"/>
                  </a:lnTo>
                  <a:lnTo>
                    <a:pt x="1200442" y="9525"/>
                  </a:lnTo>
                  <a:lnTo>
                    <a:pt x="1209967" y="9525"/>
                  </a:lnTo>
                  <a:lnTo>
                    <a:pt x="1209967" y="0"/>
                  </a:lnTo>
                  <a:close/>
                </a:path>
                <a:path w="1553209" h="9525">
                  <a:moveTo>
                    <a:pt x="1267129" y="0"/>
                  </a:moveTo>
                  <a:lnTo>
                    <a:pt x="1257604" y="0"/>
                  </a:lnTo>
                  <a:lnTo>
                    <a:pt x="1257604" y="9525"/>
                  </a:lnTo>
                  <a:lnTo>
                    <a:pt x="1267129" y="9525"/>
                  </a:lnTo>
                  <a:lnTo>
                    <a:pt x="1267129" y="0"/>
                  </a:lnTo>
                  <a:close/>
                </a:path>
                <a:path w="1553209" h="9525">
                  <a:moveTo>
                    <a:pt x="1324292" y="0"/>
                  </a:moveTo>
                  <a:lnTo>
                    <a:pt x="1314767" y="0"/>
                  </a:lnTo>
                  <a:lnTo>
                    <a:pt x="1314767" y="9525"/>
                  </a:lnTo>
                  <a:lnTo>
                    <a:pt x="1324292" y="9525"/>
                  </a:lnTo>
                  <a:lnTo>
                    <a:pt x="1324292" y="0"/>
                  </a:lnTo>
                  <a:close/>
                </a:path>
                <a:path w="1553209" h="9525">
                  <a:moveTo>
                    <a:pt x="1381455" y="0"/>
                  </a:moveTo>
                  <a:lnTo>
                    <a:pt x="1371930" y="0"/>
                  </a:lnTo>
                  <a:lnTo>
                    <a:pt x="1371930" y="9525"/>
                  </a:lnTo>
                  <a:lnTo>
                    <a:pt x="1381455" y="9525"/>
                  </a:lnTo>
                  <a:lnTo>
                    <a:pt x="1381455" y="0"/>
                  </a:lnTo>
                  <a:close/>
                </a:path>
                <a:path w="1553209" h="9525">
                  <a:moveTo>
                    <a:pt x="1438617" y="0"/>
                  </a:moveTo>
                  <a:lnTo>
                    <a:pt x="1429092" y="0"/>
                  </a:lnTo>
                  <a:lnTo>
                    <a:pt x="1429092" y="9525"/>
                  </a:lnTo>
                  <a:lnTo>
                    <a:pt x="1438617" y="9525"/>
                  </a:lnTo>
                  <a:lnTo>
                    <a:pt x="1438617" y="0"/>
                  </a:lnTo>
                  <a:close/>
                </a:path>
                <a:path w="1553209" h="9525">
                  <a:moveTo>
                    <a:pt x="1495780" y="0"/>
                  </a:moveTo>
                  <a:lnTo>
                    <a:pt x="1486255" y="0"/>
                  </a:lnTo>
                  <a:lnTo>
                    <a:pt x="1486255" y="9525"/>
                  </a:lnTo>
                  <a:lnTo>
                    <a:pt x="1495780" y="9525"/>
                  </a:lnTo>
                  <a:lnTo>
                    <a:pt x="1495780" y="0"/>
                  </a:lnTo>
                  <a:close/>
                </a:path>
                <a:path w="1553209" h="9525">
                  <a:moveTo>
                    <a:pt x="1552943" y="0"/>
                  </a:moveTo>
                  <a:lnTo>
                    <a:pt x="1543418" y="0"/>
                  </a:lnTo>
                  <a:lnTo>
                    <a:pt x="1543418" y="9525"/>
                  </a:lnTo>
                  <a:lnTo>
                    <a:pt x="1552943" y="9525"/>
                  </a:lnTo>
                  <a:lnTo>
                    <a:pt x="155294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1648" y="6497498"/>
              <a:ext cx="387288" cy="14508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20348" y="5698327"/>
            <a:ext cx="259556" cy="1706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031" b="1" dirty="0">
                <a:solidFill>
                  <a:srgbClr val="605D5C"/>
                </a:solidFill>
                <a:latin typeface="Segoe UI"/>
                <a:cs typeface="Segoe UI"/>
              </a:rPr>
              <a:t>0bn</a:t>
            </a:r>
            <a:endParaRPr sz="1031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5125" y="4606921"/>
            <a:ext cx="335161" cy="1706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031" b="1" dirty="0">
                <a:solidFill>
                  <a:srgbClr val="605D5C"/>
                </a:solidFill>
                <a:latin typeface="Segoe UI"/>
                <a:cs typeface="Segoe UI"/>
              </a:rPr>
              <a:t>20bn</a:t>
            </a:r>
            <a:endParaRPr sz="1031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5125" y="3515515"/>
            <a:ext cx="335161" cy="1706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031" b="1" dirty="0">
                <a:solidFill>
                  <a:srgbClr val="605D5C"/>
                </a:solidFill>
                <a:latin typeface="Segoe UI"/>
                <a:cs typeface="Segoe UI"/>
              </a:rPr>
              <a:t>40bn</a:t>
            </a:r>
            <a:endParaRPr sz="1031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5125" y="2424108"/>
            <a:ext cx="335161" cy="1706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031" b="1" dirty="0">
                <a:solidFill>
                  <a:srgbClr val="605D5C"/>
                </a:solidFill>
                <a:latin typeface="Segoe UI"/>
                <a:cs typeface="Segoe UI"/>
              </a:rPr>
              <a:t>60bn</a:t>
            </a:r>
            <a:endParaRPr sz="1031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5125" y="1332702"/>
            <a:ext cx="335161" cy="1706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031" b="1" dirty="0">
                <a:solidFill>
                  <a:srgbClr val="605D5C"/>
                </a:solidFill>
                <a:latin typeface="Segoe UI"/>
                <a:cs typeface="Segoe UI"/>
              </a:rPr>
              <a:t>80bn</a:t>
            </a:r>
            <a:endParaRPr sz="1031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3233" y="6009052"/>
            <a:ext cx="382786" cy="25734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594" spc="-220" dirty="0">
                <a:solidFill>
                  <a:prstClr val="black"/>
                </a:solidFill>
                <a:latin typeface="Tahoma"/>
                <a:cs typeface="Tahoma"/>
              </a:rPr>
              <a:t>Y</a:t>
            </a:r>
            <a:r>
              <a:rPr sz="1594" spc="-80" dirty="0">
                <a:solidFill>
                  <a:prstClr val="black"/>
                </a:solidFill>
                <a:latin typeface="Tahoma"/>
                <a:cs typeface="Tahoma"/>
              </a:rPr>
              <a:t>ea</a:t>
            </a:r>
            <a:r>
              <a:rPr sz="1594" spc="23" dirty="0">
                <a:solidFill>
                  <a:prstClr val="black"/>
                </a:solidFill>
                <a:latin typeface="Tahoma"/>
                <a:cs typeface="Tahoma"/>
              </a:rPr>
              <a:t>r</a:t>
            </a:r>
            <a:endParaRPr sz="1594">
              <a:solidFill>
                <a:prstClr val="black"/>
              </a:solidFill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791" y="1075828"/>
            <a:ext cx="134763" cy="453227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24003" y="1056597"/>
            <a:ext cx="192360" cy="456485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 defTabSz="857250">
              <a:lnSpc>
                <a:spcPts val="1472"/>
              </a:lnSpc>
            </a:pPr>
            <a:r>
              <a:rPr sz="1406" spc="-33" dirty="0">
                <a:solidFill>
                  <a:prstClr val="black"/>
                </a:solidFill>
                <a:latin typeface="Tahoma"/>
                <a:cs typeface="Tahoma"/>
              </a:rPr>
              <a:t>t</a:t>
            </a:r>
            <a:endParaRPr sz="1406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66353" y="919079"/>
            <a:ext cx="8930" cy="4884539"/>
          </a:xfrm>
          <a:custGeom>
            <a:avLst/>
            <a:gdLst/>
            <a:ahLst/>
            <a:cxnLst/>
            <a:rect l="l" t="t" r="r" b="b"/>
            <a:pathLst>
              <a:path w="9525" h="5210175">
                <a:moveTo>
                  <a:pt x="9525" y="5200650"/>
                </a:moveTo>
                <a:lnTo>
                  <a:pt x="0" y="5200650"/>
                </a:lnTo>
                <a:lnTo>
                  <a:pt x="0" y="5210175"/>
                </a:lnTo>
                <a:lnTo>
                  <a:pt x="9525" y="5210175"/>
                </a:lnTo>
                <a:lnTo>
                  <a:pt x="9525" y="5200650"/>
                </a:lnTo>
                <a:close/>
              </a:path>
              <a:path w="9525" h="521017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52101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52101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52101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52101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52101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52101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52101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52101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52101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52101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521017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521017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521017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52101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521017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521017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52101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52101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52101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52101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52101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521017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52101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52101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52101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52101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52101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52101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0838" y="5818476"/>
            <a:ext cx="380405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2010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88672" y="919079"/>
            <a:ext cx="8930" cy="4884539"/>
          </a:xfrm>
          <a:custGeom>
            <a:avLst/>
            <a:gdLst/>
            <a:ahLst/>
            <a:cxnLst/>
            <a:rect l="l" t="t" r="r" b="b"/>
            <a:pathLst>
              <a:path w="9525" h="5210175">
                <a:moveTo>
                  <a:pt x="9525" y="5200650"/>
                </a:moveTo>
                <a:lnTo>
                  <a:pt x="0" y="5200650"/>
                </a:lnTo>
                <a:lnTo>
                  <a:pt x="0" y="5210175"/>
                </a:lnTo>
                <a:lnTo>
                  <a:pt x="9525" y="5210175"/>
                </a:lnTo>
                <a:lnTo>
                  <a:pt x="9525" y="5200650"/>
                </a:lnTo>
                <a:close/>
              </a:path>
              <a:path w="9525" h="5210175">
                <a:moveTo>
                  <a:pt x="9525" y="1600200"/>
                </a:moveTo>
                <a:lnTo>
                  <a:pt x="0" y="1600200"/>
                </a:lnTo>
                <a:lnTo>
                  <a:pt x="0" y="1605559"/>
                </a:lnTo>
                <a:lnTo>
                  <a:pt x="9525" y="1605559"/>
                </a:lnTo>
                <a:lnTo>
                  <a:pt x="9525" y="1600200"/>
                </a:lnTo>
                <a:close/>
              </a:path>
              <a:path w="9525" h="52101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52101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52101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52101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52101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52101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52101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52101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52101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52101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521017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521017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521017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52101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521017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521017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52101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52101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52101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52101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52101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521017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52101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52101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52101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52101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52101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52101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3158" y="5818476"/>
            <a:ext cx="380405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2011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10990" y="919079"/>
            <a:ext cx="8930" cy="4884539"/>
          </a:xfrm>
          <a:custGeom>
            <a:avLst/>
            <a:gdLst/>
            <a:ahLst/>
            <a:cxnLst/>
            <a:rect l="l" t="t" r="r" b="b"/>
            <a:pathLst>
              <a:path w="9525" h="5210175">
                <a:moveTo>
                  <a:pt x="9525" y="5200650"/>
                </a:moveTo>
                <a:lnTo>
                  <a:pt x="0" y="5200650"/>
                </a:lnTo>
                <a:lnTo>
                  <a:pt x="0" y="5210175"/>
                </a:lnTo>
                <a:lnTo>
                  <a:pt x="9525" y="5210175"/>
                </a:lnTo>
                <a:lnTo>
                  <a:pt x="9525" y="5200650"/>
                </a:lnTo>
                <a:close/>
              </a:path>
              <a:path w="9525" h="521017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52101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52101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52101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52101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52101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52101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52101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52101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52101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52101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521017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521017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521017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52101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521017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521017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52101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52101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52101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52101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52101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521017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52101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52101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52101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52101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52101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52101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5477" y="5818476"/>
            <a:ext cx="380405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2012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33308" y="919079"/>
            <a:ext cx="8930" cy="4884539"/>
          </a:xfrm>
          <a:custGeom>
            <a:avLst/>
            <a:gdLst/>
            <a:ahLst/>
            <a:cxnLst/>
            <a:rect l="l" t="t" r="r" b="b"/>
            <a:pathLst>
              <a:path w="9525" h="5210175">
                <a:moveTo>
                  <a:pt x="9525" y="5200650"/>
                </a:moveTo>
                <a:lnTo>
                  <a:pt x="0" y="5200650"/>
                </a:lnTo>
                <a:lnTo>
                  <a:pt x="0" y="5210175"/>
                </a:lnTo>
                <a:lnTo>
                  <a:pt x="9525" y="5210175"/>
                </a:lnTo>
                <a:lnTo>
                  <a:pt x="9525" y="5200650"/>
                </a:lnTo>
                <a:close/>
              </a:path>
              <a:path w="9525" h="52101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52101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52101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52101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52101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52101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52101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52101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52101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52101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521017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521017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521017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52101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521017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521017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52101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52101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52101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52101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52101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521017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52101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52101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52101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52101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52101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52101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47795" y="5818476"/>
            <a:ext cx="380405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2013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55626" y="919079"/>
            <a:ext cx="8930" cy="4884539"/>
          </a:xfrm>
          <a:custGeom>
            <a:avLst/>
            <a:gdLst/>
            <a:ahLst/>
            <a:cxnLst/>
            <a:rect l="l" t="t" r="r" b="b"/>
            <a:pathLst>
              <a:path w="9525" h="5210175">
                <a:moveTo>
                  <a:pt x="9525" y="5200650"/>
                </a:moveTo>
                <a:lnTo>
                  <a:pt x="0" y="5200650"/>
                </a:lnTo>
                <a:lnTo>
                  <a:pt x="0" y="5210175"/>
                </a:lnTo>
                <a:lnTo>
                  <a:pt x="9525" y="5210175"/>
                </a:lnTo>
                <a:lnTo>
                  <a:pt x="9525" y="5200650"/>
                </a:lnTo>
                <a:close/>
              </a:path>
              <a:path w="9525" h="52101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52101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52101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52101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52101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52101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52101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52101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52101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52101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521017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521017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521017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52101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521017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521017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52101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52101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52101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52101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52101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521017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52101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52101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52101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52101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52101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52101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70114" y="5818476"/>
            <a:ext cx="380405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2014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77945" y="919079"/>
            <a:ext cx="8930" cy="4884539"/>
          </a:xfrm>
          <a:custGeom>
            <a:avLst/>
            <a:gdLst/>
            <a:ahLst/>
            <a:cxnLst/>
            <a:rect l="l" t="t" r="r" b="b"/>
            <a:pathLst>
              <a:path w="9525" h="5210175">
                <a:moveTo>
                  <a:pt x="9525" y="5200650"/>
                </a:moveTo>
                <a:lnTo>
                  <a:pt x="0" y="5200650"/>
                </a:lnTo>
                <a:lnTo>
                  <a:pt x="0" y="5210175"/>
                </a:lnTo>
                <a:lnTo>
                  <a:pt x="9525" y="5210175"/>
                </a:lnTo>
                <a:lnTo>
                  <a:pt x="9525" y="5200650"/>
                </a:lnTo>
                <a:close/>
              </a:path>
              <a:path w="9525" h="5210175">
                <a:moveTo>
                  <a:pt x="9525" y="1600200"/>
                </a:moveTo>
                <a:lnTo>
                  <a:pt x="0" y="1600200"/>
                </a:lnTo>
                <a:lnTo>
                  <a:pt x="0" y="1603514"/>
                </a:lnTo>
                <a:lnTo>
                  <a:pt x="9525" y="1603514"/>
                </a:lnTo>
                <a:lnTo>
                  <a:pt x="9525" y="1600200"/>
                </a:lnTo>
                <a:close/>
              </a:path>
              <a:path w="9525" h="52101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52101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52101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52101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52101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52101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52101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52101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52101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52101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521017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521017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521017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52101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521017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521017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52101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52101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52101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52101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52101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521017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52101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52101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52101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52101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52101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52101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92433" y="5818476"/>
            <a:ext cx="380405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2015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00263" y="919079"/>
            <a:ext cx="8930" cy="4884539"/>
          </a:xfrm>
          <a:custGeom>
            <a:avLst/>
            <a:gdLst/>
            <a:ahLst/>
            <a:cxnLst/>
            <a:rect l="l" t="t" r="r" b="b"/>
            <a:pathLst>
              <a:path w="9525" h="5210175">
                <a:moveTo>
                  <a:pt x="9525" y="5200650"/>
                </a:moveTo>
                <a:lnTo>
                  <a:pt x="0" y="5200650"/>
                </a:lnTo>
                <a:lnTo>
                  <a:pt x="0" y="5210175"/>
                </a:lnTo>
                <a:lnTo>
                  <a:pt x="9525" y="5210175"/>
                </a:lnTo>
                <a:lnTo>
                  <a:pt x="9525" y="5200650"/>
                </a:lnTo>
                <a:close/>
              </a:path>
              <a:path w="9525" h="52101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52101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52101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52101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52101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52101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52101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52101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52101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52101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521017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521017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521017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52101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521017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521017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52101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52101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52101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52101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52101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521017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52101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52101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52101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52101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52101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52101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14753" y="5818476"/>
            <a:ext cx="380405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2016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222581" y="919079"/>
            <a:ext cx="9525" cy="4884539"/>
          </a:xfrm>
          <a:custGeom>
            <a:avLst/>
            <a:gdLst/>
            <a:ahLst/>
            <a:cxnLst/>
            <a:rect l="l" t="t" r="r" b="b"/>
            <a:pathLst>
              <a:path w="10159" h="5210175">
                <a:moveTo>
                  <a:pt x="9537" y="5200650"/>
                </a:moveTo>
                <a:lnTo>
                  <a:pt x="0" y="5200650"/>
                </a:lnTo>
                <a:lnTo>
                  <a:pt x="0" y="5210175"/>
                </a:lnTo>
                <a:lnTo>
                  <a:pt x="9537" y="5210175"/>
                </a:lnTo>
                <a:lnTo>
                  <a:pt x="9537" y="5200650"/>
                </a:lnTo>
                <a:close/>
              </a:path>
              <a:path w="10159" h="5210175">
                <a:moveTo>
                  <a:pt x="9537" y="3143250"/>
                </a:moveTo>
                <a:lnTo>
                  <a:pt x="0" y="3143250"/>
                </a:lnTo>
                <a:lnTo>
                  <a:pt x="0" y="3147009"/>
                </a:lnTo>
                <a:lnTo>
                  <a:pt x="9537" y="3147009"/>
                </a:lnTo>
                <a:lnTo>
                  <a:pt x="9537" y="3143250"/>
                </a:lnTo>
                <a:close/>
              </a:path>
              <a:path w="10159" h="5210175">
                <a:moveTo>
                  <a:pt x="9537" y="3086100"/>
                </a:moveTo>
                <a:lnTo>
                  <a:pt x="0" y="3086100"/>
                </a:lnTo>
                <a:lnTo>
                  <a:pt x="0" y="3095625"/>
                </a:lnTo>
                <a:lnTo>
                  <a:pt x="9537" y="3095625"/>
                </a:lnTo>
                <a:lnTo>
                  <a:pt x="9537" y="3086100"/>
                </a:lnTo>
                <a:close/>
              </a:path>
              <a:path w="10159" h="5210175">
                <a:moveTo>
                  <a:pt x="9537" y="3028950"/>
                </a:moveTo>
                <a:lnTo>
                  <a:pt x="0" y="3028950"/>
                </a:lnTo>
                <a:lnTo>
                  <a:pt x="0" y="3038475"/>
                </a:lnTo>
                <a:lnTo>
                  <a:pt x="9537" y="3038475"/>
                </a:lnTo>
                <a:lnTo>
                  <a:pt x="9537" y="3028950"/>
                </a:lnTo>
                <a:close/>
              </a:path>
              <a:path w="10159" h="5210175">
                <a:moveTo>
                  <a:pt x="9537" y="2971800"/>
                </a:moveTo>
                <a:lnTo>
                  <a:pt x="0" y="2971800"/>
                </a:lnTo>
                <a:lnTo>
                  <a:pt x="0" y="2981325"/>
                </a:lnTo>
                <a:lnTo>
                  <a:pt x="9537" y="2981325"/>
                </a:lnTo>
                <a:lnTo>
                  <a:pt x="9537" y="2971800"/>
                </a:lnTo>
                <a:close/>
              </a:path>
              <a:path w="10159" h="5210175">
                <a:moveTo>
                  <a:pt x="9537" y="2914650"/>
                </a:moveTo>
                <a:lnTo>
                  <a:pt x="0" y="2914650"/>
                </a:lnTo>
                <a:lnTo>
                  <a:pt x="0" y="2924175"/>
                </a:lnTo>
                <a:lnTo>
                  <a:pt x="9537" y="2924175"/>
                </a:lnTo>
                <a:lnTo>
                  <a:pt x="9537" y="2914650"/>
                </a:lnTo>
                <a:close/>
              </a:path>
              <a:path w="10159" h="5210175">
                <a:moveTo>
                  <a:pt x="9537" y="2857500"/>
                </a:moveTo>
                <a:lnTo>
                  <a:pt x="0" y="2857500"/>
                </a:lnTo>
                <a:lnTo>
                  <a:pt x="0" y="2867025"/>
                </a:lnTo>
                <a:lnTo>
                  <a:pt x="9537" y="2867025"/>
                </a:lnTo>
                <a:lnTo>
                  <a:pt x="9537" y="2857500"/>
                </a:lnTo>
                <a:close/>
              </a:path>
              <a:path w="10159" h="5210175">
                <a:moveTo>
                  <a:pt x="9537" y="2800350"/>
                </a:moveTo>
                <a:lnTo>
                  <a:pt x="0" y="2800350"/>
                </a:lnTo>
                <a:lnTo>
                  <a:pt x="0" y="2809875"/>
                </a:lnTo>
                <a:lnTo>
                  <a:pt x="9537" y="2809875"/>
                </a:lnTo>
                <a:lnTo>
                  <a:pt x="9537" y="2800350"/>
                </a:lnTo>
                <a:close/>
              </a:path>
              <a:path w="10159" h="5210175">
                <a:moveTo>
                  <a:pt x="9537" y="2743200"/>
                </a:moveTo>
                <a:lnTo>
                  <a:pt x="0" y="2743200"/>
                </a:lnTo>
                <a:lnTo>
                  <a:pt x="0" y="2752725"/>
                </a:lnTo>
                <a:lnTo>
                  <a:pt x="9537" y="2752725"/>
                </a:lnTo>
                <a:lnTo>
                  <a:pt x="9537" y="2743200"/>
                </a:lnTo>
                <a:close/>
              </a:path>
              <a:path w="10159" h="5210175">
                <a:moveTo>
                  <a:pt x="9537" y="2686050"/>
                </a:moveTo>
                <a:lnTo>
                  <a:pt x="0" y="2686050"/>
                </a:lnTo>
                <a:lnTo>
                  <a:pt x="0" y="2695575"/>
                </a:lnTo>
                <a:lnTo>
                  <a:pt x="9537" y="2695575"/>
                </a:lnTo>
                <a:lnTo>
                  <a:pt x="9537" y="2686050"/>
                </a:lnTo>
                <a:close/>
              </a:path>
              <a:path w="10159" h="5210175">
                <a:moveTo>
                  <a:pt x="9537" y="2628900"/>
                </a:moveTo>
                <a:lnTo>
                  <a:pt x="0" y="2628900"/>
                </a:lnTo>
                <a:lnTo>
                  <a:pt x="0" y="2638425"/>
                </a:lnTo>
                <a:lnTo>
                  <a:pt x="9537" y="2638425"/>
                </a:lnTo>
                <a:lnTo>
                  <a:pt x="9537" y="2628900"/>
                </a:lnTo>
                <a:close/>
              </a:path>
              <a:path w="10159" h="5210175">
                <a:moveTo>
                  <a:pt x="9537" y="2571750"/>
                </a:moveTo>
                <a:lnTo>
                  <a:pt x="0" y="2571750"/>
                </a:lnTo>
                <a:lnTo>
                  <a:pt x="0" y="2581275"/>
                </a:lnTo>
                <a:lnTo>
                  <a:pt x="9537" y="2581275"/>
                </a:lnTo>
                <a:lnTo>
                  <a:pt x="9537" y="2571750"/>
                </a:lnTo>
                <a:close/>
              </a:path>
              <a:path w="10159" h="5210175">
                <a:moveTo>
                  <a:pt x="9537" y="2514600"/>
                </a:moveTo>
                <a:lnTo>
                  <a:pt x="0" y="2514600"/>
                </a:lnTo>
                <a:lnTo>
                  <a:pt x="0" y="2524125"/>
                </a:lnTo>
                <a:lnTo>
                  <a:pt x="9537" y="2524125"/>
                </a:lnTo>
                <a:lnTo>
                  <a:pt x="9537" y="2514600"/>
                </a:lnTo>
                <a:close/>
              </a:path>
              <a:path w="10159" h="5210175">
                <a:moveTo>
                  <a:pt x="9537" y="2457450"/>
                </a:moveTo>
                <a:lnTo>
                  <a:pt x="0" y="2457450"/>
                </a:lnTo>
                <a:lnTo>
                  <a:pt x="0" y="2466975"/>
                </a:lnTo>
                <a:lnTo>
                  <a:pt x="9537" y="2466975"/>
                </a:lnTo>
                <a:lnTo>
                  <a:pt x="9537" y="2457450"/>
                </a:lnTo>
                <a:close/>
              </a:path>
              <a:path w="10159" h="5210175">
                <a:moveTo>
                  <a:pt x="9537" y="2400300"/>
                </a:moveTo>
                <a:lnTo>
                  <a:pt x="0" y="2400300"/>
                </a:lnTo>
                <a:lnTo>
                  <a:pt x="0" y="2409825"/>
                </a:lnTo>
                <a:lnTo>
                  <a:pt x="9537" y="2409825"/>
                </a:lnTo>
                <a:lnTo>
                  <a:pt x="9537" y="2400300"/>
                </a:lnTo>
                <a:close/>
              </a:path>
              <a:path w="10159" h="5210175">
                <a:moveTo>
                  <a:pt x="9537" y="2343150"/>
                </a:moveTo>
                <a:lnTo>
                  <a:pt x="0" y="2343150"/>
                </a:lnTo>
                <a:lnTo>
                  <a:pt x="0" y="2352675"/>
                </a:lnTo>
                <a:lnTo>
                  <a:pt x="9537" y="2352675"/>
                </a:lnTo>
                <a:lnTo>
                  <a:pt x="9537" y="2343150"/>
                </a:lnTo>
                <a:close/>
              </a:path>
              <a:path w="10159" h="5210175">
                <a:moveTo>
                  <a:pt x="9537" y="2286000"/>
                </a:moveTo>
                <a:lnTo>
                  <a:pt x="0" y="2286000"/>
                </a:lnTo>
                <a:lnTo>
                  <a:pt x="0" y="2295525"/>
                </a:lnTo>
                <a:lnTo>
                  <a:pt x="9537" y="2295525"/>
                </a:lnTo>
                <a:lnTo>
                  <a:pt x="9537" y="2286000"/>
                </a:lnTo>
                <a:close/>
              </a:path>
              <a:path w="10159" h="5210175">
                <a:moveTo>
                  <a:pt x="9537" y="2228850"/>
                </a:moveTo>
                <a:lnTo>
                  <a:pt x="0" y="2228850"/>
                </a:lnTo>
                <a:lnTo>
                  <a:pt x="0" y="2238375"/>
                </a:lnTo>
                <a:lnTo>
                  <a:pt x="9537" y="2238375"/>
                </a:lnTo>
                <a:lnTo>
                  <a:pt x="9537" y="2228850"/>
                </a:lnTo>
                <a:close/>
              </a:path>
              <a:path w="10159" h="5210175">
                <a:moveTo>
                  <a:pt x="9537" y="2171700"/>
                </a:moveTo>
                <a:lnTo>
                  <a:pt x="0" y="2171700"/>
                </a:lnTo>
                <a:lnTo>
                  <a:pt x="0" y="2181225"/>
                </a:lnTo>
                <a:lnTo>
                  <a:pt x="9537" y="2181225"/>
                </a:lnTo>
                <a:lnTo>
                  <a:pt x="9537" y="2171700"/>
                </a:lnTo>
                <a:close/>
              </a:path>
              <a:path w="10159" h="5210175">
                <a:moveTo>
                  <a:pt x="9537" y="2114550"/>
                </a:moveTo>
                <a:lnTo>
                  <a:pt x="0" y="2114550"/>
                </a:lnTo>
                <a:lnTo>
                  <a:pt x="0" y="2124075"/>
                </a:lnTo>
                <a:lnTo>
                  <a:pt x="9537" y="2124075"/>
                </a:lnTo>
                <a:lnTo>
                  <a:pt x="9537" y="2114550"/>
                </a:lnTo>
                <a:close/>
              </a:path>
              <a:path w="10159" h="5210175">
                <a:moveTo>
                  <a:pt x="9537" y="2057400"/>
                </a:moveTo>
                <a:lnTo>
                  <a:pt x="0" y="2057400"/>
                </a:lnTo>
                <a:lnTo>
                  <a:pt x="0" y="2066925"/>
                </a:lnTo>
                <a:lnTo>
                  <a:pt x="9537" y="2066925"/>
                </a:lnTo>
                <a:lnTo>
                  <a:pt x="9537" y="2057400"/>
                </a:lnTo>
                <a:close/>
              </a:path>
              <a:path w="10159" h="5210175">
                <a:moveTo>
                  <a:pt x="9537" y="2000250"/>
                </a:moveTo>
                <a:lnTo>
                  <a:pt x="0" y="2000250"/>
                </a:lnTo>
                <a:lnTo>
                  <a:pt x="0" y="2009775"/>
                </a:lnTo>
                <a:lnTo>
                  <a:pt x="9537" y="2009775"/>
                </a:lnTo>
                <a:lnTo>
                  <a:pt x="9537" y="2000250"/>
                </a:lnTo>
                <a:close/>
              </a:path>
              <a:path w="10159" h="5210175">
                <a:moveTo>
                  <a:pt x="9537" y="1943100"/>
                </a:moveTo>
                <a:lnTo>
                  <a:pt x="0" y="1943100"/>
                </a:lnTo>
                <a:lnTo>
                  <a:pt x="0" y="1952625"/>
                </a:lnTo>
                <a:lnTo>
                  <a:pt x="9537" y="1952625"/>
                </a:lnTo>
                <a:lnTo>
                  <a:pt x="9537" y="1943100"/>
                </a:lnTo>
                <a:close/>
              </a:path>
              <a:path w="10159" h="5210175">
                <a:moveTo>
                  <a:pt x="9537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37" y="1895475"/>
                </a:lnTo>
                <a:lnTo>
                  <a:pt x="9537" y="1885950"/>
                </a:lnTo>
                <a:close/>
              </a:path>
              <a:path w="10159" h="5210175">
                <a:moveTo>
                  <a:pt x="9537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37" y="1838325"/>
                </a:lnTo>
                <a:lnTo>
                  <a:pt x="9537" y="1828800"/>
                </a:lnTo>
                <a:close/>
              </a:path>
              <a:path w="10159" h="5210175">
                <a:moveTo>
                  <a:pt x="9537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37" y="1781175"/>
                </a:lnTo>
                <a:lnTo>
                  <a:pt x="9537" y="1771650"/>
                </a:lnTo>
                <a:close/>
              </a:path>
              <a:path w="10159" h="5210175">
                <a:moveTo>
                  <a:pt x="9537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37" y="1724025"/>
                </a:lnTo>
                <a:lnTo>
                  <a:pt x="9537" y="1714500"/>
                </a:lnTo>
                <a:close/>
              </a:path>
              <a:path w="10159" h="5210175">
                <a:moveTo>
                  <a:pt x="9537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37" y="1666875"/>
                </a:lnTo>
                <a:lnTo>
                  <a:pt x="9537" y="1657350"/>
                </a:lnTo>
                <a:close/>
              </a:path>
              <a:path w="10159" h="5210175">
                <a:moveTo>
                  <a:pt x="9537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37" y="1609725"/>
                </a:lnTo>
                <a:lnTo>
                  <a:pt x="9537" y="1600200"/>
                </a:lnTo>
                <a:close/>
              </a:path>
              <a:path w="10159" h="5210175">
                <a:moveTo>
                  <a:pt x="9537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37" y="1552575"/>
                </a:lnTo>
                <a:lnTo>
                  <a:pt x="9537" y="1543050"/>
                </a:lnTo>
                <a:close/>
              </a:path>
              <a:path w="10159" h="5210175">
                <a:moveTo>
                  <a:pt x="9537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37" y="1495425"/>
                </a:lnTo>
                <a:lnTo>
                  <a:pt x="9537" y="1485900"/>
                </a:lnTo>
                <a:close/>
              </a:path>
              <a:path w="10159" h="5210175">
                <a:moveTo>
                  <a:pt x="9537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37" y="1438275"/>
                </a:lnTo>
                <a:lnTo>
                  <a:pt x="9537" y="1428750"/>
                </a:lnTo>
                <a:close/>
              </a:path>
              <a:path w="10159" h="5210175">
                <a:moveTo>
                  <a:pt x="9537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37" y="1381125"/>
                </a:lnTo>
                <a:lnTo>
                  <a:pt x="9537" y="1371600"/>
                </a:lnTo>
                <a:close/>
              </a:path>
              <a:path w="10159" h="5210175">
                <a:moveTo>
                  <a:pt x="9537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37" y="1323975"/>
                </a:lnTo>
                <a:lnTo>
                  <a:pt x="9537" y="1314450"/>
                </a:lnTo>
                <a:close/>
              </a:path>
              <a:path w="10159" h="5210175">
                <a:moveTo>
                  <a:pt x="9537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37" y="1266825"/>
                </a:lnTo>
                <a:lnTo>
                  <a:pt x="9537" y="1257300"/>
                </a:lnTo>
                <a:close/>
              </a:path>
              <a:path w="10159" h="5210175">
                <a:moveTo>
                  <a:pt x="9537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37" y="1209675"/>
                </a:lnTo>
                <a:lnTo>
                  <a:pt x="9537" y="1200150"/>
                </a:lnTo>
                <a:close/>
              </a:path>
              <a:path w="10159" h="5210175">
                <a:moveTo>
                  <a:pt x="9537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37" y="1152525"/>
                </a:lnTo>
                <a:lnTo>
                  <a:pt x="9537" y="1143000"/>
                </a:lnTo>
                <a:close/>
              </a:path>
              <a:path w="10159" h="5210175">
                <a:moveTo>
                  <a:pt x="9537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37" y="1095375"/>
                </a:lnTo>
                <a:lnTo>
                  <a:pt x="9537" y="1085850"/>
                </a:lnTo>
                <a:close/>
              </a:path>
              <a:path w="10159" h="5210175">
                <a:moveTo>
                  <a:pt x="9537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37" y="1038225"/>
                </a:lnTo>
                <a:lnTo>
                  <a:pt x="9537" y="1028700"/>
                </a:lnTo>
                <a:close/>
              </a:path>
              <a:path w="10159" h="5210175">
                <a:moveTo>
                  <a:pt x="9537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37" y="981075"/>
                </a:lnTo>
                <a:lnTo>
                  <a:pt x="9537" y="971550"/>
                </a:lnTo>
                <a:close/>
              </a:path>
              <a:path w="10159" h="5210175">
                <a:moveTo>
                  <a:pt x="9537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37" y="923925"/>
                </a:lnTo>
                <a:lnTo>
                  <a:pt x="9537" y="914400"/>
                </a:lnTo>
                <a:close/>
              </a:path>
              <a:path w="10159" h="5210175">
                <a:moveTo>
                  <a:pt x="9537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37" y="866775"/>
                </a:lnTo>
                <a:lnTo>
                  <a:pt x="9537" y="857250"/>
                </a:lnTo>
                <a:close/>
              </a:path>
              <a:path w="10159" h="5210175">
                <a:moveTo>
                  <a:pt x="9537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37" y="809625"/>
                </a:lnTo>
                <a:lnTo>
                  <a:pt x="9537" y="800100"/>
                </a:lnTo>
                <a:close/>
              </a:path>
              <a:path w="10159" h="5210175">
                <a:moveTo>
                  <a:pt x="9537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37" y="752475"/>
                </a:lnTo>
                <a:lnTo>
                  <a:pt x="9537" y="742950"/>
                </a:lnTo>
                <a:close/>
              </a:path>
              <a:path w="10159" h="5210175">
                <a:moveTo>
                  <a:pt x="9537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37" y="695325"/>
                </a:lnTo>
                <a:lnTo>
                  <a:pt x="9537" y="685800"/>
                </a:lnTo>
                <a:close/>
              </a:path>
              <a:path w="10159" h="5210175">
                <a:moveTo>
                  <a:pt x="9537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37" y="638175"/>
                </a:lnTo>
                <a:lnTo>
                  <a:pt x="9537" y="628650"/>
                </a:lnTo>
                <a:close/>
              </a:path>
              <a:path w="10159" h="5210175">
                <a:moveTo>
                  <a:pt x="9537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37" y="581025"/>
                </a:lnTo>
                <a:lnTo>
                  <a:pt x="9537" y="571500"/>
                </a:lnTo>
                <a:close/>
              </a:path>
              <a:path w="10159" h="5210175">
                <a:moveTo>
                  <a:pt x="9537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37" y="523875"/>
                </a:lnTo>
                <a:lnTo>
                  <a:pt x="9537" y="514350"/>
                </a:lnTo>
                <a:close/>
              </a:path>
              <a:path w="10159" h="5210175">
                <a:moveTo>
                  <a:pt x="9537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37" y="466725"/>
                </a:lnTo>
                <a:lnTo>
                  <a:pt x="9537" y="457200"/>
                </a:lnTo>
                <a:close/>
              </a:path>
              <a:path w="10159" h="5210175">
                <a:moveTo>
                  <a:pt x="9537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37" y="409575"/>
                </a:lnTo>
                <a:lnTo>
                  <a:pt x="9537" y="400050"/>
                </a:lnTo>
                <a:close/>
              </a:path>
              <a:path w="10159" h="5210175">
                <a:moveTo>
                  <a:pt x="9537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37" y="352425"/>
                </a:lnTo>
                <a:lnTo>
                  <a:pt x="9537" y="342900"/>
                </a:lnTo>
                <a:close/>
              </a:path>
              <a:path w="10159" h="5210175">
                <a:moveTo>
                  <a:pt x="9537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37" y="295275"/>
                </a:lnTo>
                <a:lnTo>
                  <a:pt x="9537" y="285750"/>
                </a:lnTo>
                <a:close/>
              </a:path>
              <a:path w="10159" h="5210175">
                <a:moveTo>
                  <a:pt x="9537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37" y="238125"/>
                </a:lnTo>
                <a:lnTo>
                  <a:pt x="9537" y="228600"/>
                </a:lnTo>
                <a:close/>
              </a:path>
              <a:path w="10159" h="5210175">
                <a:moveTo>
                  <a:pt x="9537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37" y="180975"/>
                </a:lnTo>
                <a:lnTo>
                  <a:pt x="9537" y="171450"/>
                </a:lnTo>
                <a:close/>
              </a:path>
              <a:path w="10159" h="5210175">
                <a:moveTo>
                  <a:pt x="9537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37" y="123825"/>
                </a:lnTo>
                <a:lnTo>
                  <a:pt x="9537" y="114300"/>
                </a:lnTo>
                <a:close/>
              </a:path>
              <a:path w="10159" h="5210175">
                <a:moveTo>
                  <a:pt x="9537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37" y="66675"/>
                </a:lnTo>
                <a:lnTo>
                  <a:pt x="9537" y="57150"/>
                </a:lnTo>
                <a:close/>
              </a:path>
              <a:path w="10159" h="5210175">
                <a:moveTo>
                  <a:pt x="9537" y="0"/>
                </a:moveTo>
                <a:lnTo>
                  <a:pt x="0" y="0"/>
                </a:lnTo>
                <a:lnTo>
                  <a:pt x="0" y="9525"/>
                </a:lnTo>
                <a:lnTo>
                  <a:pt x="9537" y="9525"/>
                </a:lnTo>
                <a:lnTo>
                  <a:pt x="953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37073" y="5818476"/>
            <a:ext cx="380405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57430" y="965278"/>
            <a:ext cx="8076605" cy="4829770"/>
            <a:chOff x="1590125" y="1029629"/>
            <a:chExt cx="8615045" cy="5151755"/>
          </a:xfrm>
        </p:grpSpPr>
        <p:sp>
          <p:nvSpPr>
            <p:cNvPr id="39" name="object 39"/>
            <p:cNvSpPr/>
            <p:nvPr/>
          </p:nvSpPr>
          <p:spPr>
            <a:xfrm>
              <a:off x="1590116" y="1029639"/>
              <a:ext cx="7924165" cy="5151755"/>
            </a:xfrm>
            <a:custGeom>
              <a:avLst/>
              <a:gdLst/>
              <a:ahLst/>
              <a:cxnLst/>
              <a:rect l="l" t="t" r="r" b="b"/>
              <a:pathLst>
                <a:path w="7924165" h="5151755">
                  <a:moveTo>
                    <a:pt x="290791" y="59055"/>
                  </a:moveTo>
                  <a:lnTo>
                    <a:pt x="0" y="59055"/>
                  </a:lnTo>
                  <a:lnTo>
                    <a:pt x="0" y="5151361"/>
                  </a:lnTo>
                  <a:lnTo>
                    <a:pt x="290791" y="5151361"/>
                  </a:lnTo>
                  <a:lnTo>
                    <a:pt x="290791" y="59055"/>
                  </a:lnTo>
                  <a:close/>
                </a:path>
                <a:path w="7924165" h="5151755">
                  <a:moveTo>
                    <a:pt x="1381264" y="46634"/>
                  </a:moveTo>
                  <a:lnTo>
                    <a:pt x="1090472" y="46634"/>
                  </a:lnTo>
                  <a:lnTo>
                    <a:pt x="1090472" y="5151361"/>
                  </a:lnTo>
                  <a:lnTo>
                    <a:pt x="1381264" y="5151361"/>
                  </a:lnTo>
                  <a:lnTo>
                    <a:pt x="1381264" y="46634"/>
                  </a:lnTo>
                  <a:close/>
                </a:path>
                <a:path w="7924165" h="5151755">
                  <a:moveTo>
                    <a:pt x="2471737" y="64770"/>
                  </a:moveTo>
                  <a:lnTo>
                    <a:pt x="2180945" y="64770"/>
                  </a:lnTo>
                  <a:lnTo>
                    <a:pt x="2180945" y="5151361"/>
                  </a:lnTo>
                  <a:lnTo>
                    <a:pt x="2471737" y="5151361"/>
                  </a:lnTo>
                  <a:lnTo>
                    <a:pt x="2471737" y="64770"/>
                  </a:lnTo>
                  <a:close/>
                </a:path>
                <a:path w="7924165" h="5151755">
                  <a:moveTo>
                    <a:pt x="3562223" y="27876"/>
                  </a:moveTo>
                  <a:lnTo>
                    <a:pt x="3271418" y="27876"/>
                  </a:lnTo>
                  <a:lnTo>
                    <a:pt x="3271418" y="5151361"/>
                  </a:lnTo>
                  <a:lnTo>
                    <a:pt x="3562223" y="5151361"/>
                  </a:lnTo>
                  <a:lnTo>
                    <a:pt x="3562223" y="27876"/>
                  </a:lnTo>
                  <a:close/>
                </a:path>
                <a:path w="7924165" h="5151755">
                  <a:moveTo>
                    <a:pt x="4652696" y="19138"/>
                  </a:moveTo>
                  <a:lnTo>
                    <a:pt x="4361904" y="19138"/>
                  </a:lnTo>
                  <a:lnTo>
                    <a:pt x="4361904" y="5151361"/>
                  </a:lnTo>
                  <a:lnTo>
                    <a:pt x="4652696" y="5151361"/>
                  </a:lnTo>
                  <a:lnTo>
                    <a:pt x="4652696" y="19138"/>
                  </a:lnTo>
                  <a:close/>
                </a:path>
                <a:path w="7924165" h="5151755">
                  <a:moveTo>
                    <a:pt x="5743168" y="47320"/>
                  </a:moveTo>
                  <a:lnTo>
                    <a:pt x="5452376" y="47320"/>
                  </a:lnTo>
                  <a:lnTo>
                    <a:pt x="5452376" y="5151361"/>
                  </a:lnTo>
                  <a:lnTo>
                    <a:pt x="5743168" y="5151361"/>
                  </a:lnTo>
                  <a:lnTo>
                    <a:pt x="5743168" y="47320"/>
                  </a:lnTo>
                  <a:close/>
                </a:path>
                <a:path w="7924165" h="5151755">
                  <a:moveTo>
                    <a:pt x="6833641" y="0"/>
                  </a:moveTo>
                  <a:lnTo>
                    <a:pt x="6542849" y="0"/>
                  </a:lnTo>
                  <a:lnTo>
                    <a:pt x="6542849" y="5151361"/>
                  </a:lnTo>
                  <a:lnTo>
                    <a:pt x="6833641" y="5151361"/>
                  </a:lnTo>
                  <a:lnTo>
                    <a:pt x="6833641" y="0"/>
                  </a:lnTo>
                  <a:close/>
                </a:path>
                <a:path w="7924165" h="5151755">
                  <a:moveTo>
                    <a:pt x="7924114" y="2234730"/>
                  </a:moveTo>
                  <a:lnTo>
                    <a:pt x="7633322" y="2234730"/>
                  </a:lnTo>
                  <a:lnTo>
                    <a:pt x="7633322" y="5151361"/>
                  </a:lnTo>
                  <a:lnTo>
                    <a:pt x="7924114" y="5151361"/>
                  </a:lnTo>
                  <a:lnTo>
                    <a:pt x="7924114" y="223473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880908" y="2549562"/>
              <a:ext cx="7924165" cy="3631565"/>
            </a:xfrm>
            <a:custGeom>
              <a:avLst/>
              <a:gdLst/>
              <a:ahLst/>
              <a:cxnLst/>
              <a:rect l="l" t="t" r="r" b="b"/>
              <a:pathLst>
                <a:path w="7924165" h="3631565">
                  <a:moveTo>
                    <a:pt x="290791" y="41084"/>
                  </a:moveTo>
                  <a:lnTo>
                    <a:pt x="0" y="41084"/>
                  </a:lnTo>
                  <a:lnTo>
                    <a:pt x="0" y="3631438"/>
                  </a:lnTo>
                  <a:lnTo>
                    <a:pt x="290791" y="3631438"/>
                  </a:lnTo>
                  <a:lnTo>
                    <a:pt x="290791" y="41084"/>
                  </a:lnTo>
                  <a:close/>
                </a:path>
                <a:path w="7924165" h="3631565">
                  <a:moveTo>
                    <a:pt x="1381264" y="36347"/>
                  </a:moveTo>
                  <a:lnTo>
                    <a:pt x="1090472" y="36347"/>
                  </a:lnTo>
                  <a:lnTo>
                    <a:pt x="1090472" y="3631438"/>
                  </a:lnTo>
                  <a:lnTo>
                    <a:pt x="1381264" y="3631438"/>
                  </a:lnTo>
                  <a:lnTo>
                    <a:pt x="1381264" y="36347"/>
                  </a:lnTo>
                  <a:close/>
                </a:path>
                <a:path w="7924165" h="3631565">
                  <a:moveTo>
                    <a:pt x="2471750" y="44386"/>
                  </a:moveTo>
                  <a:lnTo>
                    <a:pt x="2180945" y="44386"/>
                  </a:lnTo>
                  <a:lnTo>
                    <a:pt x="2180945" y="3631438"/>
                  </a:lnTo>
                  <a:lnTo>
                    <a:pt x="2471750" y="3631438"/>
                  </a:lnTo>
                  <a:lnTo>
                    <a:pt x="2471750" y="44386"/>
                  </a:lnTo>
                  <a:close/>
                </a:path>
                <a:path w="7924165" h="3631565">
                  <a:moveTo>
                    <a:pt x="3562223" y="18402"/>
                  </a:moveTo>
                  <a:lnTo>
                    <a:pt x="3271431" y="18402"/>
                  </a:lnTo>
                  <a:lnTo>
                    <a:pt x="3271431" y="3631438"/>
                  </a:lnTo>
                  <a:lnTo>
                    <a:pt x="3562223" y="3631438"/>
                  </a:lnTo>
                  <a:lnTo>
                    <a:pt x="3562223" y="18402"/>
                  </a:lnTo>
                  <a:close/>
                </a:path>
                <a:path w="7924165" h="3631565">
                  <a:moveTo>
                    <a:pt x="4652696" y="10629"/>
                  </a:moveTo>
                  <a:lnTo>
                    <a:pt x="4361904" y="10629"/>
                  </a:lnTo>
                  <a:lnTo>
                    <a:pt x="4361904" y="3631438"/>
                  </a:lnTo>
                  <a:lnTo>
                    <a:pt x="4652696" y="3631438"/>
                  </a:lnTo>
                  <a:lnTo>
                    <a:pt x="4652696" y="10629"/>
                  </a:lnTo>
                  <a:close/>
                </a:path>
                <a:path w="7924165" h="3631565">
                  <a:moveTo>
                    <a:pt x="5743168" y="34302"/>
                  </a:moveTo>
                  <a:lnTo>
                    <a:pt x="5452376" y="34302"/>
                  </a:lnTo>
                  <a:lnTo>
                    <a:pt x="5452376" y="3631438"/>
                  </a:lnTo>
                  <a:lnTo>
                    <a:pt x="5743168" y="3631438"/>
                  </a:lnTo>
                  <a:lnTo>
                    <a:pt x="5743168" y="34302"/>
                  </a:lnTo>
                  <a:close/>
                </a:path>
                <a:path w="7924165" h="3631565">
                  <a:moveTo>
                    <a:pt x="6833641" y="0"/>
                  </a:moveTo>
                  <a:lnTo>
                    <a:pt x="6542849" y="0"/>
                  </a:lnTo>
                  <a:lnTo>
                    <a:pt x="6542849" y="3631438"/>
                  </a:lnTo>
                  <a:lnTo>
                    <a:pt x="6833641" y="3631438"/>
                  </a:lnTo>
                  <a:lnTo>
                    <a:pt x="6833641" y="0"/>
                  </a:lnTo>
                  <a:close/>
                </a:path>
                <a:path w="7924165" h="3631565">
                  <a:moveTo>
                    <a:pt x="7924114" y="1577797"/>
                  </a:moveTo>
                  <a:lnTo>
                    <a:pt x="7633322" y="1577797"/>
                  </a:lnTo>
                  <a:lnTo>
                    <a:pt x="7633322" y="3631438"/>
                  </a:lnTo>
                  <a:lnTo>
                    <a:pt x="7924114" y="3631438"/>
                  </a:lnTo>
                  <a:lnTo>
                    <a:pt x="7924114" y="1577797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171700" y="4661077"/>
              <a:ext cx="7924165" cy="1520190"/>
            </a:xfrm>
            <a:custGeom>
              <a:avLst/>
              <a:gdLst/>
              <a:ahLst/>
              <a:cxnLst/>
              <a:rect l="l" t="t" r="r" b="b"/>
              <a:pathLst>
                <a:path w="7924165" h="1520189">
                  <a:moveTo>
                    <a:pt x="290791" y="17970"/>
                  </a:moveTo>
                  <a:lnTo>
                    <a:pt x="0" y="17970"/>
                  </a:lnTo>
                  <a:lnTo>
                    <a:pt x="0" y="1519923"/>
                  </a:lnTo>
                  <a:lnTo>
                    <a:pt x="290791" y="1519923"/>
                  </a:lnTo>
                  <a:lnTo>
                    <a:pt x="290791" y="17970"/>
                  </a:lnTo>
                  <a:close/>
                </a:path>
                <a:path w="7924165" h="1520189">
                  <a:moveTo>
                    <a:pt x="1381277" y="10287"/>
                  </a:moveTo>
                  <a:lnTo>
                    <a:pt x="1090472" y="10287"/>
                  </a:lnTo>
                  <a:lnTo>
                    <a:pt x="1090472" y="1519923"/>
                  </a:lnTo>
                  <a:lnTo>
                    <a:pt x="1381277" y="1519923"/>
                  </a:lnTo>
                  <a:lnTo>
                    <a:pt x="1381277" y="10287"/>
                  </a:lnTo>
                  <a:close/>
                </a:path>
                <a:path w="7924165" h="1520189">
                  <a:moveTo>
                    <a:pt x="2471750" y="20383"/>
                  </a:moveTo>
                  <a:lnTo>
                    <a:pt x="2180958" y="20383"/>
                  </a:lnTo>
                  <a:lnTo>
                    <a:pt x="2180958" y="1519923"/>
                  </a:lnTo>
                  <a:lnTo>
                    <a:pt x="2471750" y="1519923"/>
                  </a:lnTo>
                  <a:lnTo>
                    <a:pt x="2471750" y="20383"/>
                  </a:lnTo>
                  <a:close/>
                </a:path>
                <a:path w="7924165" h="1520189">
                  <a:moveTo>
                    <a:pt x="3562223" y="9461"/>
                  </a:moveTo>
                  <a:lnTo>
                    <a:pt x="3271431" y="9461"/>
                  </a:lnTo>
                  <a:lnTo>
                    <a:pt x="3271431" y="1519923"/>
                  </a:lnTo>
                  <a:lnTo>
                    <a:pt x="3562223" y="1519923"/>
                  </a:lnTo>
                  <a:lnTo>
                    <a:pt x="3562223" y="9461"/>
                  </a:lnTo>
                  <a:close/>
                </a:path>
                <a:path w="7924165" h="1520189">
                  <a:moveTo>
                    <a:pt x="4652696" y="8521"/>
                  </a:moveTo>
                  <a:lnTo>
                    <a:pt x="4361904" y="8521"/>
                  </a:lnTo>
                  <a:lnTo>
                    <a:pt x="4361904" y="1519923"/>
                  </a:lnTo>
                  <a:lnTo>
                    <a:pt x="4652696" y="1519923"/>
                  </a:lnTo>
                  <a:lnTo>
                    <a:pt x="4652696" y="8521"/>
                  </a:lnTo>
                  <a:close/>
                </a:path>
                <a:path w="7924165" h="1520189">
                  <a:moveTo>
                    <a:pt x="5743168" y="13017"/>
                  </a:moveTo>
                  <a:lnTo>
                    <a:pt x="5452376" y="13017"/>
                  </a:lnTo>
                  <a:lnTo>
                    <a:pt x="5452376" y="1519923"/>
                  </a:lnTo>
                  <a:lnTo>
                    <a:pt x="5743168" y="1519923"/>
                  </a:lnTo>
                  <a:lnTo>
                    <a:pt x="5743168" y="13017"/>
                  </a:lnTo>
                  <a:close/>
                </a:path>
                <a:path w="7924165" h="1520189">
                  <a:moveTo>
                    <a:pt x="6833641" y="0"/>
                  </a:moveTo>
                  <a:lnTo>
                    <a:pt x="6542849" y="0"/>
                  </a:lnTo>
                  <a:lnTo>
                    <a:pt x="6542849" y="1519923"/>
                  </a:lnTo>
                  <a:lnTo>
                    <a:pt x="6833641" y="1519923"/>
                  </a:lnTo>
                  <a:lnTo>
                    <a:pt x="6833641" y="0"/>
                  </a:lnTo>
                  <a:close/>
                </a:path>
                <a:path w="7924165" h="1520189">
                  <a:moveTo>
                    <a:pt x="7924114" y="656920"/>
                  </a:moveTo>
                  <a:lnTo>
                    <a:pt x="7633322" y="656920"/>
                  </a:lnTo>
                  <a:lnTo>
                    <a:pt x="7633322" y="1519923"/>
                  </a:lnTo>
                  <a:lnTo>
                    <a:pt x="7924114" y="1519923"/>
                  </a:lnTo>
                  <a:lnTo>
                    <a:pt x="7924114" y="656920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0809" y="3462176"/>
              <a:ext cx="93895" cy="952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0809" y="3728876"/>
              <a:ext cx="93895" cy="9524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0809" y="3995576"/>
              <a:ext cx="93895" cy="9524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9744178" y="3105654"/>
            <a:ext cx="1481733" cy="76761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marR="4763" defTabSz="857250">
              <a:lnSpc>
                <a:spcPct val="145800"/>
              </a:lnSpc>
              <a:spcBef>
                <a:spcPts val="94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125" b="1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-9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125" b="1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125" b="1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-9" dirty="0">
                <a:solidFill>
                  <a:srgbClr val="605D5C"/>
                </a:solidFill>
                <a:latin typeface="Segoe UI"/>
                <a:cs typeface="Segoe UI"/>
              </a:rPr>
              <a:t>Revenue </a:t>
            </a:r>
            <a:r>
              <a:rPr sz="1125" b="1" spc="-29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125" b="1" spc="-9" dirty="0">
                <a:solidFill>
                  <a:srgbClr val="605D5C"/>
                </a:solidFill>
                <a:latin typeface="Segoe UI"/>
                <a:cs typeface="Segoe UI"/>
              </a:rPr>
              <a:t> of 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125" b="1" spc="-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Cost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defTabSz="857250">
              <a:spcBef>
                <a:spcPts val="619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125" b="1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-9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125" b="1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125" b="1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-5" dirty="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70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 defTabSz="857250"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7805" y="284436"/>
            <a:ext cx="7349133" cy="30056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875" spc="-98" dirty="0">
                <a:solidFill>
                  <a:srgbClr val="D5454F"/>
                </a:solidFill>
                <a:latin typeface="Tahoma"/>
                <a:cs typeface="Tahoma"/>
              </a:rPr>
              <a:t>Sum</a:t>
            </a:r>
            <a:r>
              <a:rPr sz="1875" spc="-155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98" dirty="0">
                <a:solidFill>
                  <a:srgbClr val="D5454F"/>
                </a:solidFill>
                <a:latin typeface="Tahoma"/>
                <a:cs typeface="Tahoma"/>
              </a:rPr>
              <a:t>of</a:t>
            </a:r>
            <a:r>
              <a:rPr sz="1875" spc="-150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103" dirty="0">
                <a:solidFill>
                  <a:srgbClr val="D5454F"/>
                </a:solidFill>
                <a:latin typeface="Tahoma"/>
                <a:cs typeface="Tahoma"/>
              </a:rPr>
              <a:t>Total</a:t>
            </a:r>
            <a:r>
              <a:rPr sz="1875" spc="-150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113" dirty="0">
                <a:solidFill>
                  <a:srgbClr val="D5454F"/>
                </a:solidFill>
                <a:latin typeface="Tahoma"/>
                <a:cs typeface="Tahoma"/>
              </a:rPr>
              <a:t>Revenue,</a:t>
            </a:r>
            <a:r>
              <a:rPr sz="1875" spc="-150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98" dirty="0">
                <a:solidFill>
                  <a:srgbClr val="D5454F"/>
                </a:solidFill>
                <a:latin typeface="Tahoma"/>
                <a:cs typeface="Tahoma"/>
              </a:rPr>
              <a:t>Sum</a:t>
            </a:r>
            <a:r>
              <a:rPr sz="1875" spc="-155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98" dirty="0">
                <a:solidFill>
                  <a:srgbClr val="D5454F"/>
                </a:solidFill>
                <a:latin typeface="Tahoma"/>
                <a:cs typeface="Tahoma"/>
              </a:rPr>
              <a:t>of</a:t>
            </a:r>
            <a:r>
              <a:rPr sz="1875" spc="-150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103" dirty="0">
                <a:solidFill>
                  <a:srgbClr val="D5454F"/>
                </a:solidFill>
                <a:latin typeface="Tahoma"/>
                <a:cs typeface="Tahoma"/>
              </a:rPr>
              <a:t>Total</a:t>
            </a:r>
            <a:r>
              <a:rPr sz="1875" spc="-150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56" dirty="0">
                <a:solidFill>
                  <a:srgbClr val="D5454F"/>
                </a:solidFill>
                <a:latin typeface="Tahoma"/>
                <a:cs typeface="Tahoma"/>
              </a:rPr>
              <a:t>Cost</a:t>
            </a:r>
            <a:r>
              <a:rPr sz="1875" spc="-150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117" dirty="0">
                <a:solidFill>
                  <a:srgbClr val="D5454F"/>
                </a:solidFill>
                <a:latin typeface="Tahoma"/>
                <a:cs typeface="Tahoma"/>
              </a:rPr>
              <a:t>and</a:t>
            </a:r>
            <a:r>
              <a:rPr sz="1875" spc="-150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98" dirty="0">
                <a:solidFill>
                  <a:srgbClr val="D5454F"/>
                </a:solidFill>
                <a:latin typeface="Tahoma"/>
                <a:cs typeface="Tahoma"/>
              </a:rPr>
              <a:t>Sum</a:t>
            </a:r>
            <a:r>
              <a:rPr sz="1875" spc="-155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98" dirty="0">
                <a:solidFill>
                  <a:srgbClr val="D5454F"/>
                </a:solidFill>
                <a:latin typeface="Tahoma"/>
                <a:cs typeface="Tahoma"/>
              </a:rPr>
              <a:t>of</a:t>
            </a:r>
            <a:r>
              <a:rPr sz="1875" spc="-150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103" dirty="0">
                <a:solidFill>
                  <a:srgbClr val="D5454F"/>
                </a:solidFill>
                <a:latin typeface="Tahoma"/>
                <a:cs typeface="Tahoma"/>
              </a:rPr>
              <a:t>Total</a:t>
            </a:r>
            <a:r>
              <a:rPr sz="1875" spc="-150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42" dirty="0">
                <a:solidFill>
                  <a:srgbClr val="D5454F"/>
                </a:solidFill>
                <a:latin typeface="Tahoma"/>
                <a:cs typeface="Tahoma"/>
              </a:rPr>
              <a:t>Profit</a:t>
            </a:r>
            <a:r>
              <a:rPr sz="1875" spc="-150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94" dirty="0">
                <a:solidFill>
                  <a:srgbClr val="D5454F"/>
                </a:solidFill>
                <a:latin typeface="Tahoma"/>
                <a:cs typeface="Tahoma"/>
              </a:rPr>
              <a:t>by</a:t>
            </a:r>
            <a:r>
              <a:rPr sz="1875" spc="-155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131" dirty="0">
                <a:solidFill>
                  <a:srgbClr val="D5454F"/>
                </a:solidFill>
                <a:latin typeface="Tahoma"/>
                <a:cs typeface="Tahoma"/>
              </a:rPr>
              <a:t>Item</a:t>
            </a:r>
            <a:r>
              <a:rPr sz="1875" spc="-150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875" spc="-127" dirty="0">
                <a:solidFill>
                  <a:srgbClr val="D5454F"/>
                </a:solidFill>
                <a:latin typeface="Tahoma"/>
                <a:cs typeface="Tahoma"/>
              </a:rPr>
              <a:t>Type</a:t>
            </a:r>
            <a:endParaRPr sz="1875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6951" y="739819"/>
            <a:ext cx="8151019" cy="5438775"/>
            <a:chOff x="1173614" y="789140"/>
            <a:chExt cx="8694420" cy="5801360"/>
          </a:xfrm>
        </p:grpSpPr>
        <p:sp>
          <p:nvSpPr>
            <p:cNvPr id="6" name="object 6"/>
            <p:cNvSpPr/>
            <p:nvPr/>
          </p:nvSpPr>
          <p:spPr>
            <a:xfrm>
              <a:off x="1173607" y="5208396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009390" h="9525">
                  <a:moveTo>
                    <a:pt x="180936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36" y="9525"/>
                  </a:lnTo>
                  <a:lnTo>
                    <a:pt x="180936" y="0"/>
                  </a:lnTo>
                  <a:close/>
                </a:path>
                <a:path w="4009390" h="9525">
                  <a:moveTo>
                    <a:pt x="238074" y="0"/>
                  </a:moveTo>
                  <a:lnTo>
                    <a:pt x="228549" y="0"/>
                  </a:lnTo>
                  <a:lnTo>
                    <a:pt x="228549" y="9525"/>
                  </a:lnTo>
                  <a:lnTo>
                    <a:pt x="238074" y="9525"/>
                  </a:lnTo>
                  <a:lnTo>
                    <a:pt x="238074" y="0"/>
                  </a:lnTo>
                  <a:close/>
                </a:path>
                <a:path w="4009390" h="9525">
                  <a:moveTo>
                    <a:pt x="295211" y="0"/>
                  </a:moveTo>
                  <a:lnTo>
                    <a:pt x="285686" y="0"/>
                  </a:lnTo>
                  <a:lnTo>
                    <a:pt x="285686" y="9525"/>
                  </a:lnTo>
                  <a:lnTo>
                    <a:pt x="295211" y="9525"/>
                  </a:lnTo>
                  <a:lnTo>
                    <a:pt x="295211" y="0"/>
                  </a:lnTo>
                  <a:close/>
                </a:path>
                <a:path w="4009390" h="9525">
                  <a:moveTo>
                    <a:pt x="352348" y="0"/>
                  </a:moveTo>
                  <a:lnTo>
                    <a:pt x="342823" y="0"/>
                  </a:lnTo>
                  <a:lnTo>
                    <a:pt x="342823" y="9525"/>
                  </a:lnTo>
                  <a:lnTo>
                    <a:pt x="352348" y="9525"/>
                  </a:lnTo>
                  <a:lnTo>
                    <a:pt x="352348" y="0"/>
                  </a:lnTo>
                  <a:close/>
                </a:path>
                <a:path w="4009390" h="9525">
                  <a:moveTo>
                    <a:pt x="409486" y="0"/>
                  </a:moveTo>
                  <a:lnTo>
                    <a:pt x="399961" y="0"/>
                  </a:lnTo>
                  <a:lnTo>
                    <a:pt x="399961" y="9525"/>
                  </a:lnTo>
                  <a:lnTo>
                    <a:pt x="409486" y="9525"/>
                  </a:lnTo>
                  <a:lnTo>
                    <a:pt x="409486" y="0"/>
                  </a:lnTo>
                  <a:close/>
                </a:path>
                <a:path w="4009390" h="9525">
                  <a:moveTo>
                    <a:pt x="466623" y="0"/>
                  </a:moveTo>
                  <a:lnTo>
                    <a:pt x="457098" y="0"/>
                  </a:lnTo>
                  <a:lnTo>
                    <a:pt x="457098" y="9525"/>
                  </a:lnTo>
                  <a:lnTo>
                    <a:pt x="466623" y="9525"/>
                  </a:lnTo>
                  <a:lnTo>
                    <a:pt x="466623" y="0"/>
                  </a:lnTo>
                  <a:close/>
                </a:path>
                <a:path w="4009390" h="9525">
                  <a:moveTo>
                    <a:pt x="523760" y="0"/>
                  </a:moveTo>
                  <a:lnTo>
                    <a:pt x="514235" y="0"/>
                  </a:lnTo>
                  <a:lnTo>
                    <a:pt x="514235" y="9525"/>
                  </a:lnTo>
                  <a:lnTo>
                    <a:pt x="523760" y="9525"/>
                  </a:lnTo>
                  <a:lnTo>
                    <a:pt x="523760" y="0"/>
                  </a:lnTo>
                  <a:close/>
                </a:path>
                <a:path w="4009390" h="9525">
                  <a:moveTo>
                    <a:pt x="580898" y="0"/>
                  </a:moveTo>
                  <a:lnTo>
                    <a:pt x="571373" y="0"/>
                  </a:lnTo>
                  <a:lnTo>
                    <a:pt x="571373" y="9525"/>
                  </a:lnTo>
                  <a:lnTo>
                    <a:pt x="580898" y="9525"/>
                  </a:lnTo>
                  <a:lnTo>
                    <a:pt x="580898" y="0"/>
                  </a:lnTo>
                  <a:close/>
                </a:path>
                <a:path w="4009390" h="9525">
                  <a:moveTo>
                    <a:pt x="638035" y="0"/>
                  </a:moveTo>
                  <a:lnTo>
                    <a:pt x="628510" y="0"/>
                  </a:lnTo>
                  <a:lnTo>
                    <a:pt x="628510" y="9525"/>
                  </a:lnTo>
                  <a:lnTo>
                    <a:pt x="638035" y="9525"/>
                  </a:lnTo>
                  <a:lnTo>
                    <a:pt x="638035" y="0"/>
                  </a:lnTo>
                  <a:close/>
                </a:path>
                <a:path w="4009390" h="9525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4009390" h="9525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4009390" h="9525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4009390" h="9525">
                  <a:moveTo>
                    <a:pt x="866584" y="0"/>
                  </a:moveTo>
                  <a:lnTo>
                    <a:pt x="857059" y="0"/>
                  </a:lnTo>
                  <a:lnTo>
                    <a:pt x="857059" y="9525"/>
                  </a:lnTo>
                  <a:lnTo>
                    <a:pt x="866584" y="9525"/>
                  </a:lnTo>
                  <a:lnTo>
                    <a:pt x="866584" y="0"/>
                  </a:lnTo>
                  <a:close/>
                </a:path>
                <a:path w="4009390" h="9525">
                  <a:moveTo>
                    <a:pt x="923721" y="0"/>
                  </a:moveTo>
                  <a:lnTo>
                    <a:pt x="914196" y="0"/>
                  </a:lnTo>
                  <a:lnTo>
                    <a:pt x="914196" y="9525"/>
                  </a:lnTo>
                  <a:lnTo>
                    <a:pt x="923721" y="9525"/>
                  </a:lnTo>
                  <a:lnTo>
                    <a:pt x="923721" y="0"/>
                  </a:lnTo>
                  <a:close/>
                </a:path>
                <a:path w="4009390" h="9525">
                  <a:moveTo>
                    <a:pt x="980859" y="0"/>
                  </a:moveTo>
                  <a:lnTo>
                    <a:pt x="971334" y="0"/>
                  </a:lnTo>
                  <a:lnTo>
                    <a:pt x="971334" y="9525"/>
                  </a:lnTo>
                  <a:lnTo>
                    <a:pt x="980859" y="9525"/>
                  </a:lnTo>
                  <a:lnTo>
                    <a:pt x="980859" y="0"/>
                  </a:lnTo>
                  <a:close/>
                </a:path>
                <a:path w="4009390" h="9525">
                  <a:moveTo>
                    <a:pt x="1037996" y="0"/>
                  </a:moveTo>
                  <a:lnTo>
                    <a:pt x="1028471" y="0"/>
                  </a:lnTo>
                  <a:lnTo>
                    <a:pt x="1028471" y="9525"/>
                  </a:lnTo>
                  <a:lnTo>
                    <a:pt x="1037996" y="9525"/>
                  </a:lnTo>
                  <a:lnTo>
                    <a:pt x="1037996" y="0"/>
                  </a:lnTo>
                  <a:close/>
                </a:path>
                <a:path w="4009390" h="9525">
                  <a:moveTo>
                    <a:pt x="1095133" y="0"/>
                  </a:moveTo>
                  <a:lnTo>
                    <a:pt x="1085608" y="0"/>
                  </a:lnTo>
                  <a:lnTo>
                    <a:pt x="1085608" y="9525"/>
                  </a:lnTo>
                  <a:lnTo>
                    <a:pt x="1095133" y="9525"/>
                  </a:lnTo>
                  <a:lnTo>
                    <a:pt x="1095133" y="0"/>
                  </a:lnTo>
                  <a:close/>
                </a:path>
                <a:path w="4009390" h="9525">
                  <a:moveTo>
                    <a:pt x="1152271" y="0"/>
                  </a:moveTo>
                  <a:lnTo>
                    <a:pt x="1142746" y="0"/>
                  </a:lnTo>
                  <a:lnTo>
                    <a:pt x="1142746" y="9525"/>
                  </a:lnTo>
                  <a:lnTo>
                    <a:pt x="1152271" y="9525"/>
                  </a:lnTo>
                  <a:lnTo>
                    <a:pt x="1152271" y="0"/>
                  </a:lnTo>
                  <a:close/>
                </a:path>
                <a:path w="4009390" h="9525">
                  <a:moveTo>
                    <a:pt x="1209408" y="0"/>
                  </a:moveTo>
                  <a:lnTo>
                    <a:pt x="1199883" y="0"/>
                  </a:lnTo>
                  <a:lnTo>
                    <a:pt x="1199883" y="9525"/>
                  </a:lnTo>
                  <a:lnTo>
                    <a:pt x="1209408" y="9525"/>
                  </a:lnTo>
                  <a:lnTo>
                    <a:pt x="1209408" y="0"/>
                  </a:lnTo>
                  <a:close/>
                </a:path>
                <a:path w="4009390" h="9525">
                  <a:moveTo>
                    <a:pt x="1266545" y="0"/>
                  </a:moveTo>
                  <a:lnTo>
                    <a:pt x="1257020" y="0"/>
                  </a:lnTo>
                  <a:lnTo>
                    <a:pt x="1257020" y="9525"/>
                  </a:lnTo>
                  <a:lnTo>
                    <a:pt x="1266545" y="9525"/>
                  </a:lnTo>
                  <a:lnTo>
                    <a:pt x="1266545" y="0"/>
                  </a:lnTo>
                  <a:close/>
                </a:path>
                <a:path w="4009390" h="9525">
                  <a:moveTo>
                    <a:pt x="1323682" y="0"/>
                  </a:moveTo>
                  <a:lnTo>
                    <a:pt x="1314157" y="0"/>
                  </a:lnTo>
                  <a:lnTo>
                    <a:pt x="1314157" y="9525"/>
                  </a:lnTo>
                  <a:lnTo>
                    <a:pt x="1323682" y="9525"/>
                  </a:lnTo>
                  <a:lnTo>
                    <a:pt x="1323682" y="0"/>
                  </a:lnTo>
                  <a:close/>
                </a:path>
                <a:path w="4009390" h="9525">
                  <a:moveTo>
                    <a:pt x="1380820" y="0"/>
                  </a:moveTo>
                  <a:lnTo>
                    <a:pt x="1371295" y="0"/>
                  </a:lnTo>
                  <a:lnTo>
                    <a:pt x="1371295" y="9525"/>
                  </a:lnTo>
                  <a:lnTo>
                    <a:pt x="1380820" y="9525"/>
                  </a:lnTo>
                  <a:lnTo>
                    <a:pt x="1380820" y="0"/>
                  </a:lnTo>
                  <a:close/>
                </a:path>
                <a:path w="4009390" h="9525">
                  <a:moveTo>
                    <a:pt x="1437957" y="0"/>
                  </a:moveTo>
                  <a:lnTo>
                    <a:pt x="1428432" y="0"/>
                  </a:lnTo>
                  <a:lnTo>
                    <a:pt x="1428432" y="9525"/>
                  </a:lnTo>
                  <a:lnTo>
                    <a:pt x="1437957" y="9525"/>
                  </a:lnTo>
                  <a:lnTo>
                    <a:pt x="1437957" y="0"/>
                  </a:lnTo>
                  <a:close/>
                </a:path>
                <a:path w="4009390" h="9525">
                  <a:moveTo>
                    <a:pt x="1495094" y="0"/>
                  </a:moveTo>
                  <a:lnTo>
                    <a:pt x="1485569" y="0"/>
                  </a:lnTo>
                  <a:lnTo>
                    <a:pt x="1485569" y="9525"/>
                  </a:lnTo>
                  <a:lnTo>
                    <a:pt x="1495094" y="9525"/>
                  </a:lnTo>
                  <a:lnTo>
                    <a:pt x="1495094" y="0"/>
                  </a:lnTo>
                  <a:close/>
                </a:path>
                <a:path w="4009390" h="9525">
                  <a:moveTo>
                    <a:pt x="1552232" y="0"/>
                  </a:moveTo>
                  <a:lnTo>
                    <a:pt x="1542707" y="0"/>
                  </a:lnTo>
                  <a:lnTo>
                    <a:pt x="1542707" y="9525"/>
                  </a:lnTo>
                  <a:lnTo>
                    <a:pt x="1552232" y="9525"/>
                  </a:lnTo>
                  <a:lnTo>
                    <a:pt x="1552232" y="0"/>
                  </a:lnTo>
                  <a:close/>
                </a:path>
                <a:path w="4009390" h="9525">
                  <a:moveTo>
                    <a:pt x="1609369" y="0"/>
                  </a:moveTo>
                  <a:lnTo>
                    <a:pt x="1599844" y="0"/>
                  </a:lnTo>
                  <a:lnTo>
                    <a:pt x="1599844" y="9525"/>
                  </a:lnTo>
                  <a:lnTo>
                    <a:pt x="1609369" y="9525"/>
                  </a:lnTo>
                  <a:lnTo>
                    <a:pt x="1609369" y="0"/>
                  </a:lnTo>
                  <a:close/>
                </a:path>
                <a:path w="4009390" h="9525">
                  <a:moveTo>
                    <a:pt x="1666506" y="0"/>
                  </a:moveTo>
                  <a:lnTo>
                    <a:pt x="1656981" y="0"/>
                  </a:lnTo>
                  <a:lnTo>
                    <a:pt x="1656981" y="9525"/>
                  </a:lnTo>
                  <a:lnTo>
                    <a:pt x="1666506" y="9525"/>
                  </a:lnTo>
                  <a:lnTo>
                    <a:pt x="1666506" y="0"/>
                  </a:lnTo>
                  <a:close/>
                </a:path>
                <a:path w="4009390" h="9525">
                  <a:moveTo>
                    <a:pt x="1723644" y="0"/>
                  </a:moveTo>
                  <a:lnTo>
                    <a:pt x="1714119" y="0"/>
                  </a:lnTo>
                  <a:lnTo>
                    <a:pt x="1714119" y="9525"/>
                  </a:lnTo>
                  <a:lnTo>
                    <a:pt x="1723644" y="9525"/>
                  </a:lnTo>
                  <a:lnTo>
                    <a:pt x="1723644" y="0"/>
                  </a:lnTo>
                  <a:close/>
                </a:path>
                <a:path w="4009390" h="9525">
                  <a:moveTo>
                    <a:pt x="1780781" y="0"/>
                  </a:moveTo>
                  <a:lnTo>
                    <a:pt x="1771256" y="0"/>
                  </a:lnTo>
                  <a:lnTo>
                    <a:pt x="1771256" y="9525"/>
                  </a:lnTo>
                  <a:lnTo>
                    <a:pt x="1780781" y="9525"/>
                  </a:lnTo>
                  <a:lnTo>
                    <a:pt x="1780781" y="0"/>
                  </a:lnTo>
                  <a:close/>
                </a:path>
                <a:path w="4009390" h="9525">
                  <a:moveTo>
                    <a:pt x="1837918" y="0"/>
                  </a:moveTo>
                  <a:lnTo>
                    <a:pt x="1828393" y="0"/>
                  </a:lnTo>
                  <a:lnTo>
                    <a:pt x="1828393" y="9525"/>
                  </a:lnTo>
                  <a:lnTo>
                    <a:pt x="1837918" y="9525"/>
                  </a:lnTo>
                  <a:lnTo>
                    <a:pt x="1837918" y="0"/>
                  </a:lnTo>
                  <a:close/>
                </a:path>
                <a:path w="4009390" h="9525">
                  <a:moveTo>
                    <a:pt x="1895055" y="0"/>
                  </a:moveTo>
                  <a:lnTo>
                    <a:pt x="1885543" y="0"/>
                  </a:lnTo>
                  <a:lnTo>
                    <a:pt x="1885543" y="9525"/>
                  </a:lnTo>
                  <a:lnTo>
                    <a:pt x="1895055" y="9525"/>
                  </a:lnTo>
                  <a:lnTo>
                    <a:pt x="1895055" y="0"/>
                  </a:lnTo>
                  <a:close/>
                </a:path>
                <a:path w="4009390" h="9525">
                  <a:moveTo>
                    <a:pt x="1952193" y="0"/>
                  </a:moveTo>
                  <a:lnTo>
                    <a:pt x="1942680" y="0"/>
                  </a:lnTo>
                  <a:lnTo>
                    <a:pt x="1942680" y="9525"/>
                  </a:lnTo>
                  <a:lnTo>
                    <a:pt x="1952193" y="9525"/>
                  </a:lnTo>
                  <a:lnTo>
                    <a:pt x="1952193" y="0"/>
                  </a:lnTo>
                  <a:close/>
                </a:path>
                <a:path w="4009390" h="9525">
                  <a:moveTo>
                    <a:pt x="2009330" y="0"/>
                  </a:moveTo>
                  <a:lnTo>
                    <a:pt x="1999818" y="0"/>
                  </a:lnTo>
                  <a:lnTo>
                    <a:pt x="1999818" y="9525"/>
                  </a:lnTo>
                  <a:lnTo>
                    <a:pt x="2009330" y="9525"/>
                  </a:lnTo>
                  <a:lnTo>
                    <a:pt x="2009330" y="0"/>
                  </a:lnTo>
                  <a:close/>
                </a:path>
                <a:path w="4009390" h="9525">
                  <a:moveTo>
                    <a:pt x="2066467" y="0"/>
                  </a:moveTo>
                  <a:lnTo>
                    <a:pt x="2056955" y="0"/>
                  </a:lnTo>
                  <a:lnTo>
                    <a:pt x="2056955" y="9525"/>
                  </a:lnTo>
                  <a:lnTo>
                    <a:pt x="2066467" y="9525"/>
                  </a:lnTo>
                  <a:lnTo>
                    <a:pt x="2066467" y="0"/>
                  </a:lnTo>
                  <a:close/>
                </a:path>
                <a:path w="4009390" h="9525">
                  <a:moveTo>
                    <a:pt x="2123605" y="0"/>
                  </a:moveTo>
                  <a:lnTo>
                    <a:pt x="2114092" y="0"/>
                  </a:lnTo>
                  <a:lnTo>
                    <a:pt x="2114092" y="9525"/>
                  </a:lnTo>
                  <a:lnTo>
                    <a:pt x="2123605" y="9525"/>
                  </a:lnTo>
                  <a:lnTo>
                    <a:pt x="2123605" y="0"/>
                  </a:lnTo>
                  <a:close/>
                </a:path>
                <a:path w="4009390" h="9525">
                  <a:moveTo>
                    <a:pt x="2180742" y="0"/>
                  </a:moveTo>
                  <a:lnTo>
                    <a:pt x="2171230" y="0"/>
                  </a:lnTo>
                  <a:lnTo>
                    <a:pt x="2171230" y="9525"/>
                  </a:lnTo>
                  <a:lnTo>
                    <a:pt x="2180742" y="9525"/>
                  </a:lnTo>
                  <a:lnTo>
                    <a:pt x="2180742" y="0"/>
                  </a:lnTo>
                  <a:close/>
                </a:path>
                <a:path w="4009390" h="9525">
                  <a:moveTo>
                    <a:pt x="2237879" y="0"/>
                  </a:moveTo>
                  <a:lnTo>
                    <a:pt x="2228367" y="0"/>
                  </a:lnTo>
                  <a:lnTo>
                    <a:pt x="2228367" y="9525"/>
                  </a:lnTo>
                  <a:lnTo>
                    <a:pt x="2237879" y="9525"/>
                  </a:lnTo>
                  <a:lnTo>
                    <a:pt x="2237879" y="0"/>
                  </a:lnTo>
                  <a:close/>
                </a:path>
                <a:path w="4009390" h="9525">
                  <a:moveTo>
                    <a:pt x="2295017" y="0"/>
                  </a:moveTo>
                  <a:lnTo>
                    <a:pt x="2285504" y="0"/>
                  </a:lnTo>
                  <a:lnTo>
                    <a:pt x="2285504" y="9525"/>
                  </a:lnTo>
                  <a:lnTo>
                    <a:pt x="2295017" y="9525"/>
                  </a:lnTo>
                  <a:lnTo>
                    <a:pt x="2295017" y="0"/>
                  </a:lnTo>
                  <a:close/>
                </a:path>
                <a:path w="4009390" h="9525">
                  <a:moveTo>
                    <a:pt x="2352154" y="0"/>
                  </a:moveTo>
                  <a:lnTo>
                    <a:pt x="2342642" y="0"/>
                  </a:lnTo>
                  <a:lnTo>
                    <a:pt x="2342642" y="9525"/>
                  </a:lnTo>
                  <a:lnTo>
                    <a:pt x="2352154" y="9525"/>
                  </a:lnTo>
                  <a:lnTo>
                    <a:pt x="2352154" y="0"/>
                  </a:lnTo>
                  <a:close/>
                </a:path>
                <a:path w="4009390" h="9525">
                  <a:moveTo>
                    <a:pt x="2409291" y="0"/>
                  </a:moveTo>
                  <a:lnTo>
                    <a:pt x="2399779" y="0"/>
                  </a:lnTo>
                  <a:lnTo>
                    <a:pt x="2399779" y="9525"/>
                  </a:lnTo>
                  <a:lnTo>
                    <a:pt x="2409291" y="9525"/>
                  </a:lnTo>
                  <a:lnTo>
                    <a:pt x="2409291" y="0"/>
                  </a:lnTo>
                  <a:close/>
                </a:path>
                <a:path w="4009390" h="9525">
                  <a:moveTo>
                    <a:pt x="2466429" y="0"/>
                  </a:moveTo>
                  <a:lnTo>
                    <a:pt x="2456916" y="0"/>
                  </a:lnTo>
                  <a:lnTo>
                    <a:pt x="2456916" y="9525"/>
                  </a:lnTo>
                  <a:lnTo>
                    <a:pt x="2466429" y="9525"/>
                  </a:lnTo>
                  <a:lnTo>
                    <a:pt x="2466429" y="0"/>
                  </a:lnTo>
                  <a:close/>
                </a:path>
                <a:path w="4009390" h="9525">
                  <a:moveTo>
                    <a:pt x="2523566" y="0"/>
                  </a:moveTo>
                  <a:lnTo>
                    <a:pt x="2514054" y="0"/>
                  </a:lnTo>
                  <a:lnTo>
                    <a:pt x="2514054" y="9525"/>
                  </a:lnTo>
                  <a:lnTo>
                    <a:pt x="2523566" y="9525"/>
                  </a:lnTo>
                  <a:lnTo>
                    <a:pt x="2523566" y="0"/>
                  </a:lnTo>
                  <a:close/>
                </a:path>
                <a:path w="4009390" h="9525">
                  <a:moveTo>
                    <a:pt x="2580716" y="0"/>
                  </a:moveTo>
                  <a:lnTo>
                    <a:pt x="2571191" y="0"/>
                  </a:lnTo>
                  <a:lnTo>
                    <a:pt x="2571191" y="9525"/>
                  </a:lnTo>
                  <a:lnTo>
                    <a:pt x="2580716" y="9525"/>
                  </a:lnTo>
                  <a:lnTo>
                    <a:pt x="2580716" y="0"/>
                  </a:lnTo>
                  <a:close/>
                </a:path>
                <a:path w="4009390" h="9525">
                  <a:moveTo>
                    <a:pt x="2637853" y="0"/>
                  </a:moveTo>
                  <a:lnTo>
                    <a:pt x="2628328" y="0"/>
                  </a:lnTo>
                  <a:lnTo>
                    <a:pt x="2628328" y="9525"/>
                  </a:lnTo>
                  <a:lnTo>
                    <a:pt x="2637853" y="9525"/>
                  </a:lnTo>
                  <a:lnTo>
                    <a:pt x="2637853" y="0"/>
                  </a:lnTo>
                  <a:close/>
                </a:path>
                <a:path w="4009390" h="9525">
                  <a:moveTo>
                    <a:pt x="2694990" y="0"/>
                  </a:moveTo>
                  <a:lnTo>
                    <a:pt x="2685465" y="0"/>
                  </a:lnTo>
                  <a:lnTo>
                    <a:pt x="2685465" y="9525"/>
                  </a:lnTo>
                  <a:lnTo>
                    <a:pt x="2694990" y="9525"/>
                  </a:lnTo>
                  <a:lnTo>
                    <a:pt x="2694990" y="0"/>
                  </a:lnTo>
                  <a:close/>
                </a:path>
                <a:path w="4009390" h="9525">
                  <a:moveTo>
                    <a:pt x="2752128" y="0"/>
                  </a:moveTo>
                  <a:lnTo>
                    <a:pt x="2742603" y="0"/>
                  </a:lnTo>
                  <a:lnTo>
                    <a:pt x="2742603" y="9525"/>
                  </a:lnTo>
                  <a:lnTo>
                    <a:pt x="2752128" y="9525"/>
                  </a:lnTo>
                  <a:lnTo>
                    <a:pt x="2752128" y="0"/>
                  </a:lnTo>
                  <a:close/>
                </a:path>
                <a:path w="4009390" h="9525">
                  <a:moveTo>
                    <a:pt x="2809265" y="0"/>
                  </a:moveTo>
                  <a:lnTo>
                    <a:pt x="2799740" y="0"/>
                  </a:lnTo>
                  <a:lnTo>
                    <a:pt x="2799740" y="9525"/>
                  </a:lnTo>
                  <a:lnTo>
                    <a:pt x="2809265" y="9525"/>
                  </a:lnTo>
                  <a:lnTo>
                    <a:pt x="2809265" y="0"/>
                  </a:lnTo>
                  <a:close/>
                </a:path>
                <a:path w="4009390" h="9525">
                  <a:moveTo>
                    <a:pt x="2866402" y="0"/>
                  </a:moveTo>
                  <a:lnTo>
                    <a:pt x="2856877" y="0"/>
                  </a:lnTo>
                  <a:lnTo>
                    <a:pt x="2856877" y="9525"/>
                  </a:lnTo>
                  <a:lnTo>
                    <a:pt x="2866402" y="9525"/>
                  </a:lnTo>
                  <a:lnTo>
                    <a:pt x="2866402" y="0"/>
                  </a:lnTo>
                  <a:close/>
                </a:path>
                <a:path w="4009390" h="9525">
                  <a:moveTo>
                    <a:pt x="2923540" y="0"/>
                  </a:moveTo>
                  <a:lnTo>
                    <a:pt x="2914015" y="0"/>
                  </a:lnTo>
                  <a:lnTo>
                    <a:pt x="2914015" y="9525"/>
                  </a:lnTo>
                  <a:lnTo>
                    <a:pt x="2923540" y="9525"/>
                  </a:lnTo>
                  <a:lnTo>
                    <a:pt x="2923540" y="0"/>
                  </a:lnTo>
                  <a:close/>
                </a:path>
                <a:path w="4009390" h="9525">
                  <a:moveTo>
                    <a:pt x="2980677" y="0"/>
                  </a:moveTo>
                  <a:lnTo>
                    <a:pt x="2971152" y="0"/>
                  </a:lnTo>
                  <a:lnTo>
                    <a:pt x="2971152" y="9525"/>
                  </a:lnTo>
                  <a:lnTo>
                    <a:pt x="2980677" y="9525"/>
                  </a:lnTo>
                  <a:lnTo>
                    <a:pt x="2980677" y="0"/>
                  </a:lnTo>
                  <a:close/>
                </a:path>
                <a:path w="4009390" h="9525">
                  <a:moveTo>
                    <a:pt x="3037814" y="0"/>
                  </a:moveTo>
                  <a:lnTo>
                    <a:pt x="3028289" y="0"/>
                  </a:lnTo>
                  <a:lnTo>
                    <a:pt x="3028289" y="9525"/>
                  </a:lnTo>
                  <a:lnTo>
                    <a:pt x="3037814" y="9525"/>
                  </a:lnTo>
                  <a:lnTo>
                    <a:pt x="3037814" y="0"/>
                  </a:lnTo>
                  <a:close/>
                </a:path>
                <a:path w="4009390" h="9525">
                  <a:moveTo>
                    <a:pt x="3094952" y="0"/>
                  </a:moveTo>
                  <a:lnTo>
                    <a:pt x="3085427" y="0"/>
                  </a:lnTo>
                  <a:lnTo>
                    <a:pt x="3085427" y="9525"/>
                  </a:lnTo>
                  <a:lnTo>
                    <a:pt x="3094952" y="9525"/>
                  </a:lnTo>
                  <a:lnTo>
                    <a:pt x="3094952" y="0"/>
                  </a:lnTo>
                  <a:close/>
                </a:path>
                <a:path w="4009390" h="9525">
                  <a:moveTo>
                    <a:pt x="3152089" y="0"/>
                  </a:moveTo>
                  <a:lnTo>
                    <a:pt x="3142564" y="0"/>
                  </a:lnTo>
                  <a:lnTo>
                    <a:pt x="3142564" y="9525"/>
                  </a:lnTo>
                  <a:lnTo>
                    <a:pt x="3152089" y="9525"/>
                  </a:lnTo>
                  <a:lnTo>
                    <a:pt x="3152089" y="0"/>
                  </a:lnTo>
                  <a:close/>
                </a:path>
                <a:path w="4009390" h="9525">
                  <a:moveTo>
                    <a:pt x="3209226" y="0"/>
                  </a:moveTo>
                  <a:lnTo>
                    <a:pt x="3199701" y="0"/>
                  </a:lnTo>
                  <a:lnTo>
                    <a:pt x="3199701" y="9525"/>
                  </a:lnTo>
                  <a:lnTo>
                    <a:pt x="3209226" y="9525"/>
                  </a:lnTo>
                  <a:lnTo>
                    <a:pt x="3209226" y="0"/>
                  </a:lnTo>
                  <a:close/>
                </a:path>
                <a:path w="4009390" h="9525">
                  <a:moveTo>
                    <a:pt x="3266363" y="0"/>
                  </a:moveTo>
                  <a:lnTo>
                    <a:pt x="3256838" y="0"/>
                  </a:lnTo>
                  <a:lnTo>
                    <a:pt x="3256838" y="9525"/>
                  </a:lnTo>
                  <a:lnTo>
                    <a:pt x="3266363" y="9525"/>
                  </a:lnTo>
                  <a:lnTo>
                    <a:pt x="3266363" y="0"/>
                  </a:lnTo>
                  <a:close/>
                </a:path>
                <a:path w="4009390" h="9525">
                  <a:moveTo>
                    <a:pt x="3323501" y="0"/>
                  </a:moveTo>
                  <a:lnTo>
                    <a:pt x="3313976" y="0"/>
                  </a:lnTo>
                  <a:lnTo>
                    <a:pt x="3313976" y="9525"/>
                  </a:lnTo>
                  <a:lnTo>
                    <a:pt x="3323501" y="9525"/>
                  </a:lnTo>
                  <a:lnTo>
                    <a:pt x="3323501" y="0"/>
                  </a:lnTo>
                  <a:close/>
                </a:path>
                <a:path w="4009390" h="9525">
                  <a:moveTo>
                    <a:pt x="3380638" y="0"/>
                  </a:moveTo>
                  <a:lnTo>
                    <a:pt x="3371113" y="0"/>
                  </a:lnTo>
                  <a:lnTo>
                    <a:pt x="3371113" y="9525"/>
                  </a:lnTo>
                  <a:lnTo>
                    <a:pt x="3380638" y="9525"/>
                  </a:lnTo>
                  <a:lnTo>
                    <a:pt x="3380638" y="0"/>
                  </a:lnTo>
                  <a:close/>
                </a:path>
                <a:path w="4009390" h="9525">
                  <a:moveTo>
                    <a:pt x="3437775" y="0"/>
                  </a:moveTo>
                  <a:lnTo>
                    <a:pt x="3428250" y="0"/>
                  </a:lnTo>
                  <a:lnTo>
                    <a:pt x="3428250" y="9525"/>
                  </a:lnTo>
                  <a:lnTo>
                    <a:pt x="3437775" y="9525"/>
                  </a:lnTo>
                  <a:lnTo>
                    <a:pt x="3437775" y="0"/>
                  </a:lnTo>
                  <a:close/>
                </a:path>
                <a:path w="4009390" h="9525">
                  <a:moveTo>
                    <a:pt x="3494913" y="0"/>
                  </a:moveTo>
                  <a:lnTo>
                    <a:pt x="3485388" y="0"/>
                  </a:lnTo>
                  <a:lnTo>
                    <a:pt x="3485388" y="9525"/>
                  </a:lnTo>
                  <a:lnTo>
                    <a:pt x="3494913" y="9525"/>
                  </a:lnTo>
                  <a:lnTo>
                    <a:pt x="3494913" y="0"/>
                  </a:lnTo>
                  <a:close/>
                </a:path>
                <a:path w="4009390" h="9525">
                  <a:moveTo>
                    <a:pt x="3552050" y="0"/>
                  </a:moveTo>
                  <a:lnTo>
                    <a:pt x="3542525" y="0"/>
                  </a:lnTo>
                  <a:lnTo>
                    <a:pt x="3542525" y="9525"/>
                  </a:lnTo>
                  <a:lnTo>
                    <a:pt x="3552050" y="9525"/>
                  </a:lnTo>
                  <a:lnTo>
                    <a:pt x="3552050" y="0"/>
                  </a:lnTo>
                  <a:close/>
                </a:path>
                <a:path w="4009390" h="9525">
                  <a:moveTo>
                    <a:pt x="3609187" y="0"/>
                  </a:moveTo>
                  <a:lnTo>
                    <a:pt x="3599662" y="0"/>
                  </a:lnTo>
                  <a:lnTo>
                    <a:pt x="3599662" y="9525"/>
                  </a:lnTo>
                  <a:lnTo>
                    <a:pt x="3609187" y="9525"/>
                  </a:lnTo>
                  <a:lnTo>
                    <a:pt x="3609187" y="0"/>
                  </a:lnTo>
                  <a:close/>
                </a:path>
                <a:path w="4009390" h="9525">
                  <a:moveTo>
                    <a:pt x="3666325" y="0"/>
                  </a:moveTo>
                  <a:lnTo>
                    <a:pt x="3656800" y="0"/>
                  </a:lnTo>
                  <a:lnTo>
                    <a:pt x="3656800" y="9525"/>
                  </a:lnTo>
                  <a:lnTo>
                    <a:pt x="3666325" y="9525"/>
                  </a:lnTo>
                  <a:lnTo>
                    <a:pt x="3666325" y="0"/>
                  </a:lnTo>
                  <a:close/>
                </a:path>
                <a:path w="4009390" h="9525">
                  <a:moveTo>
                    <a:pt x="3723462" y="0"/>
                  </a:moveTo>
                  <a:lnTo>
                    <a:pt x="3713937" y="0"/>
                  </a:lnTo>
                  <a:lnTo>
                    <a:pt x="3713937" y="9525"/>
                  </a:lnTo>
                  <a:lnTo>
                    <a:pt x="3723462" y="9525"/>
                  </a:lnTo>
                  <a:lnTo>
                    <a:pt x="3723462" y="0"/>
                  </a:lnTo>
                  <a:close/>
                </a:path>
                <a:path w="4009390" h="9525">
                  <a:moveTo>
                    <a:pt x="3780599" y="0"/>
                  </a:moveTo>
                  <a:lnTo>
                    <a:pt x="3771074" y="0"/>
                  </a:lnTo>
                  <a:lnTo>
                    <a:pt x="3771074" y="9525"/>
                  </a:lnTo>
                  <a:lnTo>
                    <a:pt x="3780599" y="9525"/>
                  </a:lnTo>
                  <a:lnTo>
                    <a:pt x="3780599" y="0"/>
                  </a:lnTo>
                  <a:close/>
                </a:path>
                <a:path w="4009390" h="9525">
                  <a:moveTo>
                    <a:pt x="3837736" y="0"/>
                  </a:moveTo>
                  <a:lnTo>
                    <a:pt x="3828211" y="0"/>
                  </a:lnTo>
                  <a:lnTo>
                    <a:pt x="3828211" y="9525"/>
                  </a:lnTo>
                  <a:lnTo>
                    <a:pt x="3837736" y="9525"/>
                  </a:lnTo>
                  <a:lnTo>
                    <a:pt x="3837736" y="0"/>
                  </a:lnTo>
                  <a:close/>
                </a:path>
                <a:path w="4009390" h="9525">
                  <a:moveTo>
                    <a:pt x="3894874" y="0"/>
                  </a:moveTo>
                  <a:lnTo>
                    <a:pt x="3885349" y="0"/>
                  </a:lnTo>
                  <a:lnTo>
                    <a:pt x="3885349" y="9525"/>
                  </a:lnTo>
                  <a:lnTo>
                    <a:pt x="3894874" y="9525"/>
                  </a:lnTo>
                  <a:lnTo>
                    <a:pt x="3894874" y="0"/>
                  </a:lnTo>
                  <a:close/>
                </a:path>
                <a:path w="4009390" h="9525">
                  <a:moveTo>
                    <a:pt x="3952011" y="0"/>
                  </a:moveTo>
                  <a:lnTo>
                    <a:pt x="3942486" y="0"/>
                  </a:lnTo>
                  <a:lnTo>
                    <a:pt x="3942486" y="9525"/>
                  </a:lnTo>
                  <a:lnTo>
                    <a:pt x="3952011" y="9525"/>
                  </a:lnTo>
                  <a:lnTo>
                    <a:pt x="3952011" y="0"/>
                  </a:lnTo>
                  <a:close/>
                </a:path>
                <a:path w="4009390" h="9525">
                  <a:moveTo>
                    <a:pt x="4009148" y="0"/>
                  </a:moveTo>
                  <a:lnTo>
                    <a:pt x="3999623" y="0"/>
                  </a:lnTo>
                  <a:lnTo>
                    <a:pt x="3999623" y="9525"/>
                  </a:lnTo>
                  <a:lnTo>
                    <a:pt x="4009148" y="9525"/>
                  </a:lnTo>
                  <a:lnTo>
                    <a:pt x="400914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173231" y="5208396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009390" h="9525">
                  <a:moveTo>
                    <a:pt x="180936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36" y="9525"/>
                  </a:lnTo>
                  <a:lnTo>
                    <a:pt x="180936" y="0"/>
                  </a:lnTo>
                  <a:close/>
                </a:path>
                <a:path w="4009390" h="9525">
                  <a:moveTo>
                    <a:pt x="238074" y="0"/>
                  </a:moveTo>
                  <a:lnTo>
                    <a:pt x="228549" y="0"/>
                  </a:lnTo>
                  <a:lnTo>
                    <a:pt x="228549" y="9525"/>
                  </a:lnTo>
                  <a:lnTo>
                    <a:pt x="238074" y="9525"/>
                  </a:lnTo>
                  <a:lnTo>
                    <a:pt x="238074" y="0"/>
                  </a:lnTo>
                  <a:close/>
                </a:path>
                <a:path w="4009390" h="9525">
                  <a:moveTo>
                    <a:pt x="295211" y="0"/>
                  </a:moveTo>
                  <a:lnTo>
                    <a:pt x="285686" y="0"/>
                  </a:lnTo>
                  <a:lnTo>
                    <a:pt x="285686" y="9525"/>
                  </a:lnTo>
                  <a:lnTo>
                    <a:pt x="295211" y="9525"/>
                  </a:lnTo>
                  <a:lnTo>
                    <a:pt x="295211" y="0"/>
                  </a:lnTo>
                  <a:close/>
                </a:path>
                <a:path w="4009390" h="9525">
                  <a:moveTo>
                    <a:pt x="352348" y="0"/>
                  </a:moveTo>
                  <a:lnTo>
                    <a:pt x="342823" y="0"/>
                  </a:lnTo>
                  <a:lnTo>
                    <a:pt x="342823" y="9525"/>
                  </a:lnTo>
                  <a:lnTo>
                    <a:pt x="352348" y="9525"/>
                  </a:lnTo>
                  <a:lnTo>
                    <a:pt x="352348" y="0"/>
                  </a:lnTo>
                  <a:close/>
                </a:path>
                <a:path w="4009390" h="9525">
                  <a:moveTo>
                    <a:pt x="409486" y="0"/>
                  </a:moveTo>
                  <a:lnTo>
                    <a:pt x="399961" y="0"/>
                  </a:lnTo>
                  <a:lnTo>
                    <a:pt x="399961" y="9525"/>
                  </a:lnTo>
                  <a:lnTo>
                    <a:pt x="409486" y="9525"/>
                  </a:lnTo>
                  <a:lnTo>
                    <a:pt x="409486" y="0"/>
                  </a:lnTo>
                  <a:close/>
                </a:path>
                <a:path w="4009390" h="9525">
                  <a:moveTo>
                    <a:pt x="466623" y="0"/>
                  </a:moveTo>
                  <a:lnTo>
                    <a:pt x="457098" y="0"/>
                  </a:lnTo>
                  <a:lnTo>
                    <a:pt x="457098" y="9525"/>
                  </a:lnTo>
                  <a:lnTo>
                    <a:pt x="466623" y="9525"/>
                  </a:lnTo>
                  <a:lnTo>
                    <a:pt x="466623" y="0"/>
                  </a:lnTo>
                  <a:close/>
                </a:path>
                <a:path w="4009390" h="9525">
                  <a:moveTo>
                    <a:pt x="523760" y="0"/>
                  </a:moveTo>
                  <a:lnTo>
                    <a:pt x="514235" y="0"/>
                  </a:lnTo>
                  <a:lnTo>
                    <a:pt x="514235" y="9525"/>
                  </a:lnTo>
                  <a:lnTo>
                    <a:pt x="523760" y="9525"/>
                  </a:lnTo>
                  <a:lnTo>
                    <a:pt x="523760" y="0"/>
                  </a:lnTo>
                  <a:close/>
                </a:path>
                <a:path w="4009390" h="9525">
                  <a:moveTo>
                    <a:pt x="580898" y="0"/>
                  </a:moveTo>
                  <a:lnTo>
                    <a:pt x="571373" y="0"/>
                  </a:lnTo>
                  <a:lnTo>
                    <a:pt x="571373" y="9525"/>
                  </a:lnTo>
                  <a:lnTo>
                    <a:pt x="580898" y="9525"/>
                  </a:lnTo>
                  <a:lnTo>
                    <a:pt x="580898" y="0"/>
                  </a:lnTo>
                  <a:close/>
                </a:path>
                <a:path w="4009390" h="9525">
                  <a:moveTo>
                    <a:pt x="638035" y="0"/>
                  </a:moveTo>
                  <a:lnTo>
                    <a:pt x="628510" y="0"/>
                  </a:lnTo>
                  <a:lnTo>
                    <a:pt x="628510" y="9525"/>
                  </a:lnTo>
                  <a:lnTo>
                    <a:pt x="638035" y="9525"/>
                  </a:lnTo>
                  <a:lnTo>
                    <a:pt x="638035" y="0"/>
                  </a:lnTo>
                  <a:close/>
                </a:path>
                <a:path w="4009390" h="9525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4009390" h="9525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4009390" h="9525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4009390" h="9525">
                  <a:moveTo>
                    <a:pt x="866584" y="0"/>
                  </a:moveTo>
                  <a:lnTo>
                    <a:pt x="857059" y="0"/>
                  </a:lnTo>
                  <a:lnTo>
                    <a:pt x="857059" y="9525"/>
                  </a:lnTo>
                  <a:lnTo>
                    <a:pt x="866584" y="9525"/>
                  </a:lnTo>
                  <a:lnTo>
                    <a:pt x="866584" y="0"/>
                  </a:lnTo>
                  <a:close/>
                </a:path>
                <a:path w="4009390" h="9525">
                  <a:moveTo>
                    <a:pt x="923721" y="0"/>
                  </a:moveTo>
                  <a:lnTo>
                    <a:pt x="914196" y="0"/>
                  </a:lnTo>
                  <a:lnTo>
                    <a:pt x="914196" y="9525"/>
                  </a:lnTo>
                  <a:lnTo>
                    <a:pt x="923721" y="9525"/>
                  </a:lnTo>
                  <a:lnTo>
                    <a:pt x="923721" y="0"/>
                  </a:lnTo>
                  <a:close/>
                </a:path>
                <a:path w="4009390" h="9525">
                  <a:moveTo>
                    <a:pt x="980859" y="0"/>
                  </a:moveTo>
                  <a:lnTo>
                    <a:pt x="971334" y="0"/>
                  </a:lnTo>
                  <a:lnTo>
                    <a:pt x="971334" y="9525"/>
                  </a:lnTo>
                  <a:lnTo>
                    <a:pt x="980859" y="9525"/>
                  </a:lnTo>
                  <a:lnTo>
                    <a:pt x="980859" y="0"/>
                  </a:lnTo>
                  <a:close/>
                </a:path>
                <a:path w="4009390" h="9525">
                  <a:moveTo>
                    <a:pt x="1037996" y="0"/>
                  </a:moveTo>
                  <a:lnTo>
                    <a:pt x="1028471" y="0"/>
                  </a:lnTo>
                  <a:lnTo>
                    <a:pt x="1028471" y="9525"/>
                  </a:lnTo>
                  <a:lnTo>
                    <a:pt x="1037996" y="9525"/>
                  </a:lnTo>
                  <a:lnTo>
                    <a:pt x="1037996" y="0"/>
                  </a:lnTo>
                  <a:close/>
                </a:path>
                <a:path w="4009390" h="9525">
                  <a:moveTo>
                    <a:pt x="1095133" y="0"/>
                  </a:moveTo>
                  <a:lnTo>
                    <a:pt x="1085608" y="0"/>
                  </a:lnTo>
                  <a:lnTo>
                    <a:pt x="1085608" y="9525"/>
                  </a:lnTo>
                  <a:lnTo>
                    <a:pt x="1095133" y="9525"/>
                  </a:lnTo>
                  <a:lnTo>
                    <a:pt x="1095133" y="0"/>
                  </a:lnTo>
                  <a:close/>
                </a:path>
                <a:path w="4009390" h="9525">
                  <a:moveTo>
                    <a:pt x="1152271" y="0"/>
                  </a:moveTo>
                  <a:lnTo>
                    <a:pt x="1142746" y="0"/>
                  </a:lnTo>
                  <a:lnTo>
                    <a:pt x="1142746" y="9525"/>
                  </a:lnTo>
                  <a:lnTo>
                    <a:pt x="1152271" y="9525"/>
                  </a:lnTo>
                  <a:lnTo>
                    <a:pt x="1152271" y="0"/>
                  </a:lnTo>
                  <a:close/>
                </a:path>
                <a:path w="4009390" h="9525">
                  <a:moveTo>
                    <a:pt x="1209408" y="0"/>
                  </a:moveTo>
                  <a:lnTo>
                    <a:pt x="1199883" y="0"/>
                  </a:lnTo>
                  <a:lnTo>
                    <a:pt x="1199883" y="9525"/>
                  </a:lnTo>
                  <a:lnTo>
                    <a:pt x="1209408" y="9525"/>
                  </a:lnTo>
                  <a:lnTo>
                    <a:pt x="1209408" y="0"/>
                  </a:lnTo>
                  <a:close/>
                </a:path>
                <a:path w="4009390" h="9525">
                  <a:moveTo>
                    <a:pt x="1266545" y="0"/>
                  </a:moveTo>
                  <a:lnTo>
                    <a:pt x="1257020" y="0"/>
                  </a:lnTo>
                  <a:lnTo>
                    <a:pt x="1257020" y="9525"/>
                  </a:lnTo>
                  <a:lnTo>
                    <a:pt x="1266545" y="9525"/>
                  </a:lnTo>
                  <a:lnTo>
                    <a:pt x="1266545" y="0"/>
                  </a:lnTo>
                  <a:close/>
                </a:path>
                <a:path w="4009390" h="9525">
                  <a:moveTo>
                    <a:pt x="1323682" y="0"/>
                  </a:moveTo>
                  <a:lnTo>
                    <a:pt x="1314157" y="0"/>
                  </a:lnTo>
                  <a:lnTo>
                    <a:pt x="1314157" y="9525"/>
                  </a:lnTo>
                  <a:lnTo>
                    <a:pt x="1323682" y="9525"/>
                  </a:lnTo>
                  <a:lnTo>
                    <a:pt x="1323682" y="0"/>
                  </a:lnTo>
                  <a:close/>
                </a:path>
                <a:path w="4009390" h="9525">
                  <a:moveTo>
                    <a:pt x="1380820" y="0"/>
                  </a:moveTo>
                  <a:lnTo>
                    <a:pt x="1371295" y="0"/>
                  </a:lnTo>
                  <a:lnTo>
                    <a:pt x="1371295" y="9525"/>
                  </a:lnTo>
                  <a:lnTo>
                    <a:pt x="1380820" y="9525"/>
                  </a:lnTo>
                  <a:lnTo>
                    <a:pt x="1380820" y="0"/>
                  </a:lnTo>
                  <a:close/>
                </a:path>
                <a:path w="4009390" h="9525">
                  <a:moveTo>
                    <a:pt x="1437957" y="0"/>
                  </a:moveTo>
                  <a:lnTo>
                    <a:pt x="1428432" y="0"/>
                  </a:lnTo>
                  <a:lnTo>
                    <a:pt x="1428432" y="9525"/>
                  </a:lnTo>
                  <a:lnTo>
                    <a:pt x="1437957" y="9525"/>
                  </a:lnTo>
                  <a:lnTo>
                    <a:pt x="1437957" y="0"/>
                  </a:lnTo>
                  <a:close/>
                </a:path>
                <a:path w="4009390" h="9525">
                  <a:moveTo>
                    <a:pt x="1495094" y="0"/>
                  </a:moveTo>
                  <a:lnTo>
                    <a:pt x="1485569" y="0"/>
                  </a:lnTo>
                  <a:lnTo>
                    <a:pt x="1485569" y="9525"/>
                  </a:lnTo>
                  <a:lnTo>
                    <a:pt x="1495094" y="9525"/>
                  </a:lnTo>
                  <a:lnTo>
                    <a:pt x="1495094" y="0"/>
                  </a:lnTo>
                  <a:close/>
                </a:path>
                <a:path w="4009390" h="9525">
                  <a:moveTo>
                    <a:pt x="1552232" y="0"/>
                  </a:moveTo>
                  <a:lnTo>
                    <a:pt x="1542707" y="0"/>
                  </a:lnTo>
                  <a:lnTo>
                    <a:pt x="1542707" y="9525"/>
                  </a:lnTo>
                  <a:lnTo>
                    <a:pt x="1552232" y="9525"/>
                  </a:lnTo>
                  <a:lnTo>
                    <a:pt x="1552232" y="0"/>
                  </a:lnTo>
                  <a:close/>
                </a:path>
                <a:path w="4009390" h="9525">
                  <a:moveTo>
                    <a:pt x="1609369" y="0"/>
                  </a:moveTo>
                  <a:lnTo>
                    <a:pt x="1599844" y="0"/>
                  </a:lnTo>
                  <a:lnTo>
                    <a:pt x="1599844" y="9525"/>
                  </a:lnTo>
                  <a:lnTo>
                    <a:pt x="1609369" y="9525"/>
                  </a:lnTo>
                  <a:lnTo>
                    <a:pt x="1609369" y="0"/>
                  </a:lnTo>
                  <a:close/>
                </a:path>
                <a:path w="4009390" h="9525">
                  <a:moveTo>
                    <a:pt x="1666506" y="0"/>
                  </a:moveTo>
                  <a:lnTo>
                    <a:pt x="1656981" y="0"/>
                  </a:lnTo>
                  <a:lnTo>
                    <a:pt x="1656981" y="9525"/>
                  </a:lnTo>
                  <a:lnTo>
                    <a:pt x="1666506" y="9525"/>
                  </a:lnTo>
                  <a:lnTo>
                    <a:pt x="1666506" y="0"/>
                  </a:lnTo>
                  <a:close/>
                </a:path>
                <a:path w="4009390" h="9525">
                  <a:moveTo>
                    <a:pt x="1723644" y="0"/>
                  </a:moveTo>
                  <a:lnTo>
                    <a:pt x="1714119" y="0"/>
                  </a:lnTo>
                  <a:lnTo>
                    <a:pt x="1714119" y="9525"/>
                  </a:lnTo>
                  <a:lnTo>
                    <a:pt x="1723644" y="9525"/>
                  </a:lnTo>
                  <a:lnTo>
                    <a:pt x="1723644" y="0"/>
                  </a:lnTo>
                  <a:close/>
                </a:path>
                <a:path w="4009390" h="9525">
                  <a:moveTo>
                    <a:pt x="1780781" y="0"/>
                  </a:moveTo>
                  <a:lnTo>
                    <a:pt x="1771256" y="0"/>
                  </a:lnTo>
                  <a:lnTo>
                    <a:pt x="1771256" y="9525"/>
                  </a:lnTo>
                  <a:lnTo>
                    <a:pt x="1780781" y="9525"/>
                  </a:lnTo>
                  <a:lnTo>
                    <a:pt x="1780781" y="0"/>
                  </a:lnTo>
                  <a:close/>
                </a:path>
                <a:path w="4009390" h="9525">
                  <a:moveTo>
                    <a:pt x="1837918" y="0"/>
                  </a:moveTo>
                  <a:lnTo>
                    <a:pt x="1828393" y="0"/>
                  </a:lnTo>
                  <a:lnTo>
                    <a:pt x="1828393" y="9525"/>
                  </a:lnTo>
                  <a:lnTo>
                    <a:pt x="1837918" y="9525"/>
                  </a:lnTo>
                  <a:lnTo>
                    <a:pt x="1837918" y="0"/>
                  </a:lnTo>
                  <a:close/>
                </a:path>
                <a:path w="4009390" h="9525">
                  <a:moveTo>
                    <a:pt x="1895055" y="0"/>
                  </a:moveTo>
                  <a:lnTo>
                    <a:pt x="1885530" y="0"/>
                  </a:lnTo>
                  <a:lnTo>
                    <a:pt x="1885530" y="9525"/>
                  </a:lnTo>
                  <a:lnTo>
                    <a:pt x="1895055" y="9525"/>
                  </a:lnTo>
                  <a:lnTo>
                    <a:pt x="1895055" y="0"/>
                  </a:lnTo>
                  <a:close/>
                </a:path>
                <a:path w="4009390" h="9525">
                  <a:moveTo>
                    <a:pt x="1952193" y="0"/>
                  </a:moveTo>
                  <a:lnTo>
                    <a:pt x="1942668" y="0"/>
                  </a:lnTo>
                  <a:lnTo>
                    <a:pt x="1942668" y="9525"/>
                  </a:lnTo>
                  <a:lnTo>
                    <a:pt x="1952193" y="9525"/>
                  </a:lnTo>
                  <a:lnTo>
                    <a:pt x="1952193" y="0"/>
                  </a:lnTo>
                  <a:close/>
                </a:path>
                <a:path w="4009390" h="9525">
                  <a:moveTo>
                    <a:pt x="2009330" y="0"/>
                  </a:moveTo>
                  <a:lnTo>
                    <a:pt x="1999818" y="0"/>
                  </a:lnTo>
                  <a:lnTo>
                    <a:pt x="1999818" y="9525"/>
                  </a:lnTo>
                  <a:lnTo>
                    <a:pt x="2009330" y="9525"/>
                  </a:lnTo>
                  <a:lnTo>
                    <a:pt x="2009330" y="0"/>
                  </a:lnTo>
                  <a:close/>
                </a:path>
                <a:path w="4009390" h="9525">
                  <a:moveTo>
                    <a:pt x="2066467" y="0"/>
                  </a:moveTo>
                  <a:lnTo>
                    <a:pt x="2056955" y="0"/>
                  </a:lnTo>
                  <a:lnTo>
                    <a:pt x="2056955" y="9525"/>
                  </a:lnTo>
                  <a:lnTo>
                    <a:pt x="2066467" y="9525"/>
                  </a:lnTo>
                  <a:lnTo>
                    <a:pt x="2066467" y="0"/>
                  </a:lnTo>
                  <a:close/>
                </a:path>
                <a:path w="4009390" h="9525">
                  <a:moveTo>
                    <a:pt x="2123605" y="0"/>
                  </a:moveTo>
                  <a:lnTo>
                    <a:pt x="2114092" y="0"/>
                  </a:lnTo>
                  <a:lnTo>
                    <a:pt x="2114092" y="9525"/>
                  </a:lnTo>
                  <a:lnTo>
                    <a:pt x="2123605" y="9525"/>
                  </a:lnTo>
                  <a:lnTo>
                    <a:pt x="2123605" y="0"/>
                  </a:lnTo>
                  <a:close/>
                </a:path>
                <a:path w="4009390" h="9525">
                  <a:moveTo>
                    <a:pt x="2180742" y="0"/>
                  </a:moveTo>
                  <a:lnTo>
                    <a:pt x="2171230" y="0"/>
                  </a:lnTo>
                  <a:lnTo>
                    <a:pt x="2171230" y="9525"/>
                  </a:lnTo>
                  <a:lnTo>
                    <a:pt x="2180742" y="9525"/>
                  </a:lnTo>
                  <a:lnTo>
                    <a:pt x="2180742" y="0"/>
                  </a:lnTo>
                  <a:close/>
                </a:path>
                <a:path w="4009390" h="9525">
                  <a:moveTo>
                    <a:pt x="2237879" y="0"/>
                  </a:moveTo>
                  <a:lnTo>
                    <a:pt x="2228367" y="0"/>
                  </a:lnTo>
                  <a:lnTo>
                    <a:pt x="2228367" y="9525"/>
                  </a:lnTo>
                  <a:lnTo>
                    <a:pt x="2237879" y="9525"/>
                  </a:lnTo>
                  <a:lnTo>
                    <a:pt x="2237879" y="0"/>
                  </a:lnTo>
                  <a:close/>
                </a:path>
                <a:path w="4009390" h="9525">
                  <a:moveTo>
                    <a:pt x="2295017" y="0"/>
                  </a:moveTo>
                  <a:lnTo>
                    <a:pt x="2285504" y="0"/>
                  </a:lnTo>
                  <a:lnTo>
                    <a:pt x="2285504" y="9525"/>
                  </a:lnTo>
                  <a:lnTo>
                    <a:pt x="2295017" y="9525"/>
                  </a:lnTo>
                  <a:lnTo>
                    <a:pt x="2295017" y="0"/>
                  </a:lnTo>
                  <a:close/>
                </a:path>
                <a:path w="4009390" h="9525">
                  <a:moveTo>
                    <a:pt x="2352154" y="0"/>
                  </a:moveTo>
                  <a:lnTo>
                    <a:pt x="2342642" y="0"/>
                  </a:lnTo>
                  <a:lnTo>
                    <a:pt x="2342642" y="9525"/>
                  </a:lnTo>
                  <a:lnTo>
                    <a:pt x="2352154" y="9525"/>
                  </a:lnTo>
                  <a:lnTo>
                    <a:pt x="2352154" y="0"/>
                  </a:lnTo>
                  <a:close/>
                </a:path>
                <a:path w="4009390" h="9525">
                  <a:moveTo>
                    <a:pt x="2409291" y="0"/>
                  </a:moveTo>
                  <a:lnTo>
                    <a:pt x="2399779" y="0"/>
                  </a:lnTo>
                  <a:lnTo>
                    <a:pt x="2399779" y="9525"/>
                  </a:lnTo>
                  <a:lnTo>
                    <a:pt x="2409291" y="9525"/>
                  </a:lnTo>
                  <a:lnTo>
                    <a:pt x="2409291" y="0"/>
                  </a:lnTo>
                  <a:close/>
                </a:path>
                <a:path w="4009390" h="9525">
                  <a:moveTo>
                    <a:pt x="2466429" y="0"/>
                  </a:moveTo>
                  <a:lnTo>
                    <a:pt x="2456916" y="0"/>
                  </a:lnTo>
                  <a:lnTo>
                    <a:pt x="2456916" y="9525"/>
                  </a:lnTo>
                  <a:lnTo>
                    <a:pt x="2466429" y="9525"/>
                  </a:lnTo>
                  <a:lnTo>
                    <a:pt x="2466429" y="0"/>
                  </a:lnTo>
                  <a:close/>
                </a:path>
                <a:path w="4009390" h="9525">
                  <a:moveTo>
                    <a:pt x="2523566" y="0"/>
                  </a:moveTo>
                  <a:lnTo>
                    <a:pt x="2514054" y="0"/>
                  </a:lnTo>
                  <a:lnTo>
                    <a:pt x="2514054" y="9525"/>
                  </a:lnTo>
                  <a:lnTo>
                    <a:pt x="2523566" y="9525"/>
                  </a:lnTo>
                  <a:lnTo>
                    <a:pt x="2523566" y="0"/>
                  </a:lnTo>
                  <a:close/>
                </a:path>
                <a:path w="4009390" h="9525">
                  <a:moveTo>
                    <a:pt x="2580703" y="0"/>
                  </a:moveTo>
                  <a:lnTo>
                    <a:pt x="2571191" y="0"/>
                  </a:lnTo>
                  <a:lnTo>
                    <a:pt x="2571191" y="9525"/>
                  </a:lnTo>
                  <a:lnTo>
                    <a:pt x="2580703" y="9525"/>
                  </a:lnTo>
                  <a:lnTo>
                    <a:pt x="2580703" y="0"/>
                  </a:lnTo>
                  <a:close/>
                </a:path>
                <a:path w="4009390" h="9525">
                  <a:moveTo>
                    <a:pt x="2637840" y="0"/>
                  </a:moveTo>
                  <a:lnTo>
                    <a:pt x="2628328" y="0"/>
                  </a:lnTo>
                  <a:lnTo>
                    <a:pt x="2628328" y="9525"/>
                  </a:lnTo>
                  <a:lnTo>
                    <a:pt x="2637840" y="9525"/>
                  </a:lnTo>
                  <a:lnTo>
                    <a:pt x="2637840" y="0"/>
                  </a:lnTo>
                  <a:close/>
                </a:path>
                <a:path w="4009390" h="9525">
                  <a:moveTo>
                    <a:pt x="2694990" y="0"/>
                  </a:moveTo>
                  <a:lnTo>
                    <a:pt x="2685465" y="0"/>
                  </a:lnTo>
                  <a:lnTo>
                    <a:pt x="2685465" y="9525"/>
                  </a:lnTo>
                  <a:lnTo>
                    <a:pt x="2694990" y="9525"/>
                  </a:lnTo>
                  <a:lnTo>
                    <a:pt x="2694990" y="0"/>
                  </a:lnTo>
                  <a:close/>
                </a:path>
                <a:path w="4009390" h="9525">
                  <a:moveTo>
                    <a:pt x="2752128" y="0"/>
                  </a:moveTo>
                  <a:lnTo>
                    <a:pt x="2742603" y="0"/>
                  </a:lnTo>
                  <a:lnTo>
                    <a:pt x="2742603" y="9525"/>
                  </a:lnTo>
                  <a:lnTo>
                    <a:pt x="2752128" y="9525"/>
                  </a:lnTo>
                  <a:lnTo>
                    <a:pt x="2752128" y="0"/>
                  </a:lnTo>
                  <a:close/>
                </a:path>
                <a:path w="4009390" h="9525">
                  <a:moveTo>
                    <a:pt x="2809265" y="0"/>
                  </a:moveTo>
                  <a:lnTo>
                    <a:pt x="2799740" y="0"/>
                  </a:lnTo>
                  <a:lnTo>
                    <a:pt x="2799740" y="9525"/>
                  </a:lnTo>
                  <a:lnTo>
                    <a:pt x="2809265" y="9525"/>
                  </a:lnTo>
                  <a:lnTo>
                    <a:pt x="2809265" y="0"/>
                  </a:lnTo>
                  <a:close/>
                </a:path>
                <a:path w="4009390" h="9525">
                  <a:moveTo>
                    <a:pt x="2866402" y="0"/>
                  </a:moveTo>
                  <a:lnTo>
                    <a:pt x="2856877" y="0"/>
                  </a:lnTo>
                  <a:lnTo>
                    <a:pt x="2856877" y="9525"/>
                  </a:lnTo>
                  <a:lnTo>
                    <a:pt x="2866402" y="9525"/>
                  </a:lnTo>
                  <a:lnTo>
                    <a:pt x="2866402" y="0"/>
                  </a:lnTo>
                  <a:close/>
                </a:path>
                <a:path w="4009390" h="9525">
                  <a:moveTo>
                    <a:pt x="2923540" y="0"/>
                  </a:moveTo>
                  <a:lnTo>
                    <a:pt x="2914015" y="0"/>
                  </a:lnTo>
                  <a:lnTo>
                    <a:pt x="2914015" y="9525"/>
                  </a:lnTo>
                  <a:lnTo>
                    <a:pt x="2923540" y="9525"/>
                  </a:lnTo>
                  <a:lnTo>
                    <a:pt x="2923540" y="0"/>
                  </a:lnTo>
                  <a:close/>
                </a:path>
                <a:path w="4009390" h="9525">
                  <a:moveTo>
                    <a:pt x="2980677" y="0"/>
                  </a:moveTo>
                  <a:lnTo>
                    <a:pt x="2971152" y="0"/>
                  </a:lnTo>
                  <a:lnTo>
                    <a:pt x="2971152" y="9525"/>
                  </a:lnTo>
                  <a:lnTo>
                    <a:pt x="2980677" y="9525"/>
                  </a:lnTo>
                  <a:lnTo>
                    <a:pt x="2980677" y="0"/>
                  </a:lnTo>
                  <a:close/>
                </a:path>
                <a:path w="4009390" h="9525">
                  <a:moveTo>
                    <a:pt x="3037814" y="0"/>
                  </a:moveTo>
                  <a:lnTo>
                    <a:pt x="3028289" y="0"/>
                  </a:lnTo>
                  <a:lnTo>
                    <a:pt x="3028289" y="9525"/>
                  </a:lnTo>
                  <a:lnTo>
                    <a:pt x="3037814" y="9525"/>
                  </a:lnTo>
                  <a:lnTo>
                    <a:pt x="3037814" y="0"/>
                  </a:lnTo>
                  <a:close/>
                </a:path>
                <a:path w="4009390" h="9525">
                  <a:moveTo>
                    <a:pt x="3094952" y="0"/>
                  </a:moveTo>
                  <a:lnTo>
                    <a:pt x="3085427" y="0"/>
                  </a:lnTo>
                  <a:lnTo>
                    <a:pt x="3085427" y="9525"/>
                  </a:lnTo>
                  <a:lnTo>
                    <a:pt x="3094952" y="9525"/>
                  </a:lnTo>
                  <a:lnTo>
                    <a:pt x="3094952" y="0"/>
                  </a:lnTo>
                  <a:close/>
                </a:path>
                <a:path w="4009390" h="9525">
                  <a:moveTo>
                    <a:pt x="3152089" y="0"/>
                  </a:moveTo>
                  <a:lnTo>
                    <a:pt x="3142564" y="0"/>
                  </a:lnTo>
                  <a:lnTo>
                    <a:pt x="3142564" y="9525"/>
                  </a:lnTo>
                  <a:lnTo>
                    <a:pt x="3152089" y="9525"/>
                  </a:lnTo>
                  <a:lnTo>
                    <a:pt x="3152089" y="0"/>
                  </a:lnTo>
                  <a:close/>
                </a:path>
                <a:path w="4009390" h="9525">
                  <a:moveTo>
                    <a:pt x="3209226" y="0"/>
                  </a:moveTo>
                  <a:lnTo>
                    <a:pt x="3199701" y="0"/>
                  </a:lnTo>
                  <a:lnTo>
                    <a:pt x="3199701" y="9525"/>
                  </a:lnTo>
                  <a:lnTo>
                    <a:pt x="3209226" y="9525"/>
                  </a:lnTo>
                  <a:lnTo>
                    <a:pt x="3209226" y="0"/>
                  </a:lnTo>
                  <a:close/>
                </a:path>
                <a:path w="4009390" h="9525">
                  <a:moveTo>
                    <a:pt x="3266363" y="0"/>
                  </a:moveTo>
                  <a:lnTo>
                    <a:pt x="3256838" y="0"/>
                  </a:lnTo>
                  <a:lnTo>
                    <a:pt x="3256838" y="9525"/>
                  </a:lnTo>
                  <a:lnTo>
                    <a:pt x="3266363" y="9525"/>
                  </a:lnTo>
                  <a:lnTo>
                    <a:pt x="3266363" y="0"/>
                  </a:lnTo>
                  <a:close/>
                </a:path>
                <a:path w="4009390" h="9525">
                  <a:moveTo>
                    <a:pt x="3323501" y="0"/>
                  </a:moveTo>
                  <a:lnTo>
                    <a:pt x="3313976" y="0"/>
                  </a:lnTo>
                  <a:lnTo>
                    <a:pt x="3313976" y="9525"/>
                  </a:lnTo>
                  <a:lnTo>
                    <a:pt x="3323501" y="9525"/>
                  </a:lnTo>
                  <a:lnTo>
                    <a:pt x="3323501" y="0"/>
                  </a:lnTo>
                  <a:close/>
                </a:path>
                <a:path w="4009390" h="9525">
                  <a:moveTo>
                    <a:pt x="3380638" y="0"/>
                  </a:moveTo>
                  <a:lnTo>
                    <a:pt x="3371113" y="0"/>
                  </a:lnTo>
                  <a:lnTo>
                    <a:pt x="3371113" y="9525"/>
                  </a:lnTo>
                  <a:lnTo>
                    <a:pt x="3380638" y="9525"/>
                  </a:lnTo>
                  <a:lnTo>
                    <a:pt x="3380638" y="0"/>
                  </a:lnTo>
                  <a:close/>
                </a:path>
                <a:path w="4009390" h="9525">
                  <a:moveTo>
                    <a:pt x="3437775" y="0"/>
                  </a:moveTo>
                  <a:lnTo>
                    <a:pt x="3428250" y="0"/>
                  </a:lnTo>
                  <a:lnTo>
                    <a:pt x="3428250" y="9525"/>
                  </a:lnTo>
                  <a:lnTo>
                    <a:pt x="3437775" y="9525"/>
                  </a:lnTo>
                  <a:lnTo>
                    <a:pt x="3437775" y="0"/>
                  </a:lnTo>
                  <a:close/>
                </a:path>
                <a:path w="4009390" h="9525">
                  <a:moveTo>
                    <a:pt x="3494913" y="0"/>
                  </a:moveTo>
                  <a:lnTo>
                    <a:pt x="3485388" y="0"/>
                  </a:lnTo>
                  <a:lnTo>
                    <a:pt x="3485388" y="9525"/>
                  </a:lnTo>
                  <a:lnTo>
                    <a:pt x="3494913" y="9525"/>
                  </a:lnTo>
                  <a:lnTo>
                    <a:pt x="3494913" y="0"/>
                  </a:lnTo>
                  <a:close/>
                </a:path>
                <a:path w="4009390" h="9525">
                  <a:moveTo>
                    <a:pt x="3552050" y="0"/>
                  </a:moveTo>
                  <a:lnTo>
                    <a:pt x="3542525" y="0"/>
                  </a:lnTo>
                  <a:lnTo>
                    <a:pt x="3542525" y="9525"/>
                  </a:lnTo>
                  <a:lnTo>
                    <a:pt x="3552050" y="9525"/>
                  </a:lnTo>
                  <a:lnTo>
                    <a:pt x="3552050" y="0"/>
                  </a:lnTo>
                  <a:close/>
                </a:path>
                <a:path w="4009390" h="9525">
                  <a:moveTo>
                    <a:pt x="3609187" y="0"/>
                  </a:moveTo>
                  <a:lnTo>
                    <a:pt x="3599662" y="0"/>
                  </a:lnTo>
                  <a:lnTo>
                    <a:pt x="3599662" y="9525"/>
                  </a:lnTo>
                  <a:lnTo>
                    <a:pt x="3609187" y="9525"/>
                  </a:lnTo>
                  <a:lnTo>
                    <a:pt x="3609187" y="0"/>
                  </a:lnTo>
                  <a:close/>
                </a:path>
                <a:path w="4009390" h="9525">
                  <a:moveTo>
                    <a:pt x="3666325" y="0"/>
                  </a:moveTo>
                  <a:lnTo>
                    <a:pt x="3656800" y="0"/>
                  </a:lnTo>
                  <a:lnTo>
                    <a:pt x="3656800" y="9525"/>
                  </a:lnTo>
                  <a:lnTo>
                    <a:pt x="3666325" y="9525"/>
                  </a:lnTo>
                  <a:lnTo>
                    <a:pt x="3666325" y="0"/>
                  </a:lnTo>
                  <a:close/>
                </a:path>
                <a:path w="4009390" h="9525">
                  <a:moveTo>
                    <a:pt x="3723462" y="0"/>
                  </a:moveTo>
                  <a:lnTo>
                    <a:pt x="3713937" y="0"/>
                  </a:lnTo>
                  <a:lnTo>
                    <a:pt x="3713937" y="9525"/>
                  </a:lnTo>
                  <a:lnTo>
                    <a:pt x="3723462" y="9525"/>
                  </a:lnTo>
                  <a:lnTo>
                    <a:pt x="3723462" y="0"/>
                  </a:lnTo>
                  <a:close/>
                </a:path>
                <a:path w="4009390" h="9525">
                  <a:moveTo>
                    <a:pt x="3780599" y="0"/>
                  </a:moveTo>
                  <a:lnTo>
                    <a:pt x="3771074" y="0"/>
                  </a:lnTo>
                  <a:lnTo>
                    <a:pt x="3771074" y="9525"/>
                  </a:lnTo>
                  <a:lnTo>
                    <a:pt x="3780599" y="9525"/>
                  </a:lnTo>
                  <a:lnTo>
                    <a:pt x="3780599" y="0"/>
                  </a:lnTo>
                  <a:close/>
                </a:path>
                <a:path w="4009390" h="9525">
                  <a:moveTo>
                    <a:pt x="3837736" y="0"/>
                  </a:moveTo>
                  <a:lnTo>
                    <a:pt x="3828211" y="0"/>
                  </a:lnTo>
                  <a:lnTo>
                    <a:pt x="3828211" y="9525"/>
                  </a:lnTo>
                  <a:lnTo>
                    <a:pt x="3837736" y="9525"/>
                  </a:lnTo>
                  <a:lnTo>
                    <a:pt x="3837736" y="0"/>
                  </a:lnTo>
                  <a:close/>
                </a:path>
                <a:path w="4009390" h="9525">
                  <a:moveTo>
                    <a:pt x="3894874" y="0"/>
                  </a:moveTo>
                  <a:lnTo>
                    <a:pt x="3885349" y="0"/>
                  </a:lnTo>
                  <a:lnTo>
                    <a:pt x="3885349" y="9525"/>
                  </a:lnTo>
                  <a:lnTo>
                    <a:pt x="3894874" y="9525"/>
                  </a:lnTo>
                  <a:lnTo>
                    <a:pt x="3894874" y="0"/>
                  </a:lnTo>
                  <a:close/>
                </a:path>
                <a:path w="4009390" h="9525">
                  <a:moveTo>
                    <a:pt x="3952011" y="0"/>
                  </a:moveTo>
                  <a:lnTo>
                    <a:pt x="3942486" y="0"/>
                  </a:lnTo>
                  <a:lnTo>
                    <a:pt x="3942486" y="9525"/>
                  </a:lnTo>
                  <a:lnTo>
                    <a:pt x="3952011" y="9525"/>
                  </a:lnTo>
                  <a:lnTo>
                    <a:pt x="3952011" y="0"/>
                  </a:lnTo>
                  <a:close/>
                </a:path>
                <a:path w="4009390" h="9525">
                  <a:moveTo>
                    <a:pt x="4009148" y="0"/>
                  </a:moveTo>
                  <a:lnTo>
                    <a:pt x="3999623" y="0"/>
                  </a:lnTo>
                  <a:lnTo>
                    <a:pt x="3999623" y="9525"/>
                  </a:lnTo>
                  <a:lnTo>
                    <a:pt x="4009148" y="9525"/>
                  </a:lnTo>
                  <a:lnTo>
                    <a:pt x="400914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173607" y="4577067"/>
              <a:ext cx="8694420" cy="641350"/>
            </a:xfrm>
            <a:custGeom>
              <a:avLst/>
              <a:gdLst/>
              <a:ahLst/>
              <a:cxnLst/>
              <a:rect l="l" t="t" r="r" b="b"/>
              <a:pathLst>
                <a:path w="8694420" h="64135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8694420" h="641350">
                  <a:moveTo>
                    <a:pt x="66662" y="0"/>
                  </a:moveTo>
                  <a:lnTo>
                    <a:pt x="57137" y="0"/>
                  </a:lnTo>
                  <a:lnTo>
                    <a:pt x="57137" y="9537"/>
                  </a:lnTo>
                  <a:lnTo>
                    <a:pt x="66662" y="9537"/>
                  </a:lnTo>
                  <a:lnTo>
                    <a:pt x="66662" y="0"/>
                  </a:lnTo>
                  <a:close/>
                </a:path>
                <a:path w="8694420" h="641350">
                  <a:moveTo>
                    <a:pt x="123799" y="0"/>
                  </a:moveTo>
                  <a:lnTo>
                    <a:pt x="114274" y="0"/>
                  </a:lnTo>
                  <a:lnTo>
                    <a:pt x="114274" y="9537"/>
                  </a:lnTo>
                  <a:lnTo>
                    <a:pt x="123799" y="9537"/>
                  </a:lnTo>
                  <a:lnTo>
                    <a:pt x="123799" y="0"/>
                  </a:lnTo>
                  <a:close/>
                </a:path>
                <a:path w="8694420" h="641350">
                  <a:moveTo>
                    <a:pt x="180936" y="0"/>
                  </a:moveTo>
                  <a:lnTo>
                    <a:pt x="171411" y="0"/>
                  </a:lnTo>
                  <a:lnTo>
                    <a:pt x="171411" y="9537"/>
                  </a:lnTo>
                  <a:lnTo>
                    <a:pt x="180936" y="9537"/>
                  </a:lnTo>
                  <a:lnTo>
                    <a:pt x="180936" y="0"/>
                  </a:lnTo>
                  <a:close/>
                </a:path>
                <a:path w="8694420" h="641350">
                  <a:moveTo>
                    <a:pt x="238074" y="0"/>
                  </a:moveTo>
                  <a:lnTo>
                    <a:pt x="228549" y="0"/>
                  </a:lnTo>
                  <a:lnTo>
                    <a:pt x="228549" y="9537"/>
                  </a:lnTo>
                  <a:lnTo>
                    <a:pt x="238074" y="9537"/>
                  </a:lnTo>
                  <a:lnTo>
                    <a:pt x="238074" y="0"/>
                  </a:lnTo>
                  <a:close/>
                </a:path>
                <a:path w="8694420" h="641350">
                  <a:moveTo>
                    <a:pt x="866584" y="0"/>
                  </a:moveTo>
                  <a:lnTo>
                    <a:pt x="857059" y="0"/>
                  </a:lnTo>
                  <a:lnTo>
                    <a:pt x="857059" y="9537"/>
                  </a:lnTo>
                  <a:lnTo>
                    <a:pt x="866584" y="9537"/>
                  </a:lnTo>
                  <a:lnTo>
                    <a:pt x="866584" y="0"/>
                  </a:lnTo>
                  <a:close/>
                </a:path>
                <a:path w="8694420" h="641350">
                  <a:moveTo>
                    <a:pt x="923721" y="0"/>
                  </a:moveTo>
                  <a:lnTo>
                    <a:pt x="914196" y="0"/>
                  </a:lnTo>
                  <a:lnTo>
                    <a:pt x="914196" y="9537"/>
                  </a:lnTo>
                  <a:lnTo>
                    <a:pt x="923721" y="9537"/>
                  </a:lnTo>
                  <a:lnTo>
                    <a:pt x="923721" y="0"/>
                  </a:lnTo>
                  <a:close/>
                </a:path>
                <a:path w="8694420" h="641350">
                  <a:moveTo>
                    <a:pt x="1552232" y="0"/>
                  </a:moveTo>
                  <a:lnTo>
                    <a:pt x="1542707" y="0"/>
                  </a:lnTo>
                  <a:lnTo>
                    <a:pt x="1542707" y="9537"/>
                  </a:lnTo>
                  <a:lnTo>
                    <a:pt x="1552232" y="9537"/>
                  </a:lnTo>
                  <a:lnTo>
                    <a:pt x="1552232" y="0"/>
                  </a:lnTo>
                  <a:close/>
                </a:path>
                <a:path w="8694420" h="641350">
                  <a:moveTo>
                    <a:pt x="1609369" y="0"/>
                  </a:moveTo>
                  <a:lnTo>
                    <a:pt x="1599844" y="0"/>
                  </a:lnTo>
                  <a:lnTo>
                    <a:pt x="1599844" y="9537"/>
                  </a:lnTo>
                  <a:lnTo>
                    <a:pt x="1609369" y="9537"/>
                  </a:lnTo>
                  <a:lnTo>
                    <a:pt x="1609369" y="0"/>
                  </a:lnTo>
                  <a:close/>
                </a:path>
                <a:path w="8694420" h="641350">
                  <a:moveTo>
                    <a:pt x="2237879" y="0"/>
                  </a:moveTo>
                  <a:lnTo>
                    <a:pt x="2228367" y="0"/>
                  </a:lnTo>
                  <a:lnTo>
                    <a:pt x="2228367" y="9537"/>
                  </a:lnTo>
                  <a:lnTo>
                    <a:pt x="2237879" y="9537"/>
                  </a:lnTo>
                  <a:lnTo>
                    <a:pt x="2237879" y="0"/>
                  </a:lnTo>
                  <a:close/>
                </a:path>
                <a:path w="8694420" h="641350">
                  <a:moveTo>
                    <a:pt x="2295017" y="0"/>
                  </a:moveTo>
                  <a:lnTo>
                    <a:pt x="2285504" y="0"/>
                  </a:lnTo>
                  <a:lnTo>
                    <a:pt x="2285504" y="9537"/>
                  </a:lnTo>
                  <a:lnTo>
                    <a:pt x="2295017" y="9537"/>
                  </a:lnTo>
                  <a:lnTo>
                    <a:pt x="2295017" y="0"/>
                  </a:lnTo>
                  <a:close/>
                </a:path>
                <a:path w="8694420" h="641350">
                  <a:moveTo>
                    <a:pt x="2346706" y="0"/>
                  </a:moveTo>
                  <a:lnTo>
                    <a:pt x="2342642" y="0"/>
                  </a:lnTo>
                  <a:lnTo>
                    <a:pt x="2342642" y="9537"/>
                  </a:lnTo>
                  <a:lnTo>
                    <a:pt x="2346706" y="9537"/>
                  </a:lnTo>
                  <a:lnTo>
                    <a:pt x="2346706" y="0"/>
                  </a:lnTo>
                  <a:close/>
                </a:path>
                <a:path w="8694420" h="641350">
                  <a:moveTo>
                    <a:pt x="2752128" y="0"/>
                  </a:moveTo>
                  <a:lnTo>
                    <a:pt x="2742603" y="0"/>
                  </a:lnTo>
                  <a:lnTo>
                    <a:pt x="2742603" y="9537"/>
                  </a:lnTo>
                  <a:lnTo>
                    <a:pt x="2752128" y="9537"/>
                  </a:lnTo>
                  <a:lnTo>
                    <a:pt x="2752128" y="0"/>
                  </a:lnTo>
                  <a:close/>
                </a:path>
                <a:path w="8694420" h="641350">
                  <a:moveTo>
                    <a:pt x="2809265" y="0"/>
                  </a:moveTo>
                  <a:lnTo>
                    <a:pt x="2799740" y="0"/>
                  </a:lnTo>
                  <a:lnTo>
                    <a:pt x="2799740" y="9537"/>
                  </a:lnTo>
                  <a:lnTo>
                    <a:pt x="2809265" y="9537"/>
                  </a:lnTo>
                  <a:lnTo>
                    <a:pt x="2809265" y="0"/>
                  </a:lnTo>
                  <a:close/>
                </a:path>
                <a:path w="8694420" h="641350">
                  <a:moveTo>
                    <a:pt x="2866402" y="0"/>
                  </a:moveTo>
                  <a:lnTo>
                    <a:pt x="2856877" y="0"/>
                  </a:lnTo>
                  <a:lnTo>
                    <a:pt x="2856877" y="9537"/>
                  </a:lnTo>
                  <a:lnTo>
                    <a:pt x="2866402" y="9537"/>
                  </a:lnTo>
                  <a:lnTo>
                    <a:pt x="2866402" y="0"/>
                  </a:lnTo>
                  <a:close/>
                </a:path>
                <a:path w="8694420" h="641350">
                  <a:moveTo>
                    <a:pt x="2923540" y="0"/>
                  </a:moveTo>
                  <a:lnTo>
                    <a:pt x="2914015" y="0"/>
                  </a:lnTo>
                  <a:lnTo>
                    <a:pt x="2914015" y="9537"/>
                  </a:lnTo>
                  <a:lnTo>
                    <a:pt x="2923540" y="9537"/>
                  </a:lnTo>
                  <a:lnTo>
                    <a:pt x="2923540" y="0"/>
                  </a:lnTo>
                  <a:close/>
                </a:path>
                <a:path w="8694420" h="641350">
                  <a:moveTo>
                    <a:pt x="2980677" y="0"/>
                  </a:moveTo>
                  <a:lnTo>
                    <a:pt x="2971152" y="0"/>
                  </a:lnTo>
                  <a:lnTo>
                    <a:pt x="2971152" y="9537"/>
                  </a:lnTo>
                  <a:lnTo>
                    <a:pt x="2980677" y="9537"/>
                  </a:lnTo>
                  <a:lnTo>
                    <a:pt x="2980677" y="0"/>
                  </a:lnTo>
                  <a:close/>
                </a:path>
                <a:path w="8694420" h="641350">
                  <a:moveTo>
                    <a:pt x="3036913" y="0"/>
                  </a:moveTo>
                  <a:lnTo>
                    <a:pt x="3028289" y="0"/>
                  </a:lnTo>
                  <a:lnTo>
                    <a:pt x="3028289" y="9537"/>
                  </a:lnTo>
                  <a:lnTo>
                    <a:pt x="3036913" y="9537"/>
                  </a:lnTo>
                  <a:lnTo>
                    <a:pt x="3036913" y="0"/>
                  </a:lnTo>
                  <a:close/>
                </a:path>
                <a:path w="8694420" h="641350">
                  <a:moveTo>
                    <a:pt x="3437775" y="0"/>
                  </a:moveTo>
                  <a:lnTo>
                    <a:pt x="3428250" y="0"/>
                  </a:lnTo>
                  <a:lnTo>
                    <a:pt x="3428250" y="3975"/>
                  </a:lnTo>
                  <a:lnTo>
                    <a:pt x="3437775" y="3975"/>
                  </a:lnTo>
                  <a:lnTo>
                    <a:pt x="3437775" y="0"/>
                  </a:lnTo>
                  <a:close/>
                </a:path>
                <a:path w="8694420" h="641350">
                  <a:moveTo>
                    <a:pt x="3494913" y="0"/>
                  </a:moveTo>
                  <a:lnTo>
                    <a:pt x="3485388" y="0"/>
                  </a:lnTo>
                  <a:lnTo>
                    <a:pt x="3485388" y="3975"/>
                  </a:lnTo>
                  <a:lnTo>
                    <a:pt x="3494913" y="3975"/>
                  </a:lnTo>
                  <a:lnTo>
                    <a:pt x="3494913" y="0"/>
                  </a:lnTo>
                  <a:close/>
                </a:path>
                <a:path w="8694420" h="641350">
                  <a:moveTo>
                    <a:pt x="3552050" y="0"/>
                  </a:moveTo>
                  <a:lnTo>
                    <a:pt x="3542525" y="0"/>
                  </a:lnTo>
                  <a:lnTo>
                    <a:pt x="3542525" y="3975"/>
                  </a:lnTo>
                  <a:lnTo>
                    <a:pt x="3552050" y="3975"/>
                  </a:lnTo>
                  <a:lnTo>
                    <a:pt x="3552050" y="0"/>
                  </a:lnTo>
                  <a:close/>
                </a:path>
                <a:path w="8694420" h="641350">
                  <a:moveTo>
                    <a:pt x="3609187" y="0"/>
                  </a:moveTo>
                  <a:lnTo>
                    <a:pt x="3599662" y="0"/>
                  </a:lnTo>
                  <a:lnTo>
                    <a:pt x="3599662" y="9537"/>
                  </a:lnTo>
                  <a:lnTo>
                    <a:pt x="3609187" y="9537"/>
                  </a:lnTo>
                  <a:lnTo>
                    <a:pt x="3609187" y="0"/>
                  </a:lnTo>
                  <a:close/>
                </a:path>
                <a:path w="8694420" h="641350">
                  <a:moveTo>
                    <a:pt x="3666325" y="0"/>
                  </a:moveTo>
                  <a:lnTo>
                    <a:pt x="3656800" y="0"/>
                  </a:lnTo>
                  <a:lnTo>
                    <a:pt x="3656800" y="9537"/>
                  </a:lnTo>
                  <a:lnTo>
                    <a:pt x="3666325" y="9537"/>
                  </a:lnTo>
                  <a:lnTo>
                    <a:pt x="3666325" y="0"/>
                  </a:lnTo>
                  <a:close/>
                </a:path>
                <a:path w="8694420" h="641350">
                  <a:moveTo>
                    <a:pt x="3723462" y="0"/>
                  </a:moveTo>
                  <a:lnTo>
                    <a:pt x="3713937" y="0"/>
                  </a:lnTo>
                  <a:lnTo>
                    <a:pt x="3713937" y="9537"/>
                  </a:lnTo>
                  <a:lnTo>
                    <a:pt x="3723462" y="9537"/>
                  </a:lnTo>
                  <a:lnTo>
                    <a:pt x="3723462" y="0"/>
                  </a:lnTo>
                  <a:close/>
                </a:path>
                <a:path w="8694420" h="641350">
                  <a:moveTo>
                    <a:pt x="4123423" y="0"/>
                  </a:moveTo>
                  <a:lnTo>
                    <a:pt x="4113898" y="0"/>
                  </a:lnTo>
                  <a:lnTo>
                    <a:pt x="4113898" y="9537"/>
                  </a:lnTo>
                  <a:lnTo>
                    <a:pt x="4123423" y="9537"/>
                  </a:lnTo>
                  <a:lnTo>
                    <a:pt x="4123423" y="0"/>
                  </a:lnTo>
                  <a:close/>
                </a:path>
                <a:path w="8694420" h="641350">
                  <a:moveTo>
                    <a:pt x="4180560" y="0"/>
                  </a:moveTo>
                  <a:lnTo>
                    <a:pt x="4171035" y="0"/>
                  </a:lnTo>
                  <a:lnTo>
                    <a:pt x="4171035" y="9537"/>
                  </a:lnTo>
                  <a:lnTo>
                    <a:pt x="4180560" y="9537"/>
                  </a:lnTo>
                  <a:lnTo>
                    <a:pt x="4180560" y="0"/>
                  </a:lnTo>
                  <a:close/>
                </a:path>
                <a:path w="8694420" h="641350">
                  <a:moveTo>
                    <a:pt x="4237698" y="0"/>
                  </a:moveTo>
                  <a:lnTo>
                    <a:pt x="4228173" y="0"/>
                  </a:lnTo>
                  <a:lnTo>
                    <a:pt x="4228173" y="9537"/>
                  </a:lnTo>
                  <a:lnTo>
                    <a:pt x="4237698" y="9537"/>
                  </a:lnTo>
                  <a:lnTo>
                    <a:pt x="4237698" y="0"/>
                  </a:lnTo>
                  <a:close/>
                </a:path>
                <a:path w="8694420" h="641350">
                  <a:moveTo>
                    <a:pt x="4294835" y="0"/>
                  </a:moveTo>
                  <a:lnTo>
                    <a:pt x="4285310" y="0"/>
                  </a:lnTo>
                  <a:lnTo>
                    <a:pt x="4285310" y="9537"/>
                  </a:lnTo>
                  <a:lnTo>
                    <a:pt x="4294835" y="9537"/>
                  </a:lnTo>
                  <a:lnTo>
                    <a:pt x="4294835" y="0"/>
                  </a:lnTo>
                  <a:close/>
                </a:path>
                <a:path w="8694420" h="641350">
                  <a:moveTo>
                    <a:pt x="4351972" y="0"/>
                  </a:moveTo>
                  <a:lnTo>
                    <a:pt x="4342447" y="0"/>
                  </a:lnTo>
                  <a:lnTo>
                    <a:pt x="4342447" y="9537"/>
                  </a:lnTo>
                  <a:lnTo>
                    <a:pt x="4351972" y="9537"/>
                  </a:lnTo>
                  <a:lnTo>
                    <a:pt x="4351972" y="0"/>
                  </a:lnTo>
                  <a:close/>
                </a:path>
                <a:path w="8694420" h="641350">
                  <a:moveTo>
                    <a:pt x="4409110" y="0"/>
                  </a:moveTo>
                  <a:lnTo>
                    <a:pt x="4399585" y="0"/>
                  </a:lnTo>
                  <a:lnTo>
                    <a:pt x="4399585" y="9537"/>
                  </a:lnTo>
                  <a:lnTo>
                    <a:pt x="4409110" y="9537"/>
                  </a:lnTo>
                  <a:lnTo>
                    <a:pt x="4409110" y="0"/>
                  </a:lnTo>
                  <a:close/>
                </a:path>
                <a:path w="8694420" h="641350">
                  <a:moveTo>
                    <a:pt x="4637659" y="0"/>
                  </a:moveTo>
                  <a:lnTo>
                    <a:pt x="4628134" y="0"/>
                  </a:lnTo>
                  <a:lnTo>
                    <a:pt x="4628134" y="9537"/>
                  </a:lnTo>
                  <a:lnTo>
                    <a:pt x="4637659" y="9537"/>
                  </a:lnTo>
                  <a:lnTo>
                    <a:pt x="4637659" y="0"/>
                  </a:lnTo>
                  <a:close/>
                </a:path>
                <a:path w="8694420" h="641350">
                  <a:moveTo>
                    <a:pt x="4694796" y="0"/>
                  </a:moveTo>
                  <a:lnTo>
                    <a:pt x="4685271" y="0"/>
                  </a:lnTo>
                  <a:lnTo>
                    <a:pt x="4685271" y="9537"/>
                  </a:lnTo>
                  <a:lnTo>
                    <a:pt x="4694796" y="9537"/>
                  </a:lnTo>
                  <a:lnTo>
                    <a:pt x="4694796" y="0"/>
                  </a:lnTo>
                  <a:close/>
                </a:path>
                <a:path w="8694420" h="641350">
                  <a:moveTo>
                    <a:pt x="4751933" y="0"/>
                  </a:moveTo>
                  <a:lnTo>
                    <a:pt x="4742408" y="0"/>
                  </a:lnTo>
                  <a:lnTo>
                    <a:pt x="4742408" y="9537"/>
                  </a:lnTo>
                  <a:lnTo>
                    <a:pt x="4751933" y="9537"/>
                  </a:lnTo>
                  <a:lnTo>
                    <a:pt x="4751933" y="0"/>
                  </a:lnTo>
                  <a:close/>
                </a:path>
                <a:path w="8694420" h="641350">
                  <a:moveTo>
                    <a:pt x="4809071" y="0"/>
                  </a:moveTo>
                  <a:lnTo>
                    <a:pt x="4799546" y="0"/>
                  </a:lnTo>
                  <a:lnTo>
                    <a:pt x="4799546" y="9537"/>
                  </a:lnTo>
                  <a:lnTo>
                    <a:pt x="4809071" y="9537"/>
                  </a:lnTo>
                  <a:lnTo>
                    <a:pt x="4809071" y="0"/>
                  </a:lnTo>
                  <a:close/>
                </a:path>
                <a:path w="8694420" h="641350">
                  <a:moveTo>
                    <a:pt x="4866208" y="0"/>
                  </a:moveTo>
                  <a:lnTo>
                    <a:pt x="4856683" y="0"/>
                  </a:lnTo>
                  <a:lnTo>
                    <a:pt x="4856683" y="9537"/>
                  </a:lnTo>
                  <a:lnTo>
                    <a:pt x="4866208" y="9537"/>
                  </a:lnTo>
                  <a:lnTo>
                    <a:pt x="4866208" y="0"/>
                  </a:lnTo>
                  <a:close/>
                </a:path>
                <a:path w="8694420" h="641350">
                  <a:moveTo>
                    <a:pt x="4923345" y="0"/>
                  </a:moveTo>
                  <a:lnTo>
                    <a:pt x="4913820" y="0"/>
                  </a:lnTo>
                  <a:lnTo>
                    <a:pt x="4913820" y="9537"/>
                  </a:lnTo>
                  <a:lnTo>
                    <a:pt x="4923345" y="9537"/>
                  </a:lnTo>
                  <a:lnTo>
                    <a:pt x="4923345" y="0"/>
                  </a:lnTo>
                  <a:close/>
                </a:path>
                <a:path w="8694420" h="641350">
                  <a:moveTo>
                    <a:pt x="4980483" y="0"/>
                  </a:moveTo>
                  <a:lnTo>
                    <a:pt x="4970958" y="0"/>
                  </a:lnTo>
                  <a:lnTo>
                    <a:pt x="4970958" y="9537"/>
                  </a:lnTo>
                  <a:lnTo>
                    <a:pt x="4980483" y="9537"/>
                  </a:lnTo>
                  <a:lnTo>
                    <a:pt x="4980483" y="0"/>
                  </a:lnTo>
                  <a:close/>
                </a:path>
                <a:path w="8694420" h="641350">
                  <a:moveTo>
                    <a:pt x="5037620" y="0"/>
                  </a:moveTo>
                  <a:lnTo>
                    <a:pt x="5028095" y="0"/>
                  </a:lnTo>
                  <a:lnTo>
                    <a:pt x="5028095" y="9537"/>
                  </a:lnTo>
                  <a:lnTo>
                    <a:pt x="5037620" y="9537"/>
                  </a:lnTo>
                  <a:lnTo>
                    <a:pt x="5037620" y="0"/>
                  </a:lnTo>
                  <a:close/>
                </a:path>
                <a:path w="8694420" h="641350">
                  <a:moveTo>
                    <a:pt x="5094757" y="0"/>
                  </a:moveTo>
                  <a:lnTo>
                    <a:pt x="5085232" y="0"/>
                  </a:lnTo>
                  <a:lnTo>
                    <a:pt x="5085232" y="9537"/>
                  </a:lnTo>
                  <a:lnTo>
                    <a:pt x="5094757" y="9537"/>
                  </a:lnTo>
                  <a:lnTo>
                    <a:pt x="5094757" y="0"/>
                  </a:lnTo>
                  <a:close/>
                </a:path>
                <a:path w="8694420" h="641350">
                  <a:moveTo>
                    <a:pt x="5494718" y="0"/>
                  </a:moveTo>
                  <a:lnTo>
                    <a:pt x="5485193" y="0"/>
                  </a:lnTo>
                  <a:lnTo>
                    <a:pt x="5485193" y="9537"/>
                  </a:lnTo>
                  <a:lnTo>
                    <a:pt x="5494718" y="9537"/>
                  </a:lnTo>
                  <a:lnTo>
                    <a:pt x="5494718" y="0"/>
                  </a:lnTo>
                  <a:close/>
                </a:path>
                <a:path w="8694420" h="641350">
                  <a:moveTo>
                    <a:pt x="5551856" y="0"/>
                  </a:moveTo>
                  <a:lnTo>
                    <a:pt x="5542331" y="0"/>
                  </a:lnTo>
                  <a:lnTo>
                    <a:pt x="5542331" y="9537"/>
                  </a:lnTo>
                  <a:lnTo>
                    <a:pt x="5551856" y="9537"/>
                  </a:lnTo>
                  <a:lnTo>
                    <a:pt x="5551856" y="0"/>
                  </a:lnTo>
                  <a:close/>
                </a:path>
                <a:path w="8694420" h="641350">
                  <a:moveTo>
                    <a:pt x="5608993" y="0"/>
                  </a:moveTo>
                  <a:lnTo>
                    <a:pt x="5599468" y="0"/>
                  </a:lnTo>
                  <a:lnTo>
                    <a:pt x="5599468" y="9537"/>
                  </a:lnTo>
                  <a:lnTo>
                    <a:pt x="5608993" y="9537"/>
                  </a:lnTo>
                  <a:lnTo>
                    <a:pt x="5608993" y="0"/>
                  </a:lnTo>
                  <a:close/>
                </a:path>
                <a:path w="8694420" h="641350">
                  <a:moveTo>
                    <a:pt x="5666130" y="0"/>
                  </a:moveTo>
                  <a:lnTo>
                    <a:pt x="5656605" y="0"/>
                  </a:lnTo>
                  <a:lnTo>
                    <a:pt x="5656605" y="9537"/>
                  </a:lnTo>
                  <a:lnTo>
                    <a:pt x="5666130" y="9537"/>
                  </a:lnTo>
                  <a:lnTo>
                    <a:pt x="5666130" y="0"/>
                  </a:lnTo>
                  <a:close/>
                </a:path>
                <a:path w="8694420" h="641350">
                  <a:moveTo>
                    <a:pt x="5723267" y="0"/>
                  </a:moveTo>
                  <a:lnTo>
                    <a:pt x="5713742" y="0"/>
                  </a:lnTo>
                  <a:lnTo>
                    <a:pt x="5713742" y="9537"/>
                  </a:lnTo>
                  <a:lnTo>
                    <a:pt x="5723267" y="9537"/>
                  </a:lnTo>
                  <a:lnTo>
                    <a:pt x="5723267" y="0"/>
                  </a:lnTo>
                  <a:close/>
                </a:path>
                <a:path w="8694420" h="641350">
                  <a:moveTo>
                    <a:pt x="5780405" y="0"/>
                  </a:moveTo>
                  <a:lnTo>
                    <a:pt x="5770880" y="0"/>
                  </a:lnTo>
                  <a:lnTo>
                    <a:pt x="5770880" y="9537"/>
                  </a:lnTo>
                  <a:lnTo>
                    <a:pt x="5780405" y="9537"/>
                  </a:lnTo>
                  <a:lnTo>
                    <a:pt x="5780405" y="0"/>
                  </a:lnTo>
                  <a:close/>
                </a:path>
                <a:path w="8694420" h="641350">
                  <a:moveTo>
                    <a:pt x="6008954" y="0"/>
                  </a:moveTo>
                  <a:lnTo>
                    <a:pt x="5999442" y="0"/>
                  </a:lnTo>
                  <a:lnTo>
                    <a:pt x="5999442" y="9537"/>
                  </a:lnTo>
                  <a:lnTo>
                    <a:pt x="6008954" y="9537"/>
                  </a:lnTo>
                  <a:lnTo>
                    <a:pt x="6008954" y="0"/>
                  </a:lnTo>
                  <a:close/>
                </a:path>
                <a:path w="8694420" h="641350">
                  <a:moveTo>
                    <a:pt x="6066091" y="0"/>
                  </a:moveTo>
                  <a:lnTo>
                    <a:pt x="6056579" y="0"/>
                  </a:lnTo>
                  <a:lnTo>
                    <a:pt x="6056579" y="9537"/>
                  </a:lnTo>
                  <a:lnTo>
                    <a:pt x="6066091" y="9537"/>
                  </a:lnTo>
                  <a:lnTo>
                    <a:pt x="6066091" y="0"/>
                  </a:lnTo>
                  <a:close/>
                </a:path>
                <a:path w="8694420" h="641350">
                  <a:moveTo>
                    <a:pt x="6123229" y="0"/>
                  </a:moveTo>
                  <a:lnTo>
                    <a:pt x="6113716" y="0"/>
                  </a:lnTo>
                  <a:lnTo>
                    <a:pt x="6113716" y="9537"/>
                  </a:lnTo>
                  <a:lnTo>
                    <a:pt x="6123229" y="9537"/>
                  </a:lnTo>
                  <a:lnTo>
                    <a:pt x="6123229" y="0"/>
                  </a:lnTo>
                  <a:close/>
                </a:path>
                <a:path w="8694420" h="641350">
                  <a:moveTo>
                    <a:pt x="6180366" y="0"/>
                  </a:moveTo>
                  <a:lnTo>
                    <a:pt x="6170854" y="0"/>
                  </a:lnTo>
                  <a:lnTo>
                    <a:pt x="6170854" y="9537"/>
                  </a:lnTo>
                  <a:lnTo>
                    <a:pt x="6180366" y="9537"/>
                  </a:lnTo>
                  <a:lnTo>
                    <a:pt x="6180366" y="0"/>
                  </a:lnTo>
                  <a:close/>
                </a:path>
                <a:path w="8694420" h="641350">
                  <a:moveTo>
                    <a:pt x="6237503" y="0"/>
                  </a:moveTo>
                  <a:lnTo>
                    <a:pt x="6227991" y="0"/>
                  </a:lnTo>
                  <a:lnTo>
                    <a:pt x="6227991" y="9537"/>
                  </a:lnTo>
                  <a:lnTo>
                    <a:pt x="6237503" y="9537"/>
                  </a:lnTo>
                  <a:lnTo>
                    <a:pt x="6237503" y="0"/>
                  </a:lnTo>
                  <a:close/>
                </a:path>
                <a:path w="8694420" h="641350">
                  <a:moveTo>
                    <a:pt x="6294640" y="0"/>
                  </a:moveTo>
                  <a:lnTo>
                    <a:pt x="6285128" y="0"/>
                  </a:lnTo>
                  <a:lnTo>
                    <a:pt x="6285128" y="9537"/>
                  </a:lnTo>
                  <a:lnTo>
                    <a:pt x="6294640" y="9537"/>
                  </a:lnTo>
                  <a:lnTo>
                    <a:pt x="6294640" y="0"/>
                  </a:lnTo>
                  <a:close/>
                </a:path>
                <a:path w="8694420" h="641350">
                  <a:moveTo>
                    <a:pt x="6351778" y="0"/>
                  </a:moveTo>
                  <a:lnTo>
                    <a:pt x="6342266" y="0"/>
                  </a:lnTo>
                  <a:lnTo>
                    <a:pt x="6342266" y="9537"/>
                  </a:lnTo>
                  <a:lnTo>
                    <a:pt x="6351778" y="9537"/>
                  </a:lnTo>
                  <a:lnTo>
                    <a:pt x="6351778" y="0"/>
                  </a:lnTo>
                  <a:close/>
                </a:path>
                <a:path w="8694420" h="641350">
                  <a:moveTo>
                    <a:pt x="6408915" y="0"/>
                  </a:moveTo>
                  <a:lnTo>
                    <a:pt x="6399403" y="0"/>
                  </a:lnTo>
                  <a:lnTo>
                    <a:pt x="6399403" y="9537"/>
                  </a:lnTo>
                  <a:lnTo>
                    <a:pt x="6408915" y="9537"/>
                  </a:lnTo>
                  <a:lnTo>
                    <a:pt x="6408915" y="0"/>
                  </a:lnTo>
                  <a:close/>
                </a:path>
                <a:path w="8694420" h="641350">
                  <a:moveTo>
                    <a:pt x="6466052" y="0"/>
                  </a:moveTo>
                  <a:lnTo>
                    <a:pt x="6456540" y="0"/>
                  </a:lnTo>
                  <a:lnTo>
                    <a:pt x="6456540" y="9537"/>
                  </a:lnTo>
                  <a:lnTo>
                    <a:pt x="6466052" y="9537"/>
                  </a:lnTo>
                  <a:lnTo>
                    <a:pt x="6466052" y="0"/>
                  </a:lnTo>
                  <a:close/>
                </a:path>
                <a:path w="8694420" h="641350">
                  <a:moveTo>
                    <a:pt x="6523190" y="0"/>
                  </a:moveTo>
                  <a:lnTo>
                    <a:pt x="6513677" y="0"/>
                  </a:lnTo>
                  <a:lnTo>
                    <a:pt x="6513677" y="9537"/>
                  </a:lnTo>
                  <a:lnTo>
                    <a:pt x="6523190" y="9537"/>
                  </a:lnTo>
                  <a:lnTo>
                    <a:pt x="6523190" y="0"/>
                  </a:lnTo>
                  <a:close/>
                </a:path>
                <a:path w="8694420" h="641350">
                  <a:moveTo>
                    <a:pt x="6580327" y="0"/>
                  </a:moveTo>
                  <a:lnTo>
                    <a:pt x="6570815" y="0"/>
                  </a:lnTo>
                  <a:lnTo>
                    <a:pt x="6570815" y="9537"/>
                  </a:lnTo>
                  <a:lnTo>
                    <a:pt x="6580327" y="9537"/>
                  </a:lnTo>
                  <a:lnTo>
                    <a:pt x="6580327" y="0"/>
                  </a:lnTo>
                  <a:close/>
                </a:path>
                <a:path w="8694420" h="641350">
                  <a:moveTo>
                    <a:pt x="6637464" y="0"/>
                  </a:moveTo>
                  <a:lnTo>
                    <a:pt x="6627952" y="0"/>
                  </a:lnTo>
                  <a:lnTo>
                    <a:pt x="6627952" y="9537"/>
                  </a:lnTo>
                  <a:lnTo>
                    <a:pt x="6637464" y="9537"/>
                  </a:lnTo>
                  <a:lnTo>
                    <a:pt x="6637464" y="0"/>
                  </a:lnTo>
                  <a:close/>
                </a:path>
                <a:path w="8694420" h="641350">
                  <a:moveTo>
                    <a:pt x="6694614" y="0"/>
                  </a:moveTo>
                  <a:lnTo>
                    <a:pt x="6685089" y="0"/>
                  </a:lnTo>
                  <a:lnTo>
                    <a:pt x="6685089" y="9537"/>
                  </a:lnTo>
                  <a:lnTo>
                    <a:pt x="6694614" y="9537"/>
                  </a:lnTo>
                  <a:lnTo>
                    <a:pt x="6694614" y="0"/>
                  </a:lnTo>
                  <a:close/>
                </a:path>
                <a:path w="8694420" h="641350">
                  <a:moveTo>
                    <a:pt x="8008772" y="631329"/>
                  </a:moveTo>
                  <a:lnTo>
                    <a:pt x="7999247" y="631329"/>
                  </a:lnTo>
                  <a:lnTo>
                    <a:pt x="7999247" y="640854"/>
                  </a:lnTo>
                  <a:lnTo>
                    <a:pt x="8008772" y="640854"/>
                  </a:lnTo>
                  <a:lnTo>
                    <a:pt x="8008772" y="631329"/>
                  </a:lnTo>
                  <a:close/>
                </a:path>
                <a:path w="8694420" h="641350">
                  <a:moveTo>
                    <a:pt x="8065910" y="631329"/>
                  </a:moveTo>
                  <a:lnTo>
                    <a:pt x="8056385" y="631329"/>
                  </a:lnTo>
                  <a:lnTo>
                    <a:pt x="8056385" y="640854"/>
                  </a:lnTo>
                  <a:lnTo>
                    <a:pt x="8065910" y="640854"/>
                  </a:lnTo>
                  <a:lnTo>
                    <a:pt x="8065910" y="631329"/>
                  </a:lnTo>
                  <a:close/>
                </a:path>
                <a:path w="8694420" h="641350">
                  <a:moveTo>
                    <a:pt x="8123047" y="631329"/>
                  </a:moveTo>
                  <a:lnTo>
                    <a:pt x="8113522" y="631329"/>
                  </a:lnTo>
                  <a:lnTo>
                    <a:pt x="8113522" y="640854"/>
                  </a:lnTo>
                  <a:lnTo>
                    <a:pt x="8123047" y="640854"/>
                  </a:lnTo>
                  <a:lnTo>
                    <a:pt x="8123047" y="631329"/>
                  </a:lnTo>
                  <a:close/>
                </a:path>
                <a:path w="8694420" h="641350">
                  <a:moveTo>
                    <a:pt x="8180184" y="631329"/>
                  </a:moveTo>
                  <a:lnTo>
                    <a:pt x="8170659" y="631329"/>
                  </a:lnTo>
                  <a:lnTo>
                    <a:pt x="8170659" y="640854"/>
                  </a:lnTo>
                  <a:lnTo>
                    <a:pt x="8180184" y="640854"/>
                  </a:lnTo>
                  <a:lnTo>
                    <a:pt x="8180184" y="631329"/>
                  </a:lnTo>
                  <a:close/>
                </a:path>
                <a:path w="8694420" h="641350">
                  <a:moveTo>
                    <a:pt x="8237321" y="631329"/>
                  </a:moveTo>
                  <a:lnTo>
                    <a:pt x="8227796" y="631329"/>
                  </a:lnTo>
                  <a:lnTo>
                    <a:pt x="8227796" y="640854"/>
                  </a:lnTo>
                  <a:lnTo>
                    <a:pt x="8237321" y="640854"/>
                  </a:lnTo>
                  <a:lnTo>
                    <a:pt x="8237321" y="631329"/>
                  </a:lnTo>
                  <a:close/>
                </a:path>
                <a:path w="8694420" h="641350">
                  <a:moveTo>
                    <a:pt x="8294459" y="631329"/>
                  </a:moveTo>
                  <a:lnTo>
                    <a:pt x="8284934" y="631329"/>
                  </a:lnTo>
                  <a:lnTo>
                    <a:pt x="8284934" y="640854"/>
                  </a:lnTo>
                  <a:lnTo>
                    <a:pt x="8294459" y="640854"/>
                  </a:lnTo>
                  <a:lnTo>
                    <a:pt x="8294459" y="631329"/>
                  </a:lnTo>
                  <a:close/>
                </a:path>
                <a:path w="8694420" h="641350">
                  <a:moveTo>
                    <a:pt x="8351596" y="631329"/>
                  </a:moveTo>
                  <a:lnTo>
                    <a:pt x="8342071" y="631329"/>
                  </a:lnTo>
                  <a:lnTo>
                    <a:pt x="8342071" y="640854"/>
                  </a:lnTo>
                  <a:lnTo>
                    <a:pt x="8351596" y="640854"/>
                  </a:lnTo>
                  <a:lnTo>
                    <a:pt x="8351596" y="631329"/>
                  </a:lnTo>
                  <a:close/>
                </a:path>
                <a:path w="8694420" h="641350">
                  <a:moveTo>
                    <a:pt x="8408733" y="631329"/>
                  </a:moveTo>
                  <a:lnTo>
                    <a:pt x="8399208" y="631329"/>
                  </a:lnTo>
                  <a:lnTo>
                    <a:pt x="8399208" y="640854"/>
                  </a:lnTo>
                  <a:lnTo>
                    <a:pt x="8408733" y="640854"/>
                  </a:lnTo>
                  <a:lnTo>
                    <a:pt x="8408733" y="631329"/>
                  </a:lnTo>
                  <a:close/>
                </a:path>
                <a:path w="8694420" h="641350">
                  <a:moveTo>
                    <a:pt x="8465871" y="631329"/>
                  </a:moveTo>
                  <a:lnTo>
                    <a:pt x="8456346" y="631329"/>
                  </a:lnTo>
                  <a:lnTo>
                    <a:pt x="8456346" y="640854"/>
                  </a:lnTo>
                  <a:lnTo>
                    <a:pt x="8465871" y="640854"/>
                  </a:lnTo>
                  <a:lnTo>
                    <a:pt x="8465871" y="631329"/>
                  </a:lnTo>
                  <a:close/>
                </a:path>
                <a:path w="8694420" h="641350">
                  <a:moveTo>
                    <a:pt x="8523008" y="631329"/>
                  </a:moveTo>
                  <a:lnTo>
                    <a:pt x="8513483" y="631329"/>
                  </a:lnTo>
                  <a:lnTo>
                    <a:pt x="8513483" y="640854"/>
                  </a:lnTo>
                  <a:lnTo>
                    <a:pt x="8523008" y="640854"/>
                  </a:lnTo>
                  <a:lnTo>
                    <a:pt x="8523008" y="631329"/>
                  </a:lnTo>
                  <a:close/>
                </a:path>
                <a:path w="8694420" h="641350">
                  <a:moveTo>
                    <a:pt x="8580145" y="631329"/>
                  </a:moveTo>
                  <a:lnTo>
                    <a:pt x="8570620" y="631329"/>
                  </a:lnTo>
                  <a:lnTo>
                    <a:pt x="8570620" y="640854"/>
                  </a:lnTo>
                  <a:lnTo>
                    <a:pt x="8580145" y="640854"/>
                  </a:lnTo>
                  <a:lnTo>
                    <a:pt x="8580145" y="631329"/>
                  </a:lnTo>
                  <a:close/>
                </a:path>
                <a:path w="8694420" h="641350">
                  <a:moveTo>
                    <a:pt x="8637283" y="631329"/>
                  </a:moveTo>
                  <a:lnTo>
                    <a:pt x="8627758" y="631329"/>
                  </a:lnTo>
                  <a:lnTo>
                    <a:pt x="8627758" y="640854"/>
                  </a:lnTo>
                  <a:lnTo>
                    <a:pt x="8637283" y="640854"/>
                  </a:lnTo>
                  <a:lnTo>
                    <a:pt x="8637283" y="631329"/>
                  </a:lnTo>
                  <a:close/>
                </a:path>
                <a:path w="8694420" h="641350">
                  <a:moveTo>
                    <a:pt x="8694420" y="631329"/>
                  </a:moveTo>
                  <a:lnTo>
                    <a:pt x="8684895" y="631329"/>
                  </a:lnTo>
                  <a:lnTo>
                    <a:pt x="8684895" y="640854"/>
                  </a:lnTo>
                  <a:lnTo>
                    <a:pt x="8694420" y="640854"/>
                  </a:lnTo>
                  <a:lnTo>
                    <a:pt x="8694420" y="63132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73607" y="3945750"/>
              <a:ext cx="8694420" cy="641350"/>
            </a:xfrm>
            <a:custGeom>
              <a:avLst/>
              <a:gdLst/>
              <a:ahLst/>
              <a:cxnLst/>
              <a:rect l="l" t="t" r="r" b="b"/>
              <a:pathLst>
                <a:path w="8694420" h="64135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8694420" h="641350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8694420" h="641350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8694420" h="641350">
                  <a:moveTo>
                    <a:pt x="180936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36" y="9525"/>
                  </a:lnTo>
                  <a:lnTo>
                    <a:pt x="180936" y="0"/>
                  </a:lnTo>
                  <a:close/>
                </a:path>
                <a:path w="8694420" h="641350">
                  <a:moveTo>
                    <a:pt x="238074" y="0"/>
                  </a:moveTo>
                  <a:lnTo>
                    <a:pt x="228549" y="0"/>
                  </a:lnTo>
                  <a:lnTo>
                    <a:pt x="228549" y="9525"/>
                  </a:lnTo>
                  <a:lnTo>
                    <a:pt x="238074" y="9525"/>
                  </a:lnTo>
                  <a:lnTo>
                    <a:pt x="238074" y="0"/>
                  </a:lnTo>
                  <a:close/>
                </a:path>
                <a:path w="8694420" h="641350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8694420" h="641350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8694420" h="641350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8694420" h="641350">
                  <a:moveTo>
                    <a:pt x="866584" y="0"/>
                  </a:moveTo>
                  <a:lnTo>
                    <a:pt x="857059" y="0"/>
                  </a:lnTo>
                  <a:lnTo>
                    <a:pt x="857059" y="9525"/>
                  </a:lnTo>
                  <a:lnTo>
                    <a:pt x="866584" y="9525"/>
                  </a:lnTo>
                  <a:lnTo>
                    <a:pt x="866584" y="0"/>
                  </a:lnTo>
                  <a:close/>
                </a:path>
                <a:path w="8694420" h="641350">
                  <a:moveTo>
                    <a:pt x="923721" y="0"/>
                  </a:moveTo>
                  <a:lnTo>
                    <a:pt x="914196" y="0"/>
                  </a:lnTo>
                  <a:lnTo>
                    <a:pt x="914196" y="9525"/>
                  </a:lnTo>
                  <a:lnTo>
                    <a:pt x="923721" y="9525"/>
                  </a:lnTo>
                  <a:lnTo>
                    <a:pt x="923721" y="0"/>
                  </a:lnTo>
                  <a:close/>
                </a:path>
                <a:path w="8694420" h="641350">
                  <a:moveTo>
                    <a:pt x="1380820" y="0"/>
                  </a:moveTo>
                  <a:lnTo>
                    <a:pt x="1371295" y="0"/>
                  </a:lnTo>
                  <a:lnTo>
                    <a:pt x="1371295" y="9525"/>
                  </a:lnTo>
                  <a:lnTo>
                    <a:pt x="1380820" y="9525"/>
                  </a:lnTo>
                  <a:lnTo>
                    <a:pt x="1380820" y="0"/>
                  </a:lnTo>
                  <a:close/>
                </a:path>
                <a:path w="8694420" h="641350">
                  <a:moveTo>
                    <a:pt x="1437957" y="0"/>
                  </a:moveTo>
                  <a:lnTo>
                    <a:pt x="1428432" y="0"/>
                  </a:lnTo>
                  <a:lnTo>
                    <a:pt x="1428432" y="9525"/>
                  </a:lnTo>
                  <a:lnTo>
                    <a:pt x="1437957" y="9525"/>
                  </a:lnTo>
                  <a:lnTo>
                    <a:pt x="1437957" y="0"/>
                  </a:lnTo>
                  <a:close/>
                </a:path>
                <a:path w="8694420" h="641350">
                  <a:moveTo>
                    <a:pt x="1495094" y="0"/>
                  </a:moveTo>
                  <a:lnTo>
                    <a:pt x="1485569" y="0"/>
                  </a:lnTo>
                  <a:lnTo>
                    <a:pt x="1485569" y="9525"/>
                  </a:lnTo>
                  <a:lnTo>
                    <a:pt x="1495094" y="9525"/>
                  </a:lnTo>
                  <a:lnTo>
                    <a:pt x="1495094" y="0"/>
                  </a:lnTo>
                  <a:close/>
                </a:path>
                <a:path w="8694420" h="641350">
                  <a:moveTo>
                    <a:pt x="1552232" y="0"/>
                  </a:moveTo>
                  <a:lnTo>
                    <a:pt x="1542707" y="0"/>
                  </a:lnTo>
                  <a:lnTo>
                    <a:pt x="1542707" y="9525"/>
                  </a:lnTo>
                  <a:lnTo>
                    <a:pt x="1552232" y="9525"/>
                  </a:lnTo>
                  <a:lnTo>
                    <a:pt x="1552232" y="0"/>
                  </a:lnTo>
                  <a:close/>
                </a:path>
                <a:path w="8694420" h="641350">
                  <a:moveTo>
                    <a:pt x="1609369" y="0"/>
                  </a:moveTo>
                  <a:lnTo>
                    <a:pt x="1599844" y="0"/>
                  </a:lnTo>
                  <a:lnTo>
                    <a:pt x="1599844" y="9525"/>
                  </a:lnTo>
                  <a:lnTo>
                    <a:pt x="1609369" y="9525"/>
                  </a:lnTo>
                  <a:lnTo>
                    <a:pt x="1609369" y="0"/>
                  </a:lnTo>
                  <a:close/>
                </a:path>
                <a:path w="8694420" h="641350">
                  <a:moveTo>
                    <a:pt x="2066467" y="0"/>
                  </a:moveTo>
                  <a:lnTo>
                    <a:pt x="2056955" y="0"/>
                  </a:lnTo>
                  <a:lnTo>
                    <a:pt x="2056955" y="9525"/>
                  </a:lnTo>
                  <a:lnTo>
                    <a:pt x="2066467" y="9525"/>
                  </a:lnTo>
                  <a:lnTo>
                    <a:pt x="2066467" y="0"/>
                  </a:lnTo>
                  <a:close/>
                </a:path>
                <a:path w="8694420" h="641350">
                  <a:moveTo>
                    <a:pt x="2123605" y="0"/>
                  </a:moveTo>
                  <a:lnTo>
                    <a:pt x="2114092" y="0"/>
                  </a:lnTo>
                  <a:lnTo>
                    <a:pt x="2114092" y="9525"/>
                  </a:lnTo>
                  <a:lnTo>
                    <a:pt x="2123605" y="9525"/>
                  </a:lnTo>
                  <a:lnTo>
                    <a:pt x="2123605" y="0"/>
                  </a:lnTo>
                  <a:close/>
                </a:path>
                <a:path w="8694420" h="641350">
                  <a:moveTo>
                    <a:pt x="2180742" y="0"/>
                  </a:moveTo>
                  <a:lnTo>
                    <a:pt x="2171230" y="0"/>
                  </a:lnTo>
                  <a:lnTo>
                    <a:pt x="2171230" y="9525"/>
                  </a:lnTo>
                  <a:lnTo>
                    <a:pt x="2180742" y="9525"/>
                  </a:lnTo>
                  <a:lnTo>
                    <a:pt x="2180742" y="0"/>
                  </a:lnTo>
                  <a:close/>
                </a:path>
                <a:path w="8694420" h="641350">
                  <a:moveTo>
                    <a:pt x="2237879" y="0"/>
                  </a:moveTo>
                  <a:lnTo>
                    <a:pt x="2228367" y="0"/>
                  </a:lnTo>
                  <a:lnTo>
                    <a:pt x="2228367" y="9525"/>
                  </a:lnTo>
                  <a:lnTo>
                    <a:pt x="2237879" y="9525"/>
                  </a:lnTo>
                  <a:lnTo>
                    <a:pt x="2237879" y="0"/>
                  </a:lnTo>
                  <a:close/>
                </a:path>
                <a:path w="8694420" h="641350">
                  <a:moveTo>
                    <a:pt x="2295017" y="0"/>
                  </a:moveTo>
                  <a:lnTo>
                    <a:pt x="2285504" y="0"/>
                  </a:lnTo>
                  <a:lnTo>
                    <a:pt x="2285504" y="9525"/>
                  </a:lnTo>
                  <a:lnTo>
                    <a:pt x="2295017" y="9525"/>
                  </a:lnTo>
                  <a:lnTo>
                    <a:pt x="2295017" y="0"/>
                  </a:lnTo>
                  <a:close/>
                </a:path>
                <a:path w="8694420" h="641350">
                  <a:moveTo>
                    <a:pt x="2346706" y="0"/>
                  </a:moveTo>
                  <a:lnTo>
                    <a:pt x="2342642" y="0"/>
                  </a:lnTo>
                  <a:lnTo>
                    <a:pt x="2342642" y="9525"/>
                  </a:lnTo>
                  <a:lnTo>
                    <a:pt x="2346706" y="9525"/>
                  </a:lnTo>
                  <a:lnTo>
                    <a:pt x="2346706" y="0"/>
                  </a:lnTo>
                  <a:close/>
                </a:path>
                <a:path w="8694420" h="641350">
                  <a:moveTo>
                    <a:pt x="2752128" y="0"/>
                  </a:moveTo>
                  <a:lnTo>
                    <a:pt x="2742603" y="0"/>
                  </a:lnTo>
                  <a:lnTo>
                    <a:pt x="2742603" y="9525"/>
                  </a:lnTo>
                  <a:lnTo>
                    <a:pt x="2752128" y="9525"/>
                  </a:lnTo>
                  <a:lnTo>
                    <a:pt x="2752128" y="0"/>
                  </a:lnTo>
                  <a:close/>
                </a:path>
                <a:path w="8694420" h="641350">
                  <a:moveTo>
                    <a:pt x="2809265" y="0"/>
                  </a:moveTo>
                  <a:lnTo>
                    <a:pt x="2799740" y="0"/>
                  </a:lnTo>
                  <a:lnTo>
                    <a:pt x="2799740" y="9525"/>
                  </a:lnTo>
                  <a:lnTo>
                    <a:pt x="2809265" y="9525"/>
                  </a:lnTo>
                  <a:lnTo>
                    <a:pt x="2809265" y="0"/>
                  </a:lnTo>
                  <a:close/>
                </a:path>
                <a:path w="8694420" h="641350">
                  <a:moveTo>
                    <a:pt x="2866402" y="0"/>
                  </a:moveTo>
                  <a:lnTo>
                    <a:pt x="2856877" y="0"/>
                  </a:lnTo>
                  <a:lnTo>
                    <a:pt x="2856877" y="9525"/>
                  </a:lnTo>
                  <a:lnTo>
                    <a:pt x="2866402" y="9525"/>
                  </a:lnTo>
                  <a:lnTo>
                    <a:pt x="2866402" y="0"/>
                  </a:lnTo>
                  <a:close/>
                </a:path>
                <a:path w="8694420" h="641350">
                  <a:moveTo>
                    <a:pt x="2923540" y="0"/>
                  </a:moveTo>
                  <a:lnTo>
                    <a:pt x="2914015" y="0"/>
                  </a:lnTo>
                  <a:lnTo>
                    <a:pt x="2914015" y="9525"/>
                  </a:lnTo>
                  <a:lnTo>
                    <a:pt x="2923540" y="9525"/>
                  </a:lnTo>
                  <a:lnTo>
                    <a:pt x="2923540" y="0"/>
                  </a:lnTo>
                  <a:close/>
                </a:path>
                <a:path w="8694420" h="641350">
                  <a:moveTo>
                    <a:pt x="2980677" y="0"/>
                  </a:moveTo>
                  <a:lnTo>
                    <a:pt x="2971152" y="0"/>
                  </a:lnTo>
                  <a:lnTo>
                    <a:pt x="2971152" y="9525"/>
                  </a:lnTo>
                  <a:lnTo>
                    <a:pt x="2980677" y="9525"/>
                  </a:lnTo>
                  <a:lnTo>
                    <a:pt x="2980677" y="0"/>
                  </a:lnTo>
                  <a:close/>
                </a:path>
                <a:path w="8694420" h="641350">
                  <a:moveTo>
                    <a:pt x="3036913" y="0"/>
                  </a:moveTo>
                  <a:lnTo>
                    <a:pt x="3028289" y="0"/>
                  </a:lnTo>
                  <a:lnTo>
                    <a:pt x="3028289" y="9525"/>
                  </a:lnTo>
                  <a:lnTo>
                    <a:pt x="3036913" y="9525"/>
                  </a:lnTo>
                  <a:lnTo>
                    <a:pt x="3036913" y="0"/>
                  </a:lnTo>
                  <a:close/>
                </a:path>
                <a:path w="8694420" h="641350">
                  <a:moveTo>
                    <a:pt x="3266363" y="0"/>
                  </a:moveTo>
                  <a:lnTo>
                    <a:pt x="3256838" y="0"/>
                  </a:lnTo>
                  <a:lnTo>
                    <a:pt x="3256838" y="9525"/>
                  </a:lnTo>
                  <a:lnTo>
                    <a:pt x="3266363" y="9525"/>
                  </a:lnTo>
                  <a:lnTo>
                    <a:pt x="3266363" y="0"/>
                  </a:lnTo>
                  <a:close/>
                </a:path>
                <a:path w="8694420" h="641350">
                  <a:moveTo>
                    <a:pt x="3323501" y="0"/>
                  </a:moveTo>
                  <a:lnTo>
                    <a:pt x="3313976" y="0"/>
                  </a:lnTo>
                  <a:lnTo>
                    <a:pt x="3313976" y="9525"/>
                  </a:lnTo>
                  <a:lnTo>
                    <a:pt x="3323501" y="9525"/>
                  </a:lnTo>
                  <a:lnTo>
                    <a:pt x="3323501" y="0"/>
                  </a:lnTo>
                  <a:close/>
                </a:path>
                <a:path w="8694420" h="641350">
                  <a:moveTo>
                    <a:pt x="3380638" y="0"/>
                  </a:moveTo>
                  <a:lnTo>
                    <a:pt x="3371113" y="0"/>
                  </a:lnTo>
                  <a:lnTo>
                    <a:pt x="3371113" y="9525"/>
                  </a:lnTo>
                  <a:lnTo>
                    <a:pt x="3380638" y="9525"/>
                  </a:lnTo>
                  <a:lnTo>
                    <a:pt x="3380638" y="0"/>
                  </a:lnTo>
                  <a:close/>
                </a:path>
                <a:path w="8694420" h="641350">
                  <a:moveTo>
                    <a:pt x="3437775" y="0"/>
                  </a:moveTo>
                  <a:lnTo>
                    <a:pt x="3428250" y="0"/>
                  </a:lnTo>
                  <a:lnTo>
                    <a:pt x="3428250" y="9525"/>
                  </a:lnTo>
                  <a:lnTo>
                    <a:pt x="3437775" y="9525"/>
                  </a:lnTo>
                  <a:lnTo>
                    <a:pt x="3437775" y="0"/>
                  </a:lnTo>
                  <a:close/>
                </a:path>
                <a:path w="8694420" h="641350">
                  <a:moveTo>
                    <a:pt x="3494913" y="0"/>
                  </a:moveTo>
                  <a:lnTo>
                    <a:pt x="3485388" y="0"/>
                  </a:lnTo>
                  <a:lnTo>
                    <a:pt x="3485388" y="9525"/>
                  </a:lnTo>
                  <a:lnTo>
                    <a:pt x="3494913" y="9525"/>
                  </a:lnTo>
                  <a:lnTo>
                    <a:pt x="3494913" y="0"/>
                  </a:lnTo>
                  <a:close/>
                </a:path>
                <a:path w="8694420" h="641350">
                  <a:moveTo>
                    <a:pt x="3552050" y="0"/>
                  </a:moveTo>
                  <a:lnTo>
                    <a:pt x="3542525" y="0"/>
                  </a:lnTo>
                  <a:lnTo>
                    <a:pt x="3542525" y="9525"/>
                  </a:lnTo>
                  <a:lnTo>
                    <a:pt x="3552050" y="9525"/>
                  </a:lnTo>
                  <a:lnTo>
                    <a:pt x="3552050" y="0"/>
                  </a:lnTo>
                  <a:close/>
                </a:path>
                <a:path w="8694420" h="641350">
                  <a:moveTo>
                    <a:pt x="3609187" y="0"/>
                  </a:moveTo>
                  <a:lnTo>
                    <a:pt x="3599662" y="0"/>
                  </a:lnTo>
                  <a:lnTo>
                    <a:pt x="3599662" y="9525"/>
                  </a:lnTo>
                  <a:lnTo>
                    <a:pt x="3609187" y="9525"/>
                  </a:lnTo>
                  <a:lnTo>
                    <a:pt x="3609187" y="0"/>
                  </a:lnTo>
                  <a:close/>
                </a:path>
                <a:path w="8694420" h="641350">
                  <a:moveTo>
                    <a:pt x="3666325" y="0"/>
                  </a:moveTo>
                  <a:lnTo>
                    <a:pt x="3656800" y="0"/>
                  </a:lnTo>
                  <a:lnTo>
                    <a:pt x="3656800" y="9525"/>
                  </a:lnTo>
                  <a:lnTo>
                    <a:pt x="3666325" y="9525"/>
                  </a:lnTo>
                  <a:lnTo>
                    <a:pt x="3666325" y="0"/>
                  </a:lnTo>
                  <a:close/>
                </a:path>
                <a:path w="8694420" h="641350">
                  <a:moveTo>
                    <a:pt x="6694614" y="631317"/>
                  </a:moveTo>
                  <a:lnTo>
                    <a:pt x="6685089" y="631317"/>
                  </a:lnTo>
                  <a:lnTo>
                    <a:pt x="6685089" y="640854"/>
                  </a:lnTo>
                  <a:lnTo>
                    <a:pt x="6694614" y="640854"/>
                  </a:lnTo>
                  <a:lnTo>
                    <a:pt x="6694614" y="631317"/>
                  </a:lnTo>
                  <a:close/>
                </a:path>
                <a:path w="8694420" h="641350">
                  <a:moveTo>
                    <a:pt x="6751752" y="631317"/>
                  </a:moveTo>
                  <a:lnTo>
                    <a:pt x="6742227" y="631317"/>
                  </a:lnTo>
                  <a:lnTo>
                    <a:pt x="6742227" y="640854"/>
                  </a:lnTo>
                  <a:lnTo>
                    <a:pt x="6751752" y="640854"/>
                  </a:lnTo>
                  <a:lnTo>
                    <a:pt x="6751752" y="631317"/>
                  </a:lnTo>
                  <a:close/>
                </a:path>
                <a:path w="8694420" h="641350">
                  <a:moveTo>
                    <a:pt x="6808889" y="631317"/>
                  </a:moveTo>
                  <a:lnTo>
                    <a:pt x="6799364" y="631317"/>
                  </a:lnTo>
                  <a:lnTo>
                    <a:pt x="6799364" y="640854"/>
                  </a:lnTo>
                  <a:lnTo>
                    <a:pt x="6808889" y="640854"/>
                  </a:lnTo>
                  <a:lnTo>
                    <a:pt x="6808889" y="631317"/>
                  </a:lnTo>
                  <a:close/>
                </a:path>
                <a:path w="8694420" h="641350">
                  <a:moveTo>
                    <a:pt x="6866026" y="631317"/>
                  </a:moveTo>
                  <a:lnTo>
                    <a:pt x="6856501" y="631317"/>
                  </a:lnTo>
                  <a:lnTo>
                    <a:pt x="6856501" y="640854"/>
                  </a:lnTo>
                  <a:lnTo>
                    <a:pt x="6866026" y="640854"/>
                  </a:lnTo>
                  <a:lnTo>
                    <a:pt x="6866026" y="631317"/>
                  </a:lnTo>
                  <a:close/>
                </a:path>
                <a:path w="8694420" h="641350">
                  <a:moveTo>
                    <a:pt x="6923164" y="631317"/>
                  </a:moveTo>
                  <a:lnTo>
                    <a:pt x="6913639" y="631317"/>
                  </a:lnTo>
                  <a:lnTo>
                    <a:pt x="6913639" y="640854"/>
                  </a:lnTo>
                  <a:lnTo>
                    <a:pt x="6923164" y="640854"/>
                  </a:lnTo>
                  <a:lnTo>
                    <a:pt x="6923164" y="631317"/>
                  </a:lnTo>
                  <a:close/>
                </a:path>
                <a:path w="8694420" h="641350">
                  <a:moveTo>
                    <a:pt x="6980301" y="631317"/>
                  </a:moveTo>
                  <a:lnTo>
                    <a:pt x="6970776" y="631317"/>
                  </a:lnTo>
                  <a:lnTo>
                    <a:pt x="6970776" y="640854"/>
                  </a:lnTo>
                  <a:lnTo>
                    <a:pt x="6980301" y="640854"/>
                  </a:lnTo>
                  <a:lnTo>
                    <a:pt x="6980301" y="631317"/>
                  </a:lnTo>
                  <a:close/>
                </a:path>
                <a:path w="8694420" h="641350">
                  <a:moveTo>
                    <a:pt x="7037438" y="631317"/>
                  </a:moveTo>
                  <a:lnTo>
                    <a:pt x="7027913" y="631317"/>
                  </a:lnTo>
                  <a:lnTo>
                    <a:pt x="7027913" y="640854"/>
                  </a:lnTo>
                  <a:lnTo>
                    <a:pt x="7037438" y="640854"/>
                  </a:lnTo>
                  <a:lnTo>
                    <a:pt x="7037438" y="631317"/>
                  </a:lnTo>
                  <a:close/>
                </a:path>
                <a:path w="8694420" h="641350">
                  <a:moveTo>
                    <a:pt x="7094575" y="631317"/>
                  </a:moveTo>
                  <a:lnTo>
                    <a:pt x="7085050" y="631317"/>
                  </a:lnTo>
                  <a:lnTo>
                    <a:pt x="7085050" y="640854"/>
                  </a:lnTo>
                  <a:lnTo>
                    <a:pt x="7094575" y="640854"/>
                  </a:lnTo>
                  <a:lnTo>
                    <a:pt x="7094575" y="631317"/>
                  </a:lnTo>
                  <a:close/>
                </a:path>
                <a:path w="8694420" h="641350">
                  <a:moveTo>
                    <a:pt x="7151713" y="631317"/>
                  </a:moveTo>
                  <a:lnTo>
                    <a:pt x="7142188" y="631317"/>
                  </a:lnTo>
                  <a:lnTo>
                    <a:pt x="7142188" y="640854"/>
                  </a:lnTo>
                  <a:lnTo>
                    <a:pt x="7151713" y="640854"/>
                  </a:lnTo>
                  <a:lnTo>
                    <a:pt x="7151713" y="631317"/>
                  </a:lnTo>
                  <a:close/>
                </a:path>
                <a:path w="8694420" h="641350">
                  <a:moveTo>
                    <a:pt x="7208850" y="631317"/>
                  </a:moveTo>
                  <a:lnTo>
                    <a:pt x="7199325" y="631317"/>
                  </a:lnTo>
                  <a:lnTo>
                    <a:pt x="7199325" y="640854"/>
                  </a:lnTo>
                  <a:lnTo>
                    <a:pt x="7208850" y="640854"/>
                  </a:lnTo>
                  <a:lnTo>
                    <a:pt x="7208850" y="631317"/>
                  </a:lnTo>
                  <a:close/>
                </a:path>
                <a:path w="8694420" h="641350">
                  <a:moveTo>
                    <a:pt x="7265987" y="631317"/>
                  </a:moveTo>
                  <a:lnTo>
                    <a:pt x="7256462" y="631317"/>
                  </a:lnTo>
                  <a:lnTo>
                    <a:pt x="7256462" y="640854"/>
                  </a:lnTo>
                  <a:lnTo>
                    <a:pt x="7265987" y="640854"/>
                  </a:lnTo>
                  <a:lnTo>
                    <a:pt x="7265987" y="631317"/>
                  </a:lnTo>
                  <a:close/>
                </a:path>
                <a:path w="8694420" h="641350">
                  <a:moveTo>
                    <a:pt x="7323125" y="631317"/>
                  </a:moveTo>
                  <a:lnTo>
                    <a:pt x="7313600" y="631317"/>
                  </a:lnTo>
                  <a:lnTo>
                    <a:pt x="7313600" y="640854"/>
                  </a:lnTo>
                  <a:lnTo>
                    <a:pt x="7323125" y="640854"/>
                  </a:lnTo>
                  <a:lnTo>
                    <a:pt x="7323125" y="631317"/>
                  </a:lnTo>
                  <a:close/>
                </a:path>
                <a:path w="8694420" h="641350">
                  <a:moveTo>
                    <a:pt x="7380262" y="631317"/>
                  </a:moveTo>
                  <a:lnTo>
                    <a:pt x="7370737" y="631317"/>
                  </a:lnTo>
                  <a:lnTo>
                    <a:pt x="7370737" y="640854"/>
                  </a:lnTo>
                  <a:lnTo>
                    <a:pt x="7380262" y="640854"/>
                  </a:lnTo>
                  <a:lnTo>
                    <a:pt x="7380262" y="631317"/>
                  </a:lnTo>
                  <a:close/>
                </a:path>
                <a:path w="8694420" h="641350">
                  <a:moveTo>
                    <a:pt x="7437399" y="631317"/>
                  </a:moveTo>
                  <a:lnTo>
                    <a:pt x="7427874" y="631317"/>
                  </a:lnTo>
                  <a:lnTo>
                    <a:pt x="7427874" y="640854"/>
                  </a:lnTo>
                  <a:lnTo>
                    <a:pt x="7437399" y="640854"/>
                  </a:lnTo>
                  <a:lnTo>
                    <a:pt x="7437399" y="631317"/>
                  </a:lnTo>
                  <a:close/>
                </a:path>
                <a:path w="8694420" h="641350">
                  <a:moveTo>
                    <a:pt x="7494537" y="631317"/>
                  </a:moveTo>
                  <a:lnTo>
                    <a:pt x="7485012" y="631317"/>
                  </a:lnTo>
                  <a:lnTo>
                    <a:pt x="7485012" y="640854"/>
                  </a:lnTo>
                  <a:lnTo>
                    <a:pt x="7494537" y="640854"/>
                  </a:lnTo>
                  <a:lnTo>
                    <a:pt x="7494537" y="631317"/>
                  </a:lnTo>
                  <a:close/>
                </a:path>
                <a:path w="8694420" h="641350">
                  <a:moveTo>
                    <a:pt x="7551674" y="631317"/>
                  </a:moveTo>
                  <a:lnTo>
                    <a:pt x="7542149" y="631317"/>
                  </a:lnTo>
                  <a:lnTo>
                    <a:pt x="7542149" y="640854"/>
                  </a:lnTo>
                  <a:lnTo>
                    <a:pt x="7551674" y="640854"/>
                  </a:lnTo>
                  <a:lnTo>
                    <a:pt x="7551674" y="631317"/>
                  </a:lnTo>
                  <a:close/>
                </a:path>
                <a:path w="8694420" h="641350">
                  <a:moveTo>
                    <a:pt x="7608811" y="631317"/>
                  </a:moveTo>
                  <a:lnTo>
                    <a:pt x="7599286" y="631317"/>
                  </a:lnTo>
                  <a:lnTo>
                    <a:pt x="7599286" y="640854"/>
                  </a:lnTo>
                  <a:lnTo>
                    <a:pt x="7608811" y="640854"/>
                  </a:lnTo>
                  <a:lnTo>
                    <a:pt x="7608811" y="631317"/>
                  </a:lnTo>
                  <a:close/>
                </a:path>
                <a:path w="8694420" h="641350">
                  <a:moveTo>
                    <a:pt x="7665948" y="631317"/>
                  </a:moveTo>
                  <a:lnTo>
                    <a:pt x="7656423" y="631317"/>
                  </a:lnTo>
                  <a:lnTo>
                    <a:pt x="7656423" y="640854"/>
                  </a:lnTo>
                  <a:lnTo>
                    <a:pt x="7665948" y="640854"/>
                  </a:lnTo>
                  <a:lnTo>
                    <a:pt x="7665948" y="631317"/>
                  </a:lnTo>
                  <a:close/>
                </a:path>
                <a:path w="8694420" h="641350">
                  <a:moveTo>
                    <a:pt x="7723086" y="631317"/>
                  </a:moveTo>
                  <a:lnTo>
                    <a:pt x="7713561" y="631317"/>
                  </a:lnTo>
                  <a:lnTo>
                    <a:pt x="7713561" y="640854"/>
                  </a:lnTo>
                  <a:lnTo>
                    <a:pt x="7723086" y="640854"/>
                  </a:lnTo>
                  <a:lnTo>
                    <a:pt x="7723086" y="631317"/>
                  </a:lnTo>
                  <a:close/>
                </a:path>
                <a:path w="8694420" h="641350">
                  <a:moveTo>
                    <a:pt x="7780223" y="631317"/>
                  </a:moveTo>
                  <a:lnTo>
                    <a:pt x="7770698" y="631317"/>
                  </a:lnTo>
                  <a:lnTo>
                    <a:pt x="7770698" y="640854"/>
                  </a:lnTo>
                  <a:lnTo>
                    <a:pt x="7780223" y="640854"/>
                  </a:lnTo>
                  <a:lnTo>
                    <a:pt x="7780223" y="631317"/>
                  </a:lnTo>
                  <a:close/>
                </a:path>
                <a:path w="8694420" h="641350">
                  <a:moveTo>
                    <a:pt x="7837360" y="631317"/>
                  </a:moveTo>
                  <a:lnTo>
                    <a:pt x="7827835" y="631317"/>
                  </a:lnTo>
                  <a:lnTo>
                    <a:pt x="7827835" y="640854"/>
                  </a:lnTo>
                  <a:lnTo>
                    <a:pt x="7837360" y="640854"/>
                  </a:lnTo>
                  <a:lnTo>
                    <a:pt x="7837360" y="631317"/>
                  </a:lnTo>
                  <a:close/>
                </a:path>
                <a:path w="8694420" h="641350">
                  <a:moveTo>
                    <a:pt x="7894498" y="631317"/>
                  </a:moveTo>
                  <a:lnTo>
                    <a:pt x="7884973" y="631317"/>
                  </a:lnTo>
                  <a:lnTo>
                    <a:pt x="7884973" y="640854"/>
                  </a:lnTo>
                  <a:lnTo>
                    <a:pt x="7894498" y="640854"/>
                  </a:lnTo>
                  <a:lnTo>
                    <a:pt x="7894498" y="631317"/>
                  </a:lnTo>
                  <a:close/>
                </a:path>
                <a:path w="8694420" h="641350">
                  <a:moveTo>
                    <a:pt x="7951635" y="631317"/>
                  </a:moveTo>
                  <a:lnTo>
                    <a:pt x="7942110" y="631317"/>
                  </a:lnTo>
                  <a:lnTo>
                    <a:pt x="7942110" y="640854"/>
                  </a:lnTo>
                  <a:lnTo>
                    <a:pt x="7951635" y="640854"/>
                  </a:lnTo>
                  <a:lnTo>
                    <a:pt x="7951635" y="631317"/>
                  </a:lnTo>
                  <a:close/>
                </a:path>
                <a:path w="8694420" h="641350">
                  <a:moveTo>
                    <a:pt x="8008772" y="631317"/>
                  </a:moveTo>
                  <a:lnTo>
                    <a:pt x="7999247" y="631317"/>
                  </a:lnTo>
                  <a:lnTo>
                    <a:pt x="7999247" y="640854"/>
                  </a:lnTo>
                  <a:lnTo>
                    <a:pt x="8008772" y="640854"/>
                  </a:lnTo>
                  <a:lnTo>
                    <a:pt x="8008772" y="631317"/>
                  </a:lnTo>
                  <a:close/>
                </a:path>
                <a:path w="8694420" h="641350">
                  <a:moveTo>
                    <a:pt x="8065910" y="631317"/>
                  </a:moveTo>
                  <a:lnTo>
                    <a:pt x="8056385" y="631317"/>
                  </a:lnTo>
                  <a:lnTo>
                    <a:pt x="8056385" y="640854"/>
                  </a:lnTo>
                  <a:lnTo>
                    <a:pt x="8065910" y="640854"/>
                  </a:lnTo>
                  <a:lnTo>
                    <a:pt x="8065910" y="631317"/>
                  </a:lnTo>
                  <a:close/>
                </a:path>
                <a:path w="8694420" h="641350">
                  <a:moveTo>
                    <a:pt x="8123047" y="631317"/>
                  </a:moveTo>
                  <a:lnTo>
                    <a:pt x="8113522" y="631317"/>
                  </a:lnTo>
                  <a:lnTo>
                    <a:pt x="8113522" y="640854"/>
                  </a:lnTo>
                  <a:lnTo>
                    <a:pt x="8123047" y="640854"/>
                  </a:lnTo>
                  <a:lnTo>
                    <a:pt x="8123047" y="631317"/>
                  </a:lnTo>
                  <a:close/>
                </a:path>
                <a:path w="8694420" h="641350">
                  <a:moveTo>
                    <a:pt x="8180184" y="631317"/>
                  </a:moveTo>
                  <a:lnTo>
                    <a:pt x="8170659" y="631317"/>
                  </a:lnTo>
                  <a:lnTo>
                    <a:pt x="8170659" y="640854"/>
                  </a:lnTo>
                  <a:lnTo>
                    <a:pt x="8180184" y="640854"/>
                  </a:lnTo>
                  <a:lnTo>
                    <a:pt x="8180184" y="631317"/>
                  </a:lnTo>
                  <a:close/>
                </a:path>
                <a:path w="8694420" h="641350">
                  <a:moveTo>
                    <a:pt x="8237321" y="631317"/>
                  </a:moveTo>
                  <a:lnTo>
                    <a:pt x="8227796" y="631317"/>
                  </a:lnTo>
                  <a:lnTo>
                    <a:pt x="8227796" y="640854"/>
                  </a:lnTo>
                  <a:lnTo>
                    <a:pt x="8237321" y="640854"/>
                  </a:lnTo>
                  <a:lnTo>
                    <a:pt x="8237321" y="631317"/>
                  </a:lnTo>
                  <a:close/>
                </a:path>
                <a:path w="8694420" h="641350">
                  <a:moveTo>
                    <a:pt x="8294459" y="631317"/>
                  </a:moveTo>
                  <a:lnTo>
                    <a:pt x="8284934" y="631317"/>
                  </a:lnTo>
                  <a:lnTo>
                    <a:pt x="8284934" y="640854"/>
                  </a:lnTo>
                  <a:lnTo>
                    <a:pt x="8294459" y="640854"/>
                  </a:lnTo>
                  <a:lnTo>
                    <a:pt x="8294459" y="631317"/>
                  </a:lnTo>
                  <a:close/>
                </a:path>
                <a:path w="8694420" h="641350">
                  <a:moveTo>
                    <a:pt x="8351596" y="631317"/>
                  </a:moveTo>
                  <a:lnTo>
                    <a:pt x="8342071" y="631317"/>
                  </a:lnTo>
                  <a:lnTo>
                    <a:pt x="8342071" y="640854"/>
                  </a:lnTo>
                  <a:lnTo>
                    <a:pt x="8351596" y="640854"/>
                  </a:lnTo>
                  <a:lnTo>
                    <a:pt x="8351596" y="631317"/>
                  </a:lnTo>
                  <a:close/>
                </a:path>
                <a:path w="8694420" h="641350">
                  <a:moveTo>
                    <a:pt x="8408733" y="631317"/>
                  </a:moveTo>
                  <a:lnTo>
                    <a:pt x="8399208" y="631317"/>
                  </a:lnTo>
                  <a:lnTo>
                    <a:pt x="8399208" y="640854"/>
                  </a:lnTo>
                  <a:lnTo>
                    <a:pt x="8408733" y="640854"/>
                  </a:lnTo>
                  <a:lnTo>
                    <a:pt x="8408733" y="631317"/>
                  </a:lnTo>
                  <a:close/>
                </a:path>
                <a:path w="8694420" h="641350">
                  <a:moveTo>
                    <a:pt x="8465871" y="631317"/>
                  </a:moveTo>
                  <a:lnTo>
                    <a:pt x="8456346" y="631317"/>
                  </a:lnTo>
                  <a:lnTo>
                    <a:pt x="8456346" y="640854"/>
                  </a:lnTo>
                  <a:lnTo>
                    <a:pt x="8465871" y="640854"/>
                  </a:lnTo>
                  <a:lnTo>
                    <a:pt x="8465871" y="631317"/>
                  </a:lnTo>
                  <a:close/>
                </a:path>
                <a:path w="8694420" h="641350">
                  <a:moveTo>
                    <a:pt x="8523008" y="631317"/>
                  </a:moveTo>
                  <a:lnTo>
                    <a:pt x="8513483" y="631317"/>
                  </a:lnTo>
                  <a:lnTo>
                    <a:pt x="8513483" y="640854"/>
                  </a:lnTo>
                  <a:lnTo>
                    <a:pt x="8523008" y="640854"/>
                  </a:lnTo>
                  <a:lnTo>
                    <a:pt x="8523008" y="631317"/>
                  </a:lnTo>
                  <a:close/>
                </a:path>
                <a:path w="8694420" h="641350">
                  <a:moveTo>
                    <a:pt x="8580145" y="631317"/>
                  </a:moveTo>
                  <a:lnTo>
                    <a:pt x="8570620" y="631317"/>
                  </a:lnTo>
                  <a:lnTo>
                    <a:pt x="8570620" y="640854"/>
                  </a:lnTo>
                  <a:lnTo>
                    <a:pt x="8580145" y="640854"/>
                  </a:lnTo>
                  <a:lnTo>
                    <a:pt x="8580145" y="631317"/>
                  </a:lnTo>
                  <a:close/>
                </a:path>
                <a:path w="8694420" h="641350">
                  <a:moveTo>
                    <a:pt x="8637283" y="631317"/>
                  </a:moveTo>
                  <a:lnTo>
                    <a:pt x="8627758" y="631317"/>
                  </a:lnTo>
                  <a:lnTo>
                    <a:pt x="8627758" y="640854"/>
                  </a:lnTo>
                  <a:lnTo>
                    <a:pt x="8637283" y="640854"/>
                  </a:lnTo>
                  <a:lnTo>
                    <a:pt x="8637283" y="631317"/>
                  </a:lnTo>
                  <a:close/>
                </a:path>
                <a:path w="8694420" h="641350">
                  <a:moveTo>
                    <a:pt x="8694420" y="631317"/>
                  </a:moveTo>
                  <a:lnTo>
                    <a:pt x="8684895" y="631317"/>
                  </a:lnTo>
                  <a:lnTo>
                    <a:pt x="8684895" y="640854"/>
                  </a:lnTo>
                  <a:lnTo>
                    <a:pt x="8694420" y="640854"/>
                  </a:lnTo>
                  <a:lnTo>
                    <a:pt x="8694420" y="63131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830407" y="3945750"/>
              <a:ext cx="4180840" cy="9525"/>
            </a:xfrm>
            <a:custGeom>
              <a:avLst/>
              <a:gdLst/>
              <a:ahLst/>
              <a:cxnLst/>
              <a:rect l="l" t="t" r="r" b="b"/>
              <a:pathLst>
                <a:path w="418084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18084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180840" h="9525">
                  <a:moveTo>
                    <a:pt x="295211" y="0"/>
                  </a:moveTo>
                  <a:lnTo>
                    <a:pt x="285686" y="0"/>
                  </a:lnTo>
                  <a:lnTo>
                    <a:pt x="285686" y="9525"/>
                  </a:lnTo>
                  <a:lnTo>
                    <a:pt x="295211" y="9525"/>
                  </a:lnTo>
                  <a:lnTo>
                    <a:pt x="295211" y="0"/>
                  </a:lnTo>
                  <a:close/>
                </a:path>
                <a:path w="4180840" h="9525">
                  <a:moveTo>
                    <a:pt x="352348" y="0"/>
                  </a:moveTo>
                  <a:lnTo>
                    <a:pt x="342823" y="0"/>
                  </a:lnTo>
                  <a:lnTo>
                    <a:pt x="342823" y="9525"/>
                  </a:lnTo>
                  <a:lnTo>
                    <a:pt x="352348" y="9525"/>
                  </a:lnTo>
                  <a:lnTo>
                    <a:pt x="352348" y="0"/>
                  </a:lnTo>
                  <a:close/>
                </a:path>
                <a:path w="4180840" h="9525">
                  <a:moveTo>
                    <a:pt x="409486" y="0"/>
                  </a:moveTo>
                  <a:lnTo>
                    <a:pt x="399961" y="0"/>
                  </a:lnTo>
                  <a:lnTo>
                    <a:pt x="399961" y="9525"/>
                  </a:lnTo>
                  <a:lnTo>
                    <a:pt x="409486" y="9525"/>
                  </a:lnTo>
                  <a:lnTo>
                    <a:pt x="409486" y="0"/>
                  </a:lnTo>
                  <a:close/>
                </a:path>
                <a:path w="4180840" h="9525">
                  <a:moveTo>
                    <a:pt x="466623" y="0"/>
                  </a:moveTo>
                  <a:lnTo>
                    <a:pt x="457098" y="0"/>
                  </a:lnTo>
                  <a:lnTo>
                    <a:pt x="457098" y="9525"/>
                  </a:lnTo>
                  <a:lnTo>
                    <a:pt x="466623" y="9525"/>
                  </a:lnTo>
                  <a:lnTo>
                    <a:pt x="466623" y="0"/>
                  </a:lnTo>
                  <a:close/>
                </a:path>
                <a:path w="4180840" h="9525">
                  <a:moveTo>
                    <a:pt x="523760" y="0"/>
                  </a:moveTo>
                  <a:lnTo>
                    <a:pt x="514235" y="0"/>
                  </a:lnTo>
                  <a:lnTo>
                    <a:pt x="514235" y="9525"/>
                  </a:lnTo>
                  <a:lnTo>
                    <a:pt x="523760" y="9525"/>
                  </a:lnTo>
                  <a:lnTo>
                    <a:pt x="523760" y="0"/>
                  </a:lnTo>
                  <a:close/>
                </a:path>
                <a:path w="4180840" h="9525">
                  <a:moveTo>
                    <a:pt x="580898" y="0"/>
                  </a:moveTo>
                  <a:lnTo>
                    <a:pt x="571373" y="0"/>
                  </a:lnTo>
                  <a:lnTo>
                    <a:pt x="571373" y="9525"/>
                  </a:lnTo>
                  <a:lnTo>
                    <a:pt x="580898" y="9525"/>
                  </a:lnTo>
                  <a:lnTo>
                    <a:pt x="580898" y="0"/>
                  </a:lnTo>
                  <a:close/>
                </a:path>
                <a:path w="4180840" h="9525">
                  <a:moveTo>
                    <a:pt x="638035" y="0"/>
                  </a:moveTo>
                  <a:lnTo>
                    <a:pt x="628510" y="0"/>
                  </a:lnTo>
                  <a:lnTo>
                    <a:pt x="628510" y="9525"/>
                  </a:lnTo>
                  <a:lnTo>
                    <a:pt x="638035" y="9525"/>
                  </a:lnTo>
                  <a:lnTo>
                    <a:pt x="638035" y="0"/>
                  </a:lnTo>
                  <a:close/>
                </a:path>
                <a:path w="4180840" h="9525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4180840" h="9525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4180840" h="9525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4180840" h="9525">
                  <a:moveTo>
                    <a:pt x="866584" y="0"/>
                  </a:moveTo>
                  <a:lnTo>
                    <a:pt x="857059" y="0"/>
                  </a:lnTo>
                  <a:lnTo>
                    <a:pt x="857059" y="9525"/>
                  </a:lnTo>
                  <a:lnTo>
                    <a:pt x="866584" y="9525"/>
                  </a:lnTo>
                  <a:lnTo>
                    <a:pt x="866584" y="0"/>
                  </a:lnTo>
                  <a:close/>
                </a:path>
                <a:path w="4180840" h="9525">
                  <a:moveTo>
                    <a:pt x="923721" y="0"/>
                  </a:moveTo>
                  <a:lnTo>
                    <a:pt x="914196" y="0"/>
                  </a:lnTo>
                  <a:lnTo>
                    <a:pt x="914196" y="9525"/>
                  </a:lnTo>
                  <a:lnTo>
                    <a:pt x="923721" y="9525"/>
                  </a:lnTo>
                  <a:lnTo>
                    <a:pt x="923721" y="0"/>
                  </a:lnTo>
                  <a:close/>
                </a:path>
                <a:path w="4180840" h="9525">
                  <a:moveTo>
                    <a:pt x="980859" y="0"/>
                  </a:moveTo>
                  <a:lnTo>
                    <a:pt x="971334" y="0"/>
                  </a:lnTo>
                  <a:lnTo>
                    <a:pt x="971334" y="9525"/>
                  </a:lnTo>
                  <a:lnTo>
                    <a:pt x="980859" y="9525"/>
                  </a:lnTo>
                  <a:lnTo>
                    <a:pt x="980859" y="0"/>
                  </a:lnTo>
                  <a:close/>
                </a:path>
                <a:path w="4180840" h="9525">
                  <a:moveTo>
                    <a:pt x="1037996" y="0"/>
                  </a:moveTo>
                  <a:lnTo>
                    <a:pt x="1028471" y="0"/>
                  </a:lnTo>
                  <a:lnTo>
                    <a:pt x="1028471" y="9525"/>
                  </a:lnTo>
                  <a:lnTo>
                    <a:pt x="1037996" y="9525"/>
                  </a:lnTo>
                  <a:lnTo>
                    <a:pt x="1037996" y="0"/>
                  </a:lnTo>
                  <a:close/>
                </a:path>
                <a:path w="4180840" h="9525">
                  <a:moveTo>
                    <a:pt x="1095133" y="0"/>
                  </a:moveTo>
                  <a:lnTo>
                    <a:pt x="1085608" y="0"/>
                  </a:lnTo>
                  <a:lnTo>
                    <a:pt x="1085608" y="9525"/>
                  </a:lnTo>
                  <a:lnTo>
                    <a:pt x="1095133" y="9525"/>
                  </a:lnTo>
                  <a:lnTo>
                    <a:pt x="1095133" y="0"/>
                  </a:lnTo>
                  <a:close/>
                </a:path>
                <a:path w="4180840" h="9525">
                  <a:moveTo>
                    <a:pt x="1152271" y="0"/>
                  </a:moveTo>
                  <a:lnTo>
                    <a:pt x="1142746" y="0"/>
                  </a:lnTo>
                  <a:lnTo>
                    <a:pt x="1142746" y="9525"/>
                  </a:lnTo>
                  <a:lnTo>
                    <a:pt x="1152271" y="9525"/>
                  </a:lnTo>
                  <a:lnTo>
                    <a:pt x="1152271" y="0"/>
                  </a:lnTo>
                  <a:close/>
                </a:path>
                <a:path w="4180840" h="9525">
                  <a:moveTo>
                    <a:pt x="1209408" y="0"/>
                  </a:moveTo>
                  <a:lnTo>
                    <a:pt x="1199883" y="0"/>
                  </a:lnTo>
                  <a:lnTo>
                    <a:pt x="1199883" y="9525"/>
                  </a:lnTo>
                  <a:lnTo>
                    <a:pt x="1209408" y="9525"/>
                  </a:lnTo>
                  <a:lnTo>
                    <a:pt x="1209408" y="0"/>
                  </a:lnTo>
                  <a:close/>
                </a:path>
                <a:path w="4180840" h="9525">
                  <a:moveTo>
                    <a:pt x="1266545" y="0"/>
                  </a:moveTo>
                  <a:lnTo>
                    <a:pt x="1257020" y="0"/>
                  </a:lnTo>
                  <a:lnTo>
                    <a:pt x="1257020" y="9525"/>
                  </a:lnTo>
                  <a:lnTo>
                    <a:pt x="1266545" y="9525"/>
                  </a:lnTo>
                  <a:lnTo>
                    <a:pt x="1266545" y="0"/>
                  </a:lnTo>
                  <a:close/>
                </a:path>
                <a:path w="4180840" h="9525">
                  <a:moveTo>
                    <a:pt x="1323682" y="0"/>
                  </a:moveTo>
                  <a:lnTo>
                    <a:pt x="1314157" y="0"/>
                  </a:lnTo>
                  <a:lnTo>
                    <a:pt x="1314157" y="9525"/>
                  </a:lnTo>
                  <a:lnTo>
                    <a:pt x="1323682" y="9525"/>
                  </a:lnTo>
                  <a:lnTo>
                    <a:pt x="1323682" y="0"/>
                  </a:lnTo>
                  <a:close/>
                </a:path>
                <a:path w="4180840" h="9525">
                  <a:moveTo>
                    <a:pt x="1380820" y="0"/>
                  </a:moveTo>
                  <a:lnTo>
                    <a:pt x="1371295" y="0"/>
                  </a:lnTo>
                  <a:lnTo>
                    <a:pt x="1371295" y="9525"/>
                  </a:lnTo>
                  <a:lnTo>
                    <a:pt x="1380820" y="9525"/>
                  </a:lnTo>
                  <a:lnTo>
                    <a:pt x="1380820" y="0"/>
                  </a:lnTo>
                  <a:close/>
                </a:path>
                <a:path w="4180840" h="9525">
                  <a:moveTo>
                    <a:pt x="1437957" y="0"/>
                  </a:moveTo>
                  <a:lnTo>
                    <a:pt x="1428432" y="0"/>
                  </a:lnTo>
                  <a:lnTo>
                    <a:pt x="1428432" y="9525"/>
                  </a:lnTo>
                  <a:lnTo>
                    <a:pt x="1437957" y="9525"/>
                  </a:lnTo>
                  <a:lnTo>
                    <a:pt x="1437957" y="0"/>
                  </a:lnTo>
                  <a:close/>
                </a:path>
                <a:path w="4180840" h="9525">
                  <a:moveTo>
                    <a:pt x="1495094" y="0"/>
                  </a:moveTo>
                  <a:lnTo>
                    <a:pt x="1485569" y="0"/>
                  </a:lnTo>
                  <a:lnTo>
                    <a:pt x="1485569" y="9525"/>
                  </a:lnTo>
                  <a:lnTo>
                    <a:pt x="1495094" y="9525"/>
                  </a:lnTo>
                  <a:lnTo>
                    <a:pt x="1495094" y="0"/>
                  </a:lnTo>
                  <a:close/>
                </a:path>
                <a:path w="4180840" h="9525">
                  <a:moveTo>
                    <a:pt x="1552232" y="0"/>
                  </a:moveTo>
                  <a:lnTo>
                    <a:pt x="1542707" y="0"/>
                  </a:lnTo>
                  <a:lnTo>
                    <a:pt x="1542707" y="9525"/>
                  </a:lnTo>
                  <a:lnTo>
                    <a:pt x="1552232" y="9525"/>
                  </a:lnTo>
                  <a:lnTo>
                    <a:pt x="1552232" y="0"/>
                  </a:lnTo>
                  <a:close/>
                </a:path>
                <a:path w="4180840" h="9525">
                  <a:moveTo>
                    <a:pt x="1609369" y="0"/>
                  </a:moveTo>
                  <a:lnTo>
                    <a:pt x="1599844" y="0"/>
                  </a:lnTo>
                  <a:lnTo>
                    <a:pt x="1599844" y="9525"/>
                  </a:lnTo>
                  <a:lnTo>
                    <a:pt x="1609369" y="9525"/>
                  </a:lnTo>
                  <a:lnTo>
                    <a:pt x="1609369" y="0"/>
                  </a:lnTo>
                  <a:close/>
                </a:path>
                <a:path w="4180840" h="9525">
                  <a:moveTo>
                    <a:pt x="1666506" y="0"/>
                  </a:moveTo>
                  <a:lnTo>
                    <a:pt x="1656981" y="0"/>
                  </a:lnTo>
                  <a:lnTo>
                    <a:pt x="1656981" y="9525"/>
                  </a:lnTo>
                  <a:lnTo>
                    <a:pt x="1666506" y="9525"/>
                  </a:lnTo>
                  <a:lnTo>
                    <a:pt x="1666506" y="0"/>
                  </a:lnTo>
                  <a:close/>
                </a:path>
                <a:path w="4180840" h="9525">
                  <a:moveTo>
                    <a:pt x="1723644" y="0"/>
                  </a:moveTo>
                  <a:lnTo>
                    <a:pt x="1714119" y="0"/>
                  </a:lnTo>
                  <a:lnTo>
                    <a:pt x="1714119" y="9525"/>
                  </a:lnTo>
                  <a:lnTo>
                    <a:pt x="1723644" y="9525"/>
                  </a:lnTo>
                  <a:lnTo>
                    <a:pt x="1723644" y="0"/>
                  </a:lnTo>
                  <a:close/>
                </a:path>
                <a:path w="4180840" h="9525">
                  <a:moveTo>
                    <a:pt x="1780781" y="0"/>
                  </a:moveTo>
                  <a:lnTo>
                    <a:pt x="1771256" y="0"/>
                  </a:lnTo>
                  <a:lnTo>
                    <a:pt x="1771256" y="9525"/>
                  </a:lnTo>
                  <a:lnTo>
                    <a:pt x="1780781" y="9525"/>
                  </a:lnTo>
                  <a:lnTo>
                    <a:pt x="1780781" y="0"/>
                  </a:lnTo>
                  <a:close/>
                </a:path>
                <a:path w="4180840" h="9525">
                  <a:moveTo>
                    <a:pt x="1837918" y="0"/>
                  </a:moveTo>
                  <a:lnTo>
                    <a:pt x="1828393" y="0"/>
                  </a:lnTo>
                  <a:lnTo>
                    <a:pt x="1828393" y="9525"/>
                  </a:lnTo>
                  <a:lnTo>
                    <a:pt x="1837918" y="9525"/>
                  </a:lnTo>
                  <a:lnTo>
                    <a:pt x="1837918" y="0"/>
                  </a:lnTo>
                  <a:close/>
                </a:path>
                <a:path w="4180840" h="9525">
                  <a:moveTo>
                    <a:pt x="1895055" y="0"/>
                  </a:moveTo>
                  <a:lnTo>
                    <a:pt x="1885530" y="0"/>
                  </a:lnTo>
                  <a:lnTo>
                    <a:pt x="1885530" y="9525"/>
                  </a:lnTo>
                  <a:lnTo>
                    <a:pt x="1895055" y="9525"/>
                  </a:lnTo>
                  <a:lnTo>
                    <a:pt x="1895055" y="0"/>
                  </a:lnTo>
                  <a:close/>
                </a:path>
                <a:path w="4180840" h="9525">
                  <a:moveTo>
                    <a:pt x="1952193" y="0"/>
                  </a:moveTo>
                  <a:lnTo>
                    <a:pt x="1942668" y="0"/>
                  </a:lnTo>
                  <a:lnTo>
                    <a:pt x="1942668" y="9525"/>
                  </a:lnTo>
                  <a:lnTo>
                    <a:pt x="1952193" y="9525"/>
                  </a:lnTo>
                  <a:lnTo>
                    <a:pt x="1952193" y="0"/>
                  </a:lnTo>
                  <a:close/>
                </a:path>
                <a:path w="4180840" h="9525">
                  <a:moveTo>
                    <a:pt x="2009330" y="0"/>
                  </a:moveTo>
                  <a:lnTo>
                    <a:pt x="1999805" y="0"/>
                  </a:lnTo>
                  <a:lnTo>
                    <a:pt x="1999805" y="9525"/>
                  </a:lnTo>
                  <a:lnTo>
                    <a:pt x="2009330" y="9525"/>
                  </a:lnTo>
                  <a:lnTo>
                    <a:pt x="2009330" y="0"/>
                  </a:lnTo>
                  <a:close/>
                </a:path>
                <a:path w="4180840" h="9525">
                  <a:moveTo>
                    <a:pt x="2066467" y="0"/>
                  </a:moveTo>
                  <a:lnTo>
                    <a:pt x="2056942" y="0"/>
                  </a:lnTo>
                  <a:lnTo>
                    <a:pt x="2056942" y="9525"/>
                  </a:lnTo>
                  <a:lnTo>
                    <a:pt x="2066467" y="9525"/>
                  </a:lnTo>
                  <a:lnTo>
                    <a:pt x="2066467" y="0"/>
                  </a:lnTo>
                  <a:close/>
                </a:path>
                <a:path w="4180840" h="9525">
                  <a:moveTo>
                    <a:pt x="2123605" y="0"/>
                  </a:moveTo>
                  <a:lnTo>
                    <a:pt x="2114080" y="0"/>
                  </a:lnTo>
                  <a:lnTo>
                    <a:pt x="2114080" y="9525"/>
                  </a:lnTo>
                  <a:lnTo>
                    <a:pt x="2123605" y="9525"/>
                  </a:lnTo>
                  <a:lnTo>
                    <a:pt x="2123605" y="0"/>
                  </a:lnTo>
                  <a:close/>
                </a:path>
                <a:path w="4180840" h="9525">
                  <a:moveTo>
                    <a:pt x="2180742" y="0"/>
                  </a:moveTo>
                  <a:lnTo>
                    <a:pt x="2171217" y="0"/>
                  </a:lnTo>
                  <a:lnTo>
                    <a:pt x="2171217" y="9525"/>
                  </a:lnTo>
                  <a:lnTo>
                    <a:pt x="2180742" y="9525"/>
                  </a:lnTo>
                  <a:lnTo>
                    <a:pt x="2180742" y="0"/>
                  </a:lnTo>
                  <a:close/>
                </a:path>
                <a:path w="4180840" h="9525">
                  <a:moveTo>
                    <a:pt x="2237879" y="0"/>
                  </a:moveTo>
                  <a:lnTo>
                    <a:pt x="2228354" y="0"/>
                  </a:lnTo>
                  <a:lnTo>
                    <a:pt x="2228354" y="9525"/>
                  </a:lnTo>
                  <a:lnTo>
                    <a:pt x="2237879" y="9525"/>
                  </a:lnTo>
                  <a:lnTo>
                    <a:pt x="2237879" y="0"/>
                  </a:lnTo>
                  <a:close/>
                </a:path>
                <a:path w="4180840" h="9525">
                  <a:moveTo>
                    <a:pt x="2295017" y="0"/>
                  </a:moveTo>
                  <a:lnTo>
                    <a:pt x="2285492" y="0"/>
                  </a:lnTo>
                  <a:lnTo>
                    <a:pt x="2285492" y="9525"/>
                  </a:lnTo>
                  <a:lnTo>
                    <a:pt x="2295017" y="9525"/>
                  </a:lnTo>
                  <a:lnTo>
                    <a:pt x="2295017" y="0"/>
                  </a:lnTo>
                  <a:close/>
                </a:path>
                <a:path w="4180840" h="9525">
                  <a:moveTo>
                    <a:pt x="2352154" y="0"/>
                  </a:moveTo>
                  <a:lnTo>
                    <a:pt x="2342642" y="0"/>
                  </a:lnTo>
                  <a:lnTo>
                    <a:pt x="2342642" y="9525"/>
                  </a:lnTo>
                  <a:lnTo>
                    <a:pt x="2352154" y="9525"/>
                  </a:lnTo>
                  <a:lnTo>
                    <a:pt x="2352154" y="0"/>
                  </a:lnTo>
                  <a:close/>
                </a:path>
                <a:path w="4180840" h="9525">
                  <a:moveTo>
                    <a:pt x="2409291" y="0"/>
                  </a:moveTo>
                  <a:lnTo>
                    <a:pt x="2399779" y="0"/>
                  </a:lnTo>
                  <a:lnTo>
                    <a:pt x="2399779" y="9525"/>
                  </a:lnTo>
                  <a:lnTo>
                    <a:pt x="2409291" y="9525"/>
                  </a:lnTo>
                  <a:lnTo>
                    <a:pt x="2409291" y="0"/>
                  </a:lnTo>
                  <a:close/>
                </a:path>
                <a:path w="4180840" h="9525">
                  <a:moveTo>
                    <a:pt x="2466429" y="0"/>
                  </a:moveTo>
                  <a:lnTo>
                    <a:pt x="2456916" y="0"/>
                  </a:lnTo>
                  <a:lnTo>
                    <a:pt x="2456916" y="9525"/>
                  </a:lnTo>
                  <a:lnTo>
                    <a:pt x="2466429" y="9525"/>
                  </a:lnTo>
                  <a:lnTo>
                    <a:pt x="2466429" y="0"/>
                  </a:lnTo>
                  <a:close/>
                </a:path>
                <a:path w="4180840" h="9525">
                  <a:moveTo>
                    <a:pt x="2523566" y="0"/>
                  </a:moveTo>
                  <a:lnTo>
                    <a:pt x="2514054" y="0"/>
                  </a:lnTo>
                  <a:lnTo>
                    <a:pt x="2514054" y="9525"/>
                  </a:lnTo>
                  <a:lnTo>
                    <a:pt x="2523566" y="9525"/>
                  </a:lnTo>
                  <a:lnTo>
                    <a:pt x="2523566" y="0"/>
                  </a:lnTo>
                  <a:close/>
                </a:path>
                <a:path w="4180840" h="9525">
                  <a:moveTo>
                    <a:pt x="2580703" y="0"/>
                  </a:moveTo>
                  <a:lnTo>
                    <a:pt x="2571191" y="0"/>
                  </a:lnTo>
                  <a:lnTo>
                    <a:pt x="2571191" y="9525"/>
                  </a:lnTo>
                  <a:lnTo>
                    <a:pt x="2580703" y="9525"/>
                  </a:lnTo>
                  <a:lnTo>
                    <a:pt x="2580703" y="0"/>
                  </a:lnTo>
                  <a:close/>
                </a:path>
                <a:path w="4180840" h="9525">
                  <a:moveTo>
                    <a:pt x="2637840" y="0"/>
                  </a:moveTo>
                  <a:lnTo>
                    <a:pt x="2628328" y="0"/>
                  </a:lnTo>
                  <a:lnTo>
                    <a:pt x="2628328" y="9525"/>
                  </a:lnTo>
                  <a:lnTo>
                    <a:pt x="2637840" y="9525"/>
                  </a:lnTo>
                  <a:lnTo>
                    <a:pt x="2637840" y="0"/>
                  </a:lnTo>
                  <a:close/>
                </a:path>
                <a:path w="4180840" h="9525">
                  <a:moveTo>
                    <a:pt x="2694978" y="0"/>
                  </a:moveTo>
                  <a:lnTo>
                    <a:pt x="2685465" y="0"/>
                  </a:lnTo>
                  <a:lnTo>
                    <a:pt x="2685465" y="9525"/>
                  </a:lnTo>
                  <a:lnTo>
                    <a:pt x="2694978" y="9525"/>
                  </a:lnTo>
                  <a:lnTo>
                    <a:pt x="2694978" y="0"/>
                  </a:lnTo>
                  <a:close/>
                </a:path>
                <a:path w="4180840" h="9525">
                  <a:moveTo>
                    <a:pt x="2752115" y="0"/>
                  </a:moveTo>
                  <a:lnTo>
                    <a:pt x="2742603" y="0"/>
                  </a:lnTo>
                  <a:lnTo>
                    <a:pt x="2742603" y="9525"/>
                  </a:lnTo>
                  <a:lnTo>
                    <a:pt x="2752115" y="9525"/>
                  </a:lnTo>
                  <a:lnTo>
                    <a:pt x="2752115" y="0"/>
                  </a:lnTo>
                  <a:close/>
                </a:path>
                <a:path w="4180840" h="9525">
                  <a:moveTo>
                    <a:pt x="2809252" y="0"/>
                  </a:moveTo>
                  <a:lnTo>
                    <a:pt x="2799740" y="0"/>
                  </a:lnTo>
                  <a:lnTo>
                    <a:pt x="2799740" y="9525"/>
                  </a:lnTo>
                  <a:lnTo>
                    <a:pt x="2809252" y="9525"/>
                  </a:lnTo>
                  <a:lnTo>
                    <a:pt x="2809252" y="0"/>
                  </a:lnTo>
                  <a:close/>
                </a:path>
                <a:path w="4180840" h="9525">
                  <a:moveTo>
                    <a:pt x="2866390" y="0"/>
                  </a:moveTo>
                  <a:lnTo>
                    <a:pt x="2856877" y="0"/>
                  </a:lnTo>
                  <a:lnTo>
                    <a:pt x="2856877" y="9525"/>
                  </a:lnTo>
                  <a:lnTo>
                    <a:pt x="2866390" y="9525"/>
                  </a:lnTo>
                  <a:lnTo>
                    <a:pt x="2866390" y="0"/>
                  </a:lnTo>
                  <a:close/>
                </a:path>
                <a:path w="4180840" h="9525">
                  <a:moveTo>
                    <a:pt x="2923527" y="0"/>
                  </a:moveTo>
                  <a:lnTo>
                    <a:pt x="2914015" y="0"/>
                  </a:lnTo>
                  <a:lnTo>
                    <a:pt x="2914015" y="9525"/>
                  </a:lnTo>
                  <a:lnTo>
                    <a:pt x="2923527" y="9525"/>
                  </a:lnTo>
                  <a:lnTo>
                    <a:pt x="2923527" y="0"/>
                  </a:lnTo>
                  <a:close/>
                </a:path>
                <a:path w="4180840" h="9525">
                  <a:moveTo>
                    <a:pt x="2980664" y="0"/>
                  </a:moveTo>
                  <a:lnTo>
                    <a:pt x="2971152" y="0"/>
                  </a:lnTo>
                  <a:lnTo>
                    <a:pt x="2971152" y="9525"/>
                  </a:lnTo>
                  <a:lnTo>
                    <a:pt x="2980664" y="9525"/>
                  </a:lnTo>
                  <a:lnTo>
                    <a:pt x="2980664" y="0"/>
                  </a:lnTo>
                  <a:close/>
                </a:path>
                <a:path w="4180840" h="9525">
                  <a:moveTo>
                    <a:pt x="3037814" y="0"/>
                  </a:moveTo>
                  <a:lnTo>
                    <a:pt x="3028289" y="0"/>
                  </a:lnTo>
                  <a:lnTo>
                    <a:pt x="3028289" y="9525"/>
                  </a:lnTo>
                  <a:lnTo>
                    <a:pt x="3037814" y="9525"/>
                  </a:lnTo>
                  <a:lnTo>
                    <a:pt x="3037814" y="0"/>
                  </a:lnTo>
                  <a:close/>
                </a:path>
                <a:path w="4180840" h="9525">
                  <a:moveTo>
                    <a:pt x="3094952" y="0"/>
                  </a:moveTo>
                  <a:lnTo>
                    <a:pt x="3085427" y="0"/>
                  </a:lnTo>
                  <a:lnTo>
                    <a:pt x="3085427" y="9525"/>
                  </a:lnTo>
                  <a:lnTo>
                    <a:pt x="3094952" y="9525"/>
                  </a:lnTo>
                  <a:lnTo>
                    <a:pt x="3094952" y="0"/>
                  </a:lnTo>
                  <a:close/>
                </a:path>
                <a:path w="4180840" h="9525">
                  <a:moveTo>
                    <a:pt x="3152089" y="0"/>
                  </a:moveTo>
                  <a:lnTo>
                    <a:pt x="3142564" y="0"/>
                  </a:lnTo>
                  <a:lnTo>
                    <a:pt x="3142564" y="9525"/>
                  </a:lnTo>
                  <a:lnTo>
                    <a:pt x="3152089" y="9525"/>
                  </a:lnTo>
                  <a:lnTo>
                    <a:pt x="3152089" y="0"/>
                  </a:lnTo>
                  <a:close/>
                </a:path>
                <a:path w="4180840" h="9525">
                  <a:moveTo>
                    <a:pt x="3209226" y="0"/>
                  </a:moveTo>
                  <a:lnTo>
                    <a:pt x="3199701" y="0"/>
                  </a:lnTo>
                  <a:lnTo>
                    <a:pt x="3199701" y="9525"/>
                  </a:lnTo>
                  <a:lnTo>
                    <a:pt x="3209226" y="9525"/>
                  </a:lnTo>
                  <a:lnTo>
                    <a:pt x="3209226" y="0"/>
                  </a:lnTo>
                  <a:close/>
                </a:path>
                <a:path w="4180840" h="9525">
                  <a:moveTo>
                    <a:pt x="3266363" y="0"/>
                  </a:moveTo>
                  <a:lnTo>
                    <a:pt x="3256838" y="0"/>
                  </a:lnTo>
                  <a:lnTo>
                    <a:pt x="3256838" y="9525"/>
                  </a:lnTo>
                  <a:lnTo>
                    <a:pt x="3266363" y="9525"/>
                  </a:lnTo>
                  <a:lnTo>
                    <a:pt x="3266363" y="0"/>
                  </a:lnTo>
                  <a:close/>
                </a:path>
                <a:path w="4180840" h="9525">
                  <a:moveTo>
                    <a:pt x="3323501" y="0"/>
                  </a:moveTo>
                  <a:lnTo>
                    <a:pt x="3313976" y="0"/>
                  </a:lnTo>
                  <a:lnTo>
                    <a:pt x="3313976" y="9525"/>
                  </a:lnTo>
                  <a:lnTo>
                    <a:pt x="3323501" y="9525"/>
                  </a:lnTo>
                  <a:lnTo>
                    <a:pt x="3323501" y="0"/>
                  </a:lnTo>
                  <a:close/>
                </a:path>
                <a:path w="4180840" h="9525">
                  <a:moveTo>
                    <a:pt x="3380638" y="0"/>
                  </a:moveTo>
                  <a:lnTo>
                    <a:pt x="3371113" y="0"/>
                  </a:lnTo>
                  <a:lnTo>
                    <a:pt x="3371113" y="9525"/>
                  </a:lnTo>
                  <a:lnTo>
                    <a:pt x="3380638" y="9525"/>
                  </a:lnTo>
                  <a:lnTo>
                    <a:pt x="3380638" y="0"/>
                  </a:lnTo>
                  <a:close/>
                </a:path>
                <a:path w="4180840" h="9525">
                  <a:moveTo>
                    <a:pt x="3437775" y="0"/>
                  </a:moveTo>
                  <a:lnTo>
                    <a:pt x="3428250" y="0"/>
                  </a:lnTo>
                  <a:lnTo>
                    <a:pt x="3428250" y="9525"/>
                  </a:lnTo>
                  <a:lnTo>
                    <a:pt x="3437775" y="9525"/>
                  </a:lnTo>
                  <a:lnTo>
                    <a:pt x="3437775" y="0"/>
                  </a:lnTo>
                  <a:close/>
                </a:path>
                <a:path w="4180840" h="9525">
                  <a:moveTo>
                    <a:pt x="3494913" y="0"/>
                  </a:moveTo>
                  <a:lnTo>
                    <a:pt x="3485388" y="0"/>
                  </a:lnTo>
                  <a:lnTo>
                    <a:pt x="3485388" y="9525"/>
                  </a:lnTo>
                  <a:lnTo>
                    <a:pt x="3494913" y="9525"/>
                  </a:lnTo>
                  <a:lnTo>
                    <a:pt x="3494913" y="0"/>
                  </a:lnTo>
                  <a:close/>
                </a:path>
                <a:path w="4180840" h="9525">
                  <a:moveTo>
                    <a:pt x="3552050" y="0"/>
                  </a:moveTo>
                  <a:lnTo>
                    <a:pt x="3542525" y="0"/>
                  </a:lnTo>
                  <a:lnTo>
                    <a:pt x="3542525" y="9525"/>
                  </a:lnTo>
                  <a:lnTo>
                    <a:pt x="3552050" y="9525"/>
                  </a:lnTo>
                  <a:lnTo>
                    <a:pt x="3552050" y="0"/>
                  </a:lnTo>
                  <a:close/>
                </a:path>
                <a:path w="4180840" h="9525">
                  <a:moveTo>
                    <a:pt x="3609187" y="0"/>
                  </a:moveTo>
                  <a:lnTo>
                    <a:pt x="3599662" y="0"/>
                  </a:lnTo>
                  <a:lnTo>
                    <a:pt x="3599662" y="9525"/>
                  </a:lnTo>
                  <a:lnTo>
                    <a:pt x="3609187" y="9525"/>
                  </a:lnTo>
                  <a:lnTo>
                    <a:pt x="3609187" y="0"/>
                  </a:lnTo>
                  <a:close/>
                </a:path>
                <a:path w="4180840" h="9525">
                  <a:moveTo>
                    <a:pt x="3666325" y="0"/>
                  </a:moveTo>
                  <a:lnTo>
                    <a:pt x="3656800" y="0"/>
                  </a:lnTo>
                  <a:lnTo>
                    <a:pt x="3656800" y="9525"/>
                  </a:lnTo>
                  <a:lnTo>
                    <a:pt x="3666325" y="9525"/>
                  </a:lnTo>
                  <a:lnTo>
                    <a:pt x="3666325" y="0"/>
                  </a:lnTo>
                  <a:close/>
                </a:path>
                <a:path w="4180840" h="9525">
                  <a:moveTo>
                    <a:pt x="3723462" y="0"/>
                  </a:moveTo>
                  <a:lnTo>
                    <a:pt x="3713937" y="0"/>
                  </a:lnTo>
                  <a:lnTo>
                    <a:pt x="3713937" y="9525"/>
                  </a:lnTo>
                  <a:lnTo>
                    <a:pt x="3723462" y="9525"/>
                  </a:lnTo>
                  <a:lnTo>
                    <a:pt x="3723462" y="0"/>
                  </a:lnTo>
                  <a:close/>
                </a:path>
                <a:path w="4180840" h="9525">
                  <a:moveTo>
                    <a:pt x="3780599" y="0"/>
                  </a:moveTo>
                  <a:lnTo>
                    <a:pt x="3771074" y="0"/>
                  </a:lnTo>
                  <a:lnTo>
                    <a:pt x="3771074" y="9525"/>
                  </a:lnTo>
                  <a:lnTo>
                    <a:pt x="3780599" y="9525"/>
                  </a:lnTo>
                  <a:lnTo>
                    <a:pt x="3780599" y="0"/>
                  </a:lnTo>
                  <a:close/>
                </a:path>
                <a:path w="4180840" h="9525">
                  <a:moveTo>
                    <a:pt x="3837736" y="0"/>
                  </a:moveTo>
                  <a:lnTo>
                    <a:pt x="3828211" y="0"/>
                  </a:lnTo>
                  <a:lnTo>
                    <a:pt x="3828211" y="9525"/>
                  </a:lnTo>
                  <a:lnTo>
                    <a:pt x="3837736" y="9525"/>
                  </a:lnTo>
                  <a:lnTo>
                    <a:pt x="3837736" y="0"/>
                  </a:lnTo>
                  <a:close/>
                </a:path>
                <a:path w="4180840" h="9525">
                  <a:moveTo>
                    <a:pt x="3894874" y="0"/>
                  </a:moveTo>
                  <a:lnTo>
                    <a:pt x="3885349" y="0"/>
                  </a:lnTo>
                  <a:lnTo>
                    <a:pt x="3885349" y="9525"/>
                  </a:lnTo>
                  <a:lnTo>
                    <a:pt x="3894874" y="9525"/>
                  </a:lnTo>
                  <a:lnTo>
                    <a:pt x="3894874" y="0"/>
                  </a:lnTo>
                  <a:close/>
                </a:path>
                <a:path w="4180840" h="9525">
                  <a:moveTo>
                    <a:pt x="3952011" y="0"/>
                  </a:moveTo>
                  <a:lnTo>
                    <a:pt x="3942486" y="0"/>
                  </a:lnTo>
                  <a:lnTo>
                    <a:pt x="3942486" y="9525"/>
                  </a:lnTo>
                  <a:lnTo>
                    <a:pt x="3952011" y="9525"/>
                  </a:lnTo>
                  <a:lnTo>
                    <a:pt x="3952011" y="0"/>
                  </a:lnTo>
                  <a:close/>
                </a:path>
                <a:path w="4180840" h="9525">
                  <a:moveTo>
                    <a:pt x="4009148" y="0"/>
                  </a:moveTo>
                  <a:lnTo>
                    <a:pt x="3999623" y="0"/>
                  </a:lnTo>
                  <a:lnTo>
                    <a:pt x="3999623" y="9525"/>
                  </a:lnTo>
                  <a:lnTo>
                    <a:pt x="4009148" y="9525"/>
                  </a:lnTo>
                  <a:lnTo>
                    <a:pt x="4009148" y="0"/>
                  </a:lnTo>
                  <a:close/>
                </a:path>
                <a:path w="4180840" h="9525">
                  <a:moveTo>
                    <a:pt x="4066286" y="0"/>
                  </a:moveTo>
                  <a:lnTo>
                    <a:pt x="4056761" y="0"/>
                  </a:lnTo>
                  <a:lnTo>
                    <a:pt x="4056761" y="9525"/>
                  </a:lnTo>
                  <a:lnTo>
                    <a:pt x="4066286" y="9525"/>
                  </a:lnTo>
                  <a:lnTo>
                    <a:pt x="4066286" y="0"/>
                  </a:lnTo>
                  <a:close/>
                </a:path>
                <a:path w="4180840" h="9525">
                  <a:moveTo>
                    <a:pt x="4123423" y="0"/>
                  </a:moveTo>
                  <a:lnTo>
                    <a:pt x="4113898" y="0"/>
                  </a:lnTo>
                  <a:lnTo>
                    <a:pt x="4113898" y="9525"/>
                  </a:lnTo>
                  <a:lnTo>
                    <a:pt x="4123423" y="9525"/>
                  </a:lnTo>
                  <a:lnTo>
                    <a:pt x="4123423" y="0"/>
                  </a:lnTo>
                  <a:close/>
                </a:path>
                <a:path w="4180840" h="9525">
                  <a:moveTo>
                    <a:pt x="4180560" y="0"/>
                  </a:moveTo>
                  <a:lnTo>
                    <a:pt x="4171035" y="0"/>
                  </a:lnTo>
                  <a:lnTo>
                    <a:pt x="4171035" y="9525"/>
                  </a:lnTo>
                  <a:lnTo>
                    <a:pt x="4180560" y="9525"/>
                  </a:lnTo>
                  <a:lnTo>
                    <a:pt x="418056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173607" y="3314433"/>
              <a:ext cx="8694420" cy="641350"/>
            </a:xfrm>
            <a:custGeom>
              <a:avLst/>
              <a:gdLst/>
              <a:ahLst/>
              <a:cxnLst/>
              <a:rect l="l" t="t" r="r" b="b"/>
              <a:pathLst>
                <a:path w="8694420" h="64135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8694420" h="641350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8694420" h="641350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8694420" h="641350">
                  <a:moveTo>
                    <a:pt x="180936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36" y="9525"/>
                  </a:lnTo>
                  <a:lnTo>
                    <a:pt x="180936" y="0"/>
                  </a:lnTo>
                  <a:close/>
                </a:path>
                <a:path w="8694420" h="641350">
                  <a:moveTo>
                    <a:pt x="238074" y="0"/>
                  </a:moveTo>
                  <a:lnTo>
                    <a:pt x="228549" y="0"/>
                  </a:lnTo>
                  <a:lnTo>
                    <a:pt x="228549" y="9525"/>
                  </a:lnTo>
                  <a:lnTo>
                    <a:pt x="238074" y="9525"/>
                  </a:lnTo>
                  <a:lnTo>
                    <a:pt x="238074" y="0"/>
                  </a:lnTo>
                  <a:close/>
                </a:path>
                <a:path w="8694420" h="641350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8694420" h="641350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8694420" h="641350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8694420" h="641350">
                  <a:moveTo>
                    <a:pt x="866584" y="0"/>
                  </a:moveTo>
                  <a:lnTo>
                    <a:pt x="857059" y="0"/>
                  </a:lnTo>
                  <a:lnTo>
                    <a:pt x="857059" y="9525"/>
                  </a:lnTo>
                  <a:lnTo>
                    <a:pt x="866584" y="9525"/>
                  </a:lnTo>
                  <a:lnTo>
                    <a:pt x="866584" y="0"/>
                  </a:lnTo>
                  <a:close/>
                </a:path>
                <a:path w="8694420" h="641350">
                  <a:moveTo>
                    <a:pt x="923721" y="0"/>
                  </a:moveTo>
                  <a:lnTo>
                    <a:pt x="914196" y="0"/>
                  </a:lnTo>
                  <a:lnTo>
                    <a:pt x="914196" y="9525"/>
                  </a:lnTo>
                  <a:lnTo>
                    <a:pt x="923721" y="9525"/>
                  </a:lnTo>
                  <a:lnTo>
                    <a:pt x="923721" y="0"/>
                  </a:lnTo>
                  <a:close/>
                </a:path>
                <a:path w="8694420" h="641350">
                  <a:moveTo>
                    <a:pt x="1380820" y="0"/>
                  </a:moveTo>
                  <a:lnTo>
                    <a:pt x="1371295" y="0"/>
                  </a:lnTo>
                  <a:lnTo>
                    <a:pt x="1371295" y="9525"/>
                  </a:lnTo>
                  <a:lnTo>
                    <a:pt x="1380820" y="9525"/>
                  </a:lnTo>
                  <a:lnTo>
                    <a:pt x="1380820" y="0"/>
                  </a:lnTo>
                  <a:close/>
                </a:path>
                <a:path w="8694420" h="641350">
                  <a:moveTo>
                    <a:pt x="1437957" y="0"/>
                  </a:moveTo>
                  <a:lnTo>
                    <a:pt x="1428432" y="0"/>
                  </a:lnTo>
                  <a:lnTo>
                    <a:pt x="1428432" y="9525"/>
                  </a:lnTo>
                  <a:lnTo>
                    <a:pt x="1437957" y="9525"/>
                  </a:lnTo>
                  <a:lnTo>
                    <a:pt x="1437957" y="0"/>
                  </a:lnTo>
                  <a:close/>
                </a:path>
                <a:path w="8694420" h="641350">
                  <a:moveTo>
                    <a:pt x="1495094" y="0"/>
                  </a:moveTo>
                  <a:lnTo>
                    <a:pt x="1485569" y="0"/>
                  </a:lnTo>
                  <a:lnTo>
                    <a:pt x="1485569" y="9525"/>
                  </a:lnTo>
                  <a:lnTo>
                    <a:pt x="1495094" y="9525"/>
                  </a:lnTo>
                  <a:lnTo>
                    <a:pt x="1495094" y="0"/>
                  </a:lnTo>
                  <a:close/>
                </a:path>
                <a:path w="8694420" h="641350">
                  <a:moveTo>
                    <a:pt x="1552232" y="0"/>
                  </a:moveTo>
                  <a:lnTo>
                    <a:pt x="1542707" y="0"/>
                  </a:lnTo>
                  <a:lnTo>
                    <a:pt x="1542707" y="9525"/>
                  </a:lnTo>
                  <a:lnTo>
                    <a:pt x="1552232" y="9525"/>
                  </a:lnTo>
                  <a:lnTo>
                    <a:pt x="1552232" y="0"/>
                  </a:lnTo>
                  <a:close/>
                </a:path>
                <a:path w="8694420" h="641350">
                  <a:moveTo>
                    <a:pt x="1609369" y="0"/>
                  </a:moveTo>
                  <a:lnTo>
                    <a:pt x="1599844" y="0"/>
                  </a:lnTo>
                  <a:lnTo>
                    <a:pt x="1599844" y="9525"/>
                  </a:lnTo>
                  <a:lnTo>
                    <a:pt x="1609369" y="9525"/>
                  </a:lnTo>
                  <a:lnTo>
                    <a:pt x="1609369" y="0"/>
                  </a:lnTo>
                  <a:close/>
                </a:path>
                <a:path w="8694420" h="641350">
                  <a:moveTo>
                    <a:pt x="1837918" y="0"/>
                  </a:moveTo>
                  <a:lnTo>
                    <a:pt x="1837677" y="0"/>
                  </a:lnTo>
                  <a:lnTo>
                    <a:pt x="1837677" y="9525"/>
                  </a:lnTo>
                  <a:lnTo>
                    <a:pt x="1837918" y="9525"/>
                  </a:lnTo>
                  <a:lnTo>
                    <a:pt x="1837918" y="0"/>
                  </a:lnTo>
                  <a:close/>
                </a:path>
                <a:path w="8694420" h="641350">
                  <a:moveTo>
                    <a:pt x="1895055" y="0"/>
                  </a:moveTo>
                  <a:lnTo>
                    <a:pt x="1885543" y="0"/>
                  </a:lnTo>
                  <a:lnTo>
                    <a:pt x="1885543" y="9525"/>
                  </a:lnTo>
                  <a:lnTo>
                    <a:pt x="1895055" y="9525"/>
                  </a:lnTo>
                  <a:lnTo>
                    <a:pt x="1895055" y="0"/>
                  </a:lnTo>
                  <a:close/>
                </a:path>
                <a:path w="8694420" h="641350">
                  <a:moveTo>
                    <a:pt x="1952193" y="0"/>
                  </a:moveTo>
                  <a:lnTo>
                    <a:pt x="1942680" y="0"/>
                  </a:lnTo>
                  <a:lnTo>
                    <a:pt x="1942680" y="9525"/>
                  </a:lnTo>
                  <a:lnTo>
                    <a:pt x="1952193" y="9525"/>
                  </a:lnTo>
                  <a:lnTo>
                    <a:pt x="1952193" y="0"/>
                  </a:lnTo>
                  <a:close/>
                </a:path>
                <a:path w="8694420" h="641350">
                  <a:moveTo>
                    <a:pt x="2009330" y="0"/>
                  </a:moveTo>
                  <a:lnTo>
                    <a:pt x="1999818" y="0"/>
                  </a:lnTo>
                  <a:lnTo>
                    <a:pt x="1999818" y="9525"/>
                  </a:lnTo>
                  <a:lnTo>
                    <a:pt x="2009330" y="9525"/>
                  </a:lnTo>
                  <a:lnTo>
                    <a:pt x="2009330" y="0"/>
                  </a:lnTo>
                  <a:close/>
                </a:path>
                <a:path w="8694420" h="641350">
                  <a:moveTo>
                    <a:pt x="2066467" y="0"/>
                  </a:moveTo>
                  <a:lnTo>
                    <a:pt x="2056955" y="0"/>
                  </a:lnTo>
                  <a:lnTo>
                    <a:pt x="2056955" y="9525"/>
                  </a:lnTo>
                  <a:lnTo>
                    <a:pt x="2066467" y="9525"/>
                  </a:lnTo>
                  <a:lnTo>
                    <a:pt x="2066467" y="0"/>
                  </a:lnTo>
                  <a:close/>
                </a:path>
                <a:path w="8694420" h="641350">
                  <a:moveTo>
                    <a:pt x="2123605" y="0"/>
                  </a:moveTo>
                  <a:lnTo>
                    <a:pt x="2114092" y="0"/>
                  </a:lnTo>
                  <a:lnTo>
                    <a:pt x="2114092" y="9525"/>
                  </a:lnTo>
                  <a:lnTo>
                    <a:pt x="2123605" y="9525"/>
                  </a:lnTo>
                  <a:lnTo>
                    <a:pt x="2123605" y="0"/>
                  </a:lnTo>
                  <a:close/>
                </a:path>
                <a:path w="8694420" h="641350">
                  <a:moveTo>
                    <a:pt x="2180742" y="0"/>
                  </a:moveTo>
                  <a:lnTo>
                    <a:pt x="2171230" y="0"/>
                  </a:lnTo>
                  <a:lnTo>
                    <a:pt x="2171230" y="9525"/>
                  </a:lnTo>
                  <a:lnTo>
                    <a:pt x="2180742" y="9525"/>
                  </a:lnTo>
                  <a:lnTo>
                    <a:pt x="2180742" y="0"/>
                  </a:lnTo>
                  <a:close/>
                </a:path>
                <a:path w="8694420" h="641350">
                  <a:moveTo>
                    <a:pt x="2237879" y="0"/>
                  </a:moveTo>
                  <a:lnTo>
                    <a:pt x="2228367" y="0"/>
                  </a:lnTo>
                  <a:lnTo>
                    <a:pt x="2228367" y="9525"/>
                  </a:lnTo>
                  <a:lnTo>
                    <a:pt x="2237879" y="9525"/>
                  </a:lnTo>
                  <a:lnTo>
                    <a:pt x="2237879" y="0"/>
                  </a:lnTo>
                  <a:close/>
                </a:path>
                <a:path w="8694420" h="641350">
                  <a:moveTo>
                    <a:pt x="2295017" y="0"/>
                  </a:moveTo>
                  <a:lnTo>
                    <a:pt x="2285504" y="0"/>
                  </a:lnTo>
                  <a:lnTo>
                    <a:pt x="2285504" y="9525"/>
                  </a:lnTo>
                  <a:lnTo>
                    <a:pt x="2295017" y="9525"/>
                  </a:lnTo>
                  <a:lnTo>
                    <a:pt x="2295017" y="0"/>
                  </a:lnTo>
                  <a:close/>
                </a:path>
                <a:path w="8694420" h="641350">
                  <a:moveTo>
                    <a:pt x="2346706" y="0"/>
                  </a:moveTo>
                  <a:lnTo>
                    <a:pt x="2342642" y="0"/>
                  </a:lnTo>
                  <a:lnTo>
                    <a:pt x="2342642" y="9525"/>
                  </a:lnTo>
                  <a:lnTo>
                    <a:pt x="2346706" y="9525"/>
                  </a:lnTo>
                  <a:lnTo>
                    <a:pt x="2346706" y="0"/>
                  </a:lnTo>
                  <a:close/>
                </a:path>
                <a:path w="8694420" h="641350">
                  <a:moveTo>
                    <a:pt x="2752128" y="0"/>
                  </a:moveTo>
                  <a:lnTo>
                    <a:pt x="2742603" y="0"/>
                  </a:lnTo>
                  <a:lnTo>
                    <a:pt x="2742603" y="9525"/>
                  </a:lnTo>
                  <a:lnTo>
                    <a:pt x="2752128" y="9525"/>
                  </a:lnTo>
                  <a:lnTo>
                    <a:pt x="2752128" y="0"/>
                  </a:lnTo>
                  <a:close/>
                </a:path>
                <a:path w="8694420" h="641350">
                  <a:moveTo>
                    <a:pt x="2809265" y="0"/>
                  </a:moveTo>
                  <a:lnTo>
                    <a:pt x="2799740" y="0"/>
                  </a:lnTo>
                  <a:lnTo>
                    <a:pt x="2799740" y="9525"/>
                  </a:lnTo>
                  <a:lnTo>
                    <a:pt x="2809265" y="9525"/>
                  </a:lnTo>
                  <a:lnTo>
                    <a:pt x="2809265" y="0"/>
                  </a:lnTo>
                  <a:close/>
                </a:path>
                <a:path w="8694420" h="641350">
                  <a:moveTo>
                    <a:pt x="2866402" y="0"/>
                  </a:moveTo>
                  <a:lnTo>
                    <a:pt x="2856877" y="0"/>
                  </a:lnTo>
                  <a:lnTo>
                    <a:pt x="2856877" y="9525"/>
                  </a:lnTo>
                  <a:lnTo>
                    <a:pt x="2866402" y="9525"/>
                  </a:lnTo>
                  <a:lnTo>
                    <a:pt x="2866402" y="0"/>
                  </a:lnTo>
                  <a:close/>
                </a:path>
                <a:path w="8694420" h="641350">
                  <a:moveTo>
                    <a:pt x="2923540" y="0"/>
                  </a:moveTo>
                  <a:lnTo>
                    <a:pt x="2914015" y="0"/>
                  </a:lnTo>
                  <a:lnTo>
                    <a:pt x="2914015" y="9525"/>
                  </a:lnTo>
                  <a:lnTo>
                    <a:pt x="2923540" y="9525"/>
                  </a:lnTo>
                  <a:lnTo>
                    <a:pt x="2923540" y="0"/>
                  </a:lnTo>
                  <a:close/>
                </a:path>
                <a:path w="8694420" h="641350">
                  <a:moveTo>
                    <a:pt x="2980677" y="0"/>
                  </a:moveTo>
                  <a:lnTo>
                    <a:pt x="2971152" y="0"/>
                  </a:lnTo>
                  <a:lnTo>
                    <a:pt x="2971152" y="9525"/>
                  </a:lnTo>
                  <a:lnTo>
                    <a:pt x="2980677" y="9525"/>
                  </a:lnTo>
                  <a:lnTo>
                    <a:pt x="2980677" y="0"/>
                  </a:lnTo>
                  <a:close/>
                </a:path>
                <a:path w="8694420" h="641350">
                  <a:moveTo>
                    <a:pt x="3037814" y="0"/>
                  </a:moveTo>
                  <a:lnTo>
                    <a:pt x="3028289" y="0"/>
                  </a:lnTo>
                  <a:lnTo>
                    <a:pt x="3028289" y="9525"/>
                  </a:lnTo>
                  <a:lnTo>
                    <a:pt x="3037814" y="9525"/>
                  </a:lnTo>
                  <a:lnTo>
                    <a:pt x="3037814" y="0"/>
                  </a:lnTo>
                  <a:close/>
                </a:path>
                <a:path w="8694420" h="641350">
                  <a:moveTo>
                    <a:pt x="3094952" y="0"/>
                  </a:moveTo>
                  <a:lnTo>
                    <a:pt x="3085427" y="0"/>
                  </a:lnTo>
                  <a:lnTo>
                    <a:pt x="3085427" y="9525"/>
                  </a:lnTo>
                  <a:lnTo>
                    <a:pt x="3094952" y="9525"/>
                  </a:lnTo>
                  <a:lnTo>
                    <a:pt x="3094952" y="0"/>
                  </a:lnTo>
                  <a:close/>
                </a:path>
                <a:path w="8694420" h="641350">
                  <a:moveTo>
                    <a:pt x="3152089" y="0"/>
                  </a:moveTo>
                  <a:lnTo>
                    <a:pt x="3142564" y="0"/>
                  </a:lnTo>
                  <a:lnTo>
                    <a:pt x="3142564" y="9525"/>
                  </a:lnTo>
                  <a:lnTo>
                    <a:pt x="3152089" y="9525"/>
                  </a:lnTo>
                  <a:lnTo>
                    <a:pt x="3152089" y="0"/>
                  </a:lnTo>
                  <a:close/>
                </a:path>
                <a:path w="8694420" h="641350">
                  <a:moveTo>
                    <a:pt x="3209226" y="0"/>
                  </a:moveTo>
                  <a:lnTo>
                    <a:pt x="3199701" y="0"/>
                  </a:lnTo>
                  <a:lnTo>
                    <a:pt x="3199701" y="9525"/>
                  </a:lnTo>
                  <a:lnTo>
                    <a:pt x="3209226" y="9525"/>
                  </a:lnTo>
                  <a:lnTo>
                    <a:pt x="3209226" y="0"/>
                  </a:lnTo>
                  <a:close/>
                </a:path>
                <a:path w="8694420" h="641350">
                  <a:moveTo>
                    <a:pt x="3266363" y="0"/>
                  </a:moveTo>
                  <a:lnTo>
                    <a:pt x="3256838" y="0"/>
                  </a:lnTo>
                  <a:lnTo>
                    <a:pt x="3256838" y="9525"/>
                  </a:lnTo>
                  <a:lnTo>
                    <a:pt x="3266363" y="9525"/>
                  </a:lnTo>
                  <a:lnTo>
                    <a:pt x="3266363" y="0"/>
                  </a:lnTo>
                  <a:close/>
                </a:path>
                <a:path w="8694420" h="641350">
                  <a:moveTo>
                    <a:pt x="3323501" y="0"/>
                  </a:moveTo>
                  <a:lnTo>
                    <a:pt x="3313976" y="0"/>
                  </a:lnTo>
                  <a:lnTo>
                    <a:pt x="3313976" y="9525"/>
                  </a:lnTo>
                  <a:lnTo>
                    <a:pt x="3323501" y="9525"/>
                  </a:lnTo>
                  <a:lnTo>
                    <a:pt x="3323501" y="0"/>
                  </a:lnTo>
                  <a:close/>
                </a:path>
                <a:path w="8694420" h="641350">
                  <a:moveTo>
                    <a:pt x="3380638" y="0"/>
                  </a:moveTo>
                  <a:lnTo>
                    <a:pt x="3371113" y="0"/>
                  </a:lnTo>
                  <a:lnTo>
                    <a:pt x="3371113" y="9525"/>
                  </a:lnTo>
                  <a:lnTo>
                    <a:pt x="3380638" y="9525"/>
                  </a:lnTo>
                  <a:lnTo>
                    <a:pt x="3380638" y="0"/>
                  </a:lnTo>
                  <a:close/>
                </a:path>
                <a:path w="8694420" h="641350">
                  <a:moveTo>
                    <a:pt x="3437775" y="0"/>
                  </a:moveTo>
                  <a:lnTo>
                    <a:pt x="3428250" y="0"/>
                  </a:lnTo>
                  <a:lnTo>
                    <a:pt x="3428250" y="9525"/>
                  </a:lnTo>
                  <a:lnTo>
                    <a:pt x="3437775" y="9525"/>
                  </a:lnTo>
                  <a:lnTo>
                    <a:pt x="3437775" y="0"/>
                  </a:lnTo>
                  <a:close/>
                </a:path>
                <a:path w="8694420" h="641350">
                  <a:moveTo>
                    <a:pt x="3494913" y="0"/>
                  </a:moveTo>
                  <a:lnTo>
                    <a:pt x="3485388" y="0"/>
                  </a:lnTo>
                  <a:lnTo>
                    <a:pt x="3485388" y="9525"/>
                  </a:lnTo>
                  <a:lnTo>
                    <a:pt x="3494913" y="9525"/>
                  </a:lnTo>
                  <a:lnTo>
                    <a:pt x="3494913" y="0"/>
                  </a:lnTo>
                  <a:close/>
                </a:path>
                <a:path w="8694420" h="641350">
                  <a:moveTo>
                    <a:pt x="3552050" y="0"/>
                  </a:moveTo>
                  <a:lnTo>
                    <a:pt x="3542525" y="0"/>
                  </a:lnTo>
                  <a:lnTo>
                    <a:pt x="3542525" y="9525"/>
                  </a:lnTo>
                  <a:lnTo>
                    <a:pt x="3552050" y="9525"/>
                  </a:lnTo>
                  <a:lnTo>
                    <a:pt x="3552050" y="0"/>
                  </a:lnTo>
                  <a:close/>
                </a:path>
                <a:path w="8694420" h="641350">
                  <a:moveTo>
                    <a:pt x="3609187" y="0"/>
                  </a:moveTo>
                  <a:lnTo>
                    <a:pt x="3599662" y="0"/>
                  </a:lnTo>
                  <a:lnTo>
                    <a:pt x="3599662" y="9525"/>
                  </a:lnTo>
                  <a:lnTo>
                    <a:pt x="3609187" y="9525"/>
                  </a:lnTo>
                  <a:lnTo>
                    <a:pt x="3609187" y="0"/>
                  </a:lnTo>
                  <a:close/>
                </a:path>
                <a:path w="8694420" h="641350">
                  <a:moveTo>
                    <a:pt x="3666325" y="0"/>
                  </a:moveTo>
                  <a:lnTo>
                    <a:pt x="3656800" y="0"/>
                  </a:lnTo>
                  <a:lnTo>
                    <a:pt x="3656800" y="9525"/>
                  </a:lnTo>
                  <a:lnTo>
                    <a:pt x="3666325" y="9525"/>
                  </a:lnTo>
                  <a:lnTo>
                    <a:pt x="3666325" y="0"/>
                  </a:lnTo>
                  <a:close/>
                </a:path>
                <a:path w="8694420" h="641350">
                  <a:moveTo>
                    <a:pt x="3723462" y="0"/>
                  </a:moveTo>
                  <a:lnTo>
                    <a:pt x="3713937" y="0"/>
                  </a:lnTo>
                  <a:lnTo>
                    <a:pt x="3713937" y="9525"/>
                  </a:lnTo>
                  <a:lnTo>
                    <a:pt x="3723462" y="9525"/>
                  </a:lnTo>
                  <a:lnTo>
                    <a:pt x="3723462" y="0"/>
                  </a:lnTo>
                  <a:close/>
                </a:path>
                <a:path w="8694420" h="641350">
                  <a:moveTo>
                    <a:pt x="3780599" y="0"/>
                  </a:moveTo>
                  <a:lnTo>
                    <a:pt x="3771074" y="0"/>
                  </a:lnTo>
                  <a:lnTo>
                    <a:pt x="3771074" y="9525"/>
                  </a:lnTo>
                  <a:lnTo>
                    <a:pt x="3780599" y="9525"/>
                  </a:lnTo>
                  <a:lnTo>
                    <a:pt x="3780599" y="0"/>
                  </a:lnTo>
                  <a:close/>
                </a:path>
                <a:path w="8694420" h="641350">
                  <a:moveTo>
                    <a:pt x="3837736" y="0"/>
                  </a:moveTo>
                  <a:lnTo>
                    <a:pt x="3828211" y="0"/>
                  </a:lnTo>
                  <a:lnTo>
                    <a:pt x="3828211" y="9525"/>
                  </a:lnTo>
                  <a:lnTo>
                    <a:pt x="3837736" y="9525"/>
                  </a:lnTo>
                  <a:lnTo>
                    <a:pt x="3837736" y="0"/>
                  </a:lnTo>
                  <a:close/>
                </a:path>
                <a:path w="8694420" h="641350">
                  <a:moveTo>
                    <a:pt x="3894874" y="0"/>
                  </a:moveTo>
                  <a:lnTo>
                    <a:pt x="3885349" y="0"/>
                  </a:lnTo>
                  <a:lnTo>
                    <a:pt x="3885349" y="9525"/>
                  </a:lnTo>
                  <a:lnTo>
                    <a:pt x="3894874" y="9525"/>
                  </a:lnTo>
                  <a:lnTo>
                    <a:pt x="3894874" y="0"/>
                  </a:lnTo>
                  <a:close/>
                </a:path>
                <a:path w="8694420" h="641350">
                  <a:moveTo>
                    <a:pt x="3952011" y="0"/>
                  </a:moveTo>
                  <a:lnTo>
                    <a:pt x="3942486" y="0"/>
                  </a:lnTo>
                  <a:lnTo>
                    <a:pt x="3942486" y="9525"/>
                  </a:lnTo>
                  <a:lnTo>
                    <a:pt x="3952011" y="9525"/>
                  </a:lnTo>
                  <a:lnTo>
                    <a:pt x="3952011" y="0"/>
                  </a:lnTo>
                  <a:close/>
                </a:path>
                <a:path w="8694420" h="641350">
                  <a:moveTo>
                    <a:pt x="4009148" y="0"/>
                  </a:moveTo>
                  <a:lnTo>
                    <a:pt x="3999623" y="0"/>
                  </a:lnTo>
                  <a:lnTo>
                    <a:pt x="3999623" y="9525"/>
                  </a:lnTo>
                  <a:lnTo>
                    <a:pt x="4009148" y="9525"/>
                  </a:lnTo>
                  <a:lnTo>
                    <a:pt x="4009148" y="0"/>
                  </a:lnTo>
                  <a:close/>
                </a:path>
                <a:path w="8694420" h="641350">
                  <a:moveTo>
                    <a:pt x="4066286" y="0"/>
                  </a:moveTo>
                  <a:lnTo>
                    <a:pt x="4056761" y="0"/>
                  </a:lnTo>
                  <a:lnTo>
                    <a:pt x="4056761" y="9525"/>
                  </a:lnTo>
                  <a:lnTo>
                    <a:pt x="4066286" y="9525"/>
                  </a:lnTo>
                  <a:lnTo>
                    <a:pt x="4066286" y="0"/>
                  </a:lnTo>
                  <a:close/>
                </a:path>
                <a:path w="8694420" h="641350">
                  <a:moveTo>
                    <a:pt x="4123423" y="0"/>
                  </a:moveTo>
                  <a:lnTo>
                    <a:pt x="4113898" y="0"/>
                  </a:lnTo>
                  <a:lnTo>
                    <a:pt x="4113898" y="9525"/>
                  </a:lnTo>
                  <a:lnTo>
                    <a:pt x="4123423" y="9525"/>
                  </a:lnTo>
                  <a:lnTo>
                    <a:pt x="4123423" y="0"/>
                  </a:lnTo>
                  <a:close/>
                </a:path>
                <a:path w="8694420" h="641350">
                  <a:moveTo>
                    <a:pt x="4180560" y="0"/>
                  </a:moveTo>
                  <a:lnTo>
                    <a:pt x="4171035" y="0"/>
                  </a:lnTo>
                  <a:lnTo>
                    <a:pt x="4171035" y="9525"/>
                  </a:lnTo>
                  <a:lnTo>
                    <a:pt x="4180560" y="9525"/>
                  </a:lnTo>
                  <a:lnTo>
                    <a:pt x="4180560" y="0"/>
                  </a:lnTo>
                  <a:close/>
                </a:path>
                <a:path w="8694420" h="641350">
                  <a:moveTo>
                    <a:pt x="4237698" y="0"/>
                  </a:moveTo>
                  <a:lnTo>
                    <a:pt x="4228173" y="0"/>
                  </a:lnTo>
                  <a:lnTo>
                    <a:pt x="4228173" y="9525"/>
                  </a:lnTo>
                  <a:lnTo>
                    <a:pt x="4237698" y="9525"/>
                  </a:lnTo>
                  <a:lnTo>
                    <a:pt x="4237698" y="0"/>
                  </a:lnTo>
                  <a:close/>
                </a:path>
                <a:path w="8694420" h="641350">
                  <a:moveTo>
                    <a:pt x="4294835" y="0"/>
                  </a:moveTo>
                  <a:lnTo>
                    <a:pt x="4285310" y="0"/>
                  </a:lnTo>
                  <a:lnTo>
                    <a:pt x="4285310" y="9525"/>
                  </a:lnTo>
                  <a:lnTo>
                    <a:pt x="4294835" y="9525"/>
                  </a:lnTo>
                  <a:lnTo>
                    <a:pt x="4294835" y="0"/>
                  </a:lnTo>
                  <a:close/>
                </a:path>
                <a:path w="8694420" h="641350">
                  <a:moveTo>
                    <a:pt x="4351972" y="0"/>
                  </a:moveTo>
                  <a:lnTo>
                    <a:pt x="4342447" y="0"/>
                  </a:lnTo>
                  <a:lnTo>
                    <a:pt x="4342447" y="9525"/>
                  </a:lnTo>
                  <a:lnTo>
                    <a:pt x="4351972" y="9525"/>
                  </a:lnTo>
                  <a:lnTo>
                    <a:pt x="4351972" y="0"/>
                  </a:lnTo>
                  <a:close/>
                </a:path>
                <a:path w="8694420" h="641350">
                  <a:moveTo>
                    <a:pt x="4409110" y="0"/>
                  </a:moveTo>
                  <a:lnTo>
                    <a:pt x="4399585" y="0"/>
                  </a:lnTo>
                  <a:lnTo>
                    <a:pt x="4399585" y="9525"/>
                  </a:lnTo>
                  <a:lnTo>
                    <a:pt x="4409110" y="9525"/>
                  </a:lnTo>
                  <a:lnTo>
                    <a:pt x="4409110" y="0"/>
                  </a:lnTo>
                  <a:close/>
                </a:path>
                <a:path w="8694420" h="641350">
                  <a:moveTo>
                    <a:pt x="7837360" y="631317"/>
                  </a:moveTo>
                  <a:lnTo>
                    <a:pt x="7827835" y="631317"/>
                  </a:lnTo>
                  <a:lnTo>
                    <a:pt x="7827835" y="640842"/>
                  </a:lnTo>
                  <a:lnTo>
                    <a:pt x="7837360" y="640842"/>
                  </a:lnTo>
                  <a:lnTo>
                    <a:pt x="7837360" y="631317"/>
                  </a:lnTo>
                  <a:close/>
                </a:path>
                <a:path w="8694420" h="641350">
                  <a:moveTo>
                    <a:pt x="7894498" y="631317"/>
                  </a:moveTo>
                  <a:lnTo>
                    <a:pt x="7884973" y="631317"/>
                  </a:lnTo>
                  <a:lnTo>
                    <a:pt x="7884973" y="640842"/>
                  </a:lnTo>
                  <a:lnTo>
                    <a:pt x="7894498" y="640842"/>
                  </a:lnTo>
                  <a:lnTo>
                    <a:pt x="7894498" y="631317"/>
                  </a:lnTo>
                  <a:close/>
                </a:path>
                <a:path w="8694420" h="641350">
                  <a:moveTo>
                    <a:pt x="7951635" y="631317"/>
                  </a:moveTo>
                  <a:lnTo>
                    <a:pt x="7942110" y="631317"/>
                  </a:lnTo>
                  <a:lnTo>
                    <a:pt x="7942110" y="640842"/>
                  </a:lnTo>
                  <a:lnTo>
                    <a:pt x="7951635" y="640842"/>
                  </a:lnTo>
                  <a:lnTo>
                    <a:pt x="7951635" y="631317"/>
                  </a:lnTo>
                  <a:close/>
                </a:path>
                <a:path w="8694420" h="641350">
                  <a:moveTo>
                    <a:pt x="8008772" y="631317"/>
                  </a:moveTo>
                  <a:lnTo>
                    <a:pt x="7999247" y="631317"/>
                  </a:lnTo>
                  <a:lnTo>
                    <a:pt x="7999247" y="640842"/>
                  </a:lnTo>
                  <a:lnTo>
                    <a:pt x="8008772" y="640842"/>
                  </a:lnTo>
                  <a:lnTo>
                    <a:pt x="8008772" y="631317"/>
                  </a:lnTo>
                  <a:close/>
                </a:path>
                <a:path w="8694420" h="641350">
                  <a:moveTo>
                    <a:pt x="8065910" y="631317"/>
                  </a:moveTo>
                  <a:lnTo>
                    <a:pt x="8056385" y="631317"/>
                  </a:lnTo>
                  <a:lnTo>
                    <a:pt x="8056385" y="640842"/>
                  </a:lnTo>
                  <a:lnTo>
                    <a:pt x="8065910" y="640842"/>
                  </a:lnTo>
                  <a:lnTo>
                    <a:pt x="8065910" y="631317"/>
                  </a:lnTo>
                  <a:close/>
                </a:path>
                <a:path w="8694420" h="641350">
                  <a:moveTo>
                    <a:pt x="8123047" y="631317"/>
                  </a:moveTo>
                  <a:lnTo>
                    <a:pt x="8113522" y="631317"/>
                  </a:lnTo>
                  <a:lnTo>
                    <a:pt x="8113522" y="640842"/>
                  </a:lnTo>
                  <a:lnTo>
                    <a:pt x="8123047" y="640842"/>
                  </a:lnTo>
                  <a:lnTo>
                    <a:pt x="8123047" y="631317"/>
                  </a:lnTo>
                  <a:close/>
                </a:path>
                <a:path w="8694420" h="641350">
                  <a:moveTo>
                    <a:pt x="8180184" y="631317"/>
                  </a:moveTo>
                  <a:lnTo>
                    <a:pt x="8170659" y="631317"/>
                  </a:lnTo>
                  <a:lnTo>
                    <a:pt x="8170659" y="640842"/>
                  </a:lnTo>
                  <a:lnTo>
                    <a:pt x="8180184" y="640842"/>
                  </a:lnTo>
                  <a:lnTo>
                    <a:pt x="8180184" y="631317"/>
                  </a:lnTo>
                  <a:close/>
                </a:path>
                <a:path w="8694420" h="641350">
                  <a:moveTo>
                    <a:pt x="8237321" y="631317"/>
                  </a:moveTo>
                  <a:lnTo>
                    <a:pt x="8227796" y="631317"/>
                  </a:lnTo>
                  <a:lnTo>
                    <a:pt x="8227796" y="640842"/>
                  </a:lnTo>
                  <a:lnTo>
                    <a:pt x="8237321" y="640842"/>
                  </a:lnTo>
                  <a:lnTo>
                    <a:pt x="8237321" y="631317"/>
                  </a:lnTo>
                  <a:close/>
                </a:path>
                <a:path w="8694420" h="641350">
                  <a:moveTo>
                    <a:pt x="8294459" y="631317"/>
                  </a:moveTo>
                  <a:lnTo>
                    <a:pt x="8284934" y="631317"/>
                  </a:lnTo>
                  <a:lnTo>
                    <a:pt x="8284934" y="640842"/>
                  </a:lnTo>
                  <a:lnTo>
                    <a:pt x="8294459" y="640842"/>
                  </a:lnTo>
                  <a:lnTo>
                    <a:pt x="8294459" y="631317"/>
                  </a:lnTo>
                  <a:close/>
                </a:path>
                <a:path w="8694420" h="641350">
                  <a:moveTo>
                    <a:pt x="8351596" y="631317"/>
                  </a:moveTo>
                  <a:lnTo>
                    <a:pt x="8342071" y="631317"/>
                  </a:lnTo>
                  <a:lnTo>
                    <a:pt x="8342071" y="640842"/>
                  </a:lnTo>
                  <a:lnTo>
                    <a:pt x="8351596" y="640842"/>
                  </a:lnTo>
                  <a:lnTo>
                    <a:pt x="8351596" y="631317"/>
                  </a:lnTo>
                  <a:close/>
                </a:path>
                <a:path w="8694420" h="641350">
                  <a:moveTo>
                    <a:pt x="8408733" y="631317"/>
                  </a:moveTo>
                  <a:lnTo>
                    <a:pt x="8399208" y="631317"/>
                  </a:lnTo>
                  <a:lnTo>
                    <a:pt x="8399208" y="640842"/>
                  </a:lnTo>
                  <a:lnTo>
                    <a:pt x="8408733" y="640842"/>
                  </a:lnTo>
                  <a:lnTo>
                    <a:pt x="8408733" y="631317"/>
                  </a:lnTo>
                  <a:close/>
                </a:path>
                <a:path w="8694420" h="641350">
                  <a:moveTo>
                    <a:pt x="8465871" y="631317"/>
                  </a:moveTo>
                  <a:lnTo>
                    <a:pt x="8456346" y="631317"/>
                  </a:lnTo>
                  <a:lnTo>
                    <a:pt x="8456346" y="640842"/>
                  </a:lnTo>
                  <a:lnTo>
                    <a:pt x="8465871" y="640842"/>
                  </a:lnTo>
                  <a:lnTo>
                    <a:pt x="8465871" y="631317"/>
                  </a:lnTo>
                  <a:close/>
                </a:path>
                <a:path w="8694420" h="641350">
                  <a:moveTo>
                    <a:pt x="8523008" y="631317"/>
                  </a:moveTo>
                  <a:lnTo>
                    <a:pt x="8513483" y="631317"/>
                  </a:lnTo>
                  <a:lnTo>
                    <a:pt x="8513483" y="640842"/>
                  </a:lnTo>
                  <a:lnTo>
                    <a:pt x="8523008" y="640842"/>
                  </a:lnTo>
                  <a:lnTo>
                    <a:pt x="8523008" y="631317"/>
                  </a:lnTo>
                  <a:close/>
                </a:path>
                <a:path w="8694420" h="641350">
                  <a:moveTo>
                    <a:pt x="8580145" y="631317"/>
                  </a:moveTo>
                  <a:lnTo>
                    <a:pt x="8570620" y="631317"/>
                  </a:lnTo>
                  <a:lnTo>
                    <a:pt x="8570620" y="640842"/>
                  </a:lnTo>
                  <a:lnTo>
                    <a:pt x="8580145" y="640842"/>
                  </a:lnTo>
                  <a:lnTo>
                    <a:pt x="8580145" y="631317"/>
                  </a:lnTo>
                  <a:close/>
                </a:path>
                <a:path w="8694420" h="641350">
                  <a:moveTo>
                    <a:pt x="8637283" y="631317"/>
                  </a:moveTo>
                  <a:lnTo>
                    <a:pt x="8627758" y="631317"/>
                  </a:lnTo>
                  <a:lnTo>
                    <a:pt x="8627758" y="640842"/>
                  </a:lnTo>
                  <a:lnTo>
                    <a:pt x="8637283" y="640842"/>
                  </a:lnTo>
                  <a:lnTo>
                    <a:pt x="8637283" y="631317"/>
                  </a:lnTo>
                  <a:close/>
                </a:path>
                <a:path w="8694420" h="641350">
                  <a:moveTo>
                    <a:pt x="8694420" y="631317"/>
                  </a:moveTo>
                  <a:lnTo>
                    <a:pt x="8684895" y="631317"/>
                  </a:lnTo>
                  <a:lnTo>
                    <a:pt x="8684895" y="640842"/>
                  </a:lnTo>
                  <a:lnTo>
                    <a:pt x="8694420" y="640842"/>
                  </a:lnTo>
                  <a:lnTo>
                    <a:pt x="8694420" y="63131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573191" y="3314433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009390" h="9525">
                  <a:moveTo>
                    <a:pt x="180936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36" y="9525"/>
                  </a:lnTo>
                  <a:lnTo>
                    <a:pt x="180936" y="0"/>
                  </a:lnTo>
                  <a:close/>
                </a:path>
                <a:path w="4009390" h="9525">
                  <a:moveTo>
                    <a:pt x="238074" y="0"/>
                  </a:moveTo>
                  <a:lnTo>
                    <a:pt x="228549" y="0"/>
                  </a:lnTo>
                  <a:lnTo>
                    <a:pt x="228549" y="9525"/>
                  </a:lnTo>
                  <a:lnTo>
                    <a:pt x="238074" y="9525"/>
                  </a:lnTo>
                  <a:lnTo>
                    <a:pt x="238074" y="0"/>
                  </a:lnTo>
                  <a:close/>
                </a:path>
                <a:path w="4009390" h="9525">
                  <a:moveTo>
                    <a:pt x="295211" y="0"/>
                  </a:moveTo>
                  <a:lnTo>
                    <a:pt x="285686" y="0"/>
                  </a:lnTo>
                  <a:lnTo>
                    <a:pt x="285686" y="9525"/>
                  </a:lnTo>
                  <a:lnTo>
                    <a:pt x="295211" y="9525"/>
                  </a:lnTo>
                  <a:lnTo>
                    <a:pt x="295211" y="0"/>
                  </a:lnTo>
                  <a:close/>
                </a:path>
                <a:path w="4009390" h="9525">
                  <a:moveTo>
                    <a:pt x="352348" y="0"/>
                  </a:moveTo>
                  <a:lnTo>
                    <a:pt x="342823" y="0"/>
                  </a:lnTo>
                  <a:lnTo>
                    <a:pt x="342823" y="9525"/>
                  </a:lnTo>
                  <a:lnTo>
                    <a:pt x="352348" y="9525"/>
                  </a:lnTo>
                  <a:lnTo>
                    <a:pt x="352348" y="0"/>
                  </a:lnTo>
                  <a:close/>
                </a:path>
                <a:path w="4009390" h="9525">
                  <a:moveTo>
                    <a:pt x="409486" y="0"/>
                  </a:moveTo>
                  <a:lnTo>
                    <a:pt x="399961" y="0"/>
                  </a:lnTo>
                  <a:lnTo>
                    <a:pt x="399961" y="9525"/>
                  </a:lnTo>
                  <a:lnTo>
                    <a:pt x="409486" y="9525"/>
                  </a:lnTo>
                  <a:lnTo>
                    <a:pt x="409486" y="0"/>
                  </a:lnTo>
                  <a:close/>
                </a:path>
                <a:path w="4009390" h="9525">
                  <a:moveTo>
                    <a:pt x="466623" y="0"/>
                  </a:moveTo>
                  <a:lnTo>
                    <a:pt x="457098" y="0"/>
                  </a:lnTo>
                  <a:lnTo>
                    <a:pt x="457098" y="9525"/>
                  </a:lnTo>
                  <a:lnTo>
                    <a:pt x="466623" y="9525"/>
                  </a:lnTo>
                  <a:lnTo>
                    <a:pt x="466623" y="0"/>
                  </a:lnTo>
                  <a:close/>
                </a:path>
                <a:path w="4009390" h="9525">
                  <a:moveTo>
                    <a:pt x="523760" y="0"/>
                  </a:moveTo>
                  <a:lnTo>
                    <a:pt x="514235" y="0"/>
                  </a:lnTo>
                  <a:lnTo>
                    <a:pt x="514235" y="9525"/>
                  </a:lnTo>
                  <a:lnTo>
                    <a:pt x="523760" y="9525"/>
                  </a:lnTo>
                  <a:lnTo>
                    <a:pt x="523760" y="0"/>
                  </a:lnTo>
                  <a:close/>
                </a:path>
                <a:path w="4009390" h="9525">
                  <a:moveTo>
                    <a:pt x="580898" y="0"/>
                  </a:moveTo>
                  <a:lnTo>
                    <a:pt x="571373" y="0"/>
                  </a:lnTo>
                  <a:lnTo>
                    <a:pt x="571373" y="9525"/>
                  </a:lnTo>
                  <a:lnTo>
                    <a:pt x="580898" y="9525"/>
                  </a:lnTo>
                  <a:lnTo>
                    <a:pt x="580898" y="0"/>
                  </a:lnTo>
                  <a:close/>
                </a:path>
                <a:path w="4009390" h="9525">
                  <a:moveTo>
                    <a:pt x="638035" y="0"/>
                  </a:moveTo>
                  <a:lnTo>
                    <a:pt x="628510" y="0"/>
                  </a:lnTo>
                  <a:lnTo>
                    <a:pt x="628510" y="9525"/>
                  </a:lnTo>
                  <a:lnTo>
                    <a:pt x="638035" y="9525"/>
                  </a:lnTo>
                  <a:lnTo>
                    <a:pt x="638035" y="0"/>
                  </a:lnTo>
                  <a:close/>
                </a:path>
                <a:path w="4009390" h="9525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4009390" h="9525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4009390" h="9525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4009390" h="9525">
                  <a:moveTo>
                    <a:pt x="866584" y="0"/>
                  </a:moveTo>
                  <a:lnTo>
                    <a:pt x="857059" y="0"/>
                  </a:lnTo>
                  <a:lnTo>
                    <a:pt x="857059" y="9525"/>
                  </a:lnTo>
                  <a:lnTo>
                    <a:pt x="866584" y="9525"/>
                  </a:lnTo>
                  <a:lnTo>
                    <a:pt x="866584" y="0"/>
                  </a:lnTo>
                  <a:close/>
                </a:path>
                <a:path w="4009390" h="9525">
                  <a:moveTo>
                    <a:pt x="923721" y="0"/>
                  </a:moveTo>
                  <a:lnTo>
                    <a:pt x="914196" y="0"/>
                  </a:lnTo>
                  <a:lnTo>
                    <a:pt x="914196" y="9525"/>
                  </a:lnTo>
                  <a:lnTo>
                    <a:pt x="923721" y="9525"/>
                  </a:lnTo>
                  <a:lnTo>
                    <a:pt x="923721" y="0"/>
                  </a:lnTo>
                  <a:close/>
                </a:path>
                <a:path w="4009390" h="9525">
                  <a:moveTo>
                    <a:pt x="980859" y="0"/>
                  </a:moveTo>
                  <a:lnTo>
                    <a:pt x="971334" y="0"/>
                  </a:lnTo>
                  <a:lnTo>
                    <a:pt x="971334" y="9525"/>
                  </a:lnTo>
                  <a:lnTo>
                    <a:pt x="980859" y="9525"/>
                  </a:lnTo>
                  <a:lnTo>
                    <a:pt x="980859" y="0"/>
                  </a:lnTo>
                  <a:close/>
                </a:path>
                <a:path w="4009390" h="9525">
                  <a:moveTo>
                    <a:pt x="1037996" y="0"/>
                  </a:moveTo>
                  <a:lnTo>
                    <a:pt x="1028471" y="0"/>
                  </a:lnTo>
                  <a:lnTo>
                    <a:pt x="1028471" y="9525"/>
                  </a:lnTo>
                  <a:lnTo>
                    <a:pt x="1037996" y="9525"/>
                  </a:lnTo>
                  <a:lnTo>
                    <a:pt x="1037996" y="0"/>
                  </a:lnTo>
                  <a:close/>
                </a:path>
                <a:path w="4009390" h="9525">
                  <a:moveTo>
                    <a:pt x="1095133" y="0"/>
                  </a:moveTo>
                  <a:lnTo>
                    <a:pt x="1085608" y="0"/>
                  </a:lnTo>
                  <a:lnTo>
                    <a:pt x="1085608" y="9525"/>
                  </a:lnTo>
                  <a:lnTo>
                    <a:pt x="1095133" y="9525"/>
                  </a:lnTo>
                  <a:lnTo>
                    <a:pt x="1095133" y="0"/>
                  </a:lnTo>
                  <a:close/>
                </a:path>
                <a:path w="4009390" h="9525">
                  <a:moveTo>
                    <a:pt x="1152271" y="0"/>
                  </a:moveTo>
                  <a:lnTo>
                    <a:pt x="1142746" y="0"/>
                  </a:lnTo>
                  <a:lnTo>
                    <a:pt x="1142746" y="9525"/>
                  </a:lnTo>
                  <a:lnTo>
                    <a:pt x="1152271" y="9525"/>
                  </a:lnTo>
                  <a:lnTo>
                    <a:pt x="1152271" y="0"/>
                  </a:lnTo>
                  <a:close/>
                </a:path>
                <a:path w="4009390" h="9525">
                  <a:moveTo>
                    <a:pt x="1209408" y="0"/>
                  </a:moveTo>
                  <a:lnTo>
                    <a:pt x="1199883" y="0"/>
                  </a:lnTo>
                  <a:lnTo>
                    <a:pt x="1199883" y="9525"/>
                  </a:lnTo>
                  <a:lnTo>
                    <a:pt x="1209408" y="9525"/>
                  </a:lnTo>
                  <a:lnTo>
                    <a:pt x="1209408" y="0"/>
                  </a:lnTo>
                  <a:close/>
                </a:path>
                <a:path w="4009390" h="9525">
                  <a:moveTo>
                    <a:pt x="1266545" y="0"/>
                  </a:moveTo>
                  <a:lnTo>
                    <a:pt x="1257020" y="0"/>
                  </a:lnTo>
                  <a:lnTo>
                    <a:pt x="1257020" y="9525"/>
                  </a:lnTo>
                  <a:lnTo>
                    <a:pt x="1266545" y="9525"/>
                  </a:lnTo>
                  <a:lnTo>
                    <a:pt x="1266545" y="0"/>
                  </a:lnTo>
                  <a:close/>
                </a:path>
                <a:path w="4009390" h="9525">
                  <a:moveTo>
                    <a:pt x="1323682" y="0"/>
                  </a:moveTo>
                  <a:lnTo>
                    <a:pt x="1314157" y="0"/>
                  </a:lnTo>
                  <a:lnTo>
                    <a:pt x="1314157" y="9525"/>
                  </a:lnTo>
                  <a:lnTo>
                    <a:pt x="1323682" y="9525"/>
                  </a:lnTo>
                  <a:lnTo>
                    <a:pt x="1323682" y="0"/>
                  </a:lnTo>
                  <a:close/>
                </a:path>
                <a:path w="4009390" h="9525">
                  <a:moveTo>
                    <a:pt x="1380820" y="0"/>
                  </a:moveTo>
                  <a:lnTo>
                    <a:pt x="1371295" y="0"/>
                  </a:lnTo>
                  <a:lnTo>
                    <a:pt x="1371295" y="9525"/>
                  </a:lnTo>
                  <a:lnTo>
                    <a:pt x="1380820" y="9525"/>
                  </a:lnTo>
                  <a:lnTo>
                    <a:pt x="1380820" y="0"/>
                  </a:lnTo>
                  <a:close/>
                </a:path>
                <a:path w="4009390" h="9525">
                  <a:moveTo>
                    <a:pt x="1437957" y="0"/>
                  </a:moveTo>
                  <a:lnTo>
                    <a:pt x="1428432" y="0"/>
                  </a:lnTo>
                  <a:lnTo>
                    <a:pt x="1428432" y="9525"/>
                  </a:lnTo>
                  <a:lnTo>
                    <a:pt x="1437957" y="9525"/>
                  </a:lnTo>
                  <a:lnTo>
                    <a:pt x="1437957" y="0"/>
                  </a:lnTo>
                  <a:close/>
                </a:path>
                <a:path w="4009390" h="9525">
                  <a:moveTo>
                    <a:pt x="1495094" y="0"/>
                  </a:moveTo>
                  <a:lnTo>
                    <a:pt x="1485569" y="0"/>
                  </a:lnTo>
                  <a:lnTo>
                    <a:pt x="1485569" y="9525"/>
                  </a:lnTo>
                  <a:lnTo>
                    <a:pt x="1495094" y="9525"/>
                  </a:lnTo>
                  <a:lnTo>
                    <a:pt x="1495094" y="0"/>
                  </a:lnTo>
                  <a:close/>
                </a:path>
                <a:path w="4009390" h="9525">
                  <a:moveTo>
                    <a:pt x="1552232" y="0"/>
                  </a:moveTo>
                  <a:lnTo>
                    <a:pt x="1542707" y="0"/>
                  </a:lnTo>
                  <a:lnTo>
                    <a:pt x="1542707" y="9525"/>
                  </a:lnTo>
                  <a:lnTo>
                    <a:pt x="1552232" y="9525"/>
                  </a:lnTo>
                  <a:lnTo>
                    <a:pt x="1552232" y="0"/>
                  </a:lnTo>
                  <a:close/>
                </a:path>
                <a:path w="4009390" h="9525">
                  <a:moveTo>
                    <a:pt x="1609369" y="0"/>
                  </a:moveTo>
                  <a:lnTo>
                    <a:pt x="1599857" y="0"/>
                  </a:lnTo>
                  <a:lnTo>
                    <a:pt x="1599857" y="9525"/>
                  </a:lnTo>
                  <a:lnTo>
                    <a:pt x="1609369" y="9525"/>
                  </a:lnTo>
                  <a:lnTo>
                    <a:pt x="1609369" y="0"/>
                  </a:lnTo>
                  <a:close/>
                </a:path>
                <a:path w="4009390" h="9525">
                  <a:moveTo>
                    <a:pt x="1666506" y="0"/>
                  </a:moveTo>
                  <a:lnTo>
                    <a:pt x="1656994" y="0"/>
                  </a:lnTo>
                  <a:lnTo>
                    <a:pt x="1656994" y="9525"/>
                  </a:lnTo>
                  <a:lnTo>
                    <a:pt x="1666506" y="9525"/>
                  </a:lnTo>
                  <a:lnTo>
                    <a:pt x="1666506" y="0"/>
                  </a:lnTo>
                  <a:close/>
                </a:path>
                <a:path w="4009390" h="9525">
                  <a:moveTo>
                    <a:pt x="1723644" y="0"/>
                  </a:moveTo>
                  <a:lnTo>
                    <a:pt x="1714131" y="0"/>
                  </a:lnTo>
                  <a:lnTo>
                    <a:pt x="1714131" y="9525"/>
                  </a:lnTo>
                  <a:lnTo>
                    <a:pt x="1723644" y="9525"/>
                  </a:lnTo>
                  <a:lnTo>
                    <a:pt x="1723644" y="0"/>
                  </a:lnTo>
                  <a:close/>
                </a:path>
                <a:path w="4009390" h="9525">
                  <a:moveTo>
                    <a:pt x="1780781" y="0"/>
                  </a:moveTo>
                  <a:lnTo>
                    <a:pt x="1771269" y="0"/>
                  </a:lnTo>
                  <a:lnTo>
                    <a:pt x="1771269" y="9525"/>
                  </a:lnTo>
                  <a:lnTo>
                    <a:pt x="1780781" y="9525"/>
                  </a:lnTo>
                  <a:lnTo>
                    <a:pt x="1780781" y="0"/>
                  </a:lnTo>
                  <a:close/>
                </a:path>
                <a:path w="4009390" h="9525">
                  <a:moveTo>
                    <a:pt x="1837918" y="0"/>
                  </a:moveTo>
                  <a:lnTo>
                    <a:pt x="1828406" y="0"/>
                  </a:lnTo>
                  <a:lnTo>
                    <a:pt x="1828406" y="9525"/>
                  </a:lnTo>
                  <a:lnTo>
                    <a:pt x="1837918" y="9525"/>
                  </a:lnTo>
                  <a:lnTo>
                    <a:pt x="1837918" y="0"/>
                  </a:lnTo>
                  <a:close/>
                </a:path>
                <a:path w="4009390" h="9525">
                  <a:moveTo>
                    <a:pt x="1895055" y="0"/>
                  </a:moveTo>
                  <a:lnTo>
                    <a:pt x="1885543" y="0"/>
                  </a:lnTo>
                  <a:lnTo>
                    <a:pt x="1885543" y="9525"/>
                  </a:lnTo>
                  <a:lnTo>
                    <a:pt x="1895055" y="9525"/>
                  </a:lnTo>
                  <a:lnTo>
                    <a:pt x="1895055" y="0"/>
                  </a:lnTo>
                  <a:close/>
                </a:path>
                <a:path w="4009390" h="9525">
                  <a:moveTo>
                    <a:pt x="1952193" y="0"/>
                  </a:moveTo>
                  <a:lnTo>
                    <a:pt x="1942680" y="0"/>
                  </a:lnTo>
                  <a:lnTo>
                    <a:pt x="1942680" y="9525"/>
                  </a:lnTo>
                  <a:lnTo>
                    <a:pt x="1952193" y="9525"/>
                  </a:lnTo>
                  <a:lnTo>
                    <a:pt x="1952193" y="0"/>
                  </a:lnTo>
                  <a:close/>
                </a:path>
                <a:path w="4009390" h="9525">
                  <a:moveTo>
                    <a:pt x="2009330" y="0"/>
                  </a:moveTo>
                  <a:lnTo>
                    <a:pt x="1999818" y="0"/>
                  </a:lnTo>
                  <a:lnTo>
                    <a:pt x="1999818" y="9525"/>
                  </a:lnTo>
                  <a:lnTo>
                    <a:pt x="2009330" y="9525"/>
                  </a:lnTo>
                  <a:lnTo>
                    <a:pt x="2009330" y="0"/>
                  </a:lnTo>
                  <a:close/>
                </a:path>
                <a:path w="4009390" h="9525">
                  <a:moveTo>
                    <a:pt x="2066467" y="0"/>
                  </a:moveTo>
                  <a:lnTo>
                    <a:pt x="2056955" y="0"/>
                  </a:lnTo>
                  <a:lnTo>
                    <a:pt x="2056955" y="9525"/>
                  </a:lnTo>
                  <a:lnTo>
                    <a:pt x="2066467" y="9525"/>
                  </a:lnTo>
                  <a:lnTo>
                    <a:pt x="2066467" y="0"/>
                  </a:lnTo>
                  <a:close/>
                </a:path>
                <a:path w="4009390" h="9525">
                  <a:moveTo>
                    <a:pt x="2123605" y="0"/>
                  </a:moveTo>
                  <a:lnTo>
                    <a:pt x="2114092" y="0"/>
                  </a:lnTo>
                  <a:lnTo>
                    <a:pt x="2114092" y="9525"/>
                  </a:lnTo>
                  <a:lnTo>
                    <a:pt x="2123605" y="9525"/>
                  </a:lnTo>
                  <a:lnTo>
                    <a:pt x="2123605" y="0"/>
                  </a:lnTo>
                  <a:close/>
                </a:path>
                <a:path w="4009390" h="9525">
                  <a:moveTo>
                    <a:pt x="2180742" y="0"/>
                  </a:moveTo>
                  <a:lnTo>
                    <a:pt x="2171230" y="0"/>
                  </a:lnTo>
                  <a:lnTo>
                    <a:pt x="2171230" y="9525"/>
                  </a:lnTo>
                  <a:lnTo>
                    <a:pt x="2180742" y="9525"/>
                  </a:lnTo>
                  <a:lnTo>
                    <a:pt x="2180742" y="0"/>
                  </a:lnTo>
                  <a:close/>
                </a:path>
                <a:path w="4009390" h="9525">
                  <a:moveTo>
                    <a:pt x="2237879" y="0"/>
                  </a:moveTo>
                  <a:lnTo>
                    <a:pt x="2228367" y="0"/>
                  </a:lnTo>
                  <a:lnTo>
                    <a:pt x="2228367" y="9525"/>
                  </a:lnTo>
                  <a:lnTo>
                    <a:pt x="2237879" y="9525"/>
                  </a:lnTo>
                  <a:lnTo>
                    <a:pt x="2237879" y="0"/>
                  </a:lnTo>
                  <a:close/>
                </a:path>
                <a:path w="4009390" h="9525">
                  <a:moveTo>
                    <a:pt x="2295029" y="0"/>
                  </a:moveTo>
                  <a:lnTo>
                    <a:pt x="2285504" y="0"/>
                  </a:lnTo>
                  <a:lnTo>
                    <a:pt x="2285504" y="9525"/>
                  </a:lnTo>
                  <a:lnTo>
                    <a:pt x="2295029" y="9525"/>
                  </a:lnTo>
                  <a:lnTo>
                    <a:pt x="2295029" y="0"/>
                  </a:lnTo>
                  <a:close/>
                </a:path>
                <a:path w="4009390" h="9525">
                  <a:moveTo>
                    <a:pt x="2352167" y="0"/>
                  </a:moveTo>
                  <a:lnTo>
                    <a:pt x="2342642" y="0"/>
                  </a:lnTo>
                  <a:lnTo>
                    <a:pt x="2342642" y="9525"/>
                  </a:lnTo>
                  <a:lnTo>
                    <a:pt x="2352167" y="9525"/>
                  </a:lnTo>
                  <a:lnTo>
                    <a:pt x="2352167" y="0"/>
                  </a:lnTo>
                  <a:close/>
                </a:path>
                <a:path w="4009390" h="9525">
                  <a:moveTo>
                    <a:pt x="2409304" y="0"/>
                  </a:moveTo>
                  <a:lnTo>
                    <a:pt x="2399779" y="0"/>
                  </a:lnTo>
                  <a:lnTo>
                    <a:pt x="2399779" y="9525"/>
                  </a:lnTo>
                  <a:lnTo>
                    <a:pt x="2409304" y="9525"/>
                  </a:lnTo>
                  <a:lnTo>
                    <a:pt x="2409304" y="0"/>
                  </a:lnTo>
                  <a:close/>
                </a:path>
                <a:path w="4009390" h="9525">
                  <a:moveTo>
                    <a:pt x="2466441" y="0"/>
                  </a:moveTo>
                  <a:lnTo>
                    <a:pt x="2456916" y="0"/>
                  </a:lnTo>
                  <a:lnTo>
                    <a:pt x="2456916" y="9525"/>
                  </a:lnTo>
                  <a:lnTo>
                    <a:pt x="2466441" y="9525"/>
                  </a:lnTo>
                  <a:lnTo>
                    <a:pt x="2466441" y="0"/>
                  </a:lnTo>
                  <a:close/>
                </a:path>
                <a:path w="4009390" h="9525">
                  <a:moveTo>
                    <a:pt x="2523579" y="0"/>
                  </a:moveTo>
                  <a:lnTo>
                    <a:pt x="2514054" y="0"/>
                  </a:lnTo>
                  <a:lnTo>
                    <a:pt x="2514054" y="9525"/>
                  </a:lnTo>
                  <a:lnTo>
                    <a:pt x="2523579" y="9525"/>
                  </a:lnTo>
                  <a:lnTo>
                    <a:pt x="2523579" y="0"/>
                  </a:lnTo>
                  <a:close/>
                </a:path>
                <a:path w="4009390" h="9525">
                  <a:moveTo>
                    <a:pt x="2580716" y="0"/>
                  </a:moveTo>
                  <a:lnTo>
                    <a:pt x="2571191" y="0"/>
                  </a:lnTo>
                  <a:lnTo>
                    <a:pt x="2571191" y="9525"/>
                  </a:lnTo>
                  <a:lnTo>
                    <a:pt x="2580716" y="9525"/>
                  </a:lnTo>
                  <a:lnTo>
                    <a:pt x="2580716" y="0"/>
                  </a:lnTo>
                  <a:close/>
                </a:path>
                <a:path w="4009390" h="9525">
                  <a:moveTo>
                    <a:pt x="2637853" y="0"/>
                  </a:moveTo>
                  <a:lnTo>
                    <a:pt x="2628328" y="0"/>
                  </a:lnTo>
                  <a:lnTo>
                    <a:pt x="2628328" y="9525"/>
                  </a:lnTo>
                  <a:lnTo>
                    <a:pt x="2637853" y="9525"/>
                  </a:lnTo>
                  <a:lnTo>
                    <a:pt x="2637853" y="0"/>
                  </a:lnTo>
                  <a:close/>
                </a:path>
                <a:path w="4009390" h="9525">
                  <a:moveTo>
                    <a:pt x="2694990" y="0"/>
                  </a:moveTo>
                  <a:lnTo>
                    <a:pt x="2685465" y="0"/>
                  </a:lnTo>
                  <a:lnTo>
                    <a:pt x="2685465" y="9525"/>
                  </a:lnTo>
                  <a:lnTo>
                    <a:pt x="2694990" y="9525"/>
                  </a:lnTo>
                  <a:lnTo>
                    <a:pt x="2694990" y="0"/>
                  </a:lnTo>
                  <a:close/>
                </a:path>
                <a:path w="4009390" h="9525">
                  <a:moveTo>
                    <a:pt x="2752128" y="0"/>
                  </a:moveTo>
                  <a:lnTo>
                    <a:pt x="2742603" y="0"/>
                  </a:lnTo>
                  <a:lnTo>
                    <a:pt x="2742603" y="9525"/>
                  </a:lnTo>
                  <a:lnTo>
                    <a:pt x="2752128" y="9525"/>
                  </a:lnTo>
                  <a:lnTo>
                    <a:pt x="2752128" y="0"/>
                  </a:lnTo>
                  <a:close/>
                </a:path>
                <a:path w="4009390" h="9525">
                  <a:moveTo>
                    <a:pt x="2809265" y="0"/>
                  </a:moveTo>
                  <a:lnTo>
                    <a:pt x="2799740" y="0"/>
                  </a:lnTo>
                  <a:lnTo>
                    <a:pt x="2799740" y="9525"/>
                  </a:lnTo>
                  <a:lnTo>
                    <a:pt x="2809265" y="9525"/>
                  </a:lnTo>
                  <a:lnTo>
                    <a:pt x="2809265" y="0"/>
                  </a:lnTo>
                  <a:close/>
                </a:path>
                <a:path w="4009390" h="9525">
                  <a:moveTo>
                    <a:pt x="2866402" y="0"/>
                  </a:moveTo>
                  <a:lnTo>
                    <a:pt x="2856877" y="0"/>
                  </a:lnTo>
                  <a:lnTo>
                    <a:pt x="2856877" y="9525"/>
                  </a:lnTo>
                  <a:lnTo>
                    <a:pt x="2866402" y="9525"/>
                  </a:lnTo>
                  <a:lnTo>
                    <a:pt x="2866402" y="0"/>
                  </a:lnTo>
                  <a:close/>
                </a:path>
                <a:path w="4009390" h="9525">
                  <a:moveTo>
                    <a:pt x="2923540" y="0"/>
                  </a:moveTo>
                  <a:lnTo>
                    <a:pt x="2914015" y="0"/>
                  </a:lnTo>
                  <a:lnTo>
                    <a:pt x="2914015" y="9525"/>
                  </a:lnTo>
                  <a:lnTo>
                    <a:pt x="2923540" y="9525"/>
                  </a:lnTo>
                  <a:lnTo>
                    <a:pt x="2923540" y="0"/>
                  </a:lnTo>
                  <a:close/>
                </a:path>
                <a:path w="4009390" h="9525">
                  <a:moveTo>
                    <a:pt x="2980677" y="0"/>
                  </a:moveTo>
                  <a:lnTo>
                    <a:pt x="2971152" y="0"/>
                  </a:lnTo>
                  <a:lnTo>
                    <a:pt x="2971152" y="9525"/>
                  </a:lnTo>
                  <a:lnTo>
                    <a:pt x="2980677" y="9525"/>
                  </a:lnTo>
                  <a:lnTo>
                    <a:pt x="2980677" y="0"/>
                  </a:lnTo>
                  <a:close/>
                </a:path>
                <a:path w="4009390" h="9525">
                  <a:moveTo>
                    <a:pt x="3037814" y="0"/>
                  </a:moveTo>
                  <a:lnTo>
                    <a:pt x="3028289" y="0"/>
                  </a:lnTo>
                  <a:lnTo>
                    <a:pt x="3028289" y="9525"/>
                  </a:lnTo>
                  <a:lnTo>
                    <a:pt x="3037814" y="9525"/>
                  </a:lnTo>
                  <a:lnTo>
                    <a:pt x="3037814" y="0"/>
                  </a:lnTo>
                  <a:close/>
                </a:path>
                <a:path w="4009390" h="9525">
                  <a:moveTo>
                    <a:pt x="3094952" y="0"/>
                  </a:moveTo>
                  <a:lnTo>
                    <a:pt x="3085427" y="0"/>
                  </a:lnTo>
                  <a:lnTo>
                    <a:pt x="3085427" y="9525"/>
                  </a:lnTo>
                  <a:lnTo>
                    <a:pt x="3094952" y="9525"/>
                  </a:lnTo>
                  <a:lnTo>
                    <a:pt x="3094952" y="0"/>
                  </a:lnTo>
                  <a:close/>
                </a:path>
                <a:path w="4009390" h="9525">
                  <a:moveTo>
                    <a:pt x="3152089" y="0"/>
                  </a:moveTo>
                  <a:lnTo>
                    <a:pt x="3142564" y="0"/>
                  </a:lnTo>
                  <a:lnTo>
                    <a:pt x="3142564" y="9525"/>
                  </a:lnTo>
                  <a:lnTo>
                    <a:pt x="3152089" y="9525"/>
                  </a:lnTo>
                  <a:lnTo>
                    <a:pt x="3152089" y="0"/>
                  </a:lnTo>
                  <a:close/>
                </a:path>
                <a:path w="4009390" h="9525">
                  <a:moveTo>
                    <a:pt x="3209226" y="0"/>
                  </a:moveTo>
                  <a:lnTo>
                    <a:pt x="3199701" y="0"/>
                  </a:lnTo>
                  <a:lnTo>
                    <a:pt x="3199701" y="9525"/>
                  </a:lnTo>
                  <a:lnTo>
                    <a:pt x="3209226" y="9525"/>
                  </a:lnTo>
                  <a:lnTo>
                    <a:pt x="3209226" y="0"/>
                  </a:lnTo>
                  <a:close/>
                </a:path>
                <a:path w="4009390" h="9525">
                  <a:moveTo>
                    <a:pt x="3266363" y="0"/>
                  </a:moveTo>
                  <a:lnTo>
                    <a:pt x="3256838" y="0"/>
                  </a:lnTo>
                  <a:lnTo>
                    <a:pt x="3256838" y="9525"/>
                  </a:lnTo>
                  <a:lnTo>
                    <a:pt x="3266363" y="9525"/>
                  </a:lnTo>
                  <a:lnTo>
                    <a:pt x="3266363" y="0"/>
                  </a:lnTo>
                  <a:close/>
                </a:path>
                <a:path w="4009390" h="9525">
                  <a:moveTo>
                    <a:pt x="3323501" y="0"/>
                  </a:moveTo>
                  <a:lnTo>
                    <a:pt x="3313976" y="0"/>
                  </a:lnTo>
                  <a:lnTo>
                    <a:pt x="3313976" y="9525"/>
                  </a:lnTo>
                  <a:lnTo>
                    <a:pt x="3323501" y="9525"/>
                  </a:lnTo>
                  <a:lnTo>
                    <a:pt x="3323501" y="0"/>
                  </a:lnTo>
                  <a:close/>
                </a:path>
                <a:path w="4009390" h="9525">
                  <a:moveTo>
                    <a:pt x="3380638" y="0"/>
                  </a:moveTo>
                  <a:lnTo>
                    <a:pt x="3371113" y="0"/>
                  </a:lnTo>
                  <a:lnTo>
                    <a:pt x="3371113" y="9525"/>
                  </a:lnTo>
                  <a:lnTo>
                    <a:pt x="3380638" y="9525"/>
                  </a:lnTo>
                  <a:lnTo>
                    <a:pt x="3380638" y="0"/>
                  </a:lnTo>
                  <a:close/>
                </a:path>
                <a:path w="4009390" h="9525">
                  <a:moveTo>
                    <a:pt x="3437775" y="0"/>
                  </a:moveTo>
                  <a:lnTo>
                    <a:pt x="3428250" y="0"/>
                  </a:lnTo>
                  <a:lnTo>
                    <a:pt x="3428250" y="9525"/>
                  </a:lnTo>
                  <a:lnTo>
                    <a:pt x="3437775" y="9525"/>
                  </a:lnTo>
                  <a:lnTo>
                    <a:pt x="3437775" y="0"/>
                  </a:lnTo>
                  <a:close/>
                </a:path>
                <a:path w="4009390" h="9525">
                  <a:moveTo>
                    <a:pt x="3494913" y="0"/>
                  </a:moveTo>
                  <a:lnTo>
                    <a:pt x="3485388" y="0"/>
                  </a:lnTo>
                  <a:lnTo>
                    <a:pt x="3485388" y="9525"/>
                  </a:lnTo>
                  <a:lnTo>
                    <a:pt x="3494913" y="9525"/>
                  </a:lnTo>
                  <a:lnTo>
                    <a:pt x="3494913" y="0"/>
                  </a:lnTo>
                  <a:close/>
                </a:path>
                <a:path w="4009390" h="9525">
                  <a:moveTo>
                    <a:pt x="3552050" y="0"/>
                  </a:moveTo>
                  <a:lnTo>
                    <a:pt x="3542525" y="0"/>
                  </a:lnTo>
                  <a:lnTo>
                    <a:pt x="3542525" y="9525"/>
                  </a:lnTo>
                  <a:lnTo>
                    <a:pt x="3552050" y="9525"/>
                  </a:lnTo>
                  <a:lnTo>
                    <a:pt x="3552050" y="0"/>
                  </a:lnTo>
                  <a:close/>
                </a:path>
                <a:path w="4009390" h="9525">
                  <a:moveTo>
                    <a:pt x="3609187" y="0"/>
                  </a:moveTo>
                  <a:lnTo>
                    <a:pt x="3599662" y="0"/>
                  </a:lnTo>
                  <a:lnTo>
                    <a:pt x="3599662" y="9525"/>
                  </a:lnTo>
                  <a:lnTo>
                    <a:pt x="3609187" y="9525"/>
                  </a:lnTo>
                  <a:lnTo>
                    <a:pt x="3609187" y="0"/>
                  </a:lnTo>
                  <a:close/>
                </a:path>
                <a:path w="4009390" h="9525">
                  <a:moveTo>
                    <a:pt x="3666325" y="0"/>
                  </a:moveTo>
                  <a:lnTo>
                    <a:pt x="3656800" y="0"/>
                  </a:lnTo>
                  <a:lnTo>
                    <a:pt x="3656800" y="9525"/>
                  </a:lnTo>
                  <a:lnTo>
                    <a:pt x="3666325" y="9525"/>
                  </a:lnTo>
                  <a:lnTo>
                    <a:pt x="3666325" y="0"/>
                  </a:lnTo>
                  <a:close/>
                </a:path>
                <a:path w="4009390" h="9525">
                  <a:moveTo>
                    <a:pt x="3723462" y="0"/>
                  </a:moveTo>
                  <a:lnTo>
                    <a:pt x="3713937" y="0"/>
                  </a:lnTo>
                  <a:lnTo>
                    <a:pt x="3713937" y="9525"/>
                  </a:lnTo>
                  <a:lnTo>
                    <a:pt x="3723462" y="9525"/>
                  </a:lnTo>
                  <a:lnTo>
                    <a:pt x="3723462" y="0"/>
                  </a:lnTo>
                  <a:close/>
                </a:path>
                <a:path w="4009390" h="9525">
                  <a:moveTo>
                    <a:pt x="3780599" y="0"/>
                  </a:moveTo>
                  <a:lnTo>
                    <a:pt x="3771074" y="0"/>
                  </a:lnTo>
                  <a:lnTo>
                    <a:pt x="3771074" y="9525"/>
                  </a:lnTo>
                  <a:lnTo>
                    <a:pt x="3780599" y="9525"/>
                  </a:lnTo>
                  <a:lnTo>
                    <a:pt x="3780599" y="0"/>
                  </a:lnTo>
                  <a:close/>
                </a:path>
                <a:path w="4009390" h="9525">
                  <a:moveTo>
                    <a:pt x="3837736" y="0"/>
                  </a:moveTo>
                  <a:lnTo>
                    <a:pt x="3828211" y="0"/>
                  </a:lnTo>
                  <a:lnTo>
                    <a:pt x="3828211" y="9525"/>
                  </a:lnTo>
                  <a:lnTo>
                    <a:pt x="3837736" y="9525"/>
                  </a:lnTo>
                  <a:lnTo>
                    <a:pt x="3837736" y="0"/>
                  </a:lnTo>
                  <a:close/>
                </a:path>
                <a:path w="4009390" h="9525">
                  <a:moveTo>
                    <a:pt x="3894874" y="0"/>
                  </a:moveTo>
                  <a:lnTo>
                    <a:pt x="3885349" y="0"/>
                  </a:lnTo>
                  <a:lnTo>
                    <a:pt x="3885349" y="9525"/>
                  </a:lnTo>
                  <a:lnTo>
                    <a:pt x="3894874" y="9525"/>
                  </a:lnTo>
                  <a:lnTo>
                    <a:pt x="3894874" y="0"/>
                  </a:lnTo>
                  <a:close/>
                </a:path>
                <a:path w="4009390" h="9525">
                  <a:moveTo>
                    <a:pt x="3952011" y="0"/>
                  </a:moveTo>
                  <a:lnTo>
                    <a:pt x="3942486" y="0"/>
                  </a:lnTo>
                  <a:lnTo>
                    <a:pt x="3942486" y="9525"/>
                  </a:lnTo>
                  <a:lnTo>
                    <a:pt x="3952011" y="9525"/>
                  </a:lnTo>
                  <a:lnTo>
                    <a:pt x="3952011" y="0"/>
                  </a:lnTo>
                  <a:close/>
                </a:path>
                <a:path w="4009390" h="9525">
                  <a:moveTo>
                    <a:pt x="4009148" y="0"/>
                  </a:moveTo>
                  <a:lnTo>
                    <a:pt x="3999623" y="0"/>
                  </a:lnTo>
                  <a:lnTo>
                    <a:pt x="3999623" y="9525"/>
                  </a:lnTo>
                  <a:lnTo>
                    <a:pt x="4009148" y="9525"/>
                  </a:lnTo>
                  <a:lnTo>
                    <a:pt x="400914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73607" y="2683103"/>
              <a:ext cx="8694420" cy="641350"/>
            </a:xfrm>
            <a:custGeom>
              <a:avLst/>
              <a:gdLst/>
              <a:ahLst/>
              <a:cxnLst/>
              <a:rect l="l" t="t" r="r" b="b"/>
              <a:pathLst>
                <a:path w="8694420" h="64135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8694420" h="641350">
                  <a:moveTo>
                    <a:pt x="66662" y="0"/>
                  </a:moveTo>
                  <a:lnTo>
                    <a:pt x="57137" y="0"/>
                  </a:lnTo>
                  <a:lnTo>
                    <a:pt x="57137" y="9537"/>
                  </a:lnTo>
                  <a:lnTo>
                    <a:pt x="66662" y="9537"/>
                  </a:lnTo>
                  <a:lnTo>
                    <a:pt x="66662" y="0"/>
                  </a:lnTo>
                  <a:close/>
                </a:path>
                <a:path w="8694420" h="641350">
                  <a:moveTo>
                    <a:pt x="123799" y="0"/>
                  </a:moveTo>
                  <a:lnTo>
                    <a:pt x="114274" y="0"/>
                  </a:lnTo>
                  <a:lnTo>
                    <a:pt x="114274" y="9537"/>
                  </a:lnTo>
                  <a:lnTo>
                    <a:pt x="123799" y="9537"/>
                  </a:lnTo>
                  <a:lnTo>
                    <a:pt x="123799" y="0"/>
                  </a:lnTo>
                  <a:close/>
                </a:path>
                <a:path w="8694420" h="641350">
                  <a:moveTo>
                    <a:pt x="180936" y="0"/>
                  </a:moveTo>
                  <a:lnTo>
                    <a:pt x="171411" y="0"/>
                  </a:lnTo>
                  <a:lnTo>
                    <a:pt x="171411" y="9537"/>
                  </a:lnTo>
                  <a:lnTo>
                    <a:pt x="180936" y="9537"/>
                  </a:lnTo>
                  <a:lnTo>
                    <a:pt x="180936" y="0"/>
                  </a:lnTo>
                  <a:close/>
                </a:path>
                <a:path w="8694420" h="641350">
                  <a:moveTo>
                    <a:pt x="238074" y="0"/>
                  </a:moveTo>
                  <a:lnTo>
                    <a:pt x="228549" y="0"/>
                  </a:lnTo>
                  <a:lnTo>
                    <a:pt x="228549" y="9537"/>
                  </a:lnTo>
                  <a:lnTo>
                    <a:pt x="238074" y="9537"/>
                  </a:lnTo>
                  <a:lnTo>
                    <a:pt x="238074" y="0"/>
                  </a:lnTo>
                  <a:close/>
                </a:path>
                <a:path w="8694420" h="641350">
                  <a:moveTo>
                    <a:pt x="695172" y="0"/>
                  </a:moveTo>
                  <a:lnTo>
                    <a:pt x="685647" y="0"/>
                  </a:lnTo>
                  <a:lnTo>
                    <a:pt x="685647" y="9537"/>
                  </a:lnTo>
                  <a:lnTo>
                    <a:pt x="695172" y="9537"/>
                  </a:lnTo>
                  <a:lnTo>
                    <a:pt x="695172" y="0"/>
                  </a:lnTo>
                  <a:close/>
                </a:path>
                <a:path w="8694420" h="641350">
                  <a:moveTo>
                    <a:pt x="752309" y="0"/>
                  </a:moveTo>
                  <a:lnTo>
                    <a:pt x="742784" y="0"/>
                  </a:lnTo>
                  <a:lnTo>
                    <a:pt x="742784" y="9537"/>
                  </a:lnTo>
                  <a:lnTo>
                    <a:pt x="752309" y="9537"/>
                  </a:lnTo>
                  <a:lnTo>
                    <a:pt x="752309" y="0"/>
                  </a:lnTo>
                  <a:close/>
                </a:path>
                <a:path w="8694420" h="641350">
                  <a:moveTo>
                    <a:pt x="809447" y="0"/>
                  </a:moveTo>
                  <a:lnTo>
                    <a:pt x="799922" y="0"/>
                  </a:lnTo>
                  <a:lnTo>
                    <a:pt x="799922" y="9537"/>
                  </a:lnTo>
                  <a:lnTo>
                    <a:pt x="809447" y="9537"/>
                  </a:lnTo>
                  <a:lnTo>
                    <a:pt x="809447" y="0"/>
                  </a:lnTo>
                  <a:close/>
                </a:path>
                <a:path w="8694420" h="641350">
                  <a:moveTo>
                    <a:pt x="866584" y="0"/>
                  </a:moveTo>
                  <a:lnTo>
                    <a:pt x="857059" y="0"/>
                  </a:lnTo>
                  <a:lnTo>
                    <a:pt x="857059" y="9537"/>
                  </a:lnTo>
                  <a:lnTo>
                    <a:pt x="866584" y="9537"/>
                  </a:lnTo>
                  <a:lnTo>
                    <a:pt x="866584" y="0"/>
                  </a:lnTo>
                  <a:close/>
                </a:path>
                <a:path w="8694420" h="641350">
                  <a:moveTo>
                    <a:pt x="923721" y="0"/>
                  </a:moveTo>
                  <a:lnTo>
                    <a:pt x="914196" y="0"/>
                  </a:lnTo>
                  <a:lnTo>
                    <a:pt x="914196" y="9537"/>
                  </a:lnTo>
                  <a:lnTo>
                    <a:pt x="923721" y="9537"/>
                  </a:lnTo>
                  <a:lnTo>
                    <a:pt x="923721" y="0"/>
                  </a:lnTo>
                  <a:close/>
                </a:path>
                <a:path w="8694420" h="641350">
                  <a:moveTo>
                    <a:pt x="1380820" y="0"/>
                  </a:moveTo>
                  <a:lnTo>
                    <a:pt x="1371295" y="0"/>
                  </a:lnTo>
                  <a:lnTo>
                    <a:pt x="1371295" y="9537"/>
                  </a:lnTo>
                  <a:lnTo>
                    <a:pt x="1380820" y="9537"/>
                  </a:lnTo>
                  <a:lnTo>
                    <a:pt x="1380820" y="0"/>
                  </a:lnTo>
                  <a:close/>
                </a:path>
                <a:path w="8694420" h="641350">
                  <a:moveTo>
                    <a:pt x="1437957" y="0"/>
                  </a:moveTo>
                  <a:lnTo>
                    <a:pt x="1428432" y="0"/>
                  </a:lnTo>
                  <a:lnTo>
                    <a:pt x="1428432" y="9537"/>
                  </a:lnTo>
                  <a:lnTo>
                    <a:pt x="1437957" y="9537"/>
                  </a:lnTo>
                  <a:lnTo>
                    <a:pt x="1437957" y="0"/>
                  </a:lnTo>
                  <a:close/>
                </a:path>
                <a:path w="8694420" h="641350">
                  <a:moveTo>
                    <a:pt x="1495094" y="0"/>
                  </a:moveTo>
                  <a:lnTo>
                    <a:pt x="1485569" y="0"/>
                  </a:lnTo>
                  <a:lnTo>
                    <a:pt x="1485569" y="9537"/>
                  </a:lnTo>
                  <a:lnTo>
                    <a:pt x="1495094" y="9537"/>
                  </a:lnTo>
                  <a:lnTo>
                    <a:pt x="1495094" y="0"/>
                  </a:lnTo>
                  <a:close/>
                </a:path>
                <a:path w="8694420" h="641350">
                  <a:moveTo>
                    <a:pt x="1552232" y="0"/>
                  </a:moveTo>
                  <a:lnTo>
                    <a:pt x="1542707" y="0"/>
                  </a:lnTo>
                  <a:lnTo>
                    <a:pt x="1542707" y="9537"/>
                  </a:lnTo>
                  <a:lnTo>
                    <a:pt x="1552232" y="9537"/>
                  </a:lnTo>
                  <a:lnTo>
                    <a:pt x="1552232" y="0"/>
                  </a:lnTo>
                  <a:close/>
                </a:path>
                <a:path w="8694420" h="641350">
                  <a:moveTo>
                    <a:pt x="1609369" y="0"/>
                  </a:moveTo>
                  <a:lnTo>
                    <a:pt x="1599844" y="0"/>
                  </a:lnTo>
                  <a:lnTo>
                    <a:pt x="1599844" y="9537"/>
                  </a:lnTo>
                  <a:lnTo>
                    <a:pt x="1609369" y="9537"/>
                  </a:lnTo>
                  <a:lnTo>
                    <a:pt x="1609369" y="0"/>
                  </a:lnTo>
                  <a:close/>
                </a:path>
                <a:path w="8694420" h="641350">
                  <a:moveTo>
                    <a:pt x="1837918" y="0"/>
                  </a:moveTo>
                  <a:lnTo>
                    <a:pt x="1837677" y="0"/>
                  </a:lnTo>
                  <a:lnTo>
                    <a:pt x="1837677" y="9537"/>
                  </a:lnTo>
                  <a:lnTo>
                    <a:pt x="1837918" y="9537"/>
                  </a:lnTo>
                  <a:lnTo>
                    <a:pt x="1837918" y="0"/>
                  </a:lnTo>
                  <a:close/>
                </a:path>
                <a:path w="8694420" h="641350">
                  <a:moveTo>
                    <a:pt x="1895055" y="0"/>
                  </a:moveTo>
                  <a:lnTo>
                    <a:pt x="1885543" y="0"/>
                  </a:lnTo>
                  <a:lnTo>
                    <a:pt x="1885543" y="9537"/>
                  </a:lnTo>
                  <a:lnTo>
                    <a:pt x="1895055" y="9537"/>
                  </a:lnTo>
                  <a:lnTo>
                    <a:pt x="1895055" y="0"/>
                  </a:lnTo>
                  <a:close/>
                </a:path>
                <a:path w="8694420" h="641350">
                  <a:moveTo>
                    <a:pt x="1952193" y="0"/>
                  </a:moveTo>
                  <a:lnTo>
                    <a:pt x="1942680" y="0"/>
                  </a:lnTo>
                  <a:lnTo>
                    <a:pt x="1942680" y="9537"/>
                  </a:lnTo>
                  <a:lnTo>
                    <a:pt x="1952193" y="9537"/>
                  </a:lnTo>
                  <a:lnTo>
                    <a:pt x="1952193" y="0"/>
                  </a:lnTo>
                  <a:close/>
                </a:path>
                <a:path w="8694420" h="641350">
                  <a:moveTo>
                    <a:pt x="2009330" y="0"/>
                  </a:moveTo>
                  <a:lnTo>
                    <a:pt x="1999818" y="0"/>
                  </a:lnTo>
                  <a:lnTo>
                    <a:pt x="1999818" y="9537"/>
                  </a:lnTo>
                  <a:lnTo>
                    <a:pt x="2009330" y="9537"/>
                  </a:lnTo>
                  <a:lnTo>
                    <a:pt x="2009330" y="0"/>
                  </a:lnTo>
                  <a:close/>
                </a:path>
                <a:path w="8694420" h="641350">
                  <a:moveTo>
                    <a:pt x="2066467" y="0"/>
                  </a:moveTo>
                  <a:lnTo>
                    <a:pt x="2056955" y="0"/>
                  </a:lnTo>
                  <a:lnTo>
                    <a:pt x="2056955" y="9537"/>
                  </a:lnTo>
                  <a:lnTo>
                    <a:pt x="2066467" y="9537"/>
                  </a:lnTo>
                  <a:lnTo>
                    <a:pt x="2066467" y="0"/>
                  </a:lnTo>
                  <a:close/>
                </a:path>
                <a:path w="8694420" h="641350">
                  <a:moveTo>
                    <a:pt x="2123605" y="0"/>
                  </a:moveTo>
                  <a:lnTo>
                    <a:pt x="2114092" y="0"/>
                  </a:lnTo>
                  <a:lnTo>
                    <a:pt x="2114092" y="9537"/>
                  </a:lnTo>
                  <a:lnTo>
                    <a:pt x="2123605" y="9537"/>
                  </a:lnTo>
                  <a:lnTo>
                    <a:pt x="2123605" y="0"/>
                  </a:lnTo>
                  <a:close/>
                </a:path>
                <a:path w="8694420" h="641350">
                  <a:moveTo>
                    <a:pt x="2180742" y="0"/>
                  </a:moveTo>
                  <a:lnTo>
                    <a:pt x="2171230" y="0"/>
                  </a:lnTo>
                  <a:lnTo>
                    <a:pt x="2171230" y="9537"/>
                  </a:lnTo>
                  <a:lnTo>
                    <a:pt x="2180742" y="9537"/>
                  </a:lnTo>
                  <a:lnTo>
                    <a:pt x="2180742" y="0"/>
                  </a:lnTo>
                  <a:close/>
                </a:path>
                <a:path w="8694420" h="641350">
                  <a:moveTo>
                    <a:pt x="2237879" y="0"/>
                  </a:moveTo>
                  <a:lnTo>
                    <a:pt x="2228367" y="0"/>
                  </a:lnTo>
                  <a:lnTo>
                    <a:pt x="2228367" y="9537"/>
                  </a:lnTo>
                  <a:lnTo>
                    <a:pt x="2237879" y="9537"/>
                  </a:lnTo>
                  <a:lnTo>
                    <a:pt x="2237879" y="0"/>
                  </a:lnTo>
                  <a:close/>
                </a:path>
                <a:path w="8694420" h="641350">
                  <a:moveTo>
                    <a:pt x="2295017" y="0"/>
                  </a:moveTo>
                  <a:lnTo>
                    <a:pt x="2285504" y="0"/>
                  </a:lnTo>
                  <a:lnTo>
                    <a:pt x="2285504" y="9537"/>
                  </a:lnTo>
                  <a:lnTo>
                    <a:pt x="2295017" y="9537"/>
                  </a:lnTo>
                  <a:lnTo>
                    <a:pt x="2295017" y="0"/>
                  </a:lnTo>
                  <a:close/>
                </a:path>
                <a:path w="8694420" h="641350">
                  <a:moveTo>
                    <a:pt x="2346706" y="0"/>
                  </a:moveTo>
                  <a:lnTo>
                    <a:pt x="2342642" y="0"/>
                  </a:lnTo>
                  <a:lnTo>
                    <a:pt x="2342642" y="9537"/>
                  </a:lnTo>
                  <a:lnTo>
                    <a:pt x="2346706" y="9537"/>
                  </a:lnTo>
                  <a:lnTo>
                    <a:pt x="2346706" y="0"/>
                  </a:lnTo>
                  <a:close/>
                </a:path>
                <a:path w="8694420" h="641350">
                  <a:moveTo>
                    <a:pt x="2580716" y="0"/>
                  </a:moveTo>
                  <a:lnTo>
                    <a:pt x="2571191" y="0"/>
                  </a:lnTo>
                  <a:lnTo>
                    <a:pt x="2571191" y="9537"/>
                  </a:lnTo>
                  <a:lnTo>
                    <a:pt x="2580716" y="9537"/>
                  </a:lnTo>
                  <a:lnTo>
                    <a:pt x="2580716" y="0"/>
                  </a:lnTo>
                  <a:close/>
                </a:path>
                <a:path w="8694420" h="641350">
                  <a:moveTo>
                    <a:pt x="2637853" y="0"/>
                  </a:moveTo>
                  <a:lnTo>
                    <a:pt x="2628328" y="0"/>
                  </a:lnTo>
                  <a:lnTo>
                    <a:pt x="2628328" y="9537"/>
                  </a:lnTo>
                  <a:lnTo>
                    <a:pt x="2637853" y="9537"/>
                  </a:lnTo>
                  <a:lnTo>
                    <a:pt x="2637853" y="0"/>
                  </a:lnTo>
                  <a:close/>
                </a:path>
                <a:path w="8694420" h="641350">
                  <a:moveTo>
                    <a:pt x="2694990" y="0"/>
                  </a:moveTo>
                  <a:lnTo>
                    <a:pt x="2685465" y="0"/>
                  </a:lnTo>
                  <a:lnTo>
                    <a:pt x="2685465" y="9537"/>
                  </a:lnTo>
                  <a:lnTo>
                    <a:pt x="2694990" y="9537"/>
                  </a:lnTo>
                  <a:lnTo>
                    <a:pt x="2694990" y="0"/>
                  </a:lnTo>
                  <a:close/>
                </a:path>
                <a:path w="8694420" h="641350">
                  <a:moveTo>
                    <a:pt x="2752128" y="0"/>
                  </a:moveTo>
                  <a:lnTo>
                    <a:pt x="2742603" y="0"/>
                  </a:lnTo>
                  <a:lnTo>
                    <a:pt x="2742603" y="9537"/>
                  </a:lnTo>
                  <a:lnTo>
                    <a:pt x="2752128" y="9537"/>
                  </a:lnTo>
                  <a:lnTo>
                    <a:pt x="2752128" y="0"/>
                  </a:lnTo>
                  <a:close/>
                </a:path>
                <a:path w="8694420" h="641350">
                  <a:moveTo>
                    <a:pt x="2809265" y="0"/>
                  </a:moveTo>
                  <a:lnTo>
                    <a:pt x="2799740" y="0"/>
                  </a:lnTo>
                  <a:lnTo>
                    <a:pt x="2799740" y="9537"/>
                  </a:lnTo>
                  <a:lnTo>
                    <a:pt x="2809265" y="9537"/>
                  </a:lnTo>
                  <a:lnTo>
                    <a:pt x="2809265" y="0"/>
                  </a:lnTo>
                  <a:close/>
                </a:path>
                <a:path w="8694420" h="641350">
                  <a:moveTo>
                    <a:pt x="2866402" y="0"/>
                  </a:moveTo>
                  <a:lnTo>
                    <a:pt x="2856877" y="0"/>
                  </a:lnTo>
                  <a:lnTo>
                    <a:pt x="2856877" y="9537"/>
                  </a:lnTo>
                  <a:lnTo>
                    <a:pt x="2866402" y="9537"/>
                  </a:lnTo>
                  <a:lnTo>
                    <a:pt x="2866402" y="0"/>
                  </a:lnTo>
                  <a:close/>
                </a:path>
                <a:path w="8694420" h="641350">
                  <a:moveTo>
                    <a:pt x="2923540" y="0"/>
                  </a:moveTo>
                  <a:lnTo>
                    <a:pt x="2914015" y="0"/>
                  </a:lnTo>
                  <a:lnTo>
                    <a:pt x="2914015" y="9537"/>
                  </a:lnTo>
                  <a:lnTo>
                    <a:pt x="2923540" y="9537"/>
                  </a:lnTo>
                  <a:lnTo>
                    <a:pt x="2923540" y="0"/>
                  </a:lnTo>
                  <a:close/>
                </a:path>
                <a:path w="8694420" h="641350">
                  <a:moveTo>
                    <a:pt x="2980677" y="0"/>
                  </a:moveTo>
                  <a:lnTo>
                    <a:pt x="2971152" y="0"/>
                  </a:lnTo>
                  <a:lnTo>
                    <a:pt x="2971152" y="9537"/>
                  </a:lnTo>
                  <a:lnTo>
                    <a:pt x="2980677" y="9537"/>
                  </a:lnTo>
                  <a:lnTo>
                    <a:pt x="2980677" y="0"/>
                  </a:lnTo>
                  <a:close/>
                </a:path>
                <a:path w="8694420" h="641350">
                  <a:moveTo>
                    <a:pt x="3037814" y="0"/>
                  </a:moveTo>
                  <a:lnTo>
                    <a:pt x="3028289" y="0"/>
                  </a:lnTo>
                  <a:lnTo>
                    <a:pt x="3028289" y="9537"/>
                  </a:lnTo>
                  <a:lnTo>
                    <a:pt x="3037814" y="9537"/>
                  </a:lnTo>
                  <a:lnTo>
                    <a:pt x="3037814" y="0"/>
                  </a:lnTo>
                  <a:close/>
                </a:path>
                <a:path w="8694420" h="641350">
                  <a:moveTo>
                    <a:pt x="3094952" y="0"/>
                  </a:moveTo>
                  <a:lnTo>
                    <a:pt x="3085427" y="0"/>
                  </a:lnTo>
                  <a:lnTo>
                    <a:pt x="3085427" y="9537"/>
                  </a:lnTo>
                  <a:lnTo>
                    <a:pt x="3094952" y="9537"/>
                  </a:lnTo>
                  <a:lnTo>
                    <a:pt x="3094952" y="0"/>
                  </a:lnTo>
                  <a:close/>
                </a:path>
                <a:path w="8694420" h="641350">
                  <a:moveTo>
                    <a:pt x="3152089" y="0"/>
                  </a:moveTo>
                  <a:lnTo>
                    <a:pt x="3142564" y="0"/>
                  </a:lnTo>
                  <a:lnTo>
                    <a:pt x="3142564" y="9537"/>
                  </a:lnTo>
                  <a:lnTo>
                    <a:pt x="3152089" y="9537"/>
                  </a:lnTo>
                  <a:lnTo>
                    <a:pt x="3152089" y="0"/>
                  </a:lnTo>
                  <a:close/>
                </a:path>
                <a:path w="8694420" h="641350">
                  <a:moveTo>
                    <a:pt x="3209226" y="0"/>
                  </a:moveTo>
                  <a:lnTo>
                    <a:pt x="3199701" y="0"/>
                  </a:lnTo>
                  <a:lnTo>
                    <a:pt x="3199701" y="9537"/>
                  </a:lnTo>
                  <a:lnTo>
                    <a:pt x="3209226" y="9537"/>
                  </a:lnTo>
                  <a:lnTo>
                    <a:pt x="3209226" y="0"/>
                  </a:lnTo>
                  <a:close/>
                </a:path>
                <a:path w="8694420" h="641350">
                  <a:moveTo>
                    <a:pt x="3266363" y="0"/>
                  </a:moveTo>
                  <a:lnTo>
                    <a:pt x="3256838" y="0"/>
                  </a:lnTo>
                  <a:lnTo>
                    <a:pt x="3256838" y="9537"/>
                  </a:lnTo>
                  <a:lnTo>
                    <a:pt x="3266363" y="9537"/>
                  </a:lnTo>
                  <a:lnTo>
                    <a:pt x="3266363" y="0"/>
                  </a:lnTo>
                  <a:close/>
                </a:path>
                <a:path w="8694420" h="641350">
                  <a:moveTo>
                    <a:pt x="3323501" y="0"/>
                  </a:moveTo>
                  <a:lnTo>
                    <a:pt x="3313976" y="0"/>
                  </a:lnTo>
                  <a:lnTo>
                    <a:pt x="3313976" y="9537"/>
                  </a:lnTo>
                  <a:lnTo>
                    <a:pt x="3323501" y="9537"/>
                  </a:lnTo>
                  <a:lnTo>
                    <a:pt x="3323501" y="0"/>
                  </a:lnTo>
                  <a:close/>
                </a:path>
                <a:path w="8694420" h="641350">
                  <a:moveTo>
                    <a:pt x="3380638" y="0"/>
                  </a:moveTo>
                  <a:lnTo>
                    <a:pt x="3371113" y="0"/>
                  </a:lnTo>
                  <a:lnTo>
                    <a:pt x="3371113" y="9537"/>
                  </a:lnTo>
                  <a:lnTo>
                    <a:pt x="3380638" y="9537"/>
                  </a:lnTo>
                  <a:lnTo>
                    <a:pt x="3380638" y="0"/>
                  </a:lnTo>
                  <a:close/>
                </a:path>
                <a:path w="8694420" h="641350">
                  <a:moveTo>
                    <a:pt x="3437775" y="0"/>
                  </a:moveTo>
                  <a:lnTo>
                    <a:pt x="3428250" y="0"/>
                  </a:lnTo>
                  <a:lnTo>
                    <a:pt x="3428250" y="9537"/>
                  </a:lnTo>
                  <a:lnTo>
                    <a:pt x="3437775" y="9537"/>
                  </a:lnTo>
                  <a:lnTo>
                    <a:pt x="3437775" y="0"/>
                  </a:lnTo>
                  <a:close/>
                </a:path>
                <a:path w="8694420" h="641350">
                  <a:moveTo>
                    <a:pt x="3494913" y="0"/>
                  </a:moveTo>
                  <a:lnTo>
                    <a:pt x="3485388" y="0"/>
                  </a:lnTo>
                  <a:lnTo>
                    <a:pt x="3485388" y="9537"/>
                  </a:lnTo>
                  <a:lnTo>
                    <a:pt x="3494913" y="9537"/>
                  </a:lnTo>
                  <a:lnTo>
                    <a:pt x="3494913" y="0"/>
                  </a:lnTo>
                  <a:close/>
                </a:path>
                <a:path w="8694420" h="641350">
                  <a:moveTo>
                    <a:pt x="3552050" y="0"/>
                  </a:moveTo>
                  <a:lnTo>
                    <a:pt x="3542525" y="0"/>
                  </a:lnTo>
                  <a:lnTo>
                    <a:pt x="3542525" y="9537"/>
                  </a:lnTo>
                  <a:lnTo>
                    <a:pt x="3552050" y="9537"/>
                  </a:lnTo>
                  <a:lnTo>
                    <a:pt x="3552050" y="0"/>
                  </a:lnTo>
                  <a:close/>
                </a:path>
                <a:path w="8694420" h="641350">
                  <a:moveTo>
                    <a:pt x="3609187" y="0"/>
                  </a:moveTo>
                  <a:lnTo>
                    <a:pt x="3599662" y="0"/>
                  </a:lnTo>
                  <a:lnTo>
                    <a:pt x="3599662" y="9537"/>
                  </a:lnTo>
                  <a:lnTo>
                    <a:pt x="3609187" y="9537"/>
                  </a:lnTo>
                  <a:lnTo>
                    <a:pt x="3609187" y="0"/>
                  </a:lnTo>
                  <a:close/>
                </a:path>
                <a:path w="8694420" h="641350">
                  <a:moveTo>
                    <a:pt x="3666325" y="0"/>
                  </a:moveTo>
                  <a:lnTo>
                    <a:pt x="3656800" y="0"/>
                  </a:lnTo>
                  <a:lnTo>
                    <a:pt x="3656800" y="9537"/>
                  </a:lnTo>
                  <a:lnTo>
                    <a:pt x="3666325" y="9537"/>
                  </a:lnTo>
                  <a:lnTo>
                    <a:pt x="3666325" y="0"/>
                  </a:lnTo>
                  <a:close/>
                </a:path>
                <a:path w="8694420" h="641350">
                  <a:moveTo>
                    <a:pt x="3723462" y="0"/>
                  </a:moveTo>
                  <a:lnTo>
                    <a:pt x="3713937" y="0"/>
                  </a:lnTo>
                  <a:lnTo>
                    <a:pt x="3713937" y="9537"/>
                  </a:lnTo>
                  <a:lnTo>
                    <a:pt x="3723462" y="9537"/>
                  </a:lnTo>
                  <a:lnTo>
                    <a:pt x="3723462" y="0"/>
                  </a:lnTo>
                  <a:close/>
                </a:path>
                <a:path w="8694420" h="641350">
                  <a:moveTo>
                    <a:pt x="3780599" y="0"/>
                  </a:moveTo>
                  <a:lnTo>
                    <a:pt x="3771074" y="0"/>
                  </a:lnTo>
                  <a:lnTo>
                    <a:pt x="3771074" y="9537"/>
                  </a:lnTo>
                  <a:lnTo>
                    <a:pt x="3780599" y="9537"/>
                  </a:lnTo>
                  <a:lnTo>
                    <a:pt x="3780599" y="0"/>
                  </a:lnTo>
                  <a:close/>
                </a:path>
                <a:path w="8694420" h="641350">
                  <a:moveTo>
                    <a:pt x="3837736" y="0"/>
                  </a:moveTo>
                  <a:lnTo>
                    <a:pt x="3828211" y="0"/>
                  </a:lnTo>
                  <a:lnTo>
                    <a:pt x="3828211" y="9537"/>
                  </a:lnTo>
                  <a:lnTo>
                    <a:pt x="3837736" y="9537"/>
                  </a:lnTo>
                  <a:lnTo>
                    <a:pt x="3837736" y="0"/>
                  </a:lnTo>
                  <a:close/>
                </a:path>
                <a:path w="8694420" h="641350">
                  <a:moveTo>
                    <a:pt x="3894874" y="0"/>
                  </a:moveTo>
                  <a:lnTo>
                    <a:pt x="3885349" y="0"/>
                  </a:lnTo>
                  <a:lnTo>
                    <a:pt x="3885349" y="9537"/>
                  </a:lnTo>
                  <a:lnTo>
                    <a:pt x="3894874" y="9537"/>
                  </a:lnTo>
                  <a:lnTo>
                    <a:pt x="3894874" y="0"/>
                  </a:lnTo>
                  <a:close/>
                </a:path>
                <a:path w="8694420" h="641350">
                  <a:moveTo>
                    <a:pt x="3952011" y="0"/>
                  </a:moveTo>
                  <a:lnTo>
                    <a:pt x="3942486" y="0"/>
                  </a:lnTo>
                  <a:lnTo>
                    <a:pt x="3942486" y="9537"/>
                  </a:lnTo>
                  <a:lnTo>
                    <a:pt x="3952011" y="9537"/>
                  </a:lnTo>
                  <a:lnTo>
                    <a:pt x="3952011" y="0"/>
                  </a:lnTo>
                  <a:close/>
                </a:path>
                <a:path w="8694420" h="641350">
                  <a:moveTo>
                    <a:pt x="4009148" y="0"/>
                  </a:moveTo>
                  <a:lnTo>
                    <a:pt x="3999623" y="0"/>
                  </a:lnTo>
                  <a:lnTo>
                    <a:pt x="3999623" y="9537"/>
                  </a:lnTo>
                  <a:lnTo>
                    <a:pt x="4009148" y="9537"/>
                  </a:lnTo>
                  <a:lnTo>
                    <a:pt x="4009148" y="0"/>
                  </a:lnTo>
                  <a:close/>
                </a:path>
                <a:path w="8694420" h="641350">
                  <a:moveTo>
                    <a:pt x="4066286" y="0"/>
                  </a:moveTo>
                  <a:lnTo>
                    <a:pt x="4056761" y="0"/>
                  </a:lnTo>
                  <a:lnTo>
                    <a:pt x="4056761" y="9537"/>
                  </a:lnTo>
                  <a:lnTo>
                    <a:pt x="4066286" y="9537"/>
                  </a:lnTo>
                  <a:lnTo>
                    <a:pt x="4066286" y="0"/>
                  </a:lnTo>
                  <a:close/>
                </a:path>
                <a:path w="8694420" h="641350">
                  <a:moveTo>
                    <a:pt x="4123423" y="0"/>
                  </a:moveTo>
                  <a:lnTo>
                    <a:pt x="4113898" y="0"/>
                  </a:lnTo>
                  <a:lnTo>
                    <a:pt x="4113898" y="9537"/>
                  </a:lnTo>
                  <a:lnTo>
                    <a:pt x="4123423" y="9537"/>
                  </a:lnTo>
                  <a:lnTo>
                    <a:pt x="4123423" y="0"/>
                  </a:lnTo>
                  <a:close/>
                </a:path>
                <a:path w="8694420" h="641350">
                  <a:moveTo>
                    <a:pt x="4180560" y="0"/>
                  </a:moveTo>
                  <a:lnTo>
                    <a:pt x="4171035" y="0"/>
                  </a:lnTo>
                  <a:lnTo>
                    <a:pt x="4171035" y="9537"/>
                  </a:lnTo>
                  <a:lnTo>
                    <a:pt x="4180560" y="9537"/>
                  </a:lnTo>
                  <a:lnTo>
                    <a:pt x="4180560" y="0"/>
                  </a:lnTo>
                  <a:close/>
                </a:path>
                <a:path w="8694420" h="641350">
                  <a:moveTo>
                    <a:pt x="4237698" y="0"/>
                  </a:moveTo>
                  <a:lnTo>
                    <a:pt x="4228173" y="0"/>
                  </a:lnTo>
                  <a:lnTo>
                    <a:pt x="4228173" y="9537"/>
                  </a:lnTo>
                  <a:lnTo>
                    <a:pt x="4237698" y="9537"/>
                  </a:lnTo>
                  <a:lnTo>
                    <a:pt x="4237698" y="0"/>
                  </a:lnTo>
                  <a:close/>
                </a:path>
                <a:path w="8694420" h="641350">
                  <a:moveTo>
                    <a:pt x="4294835" y="0"/>
                  </a:moveTo>
                  <a:lnTo>
                    <a:pt x="4285310" y="0"/>
                  </a:lnTo>
                  <a:lnTo>
                    <a:pt x="4285310" y="9537"/>
                  </a:lnTo>
                  <a:lnTo>
                    <a:pt x="4294835" y="9537"/>
                  </a:lnTo>
                  <a:lnTo>
                    <a:pt x="4294835" y="0"/>
                  </a:lnTo>
                  <a:close/>
                </a:path>
                <a:path w="8694420" h="641350">
                  <a:moveTo>
                    <a:pt x="4351972" y="0"/>
                  </a:moveTo>
                  <a:lnTo>
                    <a:pt x="4342447" y="0"/>
                  </a:lnTo>
                  <a:lnTo>
                    <a:pt x="4342447" y="9537"/>
                  </a:lnTo>
                  <a:lnTo>
                    <a:pt x="4351972" y="9537"/>
                  </a:lnTo>
                  <a:lnTo>
                    <a:pt x="4351972" y="0"/>
                  </a:lnTo>
                  <a:close/>
                </a:path>
                <a:path w="8694420" h="641350">
                  <a:moveTo>
                    <a:pt x="4409110" y="0"/>
                  </a:moveTo>
                  <a:lnTo>
                    <a:pt x="4399585" y="0"/>
                  </a:lnTo>
                  <a:lnTo>
                    <a:pt x="4399585" y="9537"/>
                  </a:lnTo>
                  <a:lnTo>
                    <a:pt x="4409110" y="9537"/>
                  </a:lnTo>
                  <a:lnTo>
                    <a:pt x="4409110" y="0"/>
                  </a:lnTo>
                  <a:close/>
                </a:path>
                <a:path w="8694420" h="641350">
                  <a:moveTo>
                    <a:pt x="4466247" y="0"/>
                  </a:moveTo>
                  <a:lnTo>
                    <a:pt x="4456722" y="0"/>
                  </a:lnTo>
                  <a:lnTo>
                    <a:pt x="4456722" y="9537"/>
                  </a:lnTo>
                  <a:lnTo>
                    <a:pt x="4466247" y="9537"/>
                  </a:lnTo>
                  <a:lnTo>
                    <a:pt x="4466247" y="0"/>
                  </a:lnTo>
                  <a:close/>
                </a:path>
                <a:path w="8694420" h="641350">
                  <a:moveTo>
                    <a:pt x="4523384" y="0"/>
                  </a:moveTo>
                  <a:lnTo>
                    <a:pt x="4513859" y="0"/>
                  </a:lnTo>
                  <a:lnTo>
                    <a:pt x="4513859" y="9537"/>
                  </a:lnTo>
                  <a:lnTo>
                    <a:pt x="4523384" y="9537"/>
                  </a:lnTo>
                  <a:lnTo>
                    <a:pt x="4523384" y="0"/>
                  </a:lnTo>
                  <a:close/>
                </a:path>
                <a:path w="8694420" h="641350">
                  <a:moveTo>
                    <a:pt x="4580521" y="0"/>
                  </a:moveTo>
                  <a:lnTo>
                    <a:pt x="4570996" y="0"/>
                  </a:lnTo>
                  <a:lnTo>
                    <a:pt x="4570996" y="9537"/>
                  </a:lnTo>
                  <a:lnTo>
                    <a:pt x="4580521" y="9537"/>
                  </a:lnTo>
                  <a:lnTo>
                    <a:pt x="4580521" y="0"/>
                  </a:lnTo>
                  <a:close/>
                </a:path>
                <a:path w="8694420" h="641350">
                  <a:moveTo>
                    <a:pt x="4637659" y="0"/>
                  </a:moveTo>
                  <a:lnTo>
                    <a:pt x="4628134" y="0"/>
                  </a:lnTo>
                  <a:lnTo>
                    <a:pt x="4628134" y="9537"/>
                  </a:lnTo>
                  <a:lnTo>
                    <a:pt x="4637659" y="9537"/>
                  </a:lnTo>
                  <a:lnTo>
                    <a:pt x="4637659" y="0"/>
                  </a:lnTo>
                  <a:close/>
                </a:path>
                <a:path w="8694420" h="641350">
                  <a:moveTo>
                    <a:pt x="4694796" y="0"/>
                  </a:moveTo>
                  <a:lnTo>
                    <a:pt x="4685271" y="0"/>
                  </a:lnTo>
                  <a:lnTo>
                    <a:pt x="4685271" y="9537"/>
                  </a:lnTo>
                  <a:lnTo>
                    <a:pt x="4694796" y="9537"/>
                  </a:lnTo>
                  <a:lnTo>
                    <a:pt x="4694796" y="0"/>
                  </a:lnTo>
                  <a:close/>
                </a:path>
                <a:path w="8694420" h="641350">
                  <a:moveTo>
                    <a:pt x="4751933" y="0"/>
                  </a:moveTo>
                  <a:lnTo>
                    <a:pt x="4742408" y="0"/>
                  </a:lnTo>
                  <a:lnTo>
                    <a:pt x="4742408" y="9537"/>
                  </a:lnTo>
                  <a:lnTo>
                    <a:pt x="4751933" y="9537"/>
                  </a:lnTo>
                  <a:lnTo>
                    <a:pt x="4751933" y="0"/>
                  </a:lnTo>
                  <a:close/>
                </a:path>
                <a:path w="8694420" h="641350">
                  <a:moveTo>
                    <a:pt x="4809071" y="0"/>
                  </a:moveTo>
                  <a:lnTo>
                    <a:pt x="4799546" y="0"/>
                  </a:lnTo>
                  <a:lnTo>
                    <a:pt x="4799546" y="9537"/>
                  </a:lnTo>
                  <a:lnTo>
                    <a:pt x="4809071" y="9537"/>
                  </a:lnTo>
                  <a:lnTo>
                    <a:pt x="4809071" y="0"/>
                  </a:lnTo>
                  <a:close/>
                </a:path>
                <a:path w="8694420" h="641350">
                  <a:moveTo>
                    <a:pt x="8408733" y="631329"/>
                  </a:moveTo>
                  <a:lnTo>
                    <a:pt x="8399208" y="631329"/>
                  </a:lnTo>
                  <a:lnTo>
                    <a:pt x="8399208" y="640854"/>
                  </a:lnTo>
                  <a:lnTo>
                    <a:pt x="8408733" y="640854"/>
                  </a:lnTo>
                  <a:lnTo>
                    <a:pt x="8408733" y="631329"/>
                  </a:lnTo>
                  <a:close/>
                </a:path>
                <a:path w="8694420" h="641350">
                  <a:moveTo>
                    <a:pt x="8465871" y="631329"/>
                  </a:moveTo>
                  <a:lnTo>
                    <a:pt x="8456346" y="631329"/>
                  </a:lnTo>
                  <a:lnTo>
                    <a:pt x="8456346" y="640854"/>
                  </a:lnTo>
                  <a:lnTo>
                    <a:pt x="8465871" y="640854"/>
                  </a:lnTo>
                  <a:lnTo>
                    <a:pt x="8465871" y="631329"/>
                  </a:lnTo>
                  <a:close/>
                </a:path>
                <a:path w="8694420" h="641350">
                  <a:moveTo>
                    <a:pt x="8523008" y="631329"/>
                  </a:moveTo>
                  <a:lnTo>
                    <a:pt x="8513483" y="631329"/>
                  </a:lnTo>
                  <a:lnTo>
                    <a:pt x="8513483" y="640854"/>
                  </a:lnTo>
                  <a:lnTo>
                    <a:pt x="8523008" y="640854"/>
                  </a:lnTo>
                  <a:lnTo>
                    <a:pt x="8523008" y="631329"/>
                  </a:lnTo>
                  <a:close/>
                </a:path>
                <a:path w="8694420" h="641350">
                  <a:moveTo>
                    <a:pt x="8580145" y="631329"/>
                  </a:moveTo>
                  <a:lnTo>
                    <a:pt x="8570620" y="631329"/>
                  </a:lnTo>
                  <a:lnTo>
                    <a:pt x="8570620" y="640854"/>
                  </a:lnTo>
                  <a:lnTo>
                    <a:pt x="8580145" y="640854"/>
                  </a:lnTo>
                  <a:lnTo>
                    <a:pt x="8580145" y="631329"/>
                  </a:lnTo>
                  <a:close/>
                </a:path>
                <a:path w="8694420" h="641350">
                  <a:moveTo>
                    <a:pt x="8637283" y="631329"/>
                  </a:moveTo>
                  <a:lnTo>
                    <a:pt x="8627758" y="631329"/>
                  </a:lnTo>
                  <a:lnTo>
                    <a:pt x="8627758" y="640854"/>
                  </a:lnTo>
                  <a:lnTo>
                    <a:pt x="8637283" y="640854"/>
                  </a:lnTo>
                  <a:lnTo>
                    <a:pt x="8637283" y="631329"/>
                  </a:lnTo>
                  <a:close/>
                </a:path>
                <a:path w="8694420" h="641350">
                  <a:moveTo>
                    <a:pt x="8694420" y="631329"/>
                  </a:moveTo>
                  <a:lnTo>
                    <a:pt x="8684895" y="631329"/>
                  </a:lnTo>
                  <a:lnTo>
                    <a:pt x="8684895" y="640854"/>
                  </a:lnTo>
                  <a:lnTo>
                    <a:pt x="8694420" y="640854"/>
                  </a:lnTo>
                  <a:lnTo>
                    <a:pt x="8694420" y="63132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73607" y="2051786"/>
              <a:ext cx="8694420" cy="641350"/>
            </a:xfrm>
            <a:custGeom>
              <a:avLst/>
              <a:gdLst/>
              <a:ahLst/>
              <a:cxnLst/>
              <a:rect l="l" t="t" r="r" b="b"/>
              <a:pathLst>
                <a:path w="8694420" h="64135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8694420" h="641350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8694420" h="641350">
                  <a:moveTo>
                    <a:pt x="4809071" y="631317"/>
                  </a:moveTo>
                  <a:lnTo>
                    <a:pt x="4799546" y="631317"/>
                  </a:lnTo>
                  <a:lnTo>
                    <a:pt x="4799546" y="640854"/>
                  </a:lnTo>
                  <a:lnTo>
                    <a:pt x="4809071" y="640854"/>
                  </a:lnTo>
                  <a:lnTo>
                    <a:pt x="4809071" y="631317"/>
                  </a:lnTo>
                  <a:close/>
                </a:path>
                <a:path w="8694420" h="641350">
                  <a:moveTo>
                    <a:pt x="4866208" y="631317"/>
                  </a:moveTo>
                  <a:lnTo>
                    <a:pt x="4856683" y="631317"/>
                  </a:lnTo>
                  <a:lnTo>
                    <a:pt x="4856683" y="640854"/>
                  </a:lnTo>
                  <a:lnTo>
                    <a:pt x="4866208" y="640854"/>
                  </a:lnTo>
                  <a:lnTo>
                    <a:pt x="4866208" y="631317"/>
                  </a:lnTo>
                  <a:close/>
                </a:path>
                <a:path w="8694420" h="641350">
                  <a:moveTo>
                    <a:pt x="4923345" y="631317"/>
                  </a:moveTo>
                  <a:lnTo>
                    <a:pt x="4913820" y="631317"/>
                  </a:lnTo>
                  <a:lnTo>
                    <a:pt x="4913820" y="640854"/>
                  </a:lnTo>
                  <a:lnTo>
                    <a:pt x="4923345" y="640854"/>
                  </a:lnTo>
                  <a:lnTo>
                    <a:pt x="4923345" y="631317"/>
                  </a:lnTo>
                  <a:close/>
                </a:path>
                <a:path w="8694420" h="641350">
                  <a:moveTo>
                    <a:pt x="4980483" y="631317"/>
                  </a:moveTo>
                  <a:lnTo>
                    <a:pt x="4970958" y="631317"/>
                  </a:lnTo>
                  <a:lnTo>
                    <a:pt x="4970958" y="640854"/>
                  </a:lnTo>
                  <a:lnTo>
                    <a:pt x="4980483" y="640854"/>
                  </a:lnTo>
                  <a:lnTo>
                    <a:pt x="4980483" y="631317"/>
                  </a:lnTo>
                  <a:close/>
                </a:path>
                <a:path w="8694420" h="641350">
                  <a:moveTo>
                    <a:pt x="5037620" y="631317"/>
                  </a:moveTo>
                  <a:lnTo>
                    <a:pt x="5028095" y="631317"/>
                  </a:lnTo>
                  <a:lnTo>
                    <a:pt x="5028095" y="640854"/>
                  </a:lnTo>
                  <a:lnTo>
                    <a:pt x="5037620" y="640854"/>
                  </a:lnTo>
                  <a:lnTo>
                    <a:pt x="5037620" y="631317"/>
                  </a:lnTo>
                  <a:close/>
                </a:path>
                <a:path w="8694420" h="641350">
                  <a:moveTo>
                    <a:pt x="5094757" y="631317"/>
                  </a:moveTo>
                  <a:lnTo>
                    <a:pt x="5085232" y="631317"/>
                  </a:lnTo>
                  <a:lnTo>
                    <a:pt x="5085232" y="640854"/>
                  </a:lnTo>
                  <a:lnTo>
                    <a:pt x="5094757" y="640854"/>
                  </a:lnTo>
                  <a:lnTo>
                    <a:pt x="5094757" y="631317"/>
                  </a:lnTo>
                  <a:close/>
                </a:path>
                <a:path w="8694420" h="641350">
                  <a:moveTo>
                    <a:pt x="5151894" y="631317"/>
                  </a:moveTo>
                  <a:lnTo>
                    <a:pt x="5142369" y="631317"/>
                  </a:lnTo>
                  <a:lnTo>
                    <a:pt x="5142369" y="640854"/>
                  </a:lnTo>
                  <a:lnTo>
                    <a:pt x="5151894" y="640854"/>
                  </a:lnTo>
                  <a:lnTo>
                    <a:pt x="5151894" y="631317"/>
                  </a:lnTo>
                  <a:close/>
                </a:path>
                <a:path w="8694420" h="641350">
                  <a:moveTo>
                    <a:pt x="5209032" y="631317"/>
                  </a:moveTo>
                  <a:lnTo>
                    <a:pt x="5199507" y="631317"/>
                  </a:lnTo>
                  <a:lnTo>
                    <a:pt x="5199507" y="640854"/>
                  </a:lnTo>
                  <a:lnTo>
                    <a:pt x="5209032" y="640854"/>
                  </a:lnTo>
                  <a:lnTo>
                    <a:pt x="5209032" y="631317"/>
                  </a:lnTo>
                  <a:close/>
                </a:path>
                <a:path w="8694420" h="641350">
                  <a:moveTo>
                    <a:pt x="5266169" y="631317"/>
                  </a:moveTo>
                  <a:lnTo>
                    <a:pt x="5256644" y="631317"/>
                  </a:lnTo>
                  <a:lnTo>
                    <a:pt x="5256644" y="640854"/>
                  </a:lnTo>
                  <a:lnTo>
                    <a:pt x="5266169" y="640854"/>
                  </a:lnTo>
                  <a:lnTo>
                    <a:pt x="5266169" y="631317"/>
                  </a:lnTo>
                  <a:close/>
                </a:path>
                <a:path w="8694420" h="641350">
                  <a:moveTo>
                    <a:pt x="5323306" y="631317"/>
                  </a:moveTo>
                  <a:lnTo>
                    <a:pt x="5313781" y="631317"/>
                  </a:lnTo>
                  <a:lnTo>
                    <a:pt x="5313781" y="640854"/>
                  </a:lnTo>
                  <a:lnTo>
                    <a:pt x="5323306" y="640854"/>
                  </a:lnTo>
                  <a:lnTo>
                    <a:pt x="5323306" y="631317"/>
                  </a:lnTo>
                  <a:close/>
                </a:path>
                <a:path w="8694420" h="641350">
                  <a:moveTo>
                    <a:pt x="5380444" y="631317"/>
                  </a:moveTo>
                  <a:lnTo>
                    <a:pt x="5370919" y="631317"/>
                  </a:lnTo>
                  <a:lnTo>
                    <a:pt x="5370919" y="640854"/>
                  </a:lnTo>
                  <a:lnTo>
                    <a:pt x="5380444" y="640854"/>
                  </a:lnTo>
                  <a:lnTo>
                    <a:pt x="5380444" y="631317"/>
                  </a:lnTo>
                  <a:close/>
                </a:path>
                <a:path w="8694420" h="641350">
                  <a:moveTo>
                    <a:pt x="5437581" y="631317"/>
                  </a:moveTo>
                  <a:lnTo>
                    <a:pt x="5428056" y="631317"/>
                  </a:lnTo>
                  <a:lnTo>
                    <a:pt x="5428056" y="640854"/>
                  </a:lnTo>
                  <a:lnTo>
                    <a:pt x="5437581" y="640854"/>
                  </a:lnTo>
                  <a:lnTo>
                    <a:pt x="5437581" y="631317"/>
                  </a:lnTo>
                  <a:close/>
                </a:path>
                <a:path w="8694420" h="641350">
                  <a:moveTo>
                    <a:pt x="5494718" y="631317"/>
                  </a:moveTo>
                  <a:lnTo>
                    <a:pt x="5485193" y="631317"/>
                  </a:lnTo>
                  <a:lnTo>
                    <a:pt x="5485193" y="640854"/>
                  </a:lnTo>
                  <a:lnTo>
                    <a:pt x="5494718" y="640854"/>
                  </a:lnTo>
                  <a:lnTo>
                    <a:pt x="5494718" y="631317"/>
                  </a:lnTo>
                  <a:close/>
                </a:path>
                <a:path w="8694420" h="641350">
                  <a:moveTo>
                    <a:pt x="5551856" y="631317"/>
                  </a:moveTo>
                  <a:lnTo>
                    <a:pt x="5542331" y="631317"/>
                  </a:lnTo>
                  <a:lnTo>
                    <a:pt x="5542331" y="640854"/>
                  </a:lnTo>
                  <a:lnTo>
                    <a:pt x="5551856" y="640854"/>
                  </a:lnTo>
                  <a:lnTo>
                    <a:pt x="5551856" y="631317"/>
                  </a:lnTo>
                  <a:close/>
                </a:path>
                <a:path w="8694420" h="641350">
                  <a:moveTo>
                    <a:pt x="5608993" y="631317"/>
                  </a:moveTo>
                  <a:lnTo>
                    <a:pt x="5599468" y="631317"/>
                  </a:lnTo>
                  <a:lnTo>
                    <a:pt x="5599468" y="640854"/>
                  </a:lnTo>
                  <a:lnTo>
                    <a:pt x="5608993" y="640854"/>
                  </a:lnTo>
                  <a:lnTo>
                    <a:pt x="5608993" y="631317"/>
                  </a:lnTo>
                  <a:close/>
                </a:path>
                <a:path w="8694420" h="641350">
                  <a:moveTo>
                    <a:pt x="5666130" y="631317"/>
                  </a:moveTo>
                  <a:lnTo>
                    <a:pt x="5656605" y="631317"/>
                  </a:lnTo>
                  <a:lnTo>
                    <a:pt x="5656605" y="640854"/>
                  </a:lnTo>
                  <a:lnTo>
                    <a:pt x="5666130" y="640854"/>
                  </a:lnTo>
                  <a:lnTo>
                    <a:pt x="5666130" y="631317"/>
                  </a:lnTo>
                  <a:close/>
                </a:path>
                <a:path w="8694420" h="641350">
                  <a:moveTo>
                    <a:pt x="5723267" y="631317"/>
                  </a:moveTo>
                  <a:lnTo>
                    <a:pt x="5713742" y="631317"/>
                  </a:lnTo>
                  <a:lnTo>
                    <a:pt x="5713742" y="640854"/>
                  </a:lnTo>
                  <a:lnTo>
                    <a:pt x="5723267" y="640854"/>
                  </a:lnTo>
                  <a:lnTo>
                    <a:pt x="5723267" y="631317"/>
                  </a:lnTo>
                  <a:close/>
                </a:path>
                <a:path w="8694420" h="641350">
                  <a:moveTo>
                    <a:pt x="5780405" y="631317"/>
                  </a:moveTo>
                  <a:lnTo>
                    <a:pt x="5770880" y="631317"/>
                  </a:lnTo>
                  <a:lnTo>
                    <a:pt x="5770880" y="640854"/>
                  </a:lnTo>
                  <a:lnTo>
                    <a:pt x="5780405" y="640854"/>
                  </a:lnTo>
                  <a:lnTo>
                    <a:pt x="5780405" y="631317"/>
                  </a:lnTo>
                  <a:close/>
                </a:path>
                <a:path w="8694420" h="641350">
                  <a:moveTo>
                    <a:pt x="5837542" y="631317"/>
                  </a:moveTo>
                  <a:lnTo>
                    <a:pt x="5828017" y="631317"/>
                  </a:lnTo>
                  <a:lnTo>
                    <a:pt x="5828017" y="640854"/>
                  </a:lnTo>
                  <a:lnTo>
                    <a:pt x="5837542" y="640854"/>
                  </a:lnTo>
                  <a:lnTo>
                    <a:pt x="5837542" y="631317"/>
                  </a:lnTo>
                  <a:close/>
                </a:path>
                <a:path w="8694420" h="641350">
                  <a:moveTo>
                    <a:pt x="5894679" y="631317"/>
                  </a:moveTo>
                  <a:lnTo>
                    <a:pt x="5885154" y="631317"/>
                  </a:lnTo>
                  <a:lnTo>
                    <a:pt x="5885154" y="640854"/>
                  </a:lnTo>
                  <a:lnTo>
                    <a:pt x="5894679" y="640854"/>
                  </a:lnTo>
                  <a:lnTo>
                    <a:pt x="5894679" y="631317"/>
                  </a:lnTo>
                  <a:close/>
                </a:path>
                <a:path w="8694420" h="641350">
                  <a:moveTo>
                    <a:pt x="5951817" y="631317"/>
                  </a:moveTo>
                  <a:lnTo>
                    <a:pt x="5942292" y="631317"/>
                  </a:lnTo>
                  <a:lnTo>
                    <a:pt x="5942292" y="640854"/>
                  </a:lnTo>
                  <a:lnTo>
                    <a:pt x="5951817" y="640854"/>
                  </a:lnTo>
                  <a:lnTo>
                    <a:pt x="5951817" y="631317"/>
                  </a:lnTo>
                  <a:close/>
                </a:path>
                <a:path w="8694420" h="641350">
                  <a:moveTo>
                    <a:pt x="6008954" y="631317"/>
                  </a:moveTo>
                  <a:lnTo>
                    <a:pt x="5999442" y="631317"/>
                  </a:lnTo>
                  <a:lnTo>
                    <a:pt x="5999442" y="640854"/>
                  </a:lnTo>
                  <a:lnTo>
                    <a:pt x="6008954" y="640854"/>
                  </a:lnTo>
                  <a:lnTo>
                    <a:pt x="6008954" y="631317"/>
                  </a:lnTo>
                  <a:close/>
                </a:path>
                <a:path w="8694420" h="641350">
                  <a:moveTo>
                    <a:pt x="6066091" y="631317"/>
                  </a:moveTo>
                  <a:lnTo>
                    <a:pt x="6056579" y="631317"/>
                  </a:lnTo>
                  <a:lnTo>
                    <a:pt x="6056579" y="640854"/>
                  </a:lnTo>
                  <a:lnTo>
                    <a:pt x="6066091" y="640854"/>
                  </a:lnTo>
                  <a:lnTo>
                    <a:pt x="6066091" y="631317"/>
                  </a:lnTo>
                  <a:close/>
                </a:path>
                <a:path w="8694420" h="641350">
                  <a:moveTo>
                    <a:pt x="6123229" y="631317"/>
                  </a:moveTo>
                  <a:lnTo>
                    <a:pt x="6113716" y="631317"/>
                  </a:lnTo>
                  <a:lnTo>
                    <a:pt x="6113716" y="640854"/>
                  </a:lnTo>
                  <a:lnTo>
                    <a:pt x="6123229" y="640854"/>
                  </a:lnTo>
                  <a:lnTo>
                    <a:pt x="6123229" y="631317"/>
                  </a:lnTo>
                  <a:close/>
                </a:path>
                <a:path w="8694420" h="641350">
                  <a:moveTo>
                    <a:pt x="6180366" y="631317"/>
                  </a:moveTo>
                  <a:lnTo>
                    <a:pt x="6170854" y="631317"/>
                  </a:lnTo>
                  <a:lnTo>
                    <a:pt x="6170854" y="640854"/>
                  </a:lnTo>
                  <a:lnTo>
                    <a:pt x="6180366" y="640854"/>
                  </a:lnTo>
                  <a:lnTo>
                    <a:pt x="6180366" y="631317"/>
                  </a:lnTo>
                  <a:close/>
                </a:path>
                <a:path w="8694420" h="641350">
                  <a:moveTo>
                    <a:pt x="6237503" y="631317"/>
                  </a:moveTo>
                  <a:lnTo>
                    <a:pt x="6227991" y="631317"/>
                  </a:lnTo>
                  <a:lnTo>
                    <a:pt x="6227991" y="640854"/>
                  </a:lnTo>
                  <a:lnTo>
                    <a:pt x="6237503" y="640854"/>
                  </a:lnTo>
                  <a:lnTo>
                    <a:pt x="6237503" y="631317"/>
                  </a:lnTo>
                  <a:close/>
                </a:path>
                <a:path w="8694420" h="641350">
                  <a:moveTo>
                    <a:pt x="6294640" y="631317"/>
                  </a:moveTo>
                  <a:lnTo>
                    <a:pt x="6285128" y="631317"/>
                  </a:lnTo>
                  <a:lnTo>
                    <a:pt x="6285128" y="640854"/>
                  </a:lnTo>
                  <a:lnTo>
                    <a:pt x="6294640" y="640854"/>
                  </a:lnTo>
                  <a:lnTo>
                    <a:pt x="6294640" y="631317"/>
                  </a:lnTo>
                  <a:close/>
                </a:path>
                <a:path w="8694420" h="641350">
                  <a:moveTo>
                    <a:pt x="6351778" y="631317"/>
                  </a:moveTo>
                  <a:lnTo>
                    <a:pt x="6342266" y="631317"/>
                  </a:lnTo>
                  <a:lnTo>
                    <a:pt x="6342266" y="640854"/>
                  </a:lnTo>
                  <a:lnTo>
                    <a:pt x="6351778" y="640854"/>
                  </a:lnTo>
                  <a:lnTo>
                    <a:pt x="6351778" y="631317"/>
                  </a:lnTo>
                  <a:close/>
                </a:path>
                <a:path w="8694420" h="641350">
                  <a:moveTo>
                    <a:pt x="6408915" y="631317"/>
                  </a:moveTo>
                  <a:lnTo>
                    <a:pt x="6399403" y="631317"/>
                  </a:lnTo>
                  <a:lnTo>
                    <a:pt x="6399403" y="640854"/>
                  </a:lnTo>
                  <a:lnTo>
                    <a:pt x="6408915" y="640854"/>
                  </a:lnTo>
                  <a:lnTo>
                    <a:pt x="6408915" y="631317"/>
                  </a:lnTo>
                  <a:close/>
                </a:path>
                <a:path w="8694420" h="641350">
                  <a:moveTo>
                    <a:pt x="6466052" y="631317"/>
                  </a:moveTo>
                  <a:lnTo>
                    <a:pt x="6456540" y="631317"/>
                  </a:lnTo>
                  <a:lnTo>
                    <a:pt x="6456540" y="640854"/>
                  </a:lnTo>
                  <a:lnTo>
                    <a:pt x="6466052" y="640854"/>
                  </a:lnTo>
                  <a:lnTo>
                    <a:pt x="6466052" y="631317"/>
                  </a:lnTo>
                  <a:close/>
                </a:path>
                <a:path w="8694420" h="641350">
                  <a:moveTo>
                    <a:pt x="6523190" y="631317"/>
                  </a:moveTo>
                  <a:lnTo>
                    <a:pt x="6513677" y="631317"/>
                  </a:lnTo>
                  <a:lnTo>
                    <a:pt x="6513677" y="640854"/>
                  </a:lnTo>
                  <a:lnTo>
                    <a:pt x="6523190" y="640854"/>
                  </a:lnTo>
                  <a:lnTo>
                    <a:pt x="6523190" y="631317"/>
                  </a:lnTo>
                  <a:close/>
                </a:path>
                <a:path w="8694420" h="641350">
                  <a:moveTo>
                    <a:pt x="6580327" y="631317"/>
                  </a:moveTo>
                  <a:lnTo>
                    <a:pt x="6570815" y="631317"/>
                  </a:lnTo>
                  <a:lnTo>
                    <a:pt x="6570815" y="640854"/>
                  </a:lnTo>
                  <a:lnTo>
                    <a:pt x="6580327" y="640854"/>
                  </a:lnTo>
                  <a:lnTo>
                    <a:pt x="6580327" y="631317"/>
                  </a:lnTo>
                  <a:close/>
                </a:path>
                <a:path w="8694420" h="641350">
                  <a:moveTo>
                    <a:pt x="6637464" y="631317"/>
                  </a:moveTo>
                  <a:lnTo>
                    <a:pt x="6627952" y="631317"/>
                  </a:lnTo>
                  <a:lnTo>
                    <a:pt x="6627952" y="640854"/>
                  </a:lnTo>
                  <a:lnTo>
                    <a:pt x="6637464" y="640854"/>
                  </a:lnTo>
                  <a:lnTo>
                    <a:pt x="6637464" y="631317"/>
                  </a:lnTo>
                  <a:close/>
                </a:path>
                <a:path w="8694420" h="641350">
                  <a:moveTo>
                    <a:pt x="6694614" y="631317"/>
                  </a:moveTo>
                  <a:lnTo>
                    <a:pt x="6685089" y="631317"/>
                  </a:lnTo>
                  <a:lnTo>
                    <a:pt x="6685089" y="640854"/>
                  </a:lnTo>
                  <a:lnTo>
                    <a:pt x="6694614" y="640854"/>
                  </a:lnTo>
                  <a:lnTo>
                    <a:pt x="6694614" y="631317"/>
                  </a:lnTo>
                  <a:close/>
                </a:path>
                <a:path w="8694420" h="641350">
                  <a:moveTo>
                    <a:pt x="6751752" y="631317"/>
                  </a:moveTo>
                  <a:lnTo>
                    <a:pt x="6742227" y="631317"/>
                  </a:lnTo>
                  <a:lnTo>
                    <a:pt x="6742227" y="640854"/>
                  </a:lnTo>
                  <a:lnTo>
                    <a:pt x="6751752" y="640854"/>
                  </a:lnTo>
                  <a:lnTo>
                    <a:pt x="6751752" y="631317"/>
                  </a:lnTo>
                  <a:close/>
                </a:path>
                <a:path w="8694420" h="641350">
                  <a:moveTo>
                    <a:pt x="6808889" y="631317"/>
                  </a:moveTo>
                  <a:lnTo>
                    <a:pt x="6799364" y="631317"/>
                  </a:lnTo>
                  <a:lnTo>
                    <a:pt x="6799364" y="640854"/>
                  </a:lnTo>
                  <a:lnTo>
                    <a:pt x="6808889" y="640854"/>
                  </a:lnTo>
                  <a:lnTo>
                    <a:pt x="6808889" y="631317"/>
                  </a:lnTo>
                  <a:close/>
                </a:path>
                <a:path w="8694420" h="641350">
                  <a:moveTo>
                    <a:pt x="6866026" y="631317"/>
                  </a:moveTo>
                  <a:lnTo>
                    <a:pt x="6856501" y="631317"/>
                  </a:lnTo>
                  <a:lnTo>
                    <a:pt x="6856501" y="640854"/>
                  </a:lnTo>
                  <a:lnTo>
                    <a:pt x="6866026" y="640854"/>
                  </a:lnTo>
                  <a:lnTo>
                    <a:pt x="6866026" y="631317"/>
                  </a:lnTo>
                  <a:close/>
                </a:path>
                <a:path w="8694420" h="641350">
                  <a:moveTo>
                    <a:pt x="6923164" y="631317"/>
                  </a:moveTo>
                  <a:lnTo>
                    <a:pt x="6913639" y="631317"/>
                  </a:lnTo>
                  <a:lnTo>
                    <a:pt x="6913639" y="640854"/>
                  </a:lnTo>
                  <a:lnTo>
                    <a:pt x="6923164" y="640854"/>
                  </a:lnTo>
                  <a:lnTo>
                    <a:pt x="6923164" y="631317"/>
                  </a:lnTo>
                  <a:close/>
                </a:path>
                <a:path w="8694420" h="641350">
                  <a:moveTo>
                    <a:pt x="6980301" y="631317"/>
                  </a:moveTo>
                  <a:lnTo>
                    <a:pt x="6970776" y="631317"/>
                  </a:lnTo>
                  <a:lnTo>
                    <a:pt x="6970776" y="640854"/>
                  </a:lnTo>
                  <a:lnTo>
                    <a:pt x="6980301" y="640854"/>
                  </a:lnTo>
                  <a:lnTo>
                    <a:pt x="6980301" y="631317"/>
                  </a:lnTo>
                  <a:close/>
                </a:path>
                <a:path w="8694420" h="641350">
                  <a:moveTo>
                    <a:pt x="7037438" y="631317"/>
                  </a:moveTo>
                  <a:lnTo>
                    <a:pt x="7027913" y="631317"/>
                  </a:lnTo>
                  <a:lnTo>
                    <a:pt x="7027913" y="640854"/>
                  </a:lnTo>
                  <a:lnTo>
                    <a:pt x="7037438" y="640854"/>
                  </a:lnTo>
                  <a:lnTo>
                    <a:pt x="7037438" y="631317"/>
                  </a:lnTo>
                  <a:close/>
                </a:path>
                <a:path w="8694420" h="641350">
                  <a:moveTo>
                    <a:pt x="7094575" y="631317"/>
                  </a:moveTo>
                  <a:lnTo>
                    <a:pt x="7085050" y="631317"/>
                  </a:lnTo>
                  <a:lnTo>
                    <a:pt x="7085050" y="640854"/>
                  </a:lnTo>
                  <a:lnTo>
                    <a:pt x="7094575" y="640854"/>
                  </a:lnTo>
                  <a:lnTo>
                    <a:pt x="7094575" y="631317"/>
                  </a:lnTo>
                  <a:close/>
                </a:path>
                <a:path w="8694420" h="641350">
                  <a:moveTo>
                    <a:pt x="7151713" y="631317"/>
                  </a:moveTo>
                  <a:lnTo>
                    <a:pt x="7142188" y="631317"/>
                  </a:lnTo>
                  <a:lnTo>
                    <a:pt x="7142188" y="640854"/>
                  </a:lnTo>
                  <a:lnTo>
                    <a:pt x="7151713" y="640854"/>
                  </a:lnTo>
                  <a:lnTo>
                    <a:pt x="7151713" y="631317"/>
                  </a:lnTo>
                  <a:close/>
                </a:path>
                <a:path w="8694420" h="641350">
                  <a:moveTo>
                    <a:pt x="7208850" y="631317"/>
                  </a:moveTo>
                  <a:lnTo>
                    <a:pt x="7199325" y="631317"/>
                  </a:lnTo>
                  <a:lnTo>
                    <a:pt x="7199325" y="640854"/>
                  </a:lnTo>
                  <a:lnTo>
                    <a:pt x="7208850" y="640854"/>
                  </a:lnTo>
                  <a:lnTo>
                    <a:pt x="7208850" y="631317"/>
                  </a:lnTo>
                  <a:close/>
                </a:path>
                <a:path w="8694420" h="641350">
                  <a:moveTo>
                    <a:pt x="7265987" y="631317"/>
                  </a:moveTo>
                  <a:lnTo>
                    <a:pt x="7256462" y="631317"/>
                  </a:lnTo>
                  <a:lnTo>
                    <a:pt x="7256462" y="640854"/>
                  </a:lnTo>
                  <a:lnTo>
                    <a:pt x="7265987" y="640854"/>
                  </a:lnTo>
                  <a:lnTo>
                    <a:pt x="7265987" y="631317"/>
                  </a:lnTo>
                  <a:close/>
                </a:path>
                <a:path w="8694420" h="641350">
                  <a:moveTo>
                    <a:pt x="7323125" y="631317"/>
                  </a:moveTo>
                  <a:lnTo>
                    <a:pt x="7313600" y="631317"/>
                  </a:lnTo>
                  <a:lnTo>
                    <a:pt x="7313600" y="640854"/>
                  </a:lnTo>
                  <a:lnTo>
                    <a:pt x="7323125" y="640854"/>
                  </a:lnTo>
                  <a:lnTo>
                    <a:pt x="7323125" y="631317"/>
                  </a:lnTo>
                  <a:close/>
                </a:path>
                <a:path w="8694420" h="641350">
                  <a:moveTo>
                    <a:pt x="7380262" y="631317"/>
                  </a:moveTo>
                  <a:lnTo>
                    <a:pt x="7370737" y="631317"/>
                  </a:lnTo>
                  <a:lnTo>
                    <a:pt x="7370737" y="640854"/>
                  </a:lnTo>
                  <a:lnTo>
                    <a:pt x="7380262" y="640854"/>
                  </a:lnTo>
                  <a:lnTo>
                    <a:pt x="7380262" y="631317"/>
                  </a:lnTo>
                  <a:close/>
                </a:path>
                <a:path w="8694420" h="641350">
                  <a:moveTo>
                    <a:pt x="7437399" y="631317"/>
                  </a:moveTo>
                  <a:lnTo>
                    <a:pt x="7427874" y="631317"/>
                  </a:lnTo>
                  <a:lnTo>
                    <a:pt x="7427874" y="640854"/>
                  </a:lnTo>
                  <a:lnTo>
                    <a:pt x="7437399" y="640854"/>
                  </a:lnTo>
                  <a:lnTo>
                    <a:pt x="7437399" y="631317"/>
                  </a:lnTo>
                  <a:close/>
                </a:path>
                <a:path w="8694420" h="641350">
                  <a:moveTo>
                    <a:pt x="7494537" y="631317"/>
                  </a:moveTo>
                  <a:lnTo>
                    <a:pt x="7485012" y="631317"/>
                  </a:lnTo>
                  <a:lnTo>
                    <a:pt x="7485012" y="640854"/>
                  </a:lnTo>
                  <a:lnTo>
                    <a:pt x="7494537" y="640854"/>
                  </a:lnTo>
                  <a:lnTo>
                    <a:pt x="7494537" y="631317"/>
                  </a:lnTo>
                  <a:close/>
                </a:path>
                <a:path w="8694420" h="641350">
                  <a:moveTo>
                    <a:pt x="7551674" y="631317"/>
                  </a:moveTo>
                  <a:lnTo>
                    <a:pt x="7542149" y="631317"/>
                  </a:lnTo>
                  <a:lnTo>
                    <a:pt x="7542149" y="640854"/>
                  </a:lnTo>
                  <a:lnTo>
                    <a:pt x="7551674" y="640854"/>
                  </a:lnTo>
                  <a:lnTo>
                    <a:pt x="7551674" y="631317"/>
                  </a:lnTo>
                  <a:close/>
                </a:path>
                <a:path w="8694420" h="641350">
                  <a:moveTo>
                    <a:pt x="7608811" y="631317"/>
                  </a:moveTo>
                  <a:lnTo>
                    <a:pt x="7599286" y="631317"/>
                  </a:lnTo>
                  <a:lnTo>
                    <a:pt x="7599286" y="640854"/>
                  </a:lnTo>
                  <a:lnTo>
                    <a:pt x="7608811" y="640854"/>
                  </a:lnTo>
                  <a:lnTo>
                    <a:pt x="7608811" y="631317"/>
                  </a:lnTo>
                  <a:close/>
                </a:path>
                <a:path w="8694420" h="641350">
                  <a:moveTo>
                    <a:pt x="7665948" y="631317"/>
                  </a:moveTo>
                  <a:lnTo>
                    <a:pt x="7656423" y="631317"/>
                  </a:lnTo>
                  <a:lnTo>
                    <a:pt x="7656423" y="640854"/>
                  </a:lnTo>
                  <a:lnTo>
                    <a:pt x="7665948" y="640854"/>
                  </a:lnTo>
                  <a:lnTo>
                    <a:pt x="7665948" y="631317"/>
                  </a:lnTo>
                  <a:close/>
                </a:path>
                <a:path w="8694420" h="641350">
                  <a:moveTo>
                    <a:pt x="7723086" y="631317"/>
                  </a:moveTo>
                  <a:lnTo>
                    <a:pt x="7713561" y="631317"/>
                  </a:lnTo>
                  <a:lnTo>
                    <a:pt x="7713561" y="640854"/>
                  </a:lnTo>
                  <a:lnTo>
                    <a:pt x="7723086" y="640854"/>
                  </a:lnTo>
                  <a:lnTo>
                    <a:pt x="7723086" y="631317"/>
                  </a:lnTo>
                  <a:close/>
                </a:path>
                <a:path w="8694420" h="641350">
                  <a:moveTo>
                    <a:pt x="7780223" y="631317"/>
                  </a:moveTo>
                  <a:lnTo>
                    <a:pt x="7770698" y="631317"/>
                  </a:lnTo>
                  <a:lnTo>
                    <a:pt x="7770698" y="640854"/>
                  </a:lnTo>
                  <a:lnTo>
                    <a:pt x="7780223" y="640854"/>
                  </a:lnTo>
                  <a:lnTo>
                    <a:pt x="7780223" y="631317"/>
                  </a:lnTo>
                  <a:close/>
                </a:path>
                <a:path w="8694420" h="641350">
                  <a:moveTo>
                    <a:pt x="7837360" y="631317"/>
                  </a:moveTo>
                  <a:lnTo>
                    <a:pt x="7827835" y="631317"/>
                  </a:lnTo>
                  <a:lnTo>
                    <a:pt x="7827835" y="640854"/>
                  </a:lnTo>
                  <a:lnTo>
                    <a:pt x="7837360" y="640854"/>
                  </a:lnTo>
                  <a:lnTo>
                    <a:pt x="7837360" y="631317"/>
                  </a:lnTo>
                  <a:close/>
                </a:path>
                <a:path w="8694420" h="641350">
                  <a:moveTo>
                    <a:pt x="7894498" y="631317"/>
                  </a:moveTo>
                  <a:lnTo>
                    <a:pt x="7884973" y="631317"/>
                  </a:lnTo>
                  <a:lnTo>
                    <a:pt x="7884973" y="640854"/>
                  </a:lnTo>
                  <a:lnTo>
                    <a:pt x="7894498" y="640854"/>
                  </a:lnTo>
                  <a:lnTo>
                    <a:pt x="7894498" y="631317"/>
                  </a:lnTo>
                  <a:close/>
                </a:path>
                <a:path w="8694420" h="641350">
                  <a:moveTo>
                    <a:pt x="7951635" y="631317"/>
                  </a:moveTo>
                  <a:lnTo>
                    <a:pt x="7942110" y="631317"/>
                  </a:lnTo>
                  <a:lnTo>
                    <a:pt x="7942110" y="640854"/>
                  </a:lnTo>
                  <a:lnTo>
                    <a:pt x="7951635" y="640854"/>
                  </a:lnTo>
                  <a:lnTo>
                    <a:pt x="7951635" y="631317"/>
                  </a:lnTo>
                  <a:close/>
                </a:path>
                <a:path w="8694420" h="641350">
                  <a:moveTo>
                    <a:pt x="8008772" y="631317"/>
                  </a:moveTo>
                  <a:lnTo>
                    <a:pt x="7999247" y="631317"/>
                  </a:lnTo>
                  <a:lnTo>
                    <a:pt x="7999247" y="640854"/>
                  </a:lnTo>
                  <a:lnTo>
                    <a:pt x="8008772" y="640854"/>
                  </a:lnTo>
                  <a:lnTo>
                    <a:pt x="8008772" y="631317"/>
                  </a:lnTo>
                  <a:close/>
                </a:path>
                <a:path w="8694420" h="641350">
                  <a:moveTo>
                    <a:pt x="8065910" y="631317"/>
                  </a:moveTo>
                  <a:lnTo>
                    <a:pt x="8056385" y="631317"/>
                  </a:lnTo>
                  <a:lnTo>
                    <a:pt x="8056385" y="640854"/>
                  </a:lnTo>
                  <a:lnTo>
                    <a:pt x="8065910" y="640854"/>
                  </a:lnTo>
                  <a:lnTo>
                    <a:pt x="8065910" y="631317"/>
                  </a:lnTo>
                  <a:close/>
                </a:path>
                <a:path w="8694420" h="641350">
                  <a:moveTo>
                    <a:pt x="8123047" y="631317"/>
                  </a:moveTo>
                  <a:lnTo>
                    <a:pt x="8113522" y="631317"/>
                  </a:lnTo>
                  <a:lnTo>
                    <a:pt x="8113522" y="640854"/>
                  </a:lnTo>
                  <a:lnTo>
                    <a:pt x="8123047" y="640854"/>
                  </a:lnTo>
                  <a:lnTo>
                    <a:pt x="8123047" y="631317"/>
                  </a:lnTo>
                  <a:close/>
                </a:path>
                <a:path w="8694420" h="641350">
                  <a:moveTo>
                    <a:pt x="8180184" y="631317"/>
                  </a:moveTo>
                  <a:lnTo>
                    <a:pt x="8170659" y="631317"/>
                  </a:lnTo>
                  <a:lnTo>
                    <a:pt x="8170659" y="640854"/>
                  </a:lnTo>
                  <a:lnTo>
                    <a:pt x="8180184" y="640854"/>
                  </a:lnTo>
                  <a:lnTo>
                    <a:pt x="8180184" y="631317"/>
                  </a:lnTo>
                  <a:close/>
                </a:path>
                <a:path w="8694420" h="641350">
                  <a:moveTo>
                    <a:pt x="8237321" y="631317"/>
                  </a:moveTo>
                  <a:lnTo>
                    <a:pt x="8227796" y="631317"/>
                  </a:lnTo>
                  <a:lnTo>
                    <a:pt x="8227796" y="640854"/>
                  </a:lnTo>
                  <a:lnTo>
                    <a:pt x="8237321" y="640854"/>
                  </a:lnTo>
                  <a:lnTo>
                    <a:pt x="8237321" y="631317"/>
                  </a:lnTo>
                  <a:close/>
                </a:path>
                <a:path w="8694420" h="641350">
                  <a:moveTo>
                    <a:pt x="8294459" y="631317"/>
                  </a:moveTo>
                  <a:lnTo>
                    <a:pt x="8284934" y="631317"/>
                  </a:lnTo>
                  <a:lnTo>
                    <a:pt x="8284934" y="640854"/>
                  </a:lnTo>
                  <a:lnTo>
                    <a:pt x="8294459" y="640854"/>
                  </a:lnTo>
                  <a:lnTo>
                    <a:pt x="8294459" y="631317"/>
                  </a:lnTo>
                  <a:close/>
                </a:path>
                <a:path w="8694420" h="641350">
                  <a:moveTo>
                    <a:pt x="8351596" y="631317"/>
                  </a:moveTo>
                  <a:lnTo>
                    <a:pt x="8342071" y="631317"/>
                  </a:lnTo>
                  <a:lnTo>
                    <a:pt x="8342071" y="640854"/>
                  </a:lnTo>
                  <a:lnTo>
                    <a:pt x="8351596" y="640854"/>
                  </a:lnTo>
                  <a:lnTo>
                    <a:pt x="8351596" y="631317"/>
                  </a:lnTo>
                  <a:close/>
                </a:path>
                <a:path w="8694420" h="641350">
                  <a:moveTo>
                    <a:pt x="8408733" y="631317"/>
                  </a:moveTo>
                  <a:lnTo>
                    <a:pt x="8399208" y="631317"/>
                  </a:lnTo>
                  <a:lnTo>
                    <a:pt x="8399208" y="640854"/>
                  </a:lnTo>
                  <a:lnTo>
                    <a:pt x="8408733" y="640854"/>
                  </a:lnTo>
                  <a:lnTo>
                    <a:pt x="8408733" y="631317"/>
                  </a:lnTo>
                  <a:close/>
                </a:path>
                <a:path w="8694420" h="641350">
                  <a:moveTo>
                    <a:pt x="8465871" y="631317"/>
                  </a:moveTo>
                  <a:lnTo>
                    <a:pt x="8456346" y="631317"/>
                  </a:lnTo>
                  <a:lnTo>
                    <a:pt x="8456346" y="640854"/>
                  </a:lnTo>
                  <a:lnTo>
                    <a:pt x="8465871" y="640854"/>
                  </a:lnTo>
                  <a:lnTo>
                    <a:pt x="8465871" y="631317"/>
                  </a:lnTo>
                  <a:close/>
                </a:path>
                <a:path w="8694420" h="641350">
                  <a:moveTo>
                    <a:pt x="8523008" y="631317"/>
                  </a:moveTo>
                  <a:lnTo>
                    <a:pt x="8513483" y="631317"/>
                  </a:lnTo>
                  <a:lnTo>
                    <a:pt x="8513483" y="640854"/>
                  </a:lnTo>
                  <a:lnTo>
                    <a:pt x="8523008" y="640854"/>
                  </a:lnTo>
                  <a:lnTo>
                    <a:pt x="8523008" y="631317"/>
                  </a:lnTo>
                  <a:close/>
                </a:path>
                <a:path w="8694420" h="641350">
                  <a:moveTo>
                    <a:pt x="8580145" y="631317"/>
                  </a:moveTo>
                  <a:lnTo>
                    <a:pt x="8570620" y="631317"/>
                  </a:lnTo>
                  <a:lnTo>
                    <a:pt x="8570620" y="640854"/>
                  </a:lnTo>
                  <a:lnTo>
                    <a:pt x="8580145" y="640854"/>
                  </a:lnTo>
                  <a:lnTo>
                    <a:pt x="8580145" y="631317"/>
                  </a:lnTo>
                  <a:close/>
                </a:path>
                <a:path w="8694420" h="641350">
                  <a:moveTo>
                    <a:pt x="8637283" y="631317"/>
                  </a:moveTo>
                  <a:lnTo>
                    <a:pt x="8627758" y="631317"/>
                  </a:lnTo>
                  <a:lnTo>
                    <a:pt x="8627758" y="640854"/>
                  </a:lnTo>
                  <a:lnTo>
                    <a:pt x="8637283" y="640854"/>
                  </a:lnTo>
                  <a:lnTo>
                    <a:pt x="8637283" y="631317"/>
                  </a:lnTo>
                  <a:close/>
                </a:path>
                <a:path w="8694420" h="641350">
                  <a:moveTo>
                    <a:pt x="8694420" y="631317"/>
                  </a:moveTo>
                  <a:lnTo>
                    <a:pt x="8684895" y="631317"/>
                  </a:lnTo>
                  <a:lnTo>
                    <a:pt x="8684895" y="640854"/>
                  </a:lnTo>
                  <a:lnTo>
                    <a:pt x="8694420" y="640854"/>
                  </a:lnTo>
                  <a:lnTo>
                    <a:pt x="8694420" y="63131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230744" y="2051786"/>
              <a:ext cx="4809490" cy="9525"/>
            </a:xfrm>
            <a:custGeom>
              <a:avLst/>
              <a:gdLst/>
              <a:ahLst/>
              <a:cxnLst/>
              <a:rect l="l" t="t" r="r" b="b"/>
              <a:pathLst>
                <a:path w="48094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8094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8094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809490" h="9525">
                  <a:moveTo>
                    <a:pt x="180936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36" y="9525"/>
                  </a:lnTo>
                  <a:lnTo>
                    <a:pt x="180936" y="0"/>
                  </a:lnTo>
                  <a:close/>
                </a:path>
                <a:path w="4809490" h="9525">
                  <a:moveTo>
                    <a:pt x="638035" y="0"/>
                  </a:moveTo>
                  <a:lnTo>
                    <a:pt x="628510" y="0"/>
                  </a:lnTo>
                  <a:lnTo>
                    <a:pt x="628510" y="9525"/>
                  </a:lnTo>
                  <a:lnTo>
                    <a:pt x="638035" y="9525"/>
                  </a:lnTo>
                  <a:lnTo>
                    <a:pt x="638035" y="0"/>
                  </a:lnTo>
                  <a:close/>
                </a:path>
                <a:path w="4809490" h="9525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4809490" h="9525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4809490" h="9525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4809490" h="9525">
                  <a:moveTo>
                    <a:pt x="866584" y="0"/>
                  </a:moveTo>
                  <a:lnTo>
                    <a:pt x="857059" y="0"/>
                  </a:lnTo>
                  <a:lnTo>
                    <a:pt x="857059" y="9525"/>
                  </a:lnTo>
                  <a:lnTo>
                    <a:pt x="866584" y="9525"/>
                  </a:lnTo>
                  <a:lnTo>
                    <a:pt x="866584" y="0"/>
                  </a:lnTo>
                  <a:close/>
                </a:path>
                <a:path w="4809490" h="9525">
                  <a:moveTo>
                    <a:pt x="1323682" y="0"/>
                  </a:moveTo>
                  <a:lnTo>
                    <a:pt x="1314157" y="0"/>
                  </a:lnTo>
                  <a:lnTo>
                    <a:pt x="1314157" y="9525"/>
                  </a:lnTo>
                  <a:lnTo>
                    <a:pt x="1323682" y="9525"/>
                  </a:lnTo>
                  <a:lnTo>
                    <a:pt x="1323682" y="0"/>
                  </a:lnTo>
                  <a:close/>
                </a:path>
                <a:path w="4809490" h="9525">
                  <a:moveTo>
                    <a:pt x="1380820" y="0"/>
                  </a:moveTo>
                  <a:lnTo>
                    <a:pt x="1371295" y="0"/>
                  </a:lnTo>
                  <a:lnTo>
                    <a:pt x="1371295" y="9525"/>
                  </a:lnTo>
                  <a:lnTo>
                    <a:pt x="1380820" y="9525"/>
                  </a:lnTo>
                  <a:lnTo>
                    <a:pt x="1380820" y="0"/>
                  </a:lnTo>
                  <a:close/>
                </a:path>
                <a:path w="4809490" h="9525">
                  <a:moveTo>
                    <a:pt x="1437957" y="0"/>
                  </a:moveTo>
                  <a:lnTo>
                    <a:pt x="1428432" y="0"/>
                  </a:lnTo>
                  <a:lnTo>
                    <a:pt x="1428432" y="9525"/>
                  </a:lnTo>
                  <a:lnTo>
                    <a:pt x="1437957" y="9525"/>
                  </a:lnTo>
                  <a:lnTo>
                    <a:pt x="1437957" y="0"/>
                  </a:lnTo>
                  <a:close/>
                </a:path>
                <a:path w="4809490" h="9525">
                  <a:moveTo>
                    <a:pt x="1495094" y="0"/>
                  </a:moveTo>
                  <a:lnTo>
                    <a:pt x="1485569" y="0"/>
                  </a:lnTo>
                  <a:lnTo>
                    <a:pt x="1485569" y="9525"/>
                  </a:lnTo>
                  <a:lnTo>
                    <a:pt x="1495094" y="9525"/>
                  </a:lnTo>
                  <a:lnTo>
                    <a:pt x="1495094" y="0"/>
                  </a:lnTo>
                  <a:close/>
                </a:path>
                <a:path w="4809490" h="9525">
                  <a:moveTo>
                    <a:pt x="1552232" y="0"/>
                  </a:moveTo>
                  <a:lnTo>
                    <a:pt x="1542707" y="0"/>
                  </a:lnTo>
                  <a:lnTo>
                    <a:pt x="1542707" y="9525"/>
                  </a:lnTo>
                  <a:lnTo>
                    <a:pt x="1552232" y="9525"/>
                  </a:lnTo>
                  <a:lnTo>
                    <a:pt x="1552232" y="0"/>
                  </a:lnTo>
                  <a:close/>
                </a:path>
                <a:path w="4809490" h="9525">
                  <a:moveTo>
                    <a:pt x="1609369" y="0"/>
                  </a:moveTo>
                  <a:lnTo>
                    <a:pt x="1599844" y="0"/>
                  </a:lnTo>
                  <a:lnTo>
                    <a:pt x="1599844" y="9525"/>
                  </a:lnTo>
                  <a:lnTo>
                    <a:pt x="1609369" y="9525"/>
                  </a:lnTo>
                  <a:lnTo>
                    <a:pt x="1609369" y="0"/>
                  </a:lnTo>
                  <a:close/>
                </a:path>
                <a:path w="4809490" h="9525">
                  <a:moveTo>
                    <a:pt x="1666506" y="0"/>
                  </a:moveTo>
                  <a:lnTo>
                    <a:pt x="1656981" y="0"/>
                  </a:lnTo>
                  <a:lnTo>
                    <a:pt x="1656981" y="9525"/>
                  </a:lnTo>
                  <a:lnTo>
                    <a:pt x="1666506" y="9525"/>
                  </a:lnTo>
                  <a:lnTo>
                    <a:pt x="1666506" y="0"/>
                  </a:lnTo>
                  <a:close/>
                </a:path>
                <a:path w="4809490" h="9525">
                  <a:moveTo>
                    <a:pt x="1723644" y="0"/>
                  </a:moveTo>
                  <a:lnTo>
                    <a:pt x="1714119" y="0"/>
                  </a:lnTo>
                  <a:lnTo>
                    <a:pt x="1714119" y="9525"/>
                  </a:lnTo>
                  <a:lnTo>
                    <a:pt x="1723644" y="9525"/>
                  </a:lnTo>
                  <a:lnTo>
                    <a:pt x="1723644" y="0"/>
                  </a:lnTo>
                  <a:close/>
                </a:path>
                <a:path w="4809490" h="9525">
                  <a:moveTo>
                    <a:pt x="1780781" y="0"/>
                  </a:moveTo>
                  <a:lnTo>
                    <a:pt x="1771256" y="0"/>
                  </a:lnTo>
                  <a:lnTo>
                    <a:pt x="1771256" y="9525"/>
                  </a:lnTo>
                  <a:lnTo>
                    <a:pt x="1780781" y="9525"/>
                  </a:lnTo>
                  <a:lnTo>
                    <a:pt x="1780781" y="0"/>
                  </a:lnTo>
                  <a:close/>
                </a:path>
                <a:path w="4809490" h="9525">
                  <a:moveTo>
                    <a:pt x="1837918" y="0"/>
                  </a:moveTo>
                  <a:lnTo>
                    <a:pt x="1828406" y="0"/>
                  </a:lnTo>
                  <a:lnTo>
                    <a:pt x="1828406" y="9525"/>
                  </a:lnTo>
                  <a:lnTo>
                    <a:pt x="1837918" y="9525"/>
                  </a:lnTo>
                  <a:lnTo>
                    <a:pt x="1837918" y="0"/>
                  </a:lnTo>
                  <a:close/>
                </a:path>
                <a:path w="4809490" h="9525">
                  <a:moveTo>
                    <a:pt x="1895055" y="0"/>
                  </a:moveTo>
                  <a:lnTo>
                    <a:pt x="1885543" y="0"/>
                  </a:lnTo>
                  <a:lnTo>
                    <a:pt x="1885543" y="9525"/>
                  </a:lnTo>
                  <a:lnTo>
                    <a:pt x="1895055" y="9525"/>
                  </a:lnTo>
                  <a:lnTo>
                    <a:pt x="1895055" y="0"/>
                  </a:lnTo>
                  <a:close/>
                </a:path>
                <a:path w="4809490" h="9525">
                  <a:moveTo>
                    <a:pt x="1952193" y="0"/>
                  </a:moveTo>
                  <a:lnTo>
                    <a:pt x="1942680" y="0"/>
                  </a:lnTo>
                  <a:lnTo>
                    <a:pt x="1942680" y="9525"/>
                  </a:lnTo>
                  <a:lnTo>
                    <a:pt x="1952193" y="9525"/>
                  </a:lnTo>
                  <a:lnTo>
                    <a:pt x="1952193" y="0"/>
                  </a:lnTo>
                  <a:close/>
                </a:path>
                <a:path w="4809490" h="9525">
                  <a:moveTo>
                    <a:pt x="2009330" y="0"/>
                  </a:moveTo>
                  <a:lnTo>
                    <a:pt x="1999818" y="0"/>
                  </a:lnTo>
                  <a:lnTo>
                    <a:pt x="1999818" y="9525"/>
                  </a:lnTo>
                  <a:lnTo>
                    <a:pt x="2009330" y="9525"/>
                  </a:lnTo>
                  <a:lnTo>
                    <a:pt x="2009330" y="0"/>
                  </a:lnTo>
                  <a:close/>
                </a:path>
                <a:path w="4809490" h="9525">
                  <a:moveTo>
                    <a:pt x="2066467" y="0"/>
                  </a:moveTo>
                  <a:lnTo>
                    <a:pt x="2056955" y="0"/>
                  </a:lnTo>
                  <a:lnTo>
                    <a:pt x="2056955" y="9525"/>
                  </a:lnTo>
                  <a:lnTo>
                    <a:pt x="2066467" y="9525"/>
                  </a:lnTo>
                  <a:lnTo>
                    <a:pt x="2066467" y="0"/>
                  </a:lnTo>
                  <a:close/>
                </a:path>
                <a:path w="4809490" h="9525">
                  <a:moveTo>
                    <a:pt x="2123605" y="0"/>
                  </a:moveTo>
                  <a:lnTo>
                    <a:pt x="2114092" y="0"/>
                  </a:lnTo>
                  <a:lnTo>
                    <a:pt x="2114092" y="9525"/>
                  </a:lnTo>
                  <a:lnTo>
                    <a:pt x="2123605" y="9525"/>
                  </a:lnTo>
                  <a:lnTo>
                    <a:pt x="2123605" y="0"/>
                  </a:lnTo>
                  <a:close/>
                </a:path>
                <a:path w="4809490" h="9525">
                  <a:moveTo>
                    <a:pt x="2180742" y="0"/>
                  </a:moveTo>
                  <a:lnTo>
                    <a:pt x="2171230" y="0"/>
                  </a:lnTo>
                  <a:lnTo>
                    <a:pt x="2171230" y="9525"/>
                  </a:lnTo>
                  <a:lnTo>
                    <a:pt x="2180742" y="9525"/>
                  </a:lnTo>
                  <a:lnTo>
                    <a:pt x="2180742" y="0"/>
                  </a:lnTo>
                  <a:close/>
                </a:path>
                <a:path w="4809490" h="9525">
                  <a:moveTo>
                    <a:pt x="2237879" y="0"/>
                  </a:moveTo>
                  <a:lnTo>
                    <a:pt x="2228367" y="0"/>
                  </a:lnTo>
                  <a:lnTo>
                    <a:pt x="2228367" y="9525"/>
                  </a:lnTo>
                  <a:lnTo>
                    <a:pt x="2237879" y="9525"/>
                  </a:lnTo>
                  <a:lnTo>
                    <a:pt x="2237879" y="0"/>
                  </a:lnTo>
                  <a:close/>
                </a:path>
                <a:path w="4809490" h="9525">
                  <a:moveTo>
                    <a:pt x="2295017" y="0"/>
                  </a:moveTo>
                  <a:lnTo>
                    <a:pt x="2285504" y="0"/>
                  </a:lnTo>
                  <a:lnTo>
                    <a:pt x="2285504" y="9525"/>
                  </a:lnTo>
                  <a:lnTo>
                    <a:pt x="2295017" y="9525"/>
                  </a:lnTo>
                  <a:lnTo>
                    <a:pt x="2295017" y="0"/>
                  </a:lnTo>
                  <a:close/>
                </a:path>
                <a:path w="4809490" h="9525">
                  <a:moveTo>
                    <a:pt x="2352154" y="0"/>
                  </a:moveTo>
                  <a:lnTo>
                    <a:pt x="2342642" y="0"/>
                  </a:lnTo>
                  <a:lnTo>
                    <a:pt x="2342642" y="9525"/>
                  </a:lnTo>
                  <a:lnTo>
                    <a:pt x="2352154" y="9525"/>
                  </a:lnTo>
                  <a:lnTo>
                    <a:pt x="2352154" y="0"/>
                  </a:lnTo>
                  <a:close/>
                </a:path>
                <a:path w="4809490" h="9525">
                  <a:moveTo>
                    <a:pt x="2409291" y="0"/>
                  </a:moveTo>
                  <a:lnTo>
                    <a:pt x="2399779" y="0"/>
                  </a:lnTo>
                  <a:lnTo>
                    <a:pt x="2399779" y="9525"/>
                  </a:lnTo>
                  <a:lnTo>
                    <a:pt x="2409291" y="9525"/>
                  </a:lnTo>
                  <a:lnTo>
                    <a:pt x="2409291" y="0"/>
                  </a:lnTo>
                  <a:close/>
                </a:path>
                <a:path w="4809490" h="9525">
                  <a:moveTo>
                    <a:pt x="2466429" y="0"/>
                  </a:moveTo>
                  <a:lnTo>
                    <a:pt x="2456916" y="0"/>
                  </a:lnTo>
                  <a:lnTo>
                    <a:pt x="2456916" y="9525"/>
                  </a:lnTo>
                  <a:lnTo>
                    <a:pt x="2466429" y="9525"/>
                  </a:lnTo>
                  <a:lnTo>
                    <a:pt x="2466429" y="0"/>
                  </a:lnTo>
                  <a:close/>
                </a:path>
                <a:path w="4809490" h="9525">
                  <a:moveTo>
                    <a:pt x="2523579" y="0"/>
                  </a:moveTo>
                  <a:lnTo>
                    <a:pt x="2514054" y="0"/>
                  </a:lnTo>
                  <a:lnTo>
                    <a:pt x="2514054" y="9525"/>
                  </a:lnTo>
                  <a:lnTo>
                    <a:pt x="2523579" y="9525"/>
                  </a:lnTo>
                  <a:lnTo>
                    <a:pt x="2523579" y="0"/>
                  </a:lnTo>
                  <a:close/>
                </a:path>
                <a:path w="4809490" h="9525">
                  <a:moveTo>
                    <a:pt x="2580716" y="0"/>
                  </a:moveTo>
                  <a:lnTo>
                    <a:pt x="2571191" y="0"/>
                  </a:lnTo>
                  <a:lnTo>
                    <a:pt x="2571191" y="9525"/>
                  </a:lnTo>
                  <a:lnTo>
                    <a:pt x="2580716" y="9525"/>
                  </a:lnTo>
                  <a:lnTo>
                    <a:pt x="2580716" y="0"/>
                  </a:lnTo>
                  <a:close/>
                </a:path>
                <a:path w="4809490" h="9525">
                  <a:moveTo>
                    <a:pt x="2637853" y="0"/>
                  </a:moveTo>
                  <a:lnTo>
                    <a:pt x="2628328" y="0"/>
                  </a:lnTo>
                  <a:lnTo>
                    <a:pt x="2628328" y="9525"/>
                  </a:lnTo>
                  <a:lnTo>
                    <a:pt x="2637853" y="9525"/>
                  </a:lnTo>
                  <a:lnTo>
                    <a:pt x="2637853" y="0"/>
                  </a:lnTo>
                  <a:close/>
                </a:path>
                <a:path w="4809490" h="9525">
                  <a:moveTo>
                    <a:pt x="2694990" y="0"/>
                  </a:moveTo>
                  <a:lnTo>
                    <a:pt x="2685465" y="0"/>
                  </a:lnTo>
                  <a:lnTo>
                    <a:pt x="2685465" y="9525"/>
                  </a:lnTo>
                  <a:lnTo>
                    <a:pt x="2694990" y="9525"/>
                  </a:lnTo>
                  <a:lnTo>
                    <a:pt x="2694990" y="0"/>
                  </a:lnTo>
                  <a:close/>
                </a:path>
                <a:path w="4809490" h="9525">
                  <a:moveTo>
                    <a:pt x="2752128" y="0"/>
                  </a:moveTo>
                  <a:lnTo>
                    <a:pt x="2742603" y="0"/>
                  </a:lnTo>
                  <a:lnTo>
                    <a:pt x="2742603" y="9525"/>
                  </a:lnTo>
                  <a:lnTo>
                    <a:pt x="2752128" y="9525"/>
                  </a:lnTo>
                  <a:lnTo>
                    <a:pt x="2752128" y="0"/>
                  </a:lnTo>
                  <a:close/>
                </a:path>
                <a:path w="4809490" h="9525">
                  <a:moveTo>
                    <a:pt x="2809265" y="0"/>
                  </a:moveTo>
                  <a:lnTo>
                    <a:pt x="2799740" y="0"/>
                  </a:lnTo>
                  <a:lnTo>
                    <a:pt x="2799740" y="9525"/>
                  </a:lnTo>
                  <a:lnTo>
                    <a:pt x="2809265" y="9525"/>
                  </a:lnTo>
                  <a:lnTo>
                    <a:pt x="2809265" y="0"/>
                  </a:lnTo>
                  <a:close/>
                </a:path>
                <a:path w="4809490" h="9525">
                  <a:moveTo>
                    <a:pt x="2866402" y="0"/>
                  </a:moveTo>
                  <a:lnTo>
                    <a:pt x="2856877" y="0"/>
                  </a:lnTo>
                  <a:lnTo>
                    <a:pt x="2856877" y="9525"/>
                  </a:lnTo>
                  <a:lnTo>
                    <a:pt x="2866402" y="9525"/>
                  </a:lnTo>
                  <a:lnTo>
                    <a:pt x="2866402" y="0"/>
                  </a:lnTo>
                  <a:close/>
                </a:path>
                <a:path w="4809490" h="9525">
                  <a:moveTo>
                    <a:pt x="2923540" y="0"/>
                  </a:moveTo>
                  <a:lnTo>
                    <a:pt x="2914015" y="0"/>
                  </a:lnTo>
                  <a:lnTo>
                    <a:pt x="2914015" y="9525"/>
                  </a:lnTo>
                  <a:lnTo>
                    <a:pt x="2923540" y="9525"/>
                  </a:lnTo>
                  <a:lnTo>
                    <a:pt x="2923540" y="0"/>
                  </a:lnTo>
                  <a:close/>
                </a:path>
                <a:path w="4809490" h="9525">
                  <a:moveTo>
                    <a:pt x="2980677" y="0"/>
                  </a:moveTo>
                  <a:lnTo>
                    <a:pt x="2971152" y="0"/>
                  </a:lnTo>
                  <a:lnTo>
                    <a:pt x="2971152" y="9525"/>
                  </a:lnTo>
                  <a:lnTo>
                    <a:pt x="2980677" y="9525"/>
                  </a:lnTo>
                  <a:lnTo>
                    <a:pt x="2980677" y="0"/>
                  </a:lnTo>
                  <a:close/>
                </a:path>
                <a:path w="4809490" h="9525">
                  <a:moveTo>
                    <a:pt x="3037814" y="0"/>
                  </a:moveTo>
                  <a:lnTo>
                    <a:pt x="3028289" y="0"/>
                  </a:lnTo>
                  <a:lnTo>
                    <a:pt x="3028289" y="9525"/>
                  </a:lnTo>
                  <a:lnTo>
                    <a:pt x="3037814" y="9525"/>
                  </a:lnTo>
                  <a:lnTo>
                    <a:pt x="3037814" y="0"/>
                  </a:lnTo>
                  <a:close/>
                </a:path>
                <a:path w="4809490" h="9525">
                  <a:moveTo>
                    <a:pt x="3094952" y="0"/>
                  </a:moveTo>
                  <a:lnTo>
                    <a:pt x="3085427" y="0"/>
                  </a:lnTo>
                  <a:lnTo>
                    <a:pt x="3085427" y="9525"/>
                  </a:lnTo>
                  <a:lnTo>
                    <a:pt x="3094952" y="9525"/>
                  </a:lnTo>
                  <a:lnTo>
                    <a:pt x="3094952" y="0"/>
                  </a:lnTo>
                  <a:close/>
                </a:path>
                <a:path w="4809490" h="9525">
                  <a:moveTo>
                    <a:pt x="3152089" y="0"/>
                  </a:moveTo>
                  <a:lnTo>
                    <a:pt x="3142564" y="0"/>
                  </a:lnTo>
                  <a:lnTo>
                    <a:pt x="3142564" y="9525"/>
                  </a:lnTo>
                  <a:lnTo>
                    <a:pt x="3152089" y="9525"/>
                  </a:lnTo>
                  <a:lnTo>
                    <a:pt x="3152089" y="0"/>
                  </a:lnTo>
                  <a:close/>
                </a:path>
                <a:path w="4809490" h="9525">
                  <a:moveTo>
                    <a:pt x="3209226" y="0"/>
                  </a:moveTo>
                  <a:lnTo>
                    <a:pt x="3199701" y="0"/>
                  </a:lnTo>
                  <a:lnTo>
                    <a:pt x="3199701" y="9525"/>
                  </a:lnTo>
                  <a:lnTo>
                    <a:pt x="3209226" y="9525"/>
                  </a:lnTo>
                  <a:lnTo>
                    <a:pt x="3209226" y="0"/>
                  </a:lnTo>
                  <a:close/>
                </a:path>
                <a:path w="4809490" h="9525">
                  <a:moveTo>
                    <a:pt x="3266363" y="0"/>
                  </a:moveTo>
                  <a:lnTo>
                    <a:pt x="3256838" y="0"/>
                  </a:lnTo>
                  <a:lnTo>
                    <a:pt x="3256838" y="9525"/>
                  </a:lnTo>
                  <a:lnTo>
                    <a:pt x="3266363" y="9525"/>
                  </a:lnTo>
                  <a:lnTo>
                    <a:pt x="3266363" y="0"/>
                  </a:lnTo>
                  <a:close/>
                </a:path>
                <a:path w="4809490" h="9525">
                  <a:moveTo>
                    <a:pt x="3323501" y="0"/>
                  </a:moveTo>
                  <a:lnTo>
                    <a:pt x="3313976" y="0"/>
                  </a:lnTo>
                  <a:lnTo>
                    <a:pt x="3313976" y="9525"/>
                  </a:lnTo>
                  <a:lnTo>
                    <a:pt x="3323501" y="9525"/>
                  </a:lnTo>
                  <a:lnTo>
                    <a:pt x="3323501" y="0"/>
                  </a:lnTo>
                  <a:close/>
                </a:path>
                <a:path w="4809490" h="9525">
                  <a:moveTo>
                    <a:pt x="3380638" y="0"/>
                  </a:moveTo>
                  <a:lnTo>
                    <a:pt x="3371113" y="0"/>
                  </a:lnTo>
                  <a:lnTo>
                    <a:pt x="3371113" y="9525"/>
                  </a:lnTo>
                  <a:lnTo>
                    <a:pt x="3380638" y="9525"/>
                  </a:lnTo>
                  <a:lnTo>
                    <a:pt x="3380638" y="0"/>
                  </a:lnTo>
                  <a:close/>
                </a:path>
                <a:path w="4809490" h="9525">
                  <a:moveTo>
                    <a:pt x="3437775" y="0"/>
                  </a:moveTo>
                  <a:lnTo>
                    <a:pt x="3428250" y="0"/>
                  </a:lnTo>
                  <a:lnTo>
                    <a:pt x="3428250" y="9525"/>
                  </a:lnTo>
                  <a:lnTo>
                    <a:pt x="3437775" y="9525"/>
                  </a:lnTo>
                  <a:lnTo>
                    <a:pt x="3437775" y="0"/>
                  </a:lnTo>
                  <a:close/>
                </a:path>
                <a:path w="4809490" h="9525">
                  <a:moveTo>
                    <a:pt x="3494913" y="0"/>
                  </a:moveTo>
                  <a:lnTo>
                    <a:pt x="3485388" y="0"/>
                  </a:lnTo>
                  <a:lnTo>
                    <a:pt x="3485388" y="9525"/>
                  </a:lnTo>
                  <a:lnTo>
                    <a:pt x="3494913" y="9525"/>
                  </a:lnTo>
                  <a:lnTo>
                    <a:pt x="3494913" y="0"/>
                  </a:lnTo>
                  <a:close/>
                </a:path>
                <a:path w="4809490" h="9525">
                  <a:moveTo>
                    <a:pt x="3552050" y="0"/>
                  </a:moveTo>
                  <a:lnTo>
                    <a:pt x="3542525" y="0"/>
                  </a:lnTo>
                  <a:lnTo>
                    <a:pt x="3542525" y="9525"/>
                  </a:lnTo>
                  <a:lnTo>
                    <a:pt x="3552050" y="9525"/>
                  </a:lnTo>
                  <a:lnTo>
                    <a:pt x="3552050" y="0"/>
                  </a:lnTo>
                  <a:close/>
                </a:path>
                <a:path w="4809490" h="9525">
                  <a:moveTo>
                    <a:pt x="3609187" y="0"/>
                  </a:moveTo>
                  <a:lnTo>
                    <a:pt x="3599662" y="0"/>
                  </a:lnTo>
                  <a:lnTo>
                    <a:pt x="3599662" y="9525"/>
                  </a:lnTo>
                  <a:lnTo>
                    <a:pt x="3609187" y="9525"/>
                  </a:lnTo>
                  <a:lnTo>
                    <a:pt x="3609187" y="0"/>
                  </a:lnTo>
                  <a:close/>
                </a:path>
                <a:path w="4809490" h="9525">
                  <a:moveTo>
                    <a:pt x="3666325" y="0"/>
                  </a:moveTo>
                  <a:lnTo>
                    <a:pt x="3656800" y="0"/>
                  </a:lnTo>
                  <a:lnTo>
                    <a:pt x="3656800" y="9525"/>
                  </a:lnTo>
                  <a:lnTo>
                    <a:pt x="3666325" y="9525"/>
                  </a:lnTo>
                  <a:lnTo>
                    <a:pt x="3666325" y="0"/>
                  </a:lnTo>
                  <a:close/>
                </a:path>
                <a:path w="4809490" h="9525">
                  <a:moveTo>
                    <a:pt x="3723462" y="0"/>
                  </a:moveTo>
                  <a:lnTo>
                    <a:pt x="3713937" y="0"/>
                  </a:lnTo>
                  <a:lnTo>
                    <a:pt x="3713937" y="9525"/>
                  </a:lnTo>
                  <a:lnTo>
                    <a:pt x="3723462" y="9525"/>
                  </a:lnTo>
                  <a:lnTo>
                    <a:pt x="3723462" y="0"/>
                  </a:lnTo>
                  <a:close/>
                </a:path>
                <a:path w="4809490" h="9525">
                  <a:moveTo>
                    <a:pt x="3780599" y="0"/>
                  </a:moveTo>
                  <a:lnTo>
                    <a:pt x="3771074" y="0"/>
                  </a:lnTo>
                  <a:lnTo>
                    <a:pt x="3771074" y="9525"/>
                  </a:lnTo>
                  <a:lnTo>
                    <a:pt x="3780599" y="9525"/>
                  </a:lnTo>
                  <a:lnTo>
                    <a:pt x="3780599" y="0"/>
                  </a:lnTo>
                  <a:close/>
                </a:path>
                <a:path w="4809490" h="9525">
                  <a:moveTo>
                    <a:pt x="3837736" y="0"/>
                  </a:moveTo>
                  <a:lnTo>
                    <a:pt x="3828211" y="0"/>
                  </a:lnTo>
                  <a:lnTo>
                    <a:pt x="3828211" y="9525"/>
                  </a:lnTo>
                  <a:lnTo>
                    <a:pt x="3837736" y="9525"/>
                  </a:lnTo>
                  <a:lnTo>
                    <a:pt x="3837736" y="0"/>
                  </a:lnTo>
                  <a:close/>
                </a:path>
                <a:path w="4809490" h="9525">
                  <a:moveTo>
                    <a:pt x="3894874" y="0"/>
                  </a:moveTo>
                  <a:lnTo>
                    <a:pt x="3885349" y="0"/>
                  </a:lnTo>
                  <a:lnTo>
                    <a:pt x="3885349" y="9525"/>
                  </a:lnTo>
                  <a:lnTo>
                    <a:pt x="3894874" y="9525"/>
                  </a:lnTo>
                  <a:lnTo>
                    <a:pt x="3894874" y="0"/>
                  </a:lnTo>
                  <a:close/>
                </a:path>
                <a:path w="4809490" h="9525">
                  <a:moveTo>
                    <a:pt x="3952011" y="0"/>
                  </a:moveTo>
                  <a:lnTo>
                    <a:pt x="3942486" y="0"/>
                  </a:lnTo>
                  <a:lnTo>
                    <a:pt x="3942486" y="9525"/>
                  </a:lnTo>
                  <a:lnTo>
                    <a:pt x="3952011" y="9525"/>
                  </a:lnTo>
                  <a:lnTo>
                    <a:pt x="3952011" y="0"/>
                  </a:lnTo>
                  <a:close/>
                </a:path>
                <a:path w="4809490" h="9525">
                  <a:moveTo>
                    <a:pt x="4009148" y="0"/>
                  </a:moveTo>
                  <a:lnTo>
                    <a:pt x="3999623" y="0"/>
                  </a:lnTo>
                  <a:lnTo>
                    <a:pt x="3999623" y="9525"/>
                  </a:lnTo>
                  <a:lnTo>
                    <a:pt x="4009148" y="9525"/>
                  </a:lnTo>
                  <a:lnTo>
                    <a:pt x="4009148" y="0"/>
                  </a:lnTo>
                  <a:close/>
                </a:path>
                <a:path w="4809490" h="9525">
                  <a:moveTo>
                    <a:pt x="4066286" y="0"/>
                  </a:moveTo>
                  <a:lnTo>
                    <a:pt x="4056761" y="0"/>
                  </a:lnTo>
                  <a:lnTo>
                    <a:pt x="4056761" y="9525"/>
                  </a:lnTo>
                  <a:lnTo>
                    <a:pt x="4066286" y="9525"/>
                  </a:lnTo>
                  <a:lnTo>
                    <a:pt x="4066286" y="0"/>
                  </a:lnTo>
                  <a:close/>
                </a:path>
                <a:path w="4809490" h="9525">
                  <a:moveTo>
                    <a:pt x="4123423" y="0"/>
                  </a:moveTo>
                  <a:lnTo>
                    <a:pt x="4113898" y="0"/>
                  </a:lnTo>
                  <a:lnTo>
                    <a:pt x="4113898" y="9525"/>
                  </a:lnTo>
                  <a:lnTo>
                    <a:pt x="4123423" y="9525"/>
                  </a:lnTo>
                  <a:lnTo>
                    <a:pt x="4123423" y="0"/>
                  </a:lnTo>
                  <a:close/>
                </a:path>
                <a:path w="4809490" h="9525">
                  <a:moveTo>
                    <a:pt x="4180560" y="0"/>
                  </a:moveTo>
                  <a:lnTo>
                    <a:pt x="4171035" y="0"/>
                  </a:lnTo>
                  <a:lnTo>
                    <a:pt x="4171035" y="9525"/>
                  </a:lnTo>
                  <a:lnTo>
                    <a:pt x="4180560" y="9525"/>
                  </a:lnTo>
                  <a:lnTo>
                    <a:pt x="4180560" y="0"/>
                  </a:lnTo>
                  <a:close/>
                </a:path>
                <a:path w="4809490" h="9525">
                  <a:moveTo>
                    <a:pt x="4237698" y="0"/>
                  </a:moveTo>
                  <a:lnTo>
                    <a:pt x="4228173" y="0"/>
                  </a:lnTo>
                  <a:lnTo>
                    <a:pt x="4228173" y="9525"/>
                  </a:lnTo>
                  <a:lnTo>
                    <a:pt x="4237698" y="9525"/>
                  </a:lnTo>
                  <a:lnTo>
                    <a:pt x="4237698" y="0"/>
                  </a:lnTo>
                  <a:close/>
                </a:path>
                <a:path w="4809490" h="9525">
                  <a:moveTo>
                    <a:pt x="4294835" y="0"/>
                  </a:moveTo>
                  <a:lnTo>
                    <a:pt x="4285310" y="0"/>
                  </a:lnTo>
                  <a:lnTo>
                    <a:pt x="4285310" y="9525"/>
                  </a:lnTo>
                  <a:lnTo>
                    <a:pt x="4294835" y="9525"/>
                  </a:lnTo>
                  <a:lnTo>
                    <a:pt x="4294835" y="0"/>
                  </a:lnTo>
                  <a:close/>
                </a:path>
                <a:path w="4809490" h="9525">
                  <a:moveTo>
                    <a:pt x="4351972" y="0"/>
                  </a:moveTo>
                  <a:lnTo>
                    <a:pt x="4342447" y="0"/>
                  </a:lnTo>
                  <a:lnTo>
                    <a:pt x="4342447" y="9525"/>
                  </a:lnTo>
                  <a:lnTo>
                    <a:pt x="4351972" y="9525"/>
                  </a:lnTo>
                  <a:lnTo>
                    <a:pt x="4351972" y="0"/>
                  </a:lnTo>
                  <a:close/>
                </a:path>
                <a:path w="4809490" h="9525">
                  <a:moveTo>
                    <a:pt x="4409110" y="0"/>
                  </a:moveTo>
                  <a:lnTo>
                    <a:pt x="4399585" y="0"/>
                  </a:lnTo>
                  <a:lnTo>
                    <a:pt x="4399585" y="9525"/>
                  </a:lnTo>
                  <a:lnTo>
                    <a:pt x="4409110" y="9525"/>
                  </a:lnTo>
                  <a:lnTo>
                    <a:pt x="4409110" y="0"/>
                  </a:lnTo>
                  <a:close/>
                </a:path>
                <a:path w="4809490" h="9525">
                  <a:moveTo>
                    <a:pt x="4466247" y="0"/>
                  </a:moveTo>
                  <a:lnTo>
                    <a:pt x="4456722" y="0"/>
                  </a:lnTo>
                  <a:lnTo>
                    <a:pt x="4456722" y="9525"/>
                  </a:lnTo>
                  <a:lnTo>
                    <a:pt x="4466247" y="9525"/>
                  </a:lnTo>
                  <a:lnTo>
                    <a:pt x="4466247" y="0"/>
                  </a:lnTo>
                  <a:close/>
                </a:path>
                <a:path w="4809490" h="9525">
                  <a:moveTo>
                    <a:pt x="4523384" y="0"/>
                  </a:moveTo>
                  <a:lnTo>
                    <a:pt x="4513859" y="0"/>
                  </a:lnTo>
                  <a:lnTo>
                    <a:pt x="4513859" y="9525"/>
                  </a:lnTo>
                  <a:lnTo>
                    <a:pt x="4523384" y="9525"/>
                  </a:lnTo>
                  <a:lnTo>
                    <a:pt x="4523384" y="0"/>
                  </a:lnTo>
                  <a:close/>
                </a:path>
                <a:path w="4809490" h="9525">
                  <a:moveTo>
                    <a:pt x="4580521" y="0"/>
                  </a:moveTo>
                  <a:lnTo>
                    <a:pt x="4570996" y="0"/>
                  </a:lnTo>
                  <a:lnTo>
                    <a:pt x="4570996" y="9525"/>
                  </a:lnTo>
                  <a:lnTo>
                    <a:pt x="4580521" y="9525"/>
                  </a:lnTo>
                  <a:lnTo>
                    <a:pt x="4580521" y="0"/>
                  </a:lnTo>
                  <a:close/>
                </a:path>
                <a:path w="4809490" h="9525">
                  <a:moveTo>
                    <a:pt x="4637659" y="0"/>
                  </a:moveTo>
                  <a:lnTo>
                    <a:pt x="4628134" y="0"/>
                  </a:lnTo>
                  <a:lnTo>
                    <a:pt x="4628134" y="9525"/>
                  </a:lnTo>
                  <a:lnTo>
                    <a:pt x="4637659" y="9525"/>
                  </a:lnTo>
                  <a:lnTo>
                    <a:pt x="4637659" y="0"/>
                  </a:lnTo>
                  <a:close/>
                </a:path>
                <a:path w="4809490" h="9525">
                  <a:moveTo>
                    <a:pt x="4694796" y="0"/>
                  </a:moveTo>
                  <a:lnTo>
                    <a:pt x="4685271" y="0"/>
                  </a:lnTo>
                  <a:lnTo>
                    <a:pt x="4685271" y="9525"/>
                  </a:lnTo>
                  <a:lnTo>
                    <a:pt x="4694796" y="9525"/>
                  </a:lnTo>
                  <a:lnTo>
                    <a:pt x="4694796" y="0"/>
                  </a:lnTo>
                  <a:close/>
                </a:path>
                <a:path w="4809490" h="9525">
                  <a:moveTo>
                    <a:pt x="4751933" y="0"/>
                  </a:moveTo>
                  <a:lnTo>
                    <a:pt x="4742408" y="0"/>
                  </a:lnTo>
                  <a:lnTo>
                    <a:pt x="4742408" y="9525"/>
                  </a:lnTo>
                  <a:lnTo>
                    <a:pt x="4751933" y="9525"/>
                  </a:lnTo>
                  <a:lnTo>
                    <a:pt x="4751933" y="0"/>
                  </a:lnTo>
                  <a:close/>
                </a:path>
                <a:path w="4809490" h="9525">
                  <a:moveTo>
                    <a:pt x="4809071" y="0"/>
                  </a:moveTo>
                  <a:lnTo>
                    <a:pt x="4799546" y="0"/>
                  </a:lnTo>
                  <a:lnTo>
                    <a:pt x="4799546" y="9525"/>
                  </a:lnTo>
                  <a:lnTo>
                    <a:pt x="4809071" y="9525"/>
                  </a:lnTo>
                  <a:lnTo>
                    <a:pt x="4809071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73607" y="1420469"/>
              <a:ext cx="8694420" cy="641350"/>
            </a:xfrm>
            <a:custGeom>
              <a:avLst/>
              <a:gdLst/>
              <a:ahLst/>
              <a:cxnLst/>
              <a:rect l="l" t="t" r="r" b="b"/>
              <a:pathLst>
                <a:path w="8694420" h="64135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8694420" h="641350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8694420" h="641350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8694420" h="641350">
                  <a:moveTo>
                    <a:pt x="4866208" y="631317"/>
                  </a:moveTo>
                  <a:lnTo>
                    <a:pt x="4856683" y="631317"/>
                  </a:lnTo>
                  <a:lnTo>
                    <a:pt x="4856683" y="640842"/>
                  </a:lnTo>
                  <a:lnTo>
                    <a:pt x="4866208" y="640842"/>
                  </a:lnTo>
                  <a:lnTo>
                    <a:pt x="4866208" y="631317"/>
                  </a:lnTo>
                  <a:close/>
                </a:path>
                <a:path w="8694420" h="641350">
                  <a:moveTo>
                    <a:pt x="4923345" y="631317"/>
                  </a:moveTo>
                  <a:lnTo>
                    <a:pt x="4913820" y="631317"/>
                  </a:lnTo>
                  <a:lnTo>
                    <a:pt x="4913820" y="640842"/>
                  </a:lnTo>
                  <a:lnTo>
                    <a:pt x="4923345" y="640842"/>
                  </a:lnTo>
                  <a:lnTo>
                    <a:pt x="4923345" y="631317"/>
                  </a:lnTo>
                  <a:close/>
                </a:path>
                <a:path w="8694420" h="641350">
                  <a:moveTo>
                    <a:pt x="4980483" y="631317"/>
                  </a:moveTo>
                  <a:lnTo>
                    <a:pt x="4970958" y="631317"/>
                  </a:lnTo>
                  <a:lnTo>
                    <a:pt x="4970958" y="640842"/>
                  </a:lnTo>
                  <a:lnTo>
                    <a:pt x="4980483" y="640842"/>
                  </a:lnTo>
                  <a:lnTo>
                    <a:pt x="4980483" y="631317"/>
                  </a:lnTo>
                  <a:close/>
                </a:path>
                <a:path w="8694420" h="641350">
                  <a:moveTo>
                    <a:pt x="5037620" y="631317"/>
                  </a:moveTo>
                  <a:lnTo>
                    <a:pt x="5028095" y="631317"/>
                  </a:lnTo>
                  <a:lnTo>
                    <a:pt x="5028095" y="640842"/>
                  </a:lnTo>
                  <a:lnTo>
                    <a:pt x="5037620" y="640842"/>
                  </a:lnTo>
                  <a:lnTo>
                    <a:pt x="5037620" y="631317"/>
                  </a:lnTo>
                  <a:close/>
                </a:path>
                <a:path w="8694420" h="641350">
                  <a:moveTo>
                    <a:pt x="5094757" y="631317"/>
                  </a:moveTo>
                  <a:lnTo>
                    <a:pt x="5085232" y="631317"/>
                  </a:lnTo>
                  <a:lnTo>
                    <a:pt x="5085232" y="640842"/>
                  </a:lnTo>
                  <a:lnTo>
                    <a:pt x="5094757" y="640842"/>
                  </a:lnTo>
                  <a:lnTo>
                    <a:pt x="5094757" y="631317"/>
                  </a:lnTo>
                  <a:close/>
                </a:path>
                <a:path w="8694420" h="641350">
                  <a:moveTo>
                    <a:pt x="5151894" y="631317"/>
                  </a:moveTo>
                  <a:lnTo>
                    <a:pt x="5142369" y="631317"/>
                  </a:lnTo>
                  <a:lnTo>
                    <a:pt x="5142369" y="640842"/>
                  </a:lnTo>
                  <a:lnTo>
                    <a:pt x="5151894" y="640842"/>
                  </a:lnTo>
                  <a:lnTo>
                    <a:pt x="5151894" y="631317"/>
                  </a:lnTo>
                  <a:close/>
                </a:path>
                <a:path w="8694420" h="641350">
                  <a:moveTo>
                    <a:pt x="5209032" y="631317"/>
                  </a:moveTo>
                  <a:lnTo>
                    <a:pt x="5199507" y="631317"/>
                  </a:lnTo>
                  <a:lnTo>
                    <a:pt x="5199507" y="640842"/>
                  </a:lnTo>
                  <a:lnTo>
                    <a:pt x="5209032" y="640842"/>
                  </a:lnTo>
                  <a:lnTo>
                    <a:pt x="5209032" y="631317"/>
                  </a:lnTo>
                  <a:close/>
                </a:path>
                <a:path w="8694420" h="641350">
                  <a:moveTo>
                    <a:pt x="5266169" y="631317"/>
                  </a:moveTo>
                  <a:lnTo>
                    <a:pt x="5256644" y="631317"/>
                  </a:lnTo>
                  <a:lnTo>
                    <a:pt x="5256644" y="640842"/>
                  </a:lnTo>
                  <a:lnTo>
                    <a:pt x="5266169" y="640842"/>
                  </a:lnTo>
                  <a:lnTo>
                    <a:pt x="5266169" y="631317"/>
                  </a:lnTo>
                  <a:close/>
                </a:path>
                <a:path w="8694420" h="641350">
                  <a:moveTo>
                    <a:pt x="5323306" y="631317"/>
                  </a:moveTo>
                  <a:lnTo>
                    <a:pt x="5313781" y="631317"/>
                  </a:lnTo>
                  <a:lnTo>
                    <a:pt x="5313781" y="640842"/>
                  </a:lnTo>
                  <a:lnTo>
                    <a:pt x="5323306" y="640842"/>
                  </a:lnTo>
                  <a:lnTo>
                    <a:pt x="5323306" y="631317"/>
                  </a:lnTo>
                  <a:close/>
                </a:path>
                <a:path w="8694420" h="641350">
                  <a:moveTo>
                    <a:pt x="5380444" y="631317"/>
                  </a:moveTo>
                  <a:lnTo>
                    <a:pt x="5370919" y="631317"/>
                  </a:lnTo>
                  <a:lnTo>
                    <a:pt x="5370919" y="640842"/>
                  </a:lnTo>
                  <a:lnTo>
                    <a:pt x="5380444" y="640842"/>
                  </a:lnTo>
                  <a:lnTo>
                    <a:pt x="5380444" y="631317"/>
                  </a:lnTo>
                  <a:close/>
                </a:path>
                <a:path w="8694420" h="641350">
                  <a:moveTo>
                    <a:pt x="5437581" y="631317"/>
                  </a:moveTo>
                  <a:lnTo>
                    <a:pt x="5428056" y="631317"/>
                  </a:lnTo>
                  <a:lnTo>
                    <a:pt x="5428056" y="640842"/>
                  </a:lnTo>
                  <a:lnTo>
                    <a:pt x="5437581" y="640842"/>
                  </a:lnTo>
                  <a:lnTo>
                    <a:pt x="5437581" y="631317"/>
                  </a:lnTo>
                  <a:close/>
                </a:path>
                <a:path w="8694420" h="641350">
                  <a:moveTo>
                    <a:pt x="5494718" y="631317"/>
                  </a:moveTo>
                  <a:lnTo>
                    <a:pt x="5485193" y="631317"/>
                  </a:lnTo>
                  <a:lnTo>
                    <a:pt x="5485193" y="640842"/>
                  </a:lnTo>
                  <a:lnTo>
                    <a:pt x="5494718" y="640842"/>
                  </a:lnTo>
                  <a:lnTo>
                    <a:pt x="5494718" y="631317"/>
                  </a:lnTo>
                  <a:close/>
                </a:path>
                <a:path w="8694420" h="641350">
                  <a:moveTo>
                    <a:pt x="5551856" y="631317"/>
                  </a:moveTo>
                  <a:lnTo>
                    <a:pt x="5542331" y="631317"/>
                  </a:lnTo>
                  <a:lnTo>
                    <a:pt x="5542331" y="640842"/>
                  </a:lnTo>
                  <a:lnTo>
                    <a:pt x="5551856" y="640842"/>
                  </a:lnTo>
                  <a:lnTo>
                    <a:pt x="5551856" y="631317"/>
                  </a:lnTo>
                  <a:close/>
                </a:path>
                <a:path w="8694420" h="641350">
                  <a:moveTo>
                    <a:pt x="5608993" y="631317"/>
                  </a:moveTo>
                  <a:lnTo>
                    <a:pt x="5599468" y="631317"/>
                  </a:lnTo>
                  <a:lnTo>
                    <a:pt x="5599468" y="640842"/>
                  </a:lnTo>
                  <a:lnTo>
                    <a:pt x="5608993" y="640842"/>
                  </a:lnTo>
                  <a:lnTo>
                    <a:pt x="5608993" y="631317"/>
                  </a:lnTo>
                  <a:close/>
                </a:path>
                <a:path w="8694420" h="641350">
                  <a:moveTo>
                    <a:pt x="5666130" y="631317"/>
                  </a:moveTo>
                  <a:lnTo>
                    <a:pt x="5656605" y="631317"/>
                  </a:lnTo>
                  <a:lnTo>
                    <a:pt x="5656605" y="640842"/>
                  </a:lnTo>
                  <a:lnTo>
                    <a:pt x="5666130" y="640842"/>
                  </a:lnTo>
                  <a:lnTo>
                    <a:pt x="5666130" y="631317"/>
                  </a:lnTo>
                  <a:close/>
                </a:path>
                <a:path w="8694420" h="641350">
                  <a:moveTo>
                    <a:pt x="5723267" y="631317"/>
                  </a:moveTo>
                  <a:lnTo>
                    <a:pt x="5713742" y="631317"/>
                  </a:lnTo>
                  <a:lnTo>
                    <a:pt x="5713742" y="640842"/>
                  </a:lnTo>
                  <a:lnTo>
                    <a:pt x="5723267" y="640842"/>
                  </a:lnTo>
                  <a:lnTo>
                    <a:pt x="5723267" y="631317"/>
                  </a:lnTo>
                  <a:close/>
                </a:path>
                <a:path w="8694420" h="641350">
                  <a:moveTo>
                    <a:pt x="5780405" y="631317"/>
                  </a:moveTo>
                  <a:lnTo>
                    <a:pt x="5770880" y="631317"/>
                  </a:lnTo>
                  <a:lnTo>
                    <a:pt x="5770880" y="640842"/>
                  </a:lnTo>
                  <a:lnTo>
                    <a:pt x="5780405" y="640842"/>
                  </a:lnTo>
                  <a:lnTo>
                    <a:pt x="5780405" y="631317"/>
                  </a:lnTo>
                  <a:close/>
                </a:path>
                <a:path w="8694420" h="641350">
                  <a:moveTo>
                    <a:pt x="5837542" y="631317"/>
                  </a:moveTo>
                  <a:lnTo>
                    <a:pt x="5828017" y="631317"/>
                  </a:lnTo>
                  <a:lnTo>
                    <a:pt x="5828017" y="640842"/>
                  </a:lnTo>
                  <a:lnTo>
                    <a:pt x="5837542" y="640842"/>
                  </a:lnTo>
                  <a:lnTo>
                    <a:pt x="5837542" y="631317"/>
                  </a:lnTo>
                  <a:close/>
                </a:path>
                <a:path w="8694420" h="641350">
                  <a:moveTo>
                    <a:pt x="5894679" y="631317"/>
                  </a:moveTo>
                  <a:lnTo>
                    <a:pt x="5885154" y="631317"/>
                  </a:lnTo>
                  <a:lnTo>
                    <a:pt x="5885154" y="640842"/>
                  </a:lnTo>
                  <a:lnTo>
                    <a:pt x="5894679" y="640842"/>
                  </a:lnTo>
                  <a:lnTo>
                    <a:pt x="5894679" y="631317"/>
                  </a:lnTo>
                  <a:close/>
                </a:path>
                <a:path w="8694420" h="641350">
                  <a:moveTo>
                    <a:pt x="5951817" y="631317"/>
                  </a:moveTo>
                  <a:lnTo>
                    <a:pt x="5942292" y="631317"/>
                  </a:lnTo>
                  <a:lnTo>
                    <a:pt x="5942292" y="640842"/>
                  </a:lnTo>
                  <a:lnTo>
                    <a:pt x="5951817" y="640842"/>
                  </a:lnTo>
                  <a:lnTo>
                    <a:pt x="5951817" y="631317"/>
                  </a:lnTo>
                  <a:close/>
                </a:path>
                <a:path w="8694420" h="641350">
                  <a:moveTo>
                    <a:pt x="6008954" y="631317"/>
                  </a:moveTo>
                  <a:lnTo>
                    <a:pt x="5999442" y="631317"/>
                  </a:lnTo>
                  <a:lnTo>
                    <a:pt x="5999442" y="640842"/>
                  </a:lnTo>
                  <a:lnTo>
                    <a:pt x="6008954" y="640842"/>
                  </a:lnTo>
                  <a:lnTo>
                    <a:pt x="6008954" y="631317"/>
                  </a:lnTo>
                  <a:close/>
                </a:path>
                <a:path w="8694420" h="641350">
                  <a:moveTo>
                    <a:pt x="6066091" y="631317"/>
                  </a:moveTo>
                  <a:lnTo>
                    <a:pt x="6056579" y="631317"/>
                  </a:lnTo>
                  <a:lnTo>
                    <a:pt x="6056579" y="640842"/>
                  </a:lnTo>
                  <a:lnTo>
                    <a:pt x="6066091" y="640842"/>
                  </a:lnTo>
                  <a:lnTo>
                    <a:pt x="6066091" y="631317"/>
                  </a:lnTo>
                  <a:close/>
                </a:path>
                <a:path w="8694420" h="641350">
                  <a:moveTo>
                    <a:pt x="6123229" y="631317"/>
                  </a:moveTo>
                  <a:lnTo>
                    <a:pt x="6113716" y="631317"/>
                  </a:lnTo>
                  <a:lnTo>
                    <a:pt x="6113716" y="640842"/>
                  </a:lnTo>
                  <a:lnTo>
                    <a:pt x="6123229" y="640842"/>
                  </a:lnTo>
                  <a:lnTo>
                    <a:pt x="6123229" y="631317"/>
                  </a:lnTo>
                  <a:close/>
                </a:path>
                <a:path w="8694420" h="641350">
                  <a:moveTo>
                    <a:pt x="6180366" y="631317"/>
                  </a:moveTo>
                  <a:lnTo>
                    <a:pt x="6170854" y="631317"/>
                  </a:lnTo>
                  <a:lnTo>
                    <a:pt x="6170854" y="640842"/>
                  </a:lnTo>
                  <a:lnTo>
                    <a:pt x="6180366" y="640842"/>
                  </a:lnTo>
                  <a:lnTo>
                    <a:pt x="6180366" y="631317"/>
                  </a:lnTo>
                  <a:close/>
                </a:path>
                <a:path w="8694420" h="641350">
                  <a:moveTo>
                    <a:pt x="6237503" y="631317"/>
                  </a:moveTo>
                  <a:lnTo>
                    <a:pt x="6227991" y="631317"/>
                  </a:lnTo>
                  <a:lnTo>
                    <a:pt x="6227991" y="640842"/>
                  </a:lnTo>
                  <a:lnTo>
                    <a:pt x="6237503" y="640842"/>
                  </a:lnTo>
                  <a:lnTo>
                    <a:pt x="6237503" y="631317"/>
                  </a:lnTo>
                  <a:close/>
                </a:path>
                <a:path w="8694420" h="641350">
                  <a:moveTo>
                    <a:pt x="6294640" y="631317"/>
                  </a:moveTo>
                  <a:lnTo>
                    <a:pt x="6285128" y="631317"/>
                  </a:lnTo>
                  <a:lnTo>
                    <a:pt x="6285128" y="640842"/>
                  </a:lnTo>
                  <a:lnTo>
                    <a:pt x="6294640" y="640842"/>
                  </a:lnTo>
                  <a:lnTo>
                    <a:pt x="6294640" y="631317"/>
                  </a:lnTo>
                  <a:close/>
                </a:path>
                <a:path w="8694420" h="641350">
                  <a:moveTo>
                    <a:pt x="6351778" y="631317"/>
                  </a:moveTo>
                  <a:lnTo>
                    <a:pt x="6342266" y="631317"/>
                  </a:lnTo>
                  <a:lnTo>
                    <a:pt x="6342266" y="640842"/>
                  </a:lnTo>
                  <a:lnTo>
                    <a:pt x="6351778" y="640842"/>
                  </a:lnTo>
                  <a:lnTo>
                    <a:pt x="6351778" y="631317"/>
                  </a:lnTo>
                  <a:close/>
                </a:path>
                <a:path w="8694420" h="641350">
                  <a:moveTo>
                    <a:pt x="6408915" y="631317"/>
                  </a:moveTo>
                  <a:lnTo>
                    <a:pt x="6399403" y="631317"/>
                  </a:lnTo>
                  <a:lnTo>
                    <a:pt x="6399403" y="640842"/>
                  </a:lnTo>
                  <a:lnTo>
                    <a:pt x="6408915" y="640842"/>
                  </a:lnTo>
                  <a:lnTo>
                    <a:pt x="6408915" y="631317"/>
                  </a:lnTo>
                  <a:close/>
                </a:path>
                <a:path w="8694420" h="641350">
                  <a:moveTo>
                    <a:pt x="6466052" y="631317"/>
                  </a:moveTo>
                  <a:lnTo>
                    <a:pt x="6456540" y="631317"/>
                  </a:lnTo>
                  <a:lnTo>
                    <a:pt x="6456540" y="640842"/>
                  </a:lnTo>
                  <a:lnTo>
                    <a:pt x="6466052" y="640842"/>
                  </a:lnTo>
                  <a:lnTo>
                    <a:pt x="6466052" y="631317"/>
                  </a:lnTo>
                  <a:close/>
                </a:path>
                <a:path w="8694420" h="641350">
                  <a:moveTo>
                    <a:pt x="6523190" y="631317"/>
                  </a:moveTo>
                  <a:lnTo>
                    <a:pt x="6513677" y="631317"/>
                  </a:lnTo>
                  <a:lnTo>
                    <a:pt x="6513677" y="640842"/>
                  </a:lnTo>
                  <a:lnTo>
                    <a:pt x="6523190" y="640842"/>
                  </a:lnTo>
                  <a:lnTo>
                    <a:pt x="6523190" y="631317"/>
                  </a:lnTo>
                  <a:close/>
                </a:path>
                <a:path w="8694420" h="641350">
                  <a:moveTo>
                    <a:pt x="6580327" y="631317"/>
                  </a:moveTo>
                  <a:lnTo>
                    <a:pt x="6570815" y="631317"/>
                  </a:lnTo>
                  <a:lnTo>
                    <a:pt x="6570815" y="640842"/>
                  </a:lnTo>
                  <a:lnTo>
                    <a:pt x="6580327" y="640842"/>
                  </a:lnTo>
                  <a:lnTo>
                    <a:pt x="6580327" y="631317"/>
                  </a:lnTo>
                  <a:close/>
                </a:path>
                <a:path w="8694420" h="641350">
                  <a:moveTo>
                    <a:pt x="6637464" y="631317"/>
                  </a:moveTo>
                  <a:lnTo>
                    <a:pt x="6627952" y="631317"/>
                  </a:lnTo>
                  <a:lnTo>
                    <a:pt x="6627952" y="640842"/>
                  </a:lnTo>
                  <a:lnTo>
                    <a:pt x="6637464" y="640842"/>
                  </a:lnTo>
                  <a:lnTo>
                    <a:pt x="6637464" y="631317"/>
                  </a:lnTo>
                  <a:close/>
                </a:path>
                <a:path w="8694420" h="641350">
                  <a:moveTo>
                    <a:pt x="6694614" y="631317"/>
                  </a:moveTo>
                  <a:lnTo>
                    <a:pt x="6685089" y="631317"/>
                  </a:lnTo>
                  <a:lnTo>
                    <a:pt x="6685089" y="640842"/>
                  </a:lnTo>
                  <a:lnTo>
                    <a:pt x="6694614" y="640842"/>
                  </a:lnTo>
                  <a:lnTo>
                    <a:pt x="6694614" y="631317"/>
                  </a:lnTo>
                  <a:close/>
                </a:path>
                <a:path w="8694420" h="641350">
                  <a:moveTo>
                    <a:pt x="6751752" y="631317"/>
                  </a:moveTo>
                  <a:lnTo>
                    <a:pt x="6742227" y="631317"/>
                  </a:lnTo>
                  <a:lnTo>
                    <a:pt x="6742227" y="640842"/>
                  </a:lnTo>
                  <a:lnTo>
                    <a:pt x="6751752" y="640842"/>
                  </a:lnTo>
                  <a:lnTo>
                    <a:pt x="6751752" y="631317"/>
                  </a:lnTo>
                  <a:close/>
                </a:path>
                <a:path w="8694420" h="641350">
                  <a:moveTo>
                    <a:pt x="6808889" y="631317"/>
                  </a:moveTo>
                  <a:lnTo>
                    <a:pt x="6799364" y="631317"/>
                  </a:lnTo>
                  <a:lnTo>
                    <a:pt x="6799364" y="640842"/>
                  </a:lnTo>
                  <a:lnTo>
                    <a:pt x="6808889" y="640842"/>
                  </a:lnTo>
                  <a:lnTo>
                    <a:pt x="6808889" y="631317"/>
                  </a:lnTo>
                  <a:close/>
                </a:path>
                <a:path w="8694420" h="641350">
                  <a:moveTo>
                    <a:pt x="6866026" y="631317"/>
                  </a:moveTo>
                  <a:lnTo>
                    <a:pt x="6856501" y="631317"/>
                  </a:lnTo>
                  <a:lnTo>
                    <a:pt x="6856501" y="640842"/>
                  </a:lnTo>
                  <a:lnTo>
                    <a:pt x="6866026" y="640842"/>
                  </a:lnTo>
                  <a:lnTo>
                    <a:pt x="6866026" y="631317"/>
                  </a:lnTo>
                  <a:close/>
                </a:path>
                <a:path w="8694420" h="641350">
                  <a:moveTo>
                    <a:pt x="6923164" y="631317"/>
                  </a:moveTo>
                  <a:lnTo>
                    <a:pt x="6913639" y="631317"/>
                  </a:lnTo>
                  <a:lnTo>
                    <a:pt x="6913639" y="640842"/>
                  </a:lnTo>
                  <a:lnTo>
                    <a:pt x="6923164" y="640842"/>
                  </a:lnTo>
                  <a:lnTo>
                    <a:pt x="6923164" y="631317"/>
                  </a:lnTo>
                  <a:close/>
                </a:path>
                <a:path w="8694420" h="641350">
                  <a:moveTo>
                    <a:pt x="6980301" y="631317"/>
                  </a:moveTo>
                  <a:lnTo>
                    <a:pt x="6970776" y="631317"/>
                  </a:lnTo>
                  <a:lnTo>
                    <a:pt x="6970776" y="640842"/>
                  </a:lnTo>
                  <a:lnTo>
                    <a:pt x="6980301" y="640842"/>
                  </a:lnTo>
                  <a:lnTo>
                    <a:pt x="6980301" y="631317"/>
                  </a:lnTo>
                  <a:close/>
                </a:path>
                <a:path w="8694420" h="641350">
                  <a:moveTo>
                    <a:pt x="7037438" y="631317"/>
                  </a:moveTo>
                  <a:lnTo>
                    <a:pt x="7027913" y="631317"/>
                  </a:lnTo>
                  <a:lnTo>
                    <a:pt x="7027913" y="640842"/>
                  </a:lnTo>
                  <a:lnTo>
                    <a:pt x="7037438" y="640842"/>
                  </a:lnTo>
                  <a:lnTo>
                    <a:pt x="7037438" y="631317"/>
                  </a:lnTo>
                  <a:close/>
                </a:path>
                <a:path w="8694420" h="641350">
                  <a:moveTo>
                    <a:pt x="7094575" y="631317"/>
                  </a:moveTo>
                  <a:lnTo>
                    <a:pt x="7085050" y="631317"/>
                  </a:lnTo>
                  <a:lnTo>
                    <a:pt x="7085050" y="640842"/>
                  </a:lnTo>
                  <a:lnTo>
                    <a:pt x="7094575" y="640842"/>
                  </a:lnTo>
                  <a:lnTo>
                    <a:pt x="7094575" y="631317"/>
                  </a:lnTo>
                  <a:close/>
                </a:path>
                <a:path w="8694420" h="641350">
                  <a:moveTo>
                    <a:pt x="7151713" y="631317"/>
                  </a:moveTo>
                  <a:lnTo>
                    <a:pt x="7142188" y="631317"/>
                  </a:lnTo>
                  <a:lnTo>
                    <a:pt x="7142188" y="640842"/>
                  </a:lnTo>
                  <a:lnTo>
                    <a:pt x="7151713" y="640842"/>
                  </a:lnTo>
                  <a:lnTo>
                    <a:pt x="7151713" y="631317"/>
                  </a:lnTo>
                  <a:close/>
                </a:path>
                <a:path w="8694420" h="641350">
                  <a:moveTo>
                    <a:pt x="7208850" y="631317"/>
                  </a:moveTo>
                  <a:lnTo>
                    <a:pt x="7199325" y="631317"/>
                  </a:lnTo>
                  <a:lnTo>
                    <a:pt x="7199325" y="640842"/>
                  </a:lnTo>
                  <a:lnTo>
                    <a:pt x="7208850" y="640842"/>
                  </a:lnTo>
                  <a:lnTo>
                    <a:pt x="7208850" y="631317"/>
                  </a:lnTo>
                  <a:close/>
                </a:path>
                <a:path w="8694420" h="641350">
                  <a:moveTo>
                    <a:pt x="7265987" y="631317"/>
                  </a:moveTo>
                  <a:lnTo>
                    <a:pt x="7256462" y="631317"/>
                  </a:lnTo>
                  <a:lnTo>
                    <a:pt x="7256462" y="640842"/>
                  </a:lnTo>
                  <a:lnTo>
                    <a:pt x="7265987" y="640842"/>
                  </a:lnTo>
                  <a:lnTo>
                    <a:pt x="7265987" y="631317"/>
                  </a:lnTo>
                  <a:close/>
                </a:path>
                <a:path w="8694420" h="641350">
                  <a:moveTo>
                    <a:pt x="7323125" y="631317"/>
                  </a:moveTo>
                  <a:lnTo>
                    <a:pt x="7313600" y="631317"/>
                  </a:lnTo>
                  <a:lnTo>
                    <a:pt x="7313600" y="640842"/>
                  </a:lnTo>
                  <a:lnTo>
                    <a:pt x="7323125" y="640842"/>
                  </a:lnTo>
                  <a:lnTo>
                    <a:pt x="7323125" y="631317"/>
                  </a:lnTo>
                  <a:close/>
                </a:path>
                <a:path w="8694420" h="641350">
                  <a:moveTo>
                    <a:pt x="7380262" y="631317"/>
                  </a:moveTo>
                  <a:lnTo>
                    <a:pt x="7370737" y="631317"/>
                  </a:lnTo>
                  <a:lnTo>
                    <a:pt x="7370737" y="640842"/>
                  </a:lnTo>
                  <a:lnTo>
                    <a:pt x="7380262" y="640842"/>
                  </a:lnTo>
                  <a:lnTo>
                    <a:pt x="7380262" y="631317"/>
                  </a:lnTo>
                  <a:close/>
                </a:path>
                <a:path w="8694420" h="641350">
                  <a:moveTo>
                    <a:pt x="7437399" y="631317"/>
                  </a:moveTo>
                  <a:lnTo>
                    <a:pt x="7427874" y="631317"/>
                  </a:lnTo>
                  <a:lnTo>
                    <a:pt x="7427874" y="640842"/>
                  </a:lnTo>
                  <a:lnTo>
                    <a:pt x="7437399" y="640842"/>
                  </a:lnTo>
                  <a:lnTo>
                    <a:pt x="7437399" y="631317"/>
                  </a:lnTo>
                  <a:close/>
                </a:path>
                <a:path w="8694420" h="641350">
                  <a:moveTo>
                    <a:pt x="7494537" y="631317"/>
                  </a:moveTo>
                  <a:lnTo>
                    <a:pt x="7485012" y="631317"/>
                  </a:lnTo>
                  <a:lnTo>
                    <a:pt x="7485012" y="640842"/>
                  </a:lnTo>
                  <a:lnTo>
                    <a:pt x="7494537" y="640842"/>
                  </a:lnTo>
                  <a:lnTo>
                    <a:pt x="7494537" y="631317"/>
                  </a:lnTo>
                  <a:close/>
                </a:path>
                <a:path w="8694420" h="641350">
                  <a:moveTo>
                    <a:pt x="7551674" y="631317"/>
                  </a:moveTo>
                  <a:lnTo>
                    <a:pt x="7542149" y="631317"/>
                  </a:lnTo>
                  <a:lnTo>
                    <a:pt x="7542149" y="640842"/>
                  </a:lnTo>
                  <a:lnTo>
                    <a:pt x="7551674" y="640842"/>
                  </a:lnTo>
                  <a:lnTo>
                    <a:pt x="7551674" y="631317"/>
                  </a:lnTo>
                  <a:close/>
                </a:path>
                <a:path w="8694420" h="641350">
                  <a:moveTo>
                    <a:pt x="7608811" y="631317"/>
                  </a:moveTo>
                  <a:lnTo>
                    <a:pt x="7599286" y="631317"/>
                  </a:lnTo>
                  <a:lnTo>
                    <a:pt x="7599286" y="640842"/>
                  </a:lnTo>
                  <a:lnTo>
                    <a:pt x="7608811" y="640842"/>
                  </a:lnTo>
                  <a:lnTo>
                    <a:pt x="7608811" y="631317"/>
                  </a:lnTo>
                  <a:close/>
                </a:path>
                <a:path w="8694420" h="641350">
                  <a:moveTo>
                    <a:pt x="7665948" y="631317"/>
                  </a:moveTo>
                  <a:lnTo>
                    <a:pt x="7656423" y="631317"/>
                  </a:lnTo>
                  <a:lnTo>
                    <a:pt x="7656423" y="640842"/>
                  </a:lnTo>
                  <a:lnTo>
                    <a:pt x="7665948" y="640842"/>
                  </a:lnTo>
                  <a:lnTo>
                    <a:pt x="7665948" y="631317"/>
                  </a:lnTo>
                  <a:close/>
                </a:path>
                <a:path w="8694420" h="641350">
                  <a:moveTo>
                    <a:pt x="7723086" y="631317"/>
                  </a:moveTo>
                  <a:lnTo>
                    <a:pt x="7713561" y="631317"/>
                  </a:lnTo>
                  <a:lnTo>
                    <a:pt x="7713561" y="640842"/>
                  </a:lnTo>
                  <a:lnTo>
                    <a:pt x="7723086" y="640842"/>
                  </a:lnTo>
                  <a:lnTo>
                    <a:pt x="7723086" y="631317"/>
                  </a:lnTo>
                  <a:close/>
                </a:path>
                <a:path w="8694420" h="641350">
                  <a:moveTo>
                    <a:pt x="7780223" y="631317"/>
                  </a:moveTo>
                  <a:lnTo>
                    <a:pt x="7770698" y="631317"/>
                  </a:lnTo>
                  <a:lnTo>
                    <a:pt x="7770698" y="640842"/>
                  </a:lnTo>
                  <a:lnTo>
                    <a:pt x="7780223" y="640842"/>
                  </a:lnTo>
                  <a:lnTo>
                    <a:pt x="7780223" y="631317"/>
                  </a:lnTo>
                  <a:close/>
                </a:path>
                <a:path w="8694420" h="641350">
                  <a:moveTo>
                    <a:pt x="7837360" y="631317"/>
                  </a:moveTo>
                  <a:lnTo>
                    <a:pt x="7827835" y="631317"/>
                  </a:lnTo>
                  <a:lnTo>
                    <a:pt x="7827835" y="640842"/>
                  </a:lnTo>
                  <a:lnTo>
                    <a:pt x="7837360" y="640842"/>
                  </a:lnTo>
                  <a:lnTo>
                    <a:pt x="7837360" y="631317"/>
                  </a:lnTo>
                  <a:close/>
                </a:path>
                <a:path w="8694420" h="641350">
                  <a:moveTo>
                    <a:pt x="7894498" y="631317"/>
                  </a:moveTo>
                  <a:lnTo>
                    <a:pt x="7884973" y="631317"/>
                  </a:lnTo>
                  <a:lnTo>
                    <a:pt x="7884973" y="640842"/>
                  </a:lnTo>
                  <a:lnTo>
                    <a:pt x="7894498" y="640842"/>
                  </a:lnTo>
                  <a:lnTo>
                    <a:pt x="7894498" y="631317"/>
                  </a:lnTo>
                  <a:close/>
                </a:path>
                <a:path w="8694420" h="641350">
                  <a:moveTo>
                    <a:pt x="7951635" y="631317"/>
                  </a:moveTo>
                  <a:lnTo>
                    <a:pt x="7942110" y="631317"/>
                  </a:lnTo>
                  <a:lnTo>
                    <a:pt x="7942110" y="640842"/>
                  </a:lnTo>
                  <a:lnTo>
                    <a:pt x="7951635" y="640842"/>
                  </a:lnTo>
                  <a:lnTo>
                    <a:pt x="7951635" y="631317"/>
                  </a:lnTo>
                  <a:close/>
                </a:path>
                <a:path w="8694420" h="641350">
                  <a:moveTo>
                    <a:pt x="8008772" y="631317"/>
                  </a:moveTo>
                  <a:lnTo>
                    <a:pt x="7999247" y="631317"/>
                  </a:lnTo>
                  <a:lnTo>
                    <a:pt x="7999247" y="640842"/>
                  </a:lnTo>
                  <a:lnTo>
                    <a:pt x="8008772" y="640842"/>
                  </a:lnTo>
                  <a:lnTo>
                    <a:pt x="8008772" y="631317"/>
                  </a:lnTo>
                  <a:close/>
                </a:path>
                <a:path w="8694420" h="641350">
                  <a:moveTo>
                    <a:pt x="8065910" y="631317"/>
                  </a:moveTo>
                  <a:lnTo>
                    <a:pt x="8056385" y="631317"/>
                  </a:lnTo>
                  <a:lnTo>
                    <a:pt x="8056385" y="640842"/>
                  </a:lnTo>
                  <a:lnTo>
                    <a:pt x="8065910" y="640842"/>
                  </a:lnTo>
                  <a:lnTo>
                    <a:pt x="8065910" y="631317"/>
                  </a:lnTo>
                  <a:close/>
                </a:path>
                <a:path w="8694420" h="641350">
                  <a:moveTo>
                    <a:pt x="8123047" y="631317"/>
                  </a:moveTo>
                  <a:lnTo>
                    <a:pt x="8113522" y="631317"/>
                  </a:lnTo>
                  <a:lnTo>
                    <a:pt x="8113522" y="640842"/>
                  </a:lnTo>
                  <a:lnTo>
                    <a:pt x="8123047" y="640842"/>
                  </a:lnTo>
                  <a:lnTo>
                    <a:pt x="8123047" y="631317"/>
                  </a:lnTo>
                  <a:close/>
                </a:path>
                <a:path w="8694420" h="641350">
                  <a:moveTo>
                    <a:pt x="8180184" y="631317"/>
                  </a:moveTo>
                  <a:lnTo>
                    <a:pt x="8170659" y="631317"/>
                  </a:lnTo>
                  <a:lnTo>
                    <a:pt x="8170659" y="640842"/>
                  </a:lnTo>
                  <a:lnTo>
                    <a:pt x="8180184" y="640842"/>
                  </a:lnTo>
                  <a:lnTo>
                    <a:pt x="8180184" y="631317"/>
                  </a:lnTo>
                  <a:close/>
                </a:path>
                <a:path w="8694420" h="641350">
                  <a:moveTo>
                    <a:pt x="8237321" y="631317"/>
                  </a:moveTo>
                  <a:lnTo>
                    <a:pt x="8227796" y="631317"/>
                  </a:lnTo>
                  <a:lnTo>
                    <a:pt x="8227796" y="640842"/>
                  </a:lnTo>
                  <a:lnTo>
                    <a:pt x="8237321" y="640842"/>
                  </a:lnTo>
                  <a:lnTo>
                    <a:pt x="8237321" y="631317"/>
                  </a:lnTo>
                  <a:close/>
                </a:path>
                <a:path w="8694420" h="641350">
                  <a:moveTo>
                    <a:pt x="8294459" y="631317"/>
                  </a:moveTo>
                  <a:lnTo>
                    <a:pt x="8284934" y="631317"/>
                  </a:lnTo>
                  <a:lnTo>
                    <a:pt x="8284934" y="640842"/>
                  </a:lnTo>
                  <a:lnTo>
                    <a:pt x="8294459" y="640842"/>
                  </a:lnTo>
                  <a:lnTo>
                    <a:pt x="8294459" y="631317"/>
                  </a:lnTo>
                  <a:close/>
                </a:path>
                <a:path w="8694420" h="641350">
                  <a:moveTo>
                    <a:pt x="8351596" y="631317"/>
                  </a:moveTo>
                  <a:lnTo>
                    <a:pt x="8342071" y="631317"/>
                  </a:lnTo>
                  <a:lnTo>
                    <a:pt x="8342071" y="640842"/>
                  </a:lnTo>
                  <a:lnTo>
                    <a:pt x="8351596" y="640842"/>
                  </a:lnTo>
                  <a:lnTo>
                    <a:pt x="8351596" y="631317"/>
                  </a:lnTo>
                  <a:close/>
                </a:path>
                <a:path w="8694420" h="641350">
                  <a:moveTo>
                    <a:pt x="8408733" y="631317"/>
                  </a:moveTo>
                  <a:lnTo>
                    <a:pt x="8399208" y="631317"/>
                  </a:lnTo>
                  <a:lnTo>
                    <a:pt x="8399208" y="640842"/>
                  </a:lnTo>
                  <a:lnTo>
                    <a:pt x="8408733" y="640842"/>
                  </a:lnTo>
                  <a:lnTo>
                    <a:pt x="8408733" y="631317"/>
                  </a:lnTo>
                  <a:close/>
                </a:path>
                <a:path w="8694420" h="641350">
                  <a:moveTo>
                    <a:pt x="8465871" y="631317"/>
                  </a:moveTo>
                  <a:lnTo>
                    <a:pt x="8456346" y="631317"/>
                  </a:lnTo>
                  <a:lnTo>
                    <a:pt x="8456346" y="640842"/>
                  </a:lnTo>
                  <a:lnTo>
                    <a:pt x="8465871" y="640842"/>
                  </a:lnTo>
                  <a:lnTo>
                    <a:pt x="8465871" y="631317"/>
                  </a:lnTo>
                  <a:close/>
                </a:path>
                <a:path w="8694420" h="641350">
                  <a:moveTo>
                    <a:pt x="8523008" y="631317"/>
                  </a:moveTo>
                  <a:lnTo>
                    <a:pt x="8513483" y="631317"/>
                  </a:lnTo>
                  <a:lnTo>
                    <a:pt x="8513483" y="640842"/>
                  </a:lnTo>
                  <a:lnTo>
                    <a:pt x="8523008" y="640842"/>
                  </a:lnTo>
                  <a:lnTo>
                    <a:pt x="8523008" y="631317"/>
                  </a:lnTo>
                  <a:close/>
                </a:path>
                <a:path w="8694420" h="641350">
                  <a:moveTo>
                    <a:pt x="8580145" y="631317"/>
                  </a:moveTo>
                  <a:lnTo>
                    <a:pt x="8570620" y="631317"/>
                  </a:lnTo>
                  <a:lnTo>
                    <a:pt x="8570620" y="640842"/>
                  </a:lnTo>
                  <a:lnTo>
                    <a:pt x="8580145" y="640842"/>
                  </a:lnTo>
                  <a:lnTo>
                    <a:pt x="8580145" y="631317"/>
                  </a:lnTo>
                  <a:close/>
                </a:path>
                <a:path w="8694420" h="641350">
                  <a:moveTo>
                    <a:pt x="8637283" y="631317"/>
                  </a:moveTo>
                  <a:lnTo>
                    <a:pt x="8627758" y="631317"/>
                  </a:lnTo>
                  <a:lnTo>
                    <a:pt x="8627758" y="640842"/>
                  </a:lnTo>
                  <a:lnTo>
                    <a:pt x="8637283" y="640842"/>
                  </a:lnTo>
                  <a:lnTo>
                    <a:pt x="8637283" y="631317"/>
                  </a:lnTo>
                  <a:close/>
                </a:path>
                <a:path w="8694420" h="641350">
                  <a:moveTo>
                    <a:pt x="8694420" y="631317"/>
                  </a:moveTo>
                  <a:lnTo>
                    <a:pt x="8684895" y="631317"/>
                  </a:lnTo>
                  <a:lnTo>
                    <a:pt x="8684895" y="640842"/>
                  </a:lnTo>
                  <a:lnTo>
                    <a:pt x="8694420" y="640842"/>
                  </a:lnTo>
                  <a:lnTo>
                    <a:pt x="8694420" y="63131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87881" y="1420469"/>
              <a:ext cx="4352290" cy="9525"/>
            </a:xfrm>
            <a:custGeom>
              <a:avLst/>
              <a:gdLst/>
              <a:ahLst/>
              <a:cxnLst/>
              <a:rect l="l" t="t" r="r" b="b"/>
              <a:pathLst>
                <a:path w="43522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3522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3522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352290" h="9525">
                  <a:moveTo>
                    <a:pt x="352348" y="0"/>
                  </a:moveTo>
                  <a:lnTo>
                    <a:pt x="342988" y="0"/>
                  </a:lnTo>
                  <a:lnTo>
                    <a:pt x="342988" y="9525"/>
                  </a:lnTo>
                  <a:lnTo>
                    <a:pt x="352348" y="9525"/>
                  </a:lnTo>
                  <a:lnTo>
                    <a:pt x="352348" y="0"/>
                  </a:lnTo>
                  <a:close/>
                </a:path>
                <a:path w="4352290" h="9525">
                  <a:moveTo>
                    <a:pt x="409486" y="0"/>
                  </a:moveTo>
                  <a:lnTo>
                    <a:pt x="399961" y="0"/>
                  </a:lnTo>
                  <a:lnTo>
                    <a:pt x="399961" y="9525"/>
                  </a:lnTo>
                  <a:lnTo>
                    <a:pt x="409486" y="9525"/>
                  </a:lnTo>
                  <a:lnTo>
                    <a:pt x="409486" y="0"/>
                  </a:lnTo>
                  <a:close/>
                </a:path>
                <a:path w="4352290" h="9525">
                  <a:moveTo>
                    <a:pt x="466623" y="0"/>
                  </a:moveTo>
                  <a:lnTo>
                    <a:pt x="457098" y="0"/>
                  </a:lnTo>
                  <a:lnTo>
                    <a:pt x="457098" y="9525"/>
                  </a:lnTo>
                  <a:lnTo>
                    <a:pt x="466623" y="9525"/>
                  </a:lnTo>
                  <a:lnTo>
                    <a:pt x="466623" y="0"/>
                  </a:lnTo>
                  <a:close/>
                </a:path>
                <a:path w="4352290" h="9525">
                  <a:moveTo>
                    <a:pt x="523760" y="0"/>
                  </a:moveTo>
                  <a:lnTo>
                    <a:pt x="514235" y="0"/>
                  </a:lnTo>
                  <a:lnTo>
                    <a:pt x="514235" y="9525"/>
                  </a:lnTo>
                  <a:lnTo>
                    <a:pt x="523760" y="9525"/>
                  </a:lnTo>
                  <a:lnTo>
                    <a:pt x="523760" y="0"/>
                  </a:lnTo>
                  <a:close/>
                </a:path>
                <a:path w="4352290" h="9525">
                  <a:moveTo>
                    <a:pt x="580898" y="0"/>
                  </a:moveTo>
                  <a:lnTo>
                    <a:pt x="571373" y="0"/>
                  </a:lnTo>
                  <a:lnTo>
                    <a:pt x="571373" y="9525"/>
                  </a:lnTo>
                  <a:lnTo>
                    <a:pt x="580898" y="9525"/>
                  </a:lnTo>
                  <a:lnTo>
                    <a:pt x="580898" y="0"/>
                  </a:lnTo>
                  <a:close/>
                </a:path>
                <a:path w="4352290" h="9525">
                  <a:moveTo>
                    <a:pt x="638035" y="0"/>
                  </a:moveTo>
                  <a:lnTo>
                    <a:pt x="628510" y="0"/>
                  </a:lnTo>
                  <a:lnTo>
                    <a:pt x="628510" y="9525"/>
                  </a:lnTo>
                  <a:lnTo>
                    <a:pt x="638035" y="9525"/>
                  </a:lnTo>
                  <a:lnTo>
                    <a:pt x="638035" y="0"/>
                  </a:lnTo>
                  <a:close/>
                </a:path>
                <a:path w="4352290" h="9525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4352290" h="9525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4352290" h="9525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4352290" h="9525">
                  <a:moveTo>
                    <a:pt x="1037996" y="0"/>
                  </a:moveTo>
                  <a:lnTo>
                    <a:pt x="1033195" y="0"/>
                  </a:lnTo>
                  <a:lnTo>
                    <a:pt x="1033195" y="9525"/>
                  </a:lnTo>
                  <a:lnTo>
                    <a:pt x="1037996" y="9525"/>
                  </a:lnTo>
                  <a:lnTo>
                    <a:pt x="1037996" y="0"/>
                  </a:lnTo>
                  <a:close/>
                </a:path>
                <a:path w="4352290" h="9525">
                  <a:moveTo>
                    <a:pt x="1095133" y="0"/>
                  </a:moveTo>
                  <a:lnTo>
                    <a:pt x="1085608" y="0"/>
                  </a:lnTo>
                  <a:lnTo>
                    <a:pt x="1085608" y="9525"/>
                  </a:lnTo>
                  <a:lnTo>
                    <a:pt x="1095133" y="9525"/>
                  </a:lnTo>
                  <a:lnTo>
                    <a:pt x="1095133" y="0"/>
                  </a:lnTo>
                  <a:close/>
                </a:path>
                <a:path w="4352290" h="9525">
                  <a:moveTo>
                    <a:pt x="1152271" y="0"/>
                  </a:moveTo>
                  <a:lnTo>
                    <a:pt x="1142746" y="0"/>
                  </a:lnTo>
                  <a:lnTo>
                    <a:pt x="1142746" y="9525"/>
                  </a:lnTo>
                  <a:lnTo>
                    <a:pt x="1152271" y="9525"/>
                  </a:lnTo>
                  <a:lnTo>
                    <a:pt x="1152271" y="0"/>
                  </a:lnTo>
                  <a:close/>
                </a:path>
                <a:path w="4352290" h="9525">
                  <a:moveTo>
                    <a:pt x="1209408" y="0"/>
                  </a:moveTo>
                  <a:lnTo>
                    <a:pt x="1199883" y="0"/>
                  </a:lnTo>
                  <a:lnTo>
                    <a:pt x="1199883" y="9525"/>
                  </a:lnTo>
                  <a:lnTo>
                    <a:pt x="1209408" y="9525"/>
                  </a:lnTo>
                  <a:lnTo>
                    <a:pt x="1209408" y="0"/>
                  </a:lnTo>
                  <a:close/>
                </a:path>
                <a:path w="4352290" h="9525">
                  <a:moveTo>
                    <a:pt x="1266545" y="0"/>
                  </a:moveTo>
                  <a:lnTo>
                    <a:pt x="1257020" y="0"/>
                  </a:lnTo>
                  <a:lnTo>
                    <a:pt x="1257020" y="9525"/>
                  </a:lnTo>
                  <a:lnTo>
                    <a:pt x="1266545" y="9525"/>
                  </a:lnTo>
                  <a:lnTo>
                    <a:pt x="1266545" y="0"/>
                  </a:lnTo>
                  <a:close/>
                </a:path>
                <a:path w="4352290" h="9525">
                  <a:moveTo>
                    <a:pt x="1323682" y="0"/>
                  </a:moveTo>
                  <a:lnTo>
                    <a:pt x="1314157" y="0"/>
                  </a:lnTo>
                  <a:lnTo>
                    <a:pt x="1314157" y="9525"/>
                  </a:lnTo>
                  <a:lnTo>
                    <a:pt x="1323682" y="9525"/>
                  </a:lnTo>
                  <a:lnTo>
                    <a:pt x="1323682" y="0"/>
                  </a:lnTo>
                  <a:close/>
                </a:path>
                <a:path w="4352290" h="9525">
                  <a:moveTo>
                    <a:pt x="1380820" y="0"/>
                  </a:moveTo>
                  <a:lnTo>
                    <a:pt x="1371295" y="0"/>
                  </a:lnTo>
                  <a:lnTo>
                    <a:pt x="1371295" y="9525"/>
                  </a:lnTo>
                  <a:lnTo>
                    <a:pt x="1380820" y="9525"/>
                  </a:lnTo>
                  <a:lnTo>
                    <a:pt x="1380820" y="0"/>
                  </a:lnTo>
                  <a:close/>
                </a:path>
                <a:path w="4352290" h="9525">
                  <a:moveTo>
                    <a:pt x="1437957" y="0"/>
                  </a:moveTo>
                  <a:lnTo>
                    <a:pt x="1428432" y="0"/>
                  </a:lnTo>
                  <a:lnTo>
                    <a:pt x="1428432" y="9525"/>
                  </a:lnTo>
                  <a:lnTo>
                    <a:pt x="1437957" y="9525"/>
                  </a:lnTo>
                  <a:lnTo>
                    <a:pt x="1437957" y="0"/>
                  </a:lnTo>
                  <a:close/>
                </a:path>
                <a:path w="4352290" h="9525">
                  <a:moveTo>
                    <a:pt x="1495094" y="0"/>
                  </a:moveTo>
                  <a:lnTo>
                    <a:pt x="1485569" y="0"/>
                  </a:lnTo>
                  <a:lnTo>
                    <a:pt x="1485569" y="9525"/>
                  </a:lnTo>
                  <a:lnTo>
                    <a:pt x="1495094" y="9525"/>
                  </a:lnTo>
                  <a:lnTo>
                    <a:pt x="1495094" y="0"/>
                  </a:lnTo>
                  <a:close/>
                </a:path>
                <a:path w="4352290" h="9525">
                  <a:moveTo>
                    <a:pt x="1552232" y="0"/>
                  </a:moveTo>
                  <a:lnTo>
                    <a:pt x="1542707" y="0"/>
                  </a:lnTo>
                  <a:lnTo>
                    <a:pt x="1542707" y="9525"/>
                  </a:lnTo>
                  <a:lnTo>
                    <a:pt x="1552232" y="9525"/>
                  </a:lnTo>
                  <a:lnTo>
                    <a:pt x="1552232" y="0"/>
                  </a:lnTo>
                  <a:close/>
                </a:path>
                <a:path w="4352290" h="9525">
                  <a:moveTo>
                    <a:pt x="1609369" y="0"/>
                  </a:moveTo>
                  <a:lnTo>
                    <a:pt x="1599844" y="0"/>
                  </a:lnTo>
                  <a:lnTo>
                    <a:pt x="1599844" y="9525"/>
                  </a:lnTo>
                  <a:lnTo>
                    <a:pt x="1609369" y="9525"/>
                  </a:lnTo>
                  <a:lnTo>
                    <a:pt x="1609369" y="0"/>
                  </a:lnTo>
                  <a:close/>
                </a:path>
                <a:path w="4352290" h="9525">
                  <a:moveTo>
                    <a:pt x="1666506" y="0"/>
                  </a:moveTo>
                  <a:lnTo>
                    <a:pt x="1656981" y="0"/>
                  </a:lnTo>
                  <a:lnTo>
                    <a:pt x="1656981" y="9525"/>
                  </a:lnTo>
                  <a:lnTo>
                    <a:pt x="1666506" y="9525"/>
                  </a:lnTo>
                  <a:lnTo>
                    <a:pt x="1666506" y="0"/>
                  </a:lnTo>
                  <a:close/>
                </a:path>
                <a:path w="4352290" h="9525">
                  <a:moveTo>
                    <a:pt x="1723644" y="0"/>
                  </a:moveTo>
                  <a:lnTo>
                    <a:pt x="1714119" y="0"/>
                  </a:lnTo>
                  <a:lnTo>
                    <a:pt x="1714119" y="9525"/>
                  </a:lnTo>
                  <a:lnTo>
                    <a:pt x="1723644" y="9525"/>
                  </a:lnTo>
                  <a:lnTo>
                    <a:pt x="1723644" y="0"/>
                  </a:lnTo>
                  <a:close/>
                </a:path>
                <a:path w="4352290" h="9525">
                  <a:moveTo>
                    <a:pt x="1780781" y="0"/>
                  </a:moveTo>
                  <a:lnTo>
                    <a:pt x="1771269" y="0"/>
                  </a:lnTo>
                  <a:lnTo>
                    <a:pt x="1771269" y="9525"/>
                  </a:lnTo>
                  <a:lnTo>
                    <a:pt x="1780781" y="9525"/>
                  </a:lnTo>
                  <a:lnTo>
                    <a:pt x="1780781" y="0"/>
                  </a:lnTo>
                  <a:close/>
                </a:path>
                <a:path w="4352290" h="9525">
                  <a:moveTo>
                    <a:pt x="1837918" y="0"/>
                  </a:moveTo>
                  <a:lnTo>
                    <a:pt x="1828406" y="0"/>
                  </a:lnTo>
                  <a:lnTo>
                    <a:pt x="1828406" y="9525"/>
                  </a:lnTo>
                  <a:lnTo>
                    <a:pt x="1837918" y="9525"/>
                  </a:lnTo>
                  <a:lnTo>
                    <a:pt x="1837918" y="0"/>
                  </a:lnTo>
                  <a:close/>
                </a:path>
                <a:path w="4352290" h="9525">
                  <a:moveTo>
                    <a:pt x="1895055" y="0"/>
                  </a:moveTo>
                  <a:lnTo>
                    <a:pt x="1885543" y="0"/>
                  </a:lnTo>
                  <a:lnTo>
                    <a:pt x="1885543" y="9525"/>
                  </a:lnTo>
                  <a:lnTo>
                    <a:pt x="1895055" y="9525"/>
                  </a:lnTo>
                  <a:lnTo>
                    <a:pt x="1895055" y="0"/>
                  </a:lnTo>
                  <a:close/>
                </a:path>
                <a:path w="4352290" h="9525">
                  <a:moveTo>
                    <a:pt x="1952193" y="0"/>
                  </a:moveTo>
                  <a:lnTo>
                    <a:pt x="1942680" y="0"/>
                  </a:lnTo>
                  <a:lnTo>
                    <a:pt x="1942680" y="9525"/>
                  </a:lnTo>
                  <a:lnTo>
                    <a:pt x="1952193" y="9525"/>
                  </a:lnTo>
                  <a:lnTo>
                    <a:pt x="1952193" y="0"/>
                  </a:lnTo>
                  <a:close/>
                </a:path>
                <a:path w="4352290" h="9525">
                  <a:moveTo>
                    <a:pt x="2009330" y="0"/>
                  </a:moveTo>
                  <a:lnTo>
                    <a:pt x="1999818" y="0"/>
                  </a:lnTo>
                  <a:lnTo>
                    <a:pt x="1999818" y="9525"/>
                  </a:lnTo>
                  <a:lnTo>
                    <a:pt x="2009330" y="9525"/>
                  </a:lnTo>
                  <a:lnTo>
                    <a:pt x="2009330" y="0"/>
                  </a:lnTo>
                  <a:close/>
                </a:path>
                <a:path w="4352290" h="9525">
                  <a:moveTo>
                    <a:pt x="2066467" y="0"/>
                  </a:moveTo>
                  <a:lnTo>
                    <a:pt x="2056955" y="0"/>
                  </a:lnTo>
                  <a:lnTo>
                    <a:pt x="2056955" y="9525"/>
                  </a:lnTo>
                  <a:lnTo>
                    <a:pt x="2066467" y="9525"/>
                  </a:lnTo>
                  <a:lnTo>
                    <a:pt x="2066467" y="0"/>
                  </a:lnTo>
                  <a:close/>
                </a:path>
                <a:path w="4352290" h="9525">
                  <a:moveTo>
                    <a:pt x="2123605" y="0"/>
                  </a:moveTo>
                  <a:lnTo>
                    <a:pt x="2114092" y="0"/>
                  </a:lnTo>
                  <a:lnTo>
                    <a:pt x="2114092" y="9525"/>
                  </a:lnTo>
                  <a:lnTo>
                    <a:pt x="2123605" y="9525"/>
                  </a:lnTo>
                  <a:lnTo>
                    <a:pt x="2123605" y="0"/>
                  </a:lnTo>
                  <a:close/>
                </a:path>
                <a:path w="4352290" h="9525">
                  <a:moveTo>
                    <a:pt x="2180742" y="0"/>
                  </a:moveTo>
                  <a:lnTo>
                    <a:pt x="2171230" y="0"/>
                  </a:lnTo>
                  <a:lnTo>
                    <a:pt x="2171230" y="9525"/>
                  </a:lnTo>
                  <a:lnTo>
                    <a:pt x="2180742" y="9525"/>
                  </a:lnTo>
                  <a:lnTo>
                    <a:pt x="2180742" y="0"/>
                  </a:lnTo>
                  <a:close/>
                </a:path>
                <a:path w="4352290" h="9525">
                  <a:moveTo>
                    <a:pt x="2237879" y="0"/>
                  </a:moveTo>
                  <a:lnTo>
                    <a:pt x="2228367" y="0"/>
                  </a:lnTo>
                  <a:lnTo>
                    <a:pt x="2228367" y="9525"/>
                  </a:lnTo>
                  <a:lnTo>
                    <a:pt x="2237879" y="9525"/>
                  </a:lnTo>
                  <a:lnTo>
                    <a:pt x="2237879" y="0"/>
                  </a:lnTo>
                  <a:close/>
                </a:path>
                <a:path w="4352290" h="9525">
                  <a:moveTo>
                    <a:pt x="2295017" y="0"/>
                  </a:moveTo>
                  <a:lnTo>
                    <a:pt x="2285504" y="0"/>
                  </a:lnTo>
                  <a:lnTo>
                    <a:pt x="2285504" y="9525"/>
                  </a:lnTo>
                  <a:lnTo>
                    <a:pt x="2295017" y="9525"/>
                  </a:lnTo>
                  <a:lnTo>
                    <a:pt x="2295017" y="0"/>
                  </a:lnTo>
                  <a:close/>
                </a:path>
                <a:path w="4352290" h="9525">
                  <a:moveTo>
                    <a:pt x="2352154" y="0"/>
                  </a:moveTo>
                  <a:lnTo>
                    <a:pt x="2342642" y="0"/>
                  </a:lnTo>
                  <a:lnTo>
                    <a:pt x="2342642" y="9525"/>
                  </a:lnTo>
                  <a:lnTo>
                    <a:pt x="2352154" y="9525"/>
                  </a:lnTo>
                  <a:lnTo>
                    <a:pt x="2352154" y="0"/>
                  </a:lnTo>
                  <a:close/>
                </a:path>
                <a:path w="4352290" h="9525">
                  <a:moveTo>
                    <a:pt x="2409291" y="0"/>
                  </a:moveTo>
                  <a:lnTo>
                    <a:pt x="2399779" y="0"/>
                  </a:lnTo>
                  <a:lnTo>
                    <a:pt x="2399779" y="9525"/>
                  </a:lnTo>
                  <a:lnTo>
                    <a:pt x="2409291" y="9525"/>
                  </a:lnTo>
                  <a:lnTo>
                    <a:pt x="2409291" y="0"/>
                  </a:lnTo>
                  <a:close/>
                </a:path>
                <a:path w="4352290" h="9525">
                  <a:moveTo>
                    <a:pt x="2466441" y="0"/>
                  </a:moveTo>
                  <a:lnTo>
                    <a:pt x="2456916" y="0"/>
                  </a:lnTo>
                  <a:lnTo>
                    <a:pt x="2456916" y="9525"/>
                  </a:lnTo>
                  <a:lnTo>
                    <a:pt x="2466441" y="9525"/>
                  </a:lnTo>
                  <a:lnTo>
                    <a:pt x="2466441" y="0"/>
                  </a:lnTo>
                  <a:close/>
                </a:path>
                <a:path w="4352290" h="9525">
                  <a:moveTo>
                    <a:pt x="2523579" y="0"/>
                  </a:moveTo>
                  <a:lnTo>
                    <a:pt x="2514054" y="0"/>
                  </a:lnTo>
                  <a:lnTo>
                    <a:pt x="2514054" y="9525"/>
                  </a:lnTo>
                  <a:lnTo>
                    <a:pt x="2523579" y="9525"/>
                  </a:lnTo>
                  <a:lnTo>
                    <a:pt x="2523579" y="0"/>
                  </a:lnTo>
                  <a:close/>
                </a:path>
                <a:path w="4352290" h="9525">
                  <a:moveTo>
                    <a:pt x="2580716" y="0"/>
                  </a:moveTo>
                  <a:lnTo>
                    <a:pt x="2571191" y="0"/>
                  </a:lnTo>
                  <a:lnTo>
                    <a:pt x="2571191" y="9525"/>
                  </a:lnTo>
                  <a:lnTo>
                    <a:pt x="2580716" y="9525"/>
                  </a:lnTo>
                  <a:lnTo>
                    <a:pt x="2580716" y="0"/>
                  </a:lnTo>
                  <a:close/>
                </a:path>
                <a:path w="4352290" h="9525">
                  <a:moveTo>
                    <a:pt x="2637853" y="0"/>
                  </a:moveTo>
                  <a:lnTo>
                    <a:pt x="2628328" y="0"/>
                  </a:lnTo>
                  <a:lnTo>
                    <a:pt x="2628328" y="9525"/>
                  </a:lnTo>
                  <a:lnTo>
                    <a:pt x="2637853" y="9525"/>
                  </a:lnTo>
                  <a:lnTo>
                    <a:pt x="2637853" y="0"/>
                  </a:lnTo>
                  <a:close/>
                </a:path>
                <a:path w="4352290" h="9525">
                  <a:moveTo>
                    <a:pt x="2694990" y="0"/>
                  </a:moveTo>
                  <a:lnTo>
                    <a:pt x="2685465" y="0"/>
                  </a:lnTo>
                  <a:lnTo>
                    <a:pt x="2685465" y="9525"/>
                  </a:lnTo>
                  <a:lnTo>
                    <a:pt x="2694990" y="9525"/>
                  </a:lnTo>
                  <a:lnTo>
                    <a:pt x="2694990" y="0"/>
                  </a:lnTo>
                  <a:close/>
                </a:path>
                <a:path w="4352290" h="9525">
                  <a:moveTo>
                    <a:pt x="2752128" y="0"/>
                  </a:moveTo>
                  <a:lnTo>
                    <a:pt x="2742603" y="0"/>
                  </a:lnTo>
                  <a:lnTo>
                    <a:pt x="2742603" y="9525"/>
                  </a:lnTo>
                  <a:lnTo>
                    <a:pt x="2752128" y="9525"/>
                  </a:lnTo>
                  <a:lnTo>
                    <a:pt x="2752128" y="0"/>
                  </a:lnTo>
                  <a:close/>
                </a:path>
                <a:path w="4352290" h="9525">
                  <a:moveTo>
                    <a:pt x="2809265" y="0"/>
                  </a:moveTo>
                  <a:lnTo>
                    <a:pt x="2799740" y="0"/>
                  </a:lnTo>
                  <a:lnTo>
                    <a:pt x="2799740" y="9525"/>
                  </a:lnTo>
                  <a:lnTo>
                    <a:pt x="2809265" y="9525"/>
                  </a:lnTo>
                  <a:lnTo>
                    <a:pt x="2809265" y="0"/>
                  </a:lnTo>
                  <a:close/>
                </a:path>
                <a:path w="4352290" h="9525">
                  <a:moveTo>
                    <a:pt x="2866402" y="0"/>
                  </a:moveTo>
                  <a:lnTo>
                    <a:pt x="2856877" y="0"/>
                  </a:lnTo>
                  <a:lnTo>
                    <a:pt x="2856877" y="9525"/>
                  </a:lnTo>
                  <a:lnTo>
                    <a:pt x="2866402" y="9525"/>
                  </a:lnTo>
                  <a:lnTo>
                    <a:pt x="2866402" y="0"/>
                  </a:lnTo>
                  <a:close/>
                </a:path>
                <a:path w="4352290" h="9525">
                  <a:moveTo>
                    <a:pt x="2923540" y="0"/>
                  </a:moveTo>
                  <a:lnTo>
                    <a:pt x="2914015" y="0"/>
                  </a:lnTo>
                  <a:lnTo>
                    <a:pt x="2914015" y="9525"/>
                  </a:lnTo>
                  <a:lnTo>
                    <a:pt x="2923540" y="9525"/>
                  </a:lnTo>
                  <a:lnTo>
                    <a:pt x="2923540" y="0"/>
                  </a:lnTo>
                  <a:close/>
                </a:path>
                <a:path w="4352290" h="9525">
                  <a:moveTo>
                    <a:pt x="2980677" y="0"/>
                  </a:moveTo>
                  <a:lnTo>
                    <a:pt x="2971152" y="0"/>
                  </a:lnTo>
                  <a:lnTo>
                    <a:pt x="2971152" y="9525"/>
                  </a:lnTo>
                  <a:lnTo>
                    <a:pt x="2980677" y="9525"/>
                  </a:lnTo>
                  <a:lnTo>
                    <a:pt x="2980677" y="0"/>
                  </a:lnTo>
                  <a:close/>
                </a:path>
                <a:path w="4352290" h="9525">
                  <a:moveTo>
                    <a:pt x="3037814" y="0"/>
                  </a:moveTo>
                  <a:lnTo>
                    <a:pt x="3028289" y="0"/>
                  </a:lnTo>
                  <a:lnTo>
                    <a:pt x="3028289" y="9525"/>
                  </a:lnTo>
                  <a:lnTo>
                    <a:pt x="3037814" y="9525"/>
                  </a:lnTo>
                  <a:lnTo>
                    <a:pt x="3037814" y="0"/>
                  </a:lnTo>
                  <a:close/>
                </a:path>
                <a:path w="4352290" h="9525">
                  <a:moveTo>
                    <a:pt x="3094952" y="0"/>
                  </a:moveTo>
                  <a:lnTo>
                    <a:pt x="3085427" y="0"/>
                  </a:lnTo>
                  <a:lnTo>
                    <a:pt x="3085427" y="9525"/>
                  </a:lnTo>
                  <a:lnTo>
                    <a:pt x="3094952" y="9525"/>
                  </a:lnTo>
                  <a:lnTo>
                    <a:pt x="3094952" y="0"/>
                  </a:lnTo>
                  <a:close/>
                </a:path>
                <a:path w="4352290" h="9525">
                  <a:moveTo>
                    <a:pt x="3152089" y="0"/>
                  </a:moveTo>
                  <a:lnTo>
                    <a:pt x="3142564" y="0"/>
                  </a:lnTo>
                  <a:lnTo>
                    <a:pt x="3142564" y="9525"/>
                  </a:lnTo>
                  <a:lnTo>
                    <a:pt x="3152089" y="9525"/>
                  </a:lnTo>
                  <a:lnTo>
                    <a:pt x="3152089" y="0"/>
                  </a:lnTo>
                  <a:close/>
                </a:path>
                <a:path w="4352290" h="9525">
                  <a:moveTo>
                    <a:pt x="3209226" y="0"/>
                  </a:moveTo>
                  <a:lnTo>
                    <a:pt x="3199701" y="0"/>
                  </a:lnTo>
                  <a:lnTo>
                    <a:pt x="3199701" y="9525"/>
                  </a:lnTo>
                  <a:lnTo>
                    <a:pt x="3209226" y="9525"/>
                  </a:lnTo>
                  <a:lnTo>
                    <a:pt x="3209226" y="0"/>
                  </a:lnTo>
                  <a:close/>
                </a:path>
                <a:path w="4352290" h="9525">
                  <a:moveTo>
                    <a:pt x="3266363" y="0"/>
                  </a:moveTo>
                  <a:lnTo>
                    <a:pt x="3256838" y="0"/>
                  </a:lnTo>
                  <a:lnTo>
                    <a:pt x="3256838" y="9525"/>
                  </a:lnTo>
                  <a:lnTo>
                    <a:pt x="3266363" y="9525"/>
                  </a:lnTo>
                  <a:lnTo>
                    <a:pt x="3266363" y="0"/>
                  </a:lnTo>
                  <a:close/>
                </a:path>
                <a:path w="4352290" h="9525">
                  <a:moveTo>
                    <a:pt x="3323501" y="0"/>
                  </a:moveTo>
                  <a:lnTo>
                    <a:pt x="3313976" y="0"/>
                  </a:lnTo>
                  <a:lnTo>
                    <a:pt x="3313976" y="9525"/>
                  </a:lnTo>
                  <a:lnTo>
                    <a:pt x="3323501" y="9525"/>
                  </a:lnTo>
                  <a:lnTo>
                    <a:pt x="3323501" y="0"/>
                  </a:lnTo>
                  <a:close/>
                </a:path>
                <a:path w="4352290" h="9525">
                  <a:moveTo>
                    <a:pt x="3380638" y="0"/>
                  </a:moveTo>
                  <a:lnTo>
                    <a:pt x="3371113" y="0"/>
                  </a:lnTo>
                  <a:lnTo>
                    <a:pt x="3371113" y="9525"/>
                  </a:lnTo>
                  <a:lnTo>
                    <a:pt x="3380638" y="9525"/>
                  </a:lnTo>
                  <a:lnTo>
                    <a:pt x="3380638" y="0"/>
                  </a:lnTo>
                  <a:close/>
                </a:path>
                <a:path w="4352290" h="9525">
                  <a:moveTo>
                    <a:pt x="3437775" y="0"/>
                  </a:moveTo>
                  <a:lnTo>
                    <a:pt x="3428250" y="0"/>
                  </a:lnTo>
                  <a:lnTo>
                    <a:pt x="3428250" y="9525"/>
                  </a:lnTo>
                  <a:lnTo>
                    <a:pt x="3437775" y="9525"/>
                  </a:lnTo>
                  <a:lnTo>
                    <a:pt x="3437775" y="0"/>
                  </a:lnTo>
                  <a:close/>
                </a:path>
                <a:path w="4352290" h="9525">
                  <a:moveTo>
                    <a:pt x="3494913" y="0"/>
                  </a:moveTo>
                  <a:lnTo>
                    <a:pt x="3485388" y="0"/>
                  </a:lnTo>
                  <a:lnTo>
                    <a:pt x="3485388" y="9525"/>
                  </a:lnTo>
                  <a:lnTo>
                    <a:pt x="3494913" y="9525"/>
                  </a:lnTo>
                  <a:lnTo>
                    <a:pt x="3494913" y="0"/>
                  </a:lnTo>
                  <a:close/>
                </a:path>
                <a:path w="4352290" h="9525">
                  <a:moveTo>
                    <a:pt x="3552050" y="0"/>
                  </a:moveTo>
                  <a:lnTo>
                    <a:pt x="3542525" y="0"/>
                  </a:lnTo>
                  <a:lnTo>
                    <a:pt x="3542525" y="9525"/>
                  </a:lnTo>
                  <a:lnTo>
                    <a:pt x="3552050" y="9525"/>
                  </a:lnTo>
                  <a:lnTo>
                    <a:pt x="3552050" y="0"/>
                  </a:lnTo>
                  <a:close/>
                </a:path>
                <a:path w="4352290" h="9525">
                  <a:moveTo>
                    <a:pt x="3609187" y="0"/>
                  </a:moveTo>
                  <a:lnTo>
                    <a:pt x="3599662" y="0"/>
                  </a:lnTo>
                  <a:lnTo>
                    <a:pt x="3599662" y="9525"/>
                  </a:lnTo>
                  <a:lnTo>
                    <a:pt x="3609187" y="9525"/>
                  </a:lnTo>
                  <a:lnTo>
                    <a:pt x="3609187" y="0"/>
                  </a:lnTo>
                  <a:close/>
                </a:path>
                <a:path w="4352290" h="9525">
                  <a:moveTo>
                    <a:pt x="3666325" y="0"/>
                  </a:moveTo>
                  <a:lnTo>
                    <a:pt x="3656800" y="0"/>
                  </a:lnTo>
                  <a:lnTo>
                    <a:pt x="3656800" y="9525"/>
                  </a:lnTo>
                  <a:lnTo>
                    <a:pt x="3666325" y="9525"/>
                  </a:lnTo>
                  <a:lnTo>
                    <a:pt x="3666325" y="0"/>
                  </a:lnTo>
                  <a:close/>
                </a:path>
                <a:path w="4352290" h="9525">
                  <a:moveTo>
                    <a:pt x="3723462" y="0"/>
                  </a:moveTo>
                  <a:lnTo>
                    <a:pt x="3713937" y="0"/>
                  </a:lnTo>
                  <a:lnTo>
                    <a:pt x="3713937" y="9525"/>
                  </a:lnTo>
                  <a:lnTo>
                    <a:pt x="3723462" y="9525"/>
                  </a:lnTo>
                  <a:lnTo>
                    <a:pt x="3723462" y="0"/>
                  </a:lnTo>
                  <a:close/>
                </a:path>
                <a:path w="4352290" h="9525">
                  <a:moveTo>
                    <a:pt x="3780599" y="0"/>
                  </a:moveTo>
                  <a:lnTo>
                    <a:pt x="3771074" y="0"/>
                  </a:lnTo>
                  <a:lnTo>
                    <a:pt x="3771074" y="9525"/>
                  </a:lnTo>
                  <a:lnTo>
                    <a:pt x="3780599" y="9525"/>
                  </a:lnTo>
                  <a:lnTo>
                    <a:pt x="3780599" y="0"/>
                  </a:lnTo>
                  <a:close/>
                </a:path>
                <a:path w="4352290" h="9525">
                  <a:moveTo>
                    <a:pt x="3837736" y="0"/>
                  </a:moveTo>
                  <a:lnTo>
                    <a:pt x="3828211" y="0"/>
                  </a:lnTo>
                  <a:lnTo>
                    <a:pt x="3828211" y="9525"/>
                  </a:lnTo>
                  <a:lnTo>
                    <a:pt x="3837736" y="9525"/>
                  </a:lnTo>
                  <a:lnTo>
                    <a:pt x="3837736" y="0"/>
                  </a:lnTo>
                  <a:close/>
                </a:path>
                <a:path w="4352290" h="9525">
                  <a:moveTo>
                    <a:pt x="3894874" y="0"/>
                  </a:moveTo>
                  <a:lnTo>
                    <a:pt x="3885349" y="0"/>
                  </a:lnTo>
                  <a:lnTo>
                    <a:pt x="3885349" y="9525"/>
                  </a:lnTo>
                  <a:lnTo>
                    <a:pt x="3894874" y="9525"/>
                  </a:lnTo>
                  <a:lnTo>
                    <a:pt x="3894874" y="0"/>
                  </a:lnTo>
                  <a:close/>
                </a:path>
                <a:path w="4352290" h="9525">
                  <a:moveTo>
                    <a:pt x="3952011" y="0"/>
                  </a:moveTo>
                  <a:lnTo>
                    <a:pt x="3942486" y="0"/>
                  </a:lnTo>
                  <a:lnTo>
                    <a:pt x="3942486" y="9525"/>
                  </a:lnTo>
                  <a:lnTo>
                    <a:pt x="3952011" y="9525"/>
                  </a:lnTo>
                  <a:lnTo>
                    <a:pt x="3952011" y="0"/>
                  </a:lnTo>
                  <a:close/>
                </a:path>
                <a:path w="4352290" h="9525">
                  <a:moveTo>
                    <a:pt x="4009148" y="0"/>
                  </a:moveTo>
                  <a:lnTo>
                    <a:pt x="3999623" y="0"/>
                  </a:lnTo>
                  <a:lnTo>
                    <a:pt x="3999623" y="9525"/>
                  </a:lnTo>
                  <a:lnTo>
                    <a:pt x="4009148" y="9525"/>
                  </a:lnTo>
                  <a:lnTo>
                    <a:pt x="4009148" y="0"/>
                  </a:lnTo>
                  <a:close/>
                </a:path>
                <a:path w="4352290" h="9525">
                  <a:moveTo>
                    <a:pt x="4066286" y="0"/>
                  </a:moveTo>
                  <a:lnTo>
                    <a:pt x="4056761" y="0"/>
                  </a:lnTo>
                  <a:lnTo>
                    <a:pt x="4056761" y="9525"/>
                  </a:lnTo>
                  <a:lnTo>
                    <a:pt x="4066286" y="9525"/>
                  </a:lnTo>
                  <a:lnTo>
                    <a:pt x="4066286" y="0"/>
                  </a:lnTo>
                  <a:close/>
                </a:path>
                <a:path w="4352290" h="9525">
                  <a:moveTo>
                    <a:pt x="4123423" y="0"/>
                  </a:moveTo>
                  <a:lnTo>
                    <a:pt x="4113898" y="0"/>
                  </a:lnTo>
                  <a:lnTo>
                    <a:pt x="4113898" y="9525"/>
                  </a:lnTo>
                  <a:lnTo>
                    <a:pt x="4123423" y="9525"/>
                  </a:lnTo>
                  <a:lnTo>
                    <a:pt x="4123423" y="0"/>
                  </a:lnTo>
                  <a:close/>
                </a:path>
                <a:path w="4352290" h="9525">
                  <a:moveTo>
                    <a:pt x="4180560" y="0"/>
                  </a:moveTo>
                  <a:lnTo>
                    <a:pt x="4171035" y="0"/>
                  </a:lnTo>
                  <a:lnTo>
                    <a:pt x="4171035" y="9525"/>
                  </a:lnTo>
                  <a:lnTo>
                    <a:pt x="4180560" y="9525"/>
                  </a:lnTo>
                  <a:lnTo>
                    <a:pt x="4180560" y="0"/>
                  </a:lnTo>
                  <a:close/>
                </a:path>
                <a:path w="4352290" h="9525">
                  <a:moveTo>
                    <a:pt x="4237698" y="0"/>
                  </a:moveTo>
                  <a:lnTo>
                    <a:pt x="4228173" y="0"/>
                  </a:lnTo>
                  <a:lnTo>
                    <a:pt x="4228173" y="9525"/>
                  </a:lnTo>
                  <a:lnTo>
                    <a:pt x="4237698" y="9525"/>
                  </a:lnTo>
                  <a:lnTo>
                    <a:pt x="4237698" y="0"/>
                  </a:lnTo>
                  <a:close/>
                </a:path>
                <a:path w="4352290" h="9525">
                  <a:moveTo>
                    <a:pt x="4294835" y="0"/>
                  </a:moveTo>
                  <a:lnTo>
                    <a:pt x="4285310" y="0"/>
                  </a:lnTo>
                  <a:lnTo>
                    <a:pt x="4285310" y="9525"/>
                  </a:lnTo>
                  <a:lnTo>
                    <a:pt x="4294835" y="9525"/>
                  </a:lnTo>
                  <a:lnTo>
                    <a:pt x="4294835" y="0"/>
                  </a:lnTo>
                  <a:close/>
                </a:path>
                <a:path w="4352290" h="9525">
                  <a:moveTo>
                    <a:pt x="4351972" y="0"/>
                  </a:moveTo>
                  <a:lnTo>
                    <a:pt x="4342447" y="0"/>
                  </a:lnTo>
                  <a:lnTo>
                    <a:pt x="4342447" y="9525"/>
                  </a:lnTo>
                  <a:lnTo>
                    <a:pt x="4351972" y="9525"/>
                  </a:lnTo>
                  <a:lnTo>
                    <a:pt x="435197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630329" y="1420469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009390" h="9525">
                  <a:moveTo>
                    <a:pt x="180936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36" y="9525"/>
                  </a:lnTo>
                  <a:lnTo>
                    <a:pt x="180936" y="0"/>
                  </a:lnTo>
                  <a:close/>
                </a:path>
                <a:path w="4009390" h="9525">
                  <a:moveTo>
                    <a:pt x="238074" y="0"/>
                  </a:moveTo>
                  <a:lnTo>
                    <a:pt x="228549" y="0"/>
                  </a:lnTo>
                  <a:lnTo>
                    <a:pt x="228549" y="9525"/>
                  </a:lnTo>
                  <a:lnTo>
                    <a:pt x="238074" y="9525"/>
                  </a:lnTo>
                  <a:lnTo>
                    <a:pt x="238074" y="0"/>
                  </a:lnTo>
                  <a:close/>
                </a:path>
                <a:path w="4009390" h="9525">
                  <a:moveTo>
                    <a:pt x="295211" y="0"/>
                  </a:moveTo>
                  <a:lnTo>
                    <a:pt x="285686" y="0"/>
                  </a:lnTo>
                  <a:lnTo>
                    <a:pt x="285686" y="9525"/>
                  </a:lnTo>
                  <a:lnTo>
                    <a:pt x="295211" y="9525"/>
                  </a:lnTo>
                  <a:lnTo>
                    <a:pt x="295211" y="0"/>
                  </a:lnTo>
                  <a:close/>
                </a:path>
                <a:path w="4009390" h="9525">
                  <a:moveTo>
                    <a:pt x="352348" y="0"/>
                  </a:moveTo>
                  <a:lnTo>
                    <a:pt x="342823" y="0"/>
                  </a:lnTo>
                  <a:lnTo>
                    <a:pt x="342823" y="9525"/>
                  </a:lnTo>
                  <a:lnTo>
                    <a:pt x="352348" y="9525"/>
                  </a:lnTo>
                  <a:lnTo>
                    <a:pt x="352348" y="0"/>
                  </a:lnTo>
                  <a:close/>
                </a:path>
                <a:path w="4009390" h="9525">
                  <a:moveTo>
                    <a:pt x="409486" y="0"/>
                  </a:moveTo>
                  <a:lnTo>
                    <a:pt x="399961" y="0"/>
                  </a:lnTo>
                  <a:lnTo>
                    <a:pt x="399961" y="9525"/>
                  </a:lnTo>
                  <a:lnTo>
                    <a:pt x="409486" y="9525"/>
                  </a:lnTo>
                  <a:lnTo>
                    <a:pt x="409486" y="0"/>
                  </a:lnTo>
                  <a:close/>
                </a:path>
                <a:path w="4009390" h="9525">
                  <a:moveTo>
                    <a:pt x="466623" y="0"/>
                  </a:moveTo>
                  <a:lnTo>
                    <a:pt x="457098" y="0"/>
                  </a:lnTo>
                  <a:lnTo>
                    <a:pt x="457098" y="9525"/>
                  </a:lnTo>
                  <a:lnTo>
                    <a:pt x="466623" y="9525"/>
                  </a:lnTo>
                  <a:lnTo>
                    <a:pt x="466623" y="0"/>
                  </a:lnTo>
                  <a:close/>
                </a:path>
                <a:path w="4009390" h="9525">
                  <a:moveTo>
                    <a:pt x="523760" y="0"/>
                  </a:moveTo>
                  <a:lnTo>
                    <a:pt x="514235" y="0"/>
                  </a:lnTo>
                  <a:lnTo>
                    <a:pt x="514235" y="9525"/>
                  </a:lnTo>
                  <a:lnTo>
                    <a:pt x="523760" y="9525"/>
                  </a:lnTo>
                  <a:lnTo>
                    <a:pt x="523760" y="0"/>
                  </a:lnTo>
                  <a:close/>
                </a:path>
                <a:path w="4009390" h="9525">
                  <a:moveTo>
                    <a:pt x="580898" y="0"/>
                  </a:moveTo>
                  <a:lnTo>
                    <a:pt x="571373" y="0"/>
                  </a:lnTo>
                  <a:lnTo>
                    <a:pt x="571373" y="9525"/>
                  </a:lnTo>
                  <a:lnTo>
                    <a:pt x="580898" y="9525"/>
                  </a:lnTo>
                  <a:lnTo>
                    <a:pt x="580898" y="0"/>
                  </a:lnTo>
                  <a:close/>
                </a:path>
                <a:path w="4009390" h="9525">
                  <a:moveTo>
                    <a:pt x="638035" y="0"/>
                  </a:moveTo>
                  <a:lnTo>
                    <a:pt x="628510" y="0"/>
                  </a:lnTo>
                  <a:lnTo>
                    <a:pt x="628510" y="9525"/>
                  </a:lnTo>
                  <a:lnTo>
                    <a:pt x="638035" y="9525"/>
                  </a:lnTo>
                  <a:lnTo>
                    <a:pt x="638035" y="0"/>
                  </a:lnTo>
                  <a:close/>
                </a:path>
                <a:path w="4009390" h="9525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4009390" h="9525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4009390" h="9525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4009390" h="9525">
                  <a:moveTo>
                    <a:pt x="866584" y="0"/>
                  </a:moveTo>
                  <a:lnTo>
                    <a:pt x="857059" y="0"/>
                  </a:lnTo>
                  <a:lnTo>
                    <a:pt x="857059" y="9525"/>
                  </a:lnTo>
                  <a:lnTo>
                    <a:pt x="866584" y="9525"/>
                  </a:lnTo>
                  <a:lnTo>
                    <a:pt x="866584" y="0"/>
                  </a:lnTo>
                  <a:close/>
                </a:path>
                <a:path w="4009390" h="9525">
                  <a:moveTo>
                    <a:pt x="923721" y="0"/>
                  </a:moveTo>
                  <a:lnTo>
                    <a:pt x="914196" y="0"/>
                  </a:lnTo>
                  <a:lnTo>
                    <a:pt x="914196" y="9525"/>
                  </a:lnTo>
                  <a:lnTo>
                    <a:pt x="923721" y="9525"/>
                  </a:lnTo>
                  <a:lnTo>
                    <a:pt x="923721" y="0"/>
                  </a:lnTo>
                  <a:close/>
                </a:path>
                <a:path w="4009390" h="9525">
                  <a:moveTo>
                    <a:pt x="980859" y="0"/>
                  </a:moveTo>
                  <a:lnTo>
                    <a:pt x="971334" y="0"/>
                  </a:lnTo>
                  <a:lnTo>
                    <a:pt x="971334" y="9525"/>
                  </a:lnTo>
                  <a:lnTo>
                    <a:pt x="980859" y="9525"/>
                  </a:lnTo>
                  <a:lnTo>
                    <a:pt x="980859" y="0"/>
                  </a:lnTo>
                  <a:close/>
                </a:path>
                <a:path w="4009390" h="9525">
                  <a:moveTo>
                    <a:pt x="1037996" y="0"/>
                  </a:moveTo>
                  <a:lnTo>
                    <a:pt x="1028471" y="0"/>
                  </a:lnTo>
                  <a:lnTo>
                    <a:pt x="1028471" y="9525"/>
                  </a:lnTo>
                  <a:lnTo>
                    <a:pt x="1037996" y="9525"/>
                  </a:lnTo>
                  <a:lnTo>
                    <a:pt x="1037996" y="0"/>
                  </a:lnTo>
                  <a:close/>
                </a:path>
                <a:path w="4009390" h="9525">
                  <a:moveTo>
                    <a:pt x="1095133" y="0"/>
                  </a:moveTo>
                  <a:lnTo>
                    <a:pt x="1085608" y="0"/>
                  </a:lnTo>
                  <a:lnTo>
                    <a:pt x="1085608" y="9525"/>
                  </a:lnTo>
                  <a:lnTo>
                    <a:pt x="1095133" y="9525"/>
                  </a:lnTo>
                  <a:lnTo>
                    <a:pt x="1095133" y="0"/>
                  </a:lnTo>
                  <a:close/>
                </a:path>
                <a:path w="4009390" h="9525">
                  <a:moveTo>
                    <a:pt x="1152271" y="0"/>
                  </a:moveTo>
                  <a:lnTo>
                    <a:pt x="1142746" y="0"/>
                  </a:lnTo>
                  <a:lnTo>
                    <a:pt x="1142746" y="9525"/>
                  </a:lnTo>
                  <a:lnTo>
                    <a:pt x="1152271" y="9525"/>
                  </a:lnTo>
                  <a:lnTo>
                    <a:pt x="1152271" y="0"/>
                  </a:lnTo>
                  <a:close/>
                </a:path>
                <a:path w="4009390" h="9525">
                  <a:moveTo>
                    <a:pt x="1209408" y="0"/>
                  </a:moveTo>
                  <a:lnTo>
                    <a:pt x="1199883" y="0"/>
                  </a:lnTo>
                  <a:lnTo>
                    <a:pt x="1199883" y="9525"/>
                  </a:lnTo>
                  <a:lnTo>
                    <a:pt x="1209408" y="9525"/>
                  </a:lnTo>
                  <a:lnTo>
                    <a:pt x="1209408" y="0"/>
                  </a:lnTo>
                  <a:close/>
                </a:path>
                <a:path w="4009390" h="9525">
                  <a:moveTo>
                    <a:pt x="1266545" y="0"/>
                  </a:moveTo>
                  <a:lnTo>
                    <a:pt x="1257020" y="0"/>
                  </a:lnTo>
                  <a:lnTo>
                    <a:pt x="1257020" y="9525"/>
                  </a:lnTo>
                  <a:lnTo>
                    <a:pt x="1266545" y="9525"/>
                  </a:lnTo>
                  <a:lnTo>
                    <a:pt x="1266545" y="0"/>
                  </a:lnTo>
                  <a:close/>
                </a:path>
                <a:path w="4009390" h="9525">
                  <a:moveTo>
                    <a:pt x="1323682" y="0"/>
                  </a:moveTo>
                  <a:lnTo>
                    <a:pt x="1314157" y="0"/>
                  </a:lnTo>
                  <a:lnTo>
                    <a:pt x="1314157" y="9525"/>
                  </a:lnTo>
                  <a:lnTo>
                    <a:pt x="1323682" y="9525"/>
                  </a:lnTo>
                  <a:lnTo>
                    <a:pt x="1323682" y="0"/>
                  </a:lnTo>
                  <a:close/>
                </a:path>
                <a:path w="4009390" h="9525">
                  <a:moveTo>
                    <a:pt x="1380820" y="0"/>
                  </a:moveTo>
                  <a:lnTo>
                    <a:pt x="1371295" y="0"/>
                  </a:lnTo>
                  <a:lnTo>
                    <a:pt x="1371295" y="9525"/>
                  </a:lnTo>
                  <a:lnTo>
                    <a:pt x="1380820" y="9525"/>
                  </a:lnTo>
                  <a:lnTo>
                    <a:pt x="1380820" y="0"/>
                  </a:lnTo>
                  <a:close/>
                </a:path>
                <a:path w="4009390" h="9525">
                  <a:moveTo>
                    <a:pt x="1437957" y="0"/>
                  </a:moveTo>
                  <a:lnTo>
                    <a:pt x="1428432" y="0"/>
                  </a:lnTo>
                  <a:lnTo>
                    <a:pt x="1428432" y="9525"/>
                  </a:lnTo>
                  <a:lnTo>
                    <a:pt x="1437957" y="9525"/>
                  </a:lnTo>
                  <a:lnTo>
                    <a:pt x="1437957" y="0"/>
                  </a:lnTo>
                  <a:close/>
                </a:path>
                <a:path w="4009390" h="9525">
                  <a:moveTo>
                    <a:pt x="1495094" y="0"/>
                  </a:moveTo>
                  <a:lnTo>
                    <a:pt x="1485569" y="0"/>
                  </a:lnTo>
                  <a:lnTo>
                    <a:pt x="1485569" y="9525"/>
                  </a:lnTo>
                  <a:lnTo>
                    <a:pt x="1495094" y="9525"/>
                  </a:lnTo>
                  <a:lnTo>
                    <a:pt x="1495094" y="0"/>
                  </a:lnTo>
                  <a:close/>
                </a:path>
                <a:path w="4009390" h="9525">
                  <a:moveTo>
                    <a:pt x="1552232" y="0"/>
                  </a:moveTo>
                  <a:lnTo>
                    <a:pt x="1542719" y="0"/>
                  </a:lnTo>
                  <a:lnTo>
                    <a:pt x="1542719" y="9525"/>
                  </a:lnTo>
                  <a:lnTo>
                    <a:pt x="1552232" y="9525"/>
                  </a:lnTo>
                  <a:lnTo>
                    <a:pt x="1552232" y="0"/>
                  </a:lnTo>
                  <a:close/>
                </a:path>
                <a:path w="4009390" h="9525">
                  <a:moveTo>
                    <a:pt x="1609369" y="0"/>
                  </a:moveTo>
                  <a:lnTo>
                    <a:pt x="1599857" y="0"/>
                  </a:lnTo>
                  <a:lnTo>
                    <a:pt x="1599857" y="9525"/>
                  </a:lnTo>
                  <a:lnTo>
                    <a:pt x="1609369" y="9525"/>
                  </a:lnTo>
                  <a:lnTo>
                    <a:pt x="1609369" y="0"/>
                  </a:lnTo>
                  <a:close/>
                </a:path>
                <a:path w="4009390" h="9525">
                  <a:moveTo>
                    <a:pt x="1666506" y="0"/>
                  </a:moveTo>
                  <a:lnTo>
                    <a:pt x="1656994" y="0"/>
                  </a:lnTo>
                  <a:lnTo>
                    <a:pt x="1656994" y="9525"/>
                  </a:lnTo>
                  <a:lnTo>
                    <a:pt x="1666506" y="9525"/>
                  </a:lnTo>
                  <a:lnTo>
                    <a:pt x="1666506" y="0"/>
                  </a:lnTo>
                  <a:close/>
                </a:path>
                <a:path w="4009390" h="9525">
                  <a:moveTo>
                    <a:pt x="1723644" y="0"/>
                  </a:moveTo>
                  <a:lnTo>
                    <a:pt x="1714131" y="0"/>
                  </a:lnTo>
                  <a:lnTo>
                    <a:pt x="1714131" y="9525"/>
                  </a:lnTo>
                  <a:lnTo>
                    <a:pt x="1723644" y="9525"/>
                  </a:lnTo>
                  <a:lnTo>
                    <a:pt x="1723644" y="0"/>
                  </a:lnTo>
                  <a:close/>
                </a:path>
                <a:path w="4009390" h="9525">
                  <a:moveTo>
                    <a:pt x="1780781" y="0"/>
                  </a:moveTo>
                  <a:lnTo>
                    <a:pt x="1771269" y="0"/>
                  </a:lnTo>
                  <a:lnTo>
                    <a:pt x="1771269" y="9525"/>
                  </a:lnTo>
                  <a:lnTo>
                    <a:pt x="1780781" y="9525"/>
                  </a:lnTo>
                  <a:lnTo>
                    <a:pt x="1780781" y="0"/>
                  </a:lnTo>
                  <a:close/>
                </a:path>
                <a:path w="4009390" h="9525">
                  <a:moveTo>
                    <a:pt x="1837918" y="0"/>
                  </a:moveTo>
                  <a:lnTo>
                    <a:pt x="1828406" y="0"/>
                  </a:lnTo>
                  <a:lnTo>
                    <a:pt x="1828406" y="9525"/>
                  </a:lnTo>
                  <a:lnTo>
                    <a:pt x="1837918" y="9525"/>
                  </a:lnTo>
                  <a:lnTo>
                    <a:pt x="1837918" y="0"/>
                  </a:lnTo>
                  <a:close/>
                </a:path>
                <a:path w="4009390" h="9525">
                  <a:moveTo>
                    <a:pt x="1895055" y="0"/>
                  </a:moveTo>
                  <a:lnTo>
                    <a:pt x="1885543" y="0"/>
                  </a:lnTo>
                  <a:lnTo>
                    <a:pt x="1885543" y="9525"/>
                  </a:lnTo>
                  <a:lnTo>
                    <a:pt x="1895055" y="9525"/>
                  </a:lnTo>
                  <a:lnTo>
                    <a:pt x="1895055" y="0"/>
                  </a:lnTo>
                  <a:close/>
                </a:path>
                <a:path w="4009390" h="9525">
                  <a:moveTo>
                    <a:pt x="1952193" y="0"/>
                  </a:moveTo>
                  <a:lnTo>
                    <a:pt x="1942680" y="0"/>
                  </a:lnTo>
                  <a:lnTo>
                    <a:pt x="1942680" y="9525"/>
                  </a:lnTo>
                  <a:lnTo>
                    <a:pt x="1952193" y="9525"/>
                  </a:lnTo>
                  <a:lnTo>
                    <a:pt x="1952193" y="0"/>
                  </a:lnTo>
                  <a:close/>
                </a:path>
                <a:path w="4009390" h="9525">
                  <a:moveTo>
                    <a:pt x="2009330" y="0"/>
                  </a:moveTo>
                  <a:lnTo>
                    <a:pt x="1999818" y="0"/>
                  </a:lnTo>
                  <a:lnTo>
                    <a:pt x="1999818" y="9525"/>
                  </a:lnTo>
                  <a:lnTo>
                    <a:pt x="2009330" y="9525"/>
                  </a:lnTo>
                  <a:lnTo>
                    <a:pt x="2009330" y="0"/>
                  </a:lnTo>
                  <a:close/>
                </a:path>
                <a:path w="4009390" h="9525">
                  <a:moveTo>
                    <a:pt x="2066467" y="0"/>
                  </a:moveTo>
                  <a:lnTo>
                    <a:pt x="2056955" y="0"/>
                  </a:lnTo>
                  <a:lnTo>
                    <a:pt x="2056955" y="9525"/>
                  </a:lnTo>
                  <a:lnTo>
                    <a:pt x="2066467" y="9525"/>
                  </a:lnTo>
                  <a:lnTo>
                    <a:pt x="2066467" y="0"/>
                  </a:lnTo>
                  <a:close/>
                </a:path>
                <a:path w="4009390" h="9525">
                  <a:moveTo>
                    <a:pt x="2123605" y="0"/>
                  </a:moveTo>
                  <a:lnTo>
                    <a:pt x="2114092" y="0"/>
                  </a:lnTo>
                  <a:lnTo>
                    <a:pt x="2114092" y="9525"/>
                  </a:lnTo>
                  <a:lnTo>
                    <a:pt x="2123605" y="9525"/>
                  </a:lnTo>
                  <a:lnTo>
                    <a:pt x="2123605" y="0"/>
                  </a:lnTo>
                  <a:close/>
                </a:path>
                <a:path w="4009390" h="9525">
                  <a:moveTo>
                    <a:pt x="2180742" y="0"/>
                  </a:moveTo>
                  <a:lnTo>
                    <a:pt x="2171230" y="0"/>
                  </a:lnTo>
                  <a:lnTo>
                    <a:pt x="2171230" y="9525"/>
                  </a:lnTo>
                  <a:lnTo>
                    <a:pt x="2180742" y="9525"/>
                  </a:lnTo>
                  <a:lnTo>
                    <a:pt x="2180742" y="0"/>
                  </a:lnTo>
                  <a:close/>
                </a:path>
                <a:path w="4009390" h="9525">
                  <a:moveTo>
                    <a:pt x="2237892" y="0"/>
                  </a:moveTo>
                  <a:lnTo>
                    <a:pt x="2228367" y="0"/>
                  </a:lnTo>
                  <a:lnTo>
                    <a:pt x="2228367" y="9525"/>
                  </a:lnTo>
                  <a:lnTo>
                    <a:pt x="2237892" y="9525"/>
                  </a:lnTo>
                  <a:lnTo>
                    <a:pt x="2237892" y="0"/>
                  </a:lnTo>
                  <a:close/>
                </a:path>
                <a:path w="4009390" h="9525">
                  <a:moveTo>
                    <a:pt x="2295029" y="0"/>
                  </a:moveTo>
                  <a:lnTo>
                    <a:pt x="2285504" y="0"/>
                  </a:lnTo>
                  <a:lnTo>
                    <a:pt x="2285504" y="9525"/>
                  </a:lnTo>
                  <a:lnTo>
                    <a:pt x="2295029" y="9525"/>
                  </a:lnTo>
                  <a:lnTo>
                    <a:pt x="2295029" y="0"/>
                  </a:lnTo>
                  <a:close/>
                </a:path>
                <a:path w="4009390" h="9525">
                  <a:moveTo>
                    <a:pt x="2352167" y="0"/>
                  </a:moveTo>
                  <a:lnTo>
                    <a:pt x="2342642" y="0"/>
                  </a:lnTo>
                  <a:lnTo>
                    <a:pt x="2342642" y="9525"/>
                  </a:lnTo>
                  <a:lnTo>
                    <a:pt x="2352167" y="9525"/>
                  </a:lnTo>
                  <a:lnTo>
                    <a:pt x="2352167" y="0"/>
                  </a:lnTo>
                  <a:close/>
                </a:path>
                <a:path w="4009390" h="9525">
                  <a:moveTo>
                    <a:pt x="2409304" y="0"/>
                  </a:moveTo>
                  <a:lnTo>
                    <a:pt x="2399779" y="0"/>
                  </a:lnTo>
                  <a:lnTo>
                    <a:pt x="2399779" y="9525"/>
                  </a:lnTo>
                  <a:lnTo>
                    <a:pt x="2409304" y="9525"/>
                  </a:lnTo>
                  <a:lnTo>
                    <a:pt x="2409304" y="0"/>
                  </a:lnTo>
                  <a:close/>
                </a:path>
                <a:path w="4009390" h="9525">
                  <a:moveTo>
                    <a:pt x="2466441" y="0"/>
                  </a:moveTo>
                  <a:lnTo>
                    <a:pt x="2456916" y="0"/>
                  </a:lnTo>
                  <a:lnTo>
                    <a:pt x="2456916" y="9525"/>
                  </a:lnTo>
                  <a:lnTo>
                    <a:pt x="2466441" y="9525"/>
                  </a:lnTo>
                  <a:lnTo>
                    <a:pt x="2466441" y="0"/>
                  </a:lnTo>
                  <a:close/>
                </a:path>
                <a:path w="4009390" h="9525">
                  <a:moveTo>
                    <a:pt x="2523579" y="0"/>
                  </a:moveTo>
                  <a:lnTo>
                    <a:pt x="2514054" y="0"/>
                  </a:lnTo>
                  <a:lnTo>
                    <a:pt x="2514054" y="9525"/>
                  </a:lnTo>
                  <a:lnTo>
                    <a:pt x="2523579" y="9525"/>
                  </a:lnTo>
                  <a:lnTo>
                    <a:pt x="2523579" y="0"/>
                  </a:lnTo>
                  <a:close/>
                </a:path>
                <a:path w="4009390" h="9525">
                  <a:moveTo>
                    <a:pt x="2580716" y="0"/>
                  </a:moveTo>
                  <a:lnTo>
                    <a:pt x="2571191" y="0"/>
                  </a:lnTo>
                  <a:lnTo>
                    <a:pt x="2571191" y="9525"/>
                  </a:lnTo>
                  <a:lnTo>
                    <a:pt x="2580716" y="9525"/>
                  </a:lnTo>
                  <a:lnTo>
                    <a:pt x="2580716" y="0"/>
                  </a:lnTo>
                  <a:close/>
                </a:path>
                <a:path w="4009390" h="9525">
                  <a:moveTo>
                    <a:pt x="2637853" y="0"/>
                  </a:moveTo>
                  <a:lnTo>
                    <a:pt x="2628328" y="0"/>
                  </a:lnTo>
                  <a:lnTo>
                    <a:pt x="2628328" y="9525"/>
                  </a:lnTo>
                  <a:lnTo>
                    <a:pt x="2637853" y="9525"/>
                  </a:lnTo>
                  <a:lnTo>
                    <a:pt x="2637853" y="0"/>
                  </a:lnTo>
                  <a:close/>
                </a:path>
                <a:path w="4009390" h="9525">
                  <a:moveTo>
                    <a:pt x="2694990" y="0"/>
                  </a:moveTo>
                  <a:lnTo>
                    <a:pt x="2685465" y="0"/>
                  </a:lnTo>
                  <a:lnTo>
                    <a:pt x="2685465" y="9525"/>
                  </a:lnTo>
                  <a:lnTo>
                    <a:pt x="2694990" y="9525"/>
                  </a:lnTo>
                  <a:lnTo>
                    <a:pt x="2694990" y="0"/>
                  </a:lnTo>
                  <a:close/>
                </a:path>
                <a:path w="4009390" h="9525">
                  <a:moveTo>
                    <a:pt x="2752128" y="0"/>
                  </a:moveTo>
                  <a:lnTo>
                    <a:pt x="2742603" y="0"/>
                  </a:lnTo>
                  <a:lnTo>
                    <a:pt x="2742603" y="9525"/>
                  </a:lnTo>
                  <a:lnTo>
                    <a:pt x="2752128" y="9525"/>
                  </a:lnTo>
                  <a:lnTo>
                    <a:pt x="2752128" y="0"/>
                  </a:lnTo>
                  <a:close/>
                </a:path>
                <a:path w="4009390" h="9525">
                  <a:moveTo>
                    <a:pt x="2809265" y="0"/>
                  </a:moveTo>
                  <a:lnTo>
                    <a:pt x="2799740" y="0"/>
                  </a:lnTo>
                  <a:lnTo>
                    <a:pt x="2799740" y="9525"/>
                  </a:lnTo>
                  <a:lnTo>
                    <a:pt x="2809265" y="9525"/>
                  </a:lnTo>
                  <a:lnTo>
                    <a:pt x="2809265" y="0"/>
                  </a:lnTo>
                  <a:close/>
                </a:path>
                <a:path w="4009390" h="9525">
                  <a:moveTo>
                    <a:pt x="2866402" y="0"/>
                  </a:moveTo>
                  <a:lnTo>
                    <a:pt x="2856877" y="0"/>
                  </a:lnTo>
                  <a:lnTo>
                    <a:pt x="2856877" y="9525"/>
                  </a:lnTo>
                  <a:lnTo>
                    <a:pt x="2866402" y="9525"/>
                  </a:lnTo>
                  <a:lnTo>
                    <a:pt x="2866402" y="0"/>
                  </a:lnTo>
                  <a:close/>
                </a:path>
                <a:path w="4009390" h="9525">
                  <a:moveTo>
                    <a:pt x="2923540" y="0"/>
                  </a:moveTo>
                  <a:lnTo>
                    <a:pt x="2914015" y="0"/>
                  </a:lnTo>
                  <a:lnTo>
                    <a:pt x="2914015" y="9525"/>
                  </a:lnTo>
                  <a:lnTo>
                    <a:pt x="2923540" y="9525"/>
                  </a:lnTo>
                  <a:lnTo>
                    <a:pt x="2923540" y="0"/>
                  </a:lnTo>
                  <a:close/>
                </a:path>
                <a:path w="4009390" h="9525">
                  <a:moveTo>
                    <a:pt x="2980677" y="0"/>
                  </a:moveTo>
                  <a:lnTo>
                    <a:pt x="2971152" y="0"/>
                  </a:lnTo>
                  <a:lnTo>
                    <a:pt x="2971152" y="9525"/>
                  </a:lnTo>
                  <a:lnTo>
                    <a:pt x="2980677" y="9525"/>
                  </a:lnTo>
                  <a:lnTo>
                    <a:pt x="2980677" y="0"/>
                  </a:lnTo>
                  <a:close/>
                </a:path>
                <a:path w="4009390" h="9525">
                  <a:moveTo>
                    <a:pt x="3037814" y="0"/>
                  </a:moveTo>
                  <a:lnTo>
                    <a:pt x="3028289" y="0"/>
                  </a:lnTo>
                  <a:lnTo>
                    <a:pt x="3028289" y="9525"/>
                  </a:lnTo>
                  <a:lnTo>
                    <a:pt x="3037814" y="9525"/>
                  </a:lnTo>
                  <a:lnTo>
                    <a:pt x="3037814" y="0"/>
                  </a:lnTo>
                  <a:close/>
                </a:path>
                <a:path w="4009390" h="9525">
                  <a:moveTo>
                    <a:pt x="3094952" y="0"/>
                  </a:moveTo>
                  <a:lnTo>
                    <a:pt x="3085427" y="0"/>
                  </a:lnTo>
                  <a:lnTo>
                    <a:pt x="3085427" y="9525"/>
                  </a:lnTo>
                  <a:lnTo>
                    <a:pt x="3094952" y="9525"/>
                  </a:lnTo>
                  <a:lnTo>
                    <a:pt x="3094952" y="0"/>
                  </a:lnTo>
                  <a:close/>
                </a:path>
                <a:path w="4009390" h="9525">
                  <a:moveTo>
                    <a:pt x="3152089" y="0"/>
                  </a:moveTo>
                  <a:lnTo>
                    <a:pt x="3142564" y="0"/>
                  </a:lnTo>
                  <a:lnTo>
                    <a:pt x="3142564" y="9525"/>
                  </a:lnTo>
                  <a:lnTo>
                    <a:pt x="3152089" y="9525"/>
                  </a:lnTo>
                  <a:lnTo>
                    <a:pt x="3152089" y="0"/>
                  </a:lnTo>
                  <a:close/>
                </a:path>
                <a:path w="4009390" h="9525">
                  <a:moveTo>
                    <a:pt x="3209226" y="0"/>
                  </a:moveTo>
                  <a:lnTo>
                    <a:pt x="3199701" y="0"/>
                  </a:lnTo>
                  <a:lnTo>
                    <a:pt x="3199701" y="9525"/>
                  </a:lnTo>
                  <a:lnTo>
                    <a:pt x="3209226" y="9525"/>
                  </a:lnTo>
                  <a:lnTo>
                    <a:pt x="3209226" y="0"/>
                  </a:lnTo>
                  <a:close/>
                </a:path>
                <a:path w="4009390" h="9525">
                  <a:moveTo>
                    <a:pt x="3266363" y="0"/>
                  </a:moveTo>
                  <a:lnTo>
                    <a:pt x="3256838" y="0"/>
                  </a:lnTo>
                  <a:lnTo>
                    <a:pt x="3256838" y="9525"/>
                  </a:lnTo>
                  <a:lnTo>
                    <a:pt x="3266363" y="9525"/>
                  </a:lnTo>
                  <a:lnTo>
                    <a:pt x="3266363" y="0"/>
                  </a:lnTo>
                  <a:close/>
                </a:path>
                <a:path w="4009390" h="9525">
                  <a:moveTo>
                    <a:pt x="3323501" y="0"/>
                  </a:moveTo>
                  <a:lnTo>
                    <a:pt x="3313976" y="0"/>
                  </a:lnTo>
                  <a:lnTo>
                    <a:pt x="3313976" y="9525"/>
                  </a:lnTo>
                  <a:lnTo>
                    <a:pt x="3323501" y="9525"/>
                  </a:lnTo>
                  <a:lnTo>
                    <a:pt x="3323501" y="0"/>
                  </a:lnTo>
                  <a:close/>
                </a:path>
                <a:path w="4009390" h="9525">
                  <a:moveTo>
                    <a:pt x="3380638" y="0"/>
                  </a:moveTo>
                  <a:lnTo>
                    <a:pt x="3371113" y="0"/>
                  </a:lnTo>
                  <a:lnTo>
                    <a:pt x="3371113" y="9525"/>
                  </a:lnTo>
                  <a:lnTo>
                    <a:pt x="3380638" y="9525"/>
                  </a:lnTo>
                  <a:lnTo>
                    <a:pt x="3380638" y="0"/>
                  </a:lnTo>
                  <a:close/>
                </a:path>
                <a:path w="4009390" h="9525">
                  <a:moveTo>
                    <a:pt x="3437775" y="0"/>
                  </a:moveTo>
                  <a:lnTo>
                    <a:pt x="3428250" y="0"/>
                  </a:lnTo>
                  <a:lnTo>
                    <a:pt x="3428250" y="9525"/>
                  </a:lnTo>
                  <a:lnTo>
                    <a:pt x="3437775" y="9525"/>
                  </a:lnTo>
                  <a:lnTo>
                    <a:pt x="3437775" y="0"/>
                  </a:lnTo>
                  <a:close/>
                </a:path>
                <a:path w="4009390" h="9525">
                  <a:moveTo>
                    <a:pt x="3494913" y="0"/>
                  </a:moveTo>
                  <a:lnTo>
                    <a:pt x="3485388" y="0"/>
                  </a:lnTo>
                  <a:lnTo>
                    <a:pt x="3485388" y="9525"/>
                  </a:lnTo>
                  <a:lnTo>
                    <a:pt x="3494913" y="9525"/>
                  </a:lnTo>
                  <a:lnTo>
                    <a:pt x="3494913" y="0"/>
                  </a:lnTo>
                  <a:close/>
                </a:path>
                <a:path w="4009390" h="9525">
                  <a:moveTo>
                    <a:pt x="3552050" y="0"/>
                  </a:moveTo>
                  <a:lnTo>
                    <a:pt x="3542525" y="0"/>
                  </a:lnTo>
                  <a:lnTo>
                    <a:pt x="3542525" y="9525"/>
                  </a:lnTo>
                  <a:lnTo>
                    <a:pt x="3552050" y="9525"/>
                  </a:lnTo>
                  <a:lnTo>
                    <a:pt x="3552050" y="0"/>
                  </a:lnTo>
                  <a:close/>
                </a:path>
                <a:path w="4009390" h="9525">
                  <a:moveTo>
                    <a:pt x="3609187" y="0"/>
                  </a:moveTo>
                  <a:lnTo>
                    <a:pt x="3599662" y="0"/>
                  </a:lnTo>
                  <a:lnTo>
                    <a:pt x="3599662" y="9525"/>
                  </a:lnTo>
                  <a:lnTo>
                    <a:pt x="3609187" y="9525"/>
                  </a:lnTo>
                  <a:lnTo>
                    <a:pt x="3609187" y="0"/>
                  </a:lnTo>
                  <a:close/>
                </a:path>
                <a:path w="4009390" h="9525">
                  <a:moveTo>
                    <a:pt x="3666325" y="0"/>
                  </a:moveTo>
                  <a:lnTo>
                    <a:pt x="3656800" y="0"/>
                  </a:lnTo>
                  <a:lnTo>
                    <a:pt x="3656800" y="9525"/>
                  </a:lnTo>
                  <a:lnTo>
                    <a:pt x="3666325" y="9525"/>
                  </a:lnTo>
                  <a:lnTo>
                    <a:pt x="3666325" y="0"/>
                  </a:lnTo>
                  <a:close/>
                </a:path>
                <a:path w="4009390" h="9525">
                  <a:moveTo>
                    <a:pt x="3723462" y="0"/>
                  </a:moveTo>
                  <a:lnTo>
                    <a:pt x="3713937" y="0"/>
                  </a:lnTo>
                  <a:lnTo>
                    <a:pt x="3713937" y="9525"/>
                  </a:lnTo>
                  <a:lnTo>
                    <a:pt x="3723462" y="9525"/>
                  </a:lnTo>
                  <a:lnTo>
                    <a:pt x="3723462" y="0"/>
                  </a:lnTo>
                  <a:close/>
                </a:path>
                <a:path w="4009390" h="9525">
                  <a:moveTo>
                    <a:pt x="3780599" y="0"/>
                  </a:moveTo>
                  <a:lnTo>
                    <a:pt x="3771074" y="0"/>
                  </a:lnTo>
                  <a:lnTo>
                    <a:pt x="3771074" y="9525"/>
                  </a:lnTo>
                  <a:lnTo>
                    <a:pt x="3780599" y="9525"/>
                  </a:lnTo>
                  <a:lnTo>
                    <a:pt x="3780599" y="0"/>
                  </a:lnTo>
                  <a:close/>
                </a:path>
                <a:path w="4009390" h="9525">
                  <a:moveTo>
                    <a:pt x="3837736" y="0"/>
                  </a:moveTo>
                  <a:lnTo>
                    <a:pt x="3828211" y="0"/>
                  </a:lnTo>
                  <a:lnTo>
                    <a:pt x="3828211" y="9525"/>
                  </a:lnTo>
                  <a:lnTo>
                    <a:pt x="3837736" y="9525"/>
                  </a:lnTo>
                  <a:lnTo>
                    <a:pt x="3837736" y="0"/>
                  </a:lnTo>
                  <a:close/>
                </a:path>
                <a:path w="4009390" h="9525">
                  <a:moveTo>
                    <a:pt x="3894874" y="0"/>
                  </a:moveTo>
                  <a:lnTo>
                    <a:pt x="3885349" y="0"/>
                  </a:lnTo>
                  <a:lnTo>
                    <a:pt x="3885349" y="9525"/>
                  </a:lnTo>
                  <a:lnTo>
                    <a:pt x="3894874" y="9525"/>
                  </a:lnTo>
                  <a:lnTo>
                    <a:pt x="3894874" y="0"/>
                  </a:lnTo>
                  <a:close/>
                </a:path>
                <a:path w="4009390" h="9525">
                  <a:moveTo>
                    <a:pt x="3952011" y="0"/>
                  </a:moveTo>
                  <a:lnTo>
                    <a:pt x="3942486" y="0"/>
                  </a:lnTo>
                  <a:lnTo>
                    <a:pt x="3942486" y="9525"/>
                  </a:lnTo>
                  <a:lnTo>
                    <a:pt x="3952011" y="9525"/>
                  </a:lnTo>
                  <a:lnTo>
                    <a:pt x="3952011" y="0"/>
                  </a:lnTo>
                  <a:close/>
                </a:path>
                <a:path w="4009390" h="9525">
                  <a:moveTo>
                    <a:pt x="4009148" y="0"/>
                  </a:moveTo>
                  <a:lnTo>
                    <a:pt x="3999623" y="0"/>
                  </a:lnTo>
                  <a:lnTo>
                    <a:pt x="3999623" y="9525"/>
                  </a:lnTo>
                  <a:lnTo>
                    <a:pt x="4009148" y="9525"/>
                  </a:lnTo>
                  <a:lnTo>
                    <a:pt x="400914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73607" y="789152"/>
              <a:ext cx="8694420" cy="641350"/>
            </a:xfrm>
            <a:custGeom>
              <a:avLst/>
              <a:gdLst/>
              <a:ahLst/>
              <a:cxnLst/>
              <a:rect l="l" t="t" r="r" b="b"/>
              <a:pathLst>
                <a:path w="8694420" h="64135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8694420" h="641350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8694420" h="641350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8694420" h="641350">
                  <a:moveTo>
                    <a:pt x="180936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36" y="9525"/>
                  </a:lnTo>
                  <a:lnTo>
                    <a:pt x="180936" y="0"/>
                  </a:lnTo>
                  <a:close/>
                </a:path>
                <a:path w="8694420" h="641350">
                  <a:moveTo>
                    <a:pt x="238074" y="0"/>
                  </a:moveTo>
                  <a:lnTo>
                    <a:pt x="228549" y="0"/>
                  </a:lnTo>
                  <a:lnTo>
                    <a:pt x="228549" y="9525"/>
                  </a:lnTo>
                  <a:lnTo>
                    <a:pt x="238074" y="9525"/>
                  </a:lnTo>
                  <a:lnTo>
                    <a:pt x="238074" y="0"/>
                  </a:lnTo>
                  <a:close/>
                </a:path>
                <a:path w="8694420" h="641350">
                  <a:moveTo>
                    <a:pt x="295211" y="0"/>
                  </a:moveTo>
                  <a:lnTo>
                    <a:pt x="285686" y="0"/>
                  </a:lnTo>
                  <a:lnTo>
                    <a:pt x="285686" y="9525"/>
                  </a:lnTo>
                  <a:lnTo>
                    <a:pt x="295211" y="9525"/>
                  </a:lnTo>
                  <a:lnTo>
                    <a:pt x="295211" y="0"/>
                  </a:lnTo>
                  <a:close/>
                </a:path>
                <a:path w="8694420" h="641350">
                  <a:moveTo>
                    <a:pt x="352348" y="0"/>
                  </a:moveTo>
                  <a:lnTo>
                    <a:pt x="342823" y="0"/>
                  </a:lnTo>
                  <a:lnTo>
                    <a:pt x="342823" y="9525"/>
                  </a:lnTo>
                  <a:lnTo>
                    <a:pt x="352348" y="9525"/>
                  </a:lnTo>
                  <a:lnTo>
                    <a:pt x="352348" y="0"/>
                  </a:lnTo>
                  <a:close/>
                </a:path>
                <a:path w="8694420" h="641350">
                  <a:moveTo>
                    <a:pt x="409486" y="0"/>
                  </a:moveTo>
                  <a:lnTo>
                    <a:pt x="399961" y="0"/>
                  </a:lnTo>
                  <a:lnTo>
                    <a:pt x="399961" y="9525"/>
                  </a:lnTo>
                  <a:lnTo>
                    <a:pt x="409486" y="9525"/>
                  </a:lnTo>
                  <a:lnTo>
                    <a:pt x="409486" y="0"/>
                  </a:lnTo>
                  <a:close/>
                </a:path>
                <a:path w="8694420" h="641350">
                  <a:moveTo>
                    <a:pt x="466623" y="0"/>
                  </a:moveTo>
                  <a:lnTo>
                    <a:pt x="457098" y="0"/>
                  </a:lnTo>
                  <a:lnTo>
                    <a:pt x="457098" y="9525"/>
                  </a:lnTo>
                  <a:lnTo>
                    <a:pt x="466623" y="9525"/>
                  </a:lnTo>
                  <a:lnTo>
                    <a:pt x="466623" y="0"/>
                  </a:lnTo>
                  <a:close/>
                </a:path>
                <a:path w="8694420" h="641350">
                  <a:moveTo>
                    <a:pt x="523760" y="0"/>
                  </a:moveTo>
                  <a:lnTo>
                    <a:pt x="514235" y="0"/>
                  </a:lnTo>
                  <a:lnTo>
                    <a:pt x="514235" y="9525"/>
                  </a:lnTo>
                  <a:lnTo>
                    <a:pt x="523760" y="9525"/>
                  </a:lnTo>
                  <a:lnTo>
                    <a:pt x="523760" y="0"/>
                  </a:lnTo>
                  <a:close/>
                </a:path>
                <a:path w="8694420" h="641350">
                  <a:moveTo>
                    <a:pt x="580898" y="0"/>
                  </a:moveTo>
                  <a:lnTo>
                    <a:pt x="571373" y="0"/>
                  </a:lnTo>
                  <a:lnTo>
                    <a:pt x="571373" y="9525"/>
                  </a:lnTo>
                  <a:lnTo>
                    <a:pt x="580898" y="9525"/>
                  </a:lnTo>
                  <a:lnTo>
                    <a:pt x="580898" y="0"/>
                  </a:lnTo>
                  <a:close/>
                </a:path>
                <a:path w="8694420" h="641350">
                  <a:moveTo>
                    <a:pt x="638035" y="0"/>
                  </a:moveTo>
                  <a:lnTo>
                    <a:pt x="628510" y="0"/>
                  </a:lnTo>
                  <a:lnTo>
                    <a:pt x="628510" y="9525"/>
                  </a:lnTo>
                  <a:lnTo>
                    <a:pt x="638035" y="9525"/>
                  </a:lnTo>
                  <a:lnTo>
                    <a:pt x="638035" y="0"/>
                  </a:lnTo>
                  <a:close/>
                </a:path>
                <a:path w="8694420" h="641350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8694420" h="641350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8694420" h="641350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8694420" h="641350">
                  <a:moveTo>
                    <a:pt x="866584" y="0"/>
                  </a:moveTo>
                  <a:lnTo>
                    <a:pt x="857059" y="0"/>
                  </a:lnTo>
                  <a:lnTo>
                    <a:pt x="857059" y="9525"/>
                  </a:lnTo>
                  <a:lnTo>
                    <a:pt x="866584" y="9525"/>
                  </a:lnTo>
                  <a:lnTo>
                    <a:pt x="866584" y="0"/>
                  </a:lnTo>
                  <a:close/>
                </a:path>
                <a:path w="8694420" h="641350">
                  <a:moveTo>
                    <a:pt x="923721" y="0"/>
                  </a:moveTo>
                  <a:lnTo>
                    <a:pt x="914196" y="0"/>
                  </a:lnTo>
                  <a:lnTo>
                    <a:pt x="914196" y="9525"/>
                  </a:lnTo>
                  <a:lnTo>
                    <a:pt x="923721" y="9525"/>
                  </a:lnTo>
                  <a:lnTo>
                    <a:pt x="923721" y="0"/>
                  </a:lnTo>
                  <a:close/>
                </a:path>
                <a:path w="8694420" h="641350">
                  <a:moveTo>
                    <a:pt x="980859" y="0"/>
                  </a:moveTo>
                  <a:lnTo>
                    <a:pt x="971334" y="0"/>
                  </a:lnTo>
                  <a:lnTo>
                    <a:pt x="971334" y="9525"/>
                  </a:lnTo>
                  <a:lnTo>
                    <a:pt x="980859" y="9525"/>
                  </a:lnTo>
                  <a:lnTo>
                    <a:pt x="980859" y="0"/>
                  </a:lnTo>
                  <a:close/>
                </a:path>
                <a:path w="8694420" h="641350">
                  <a:moveTo>
                    <a:pt x="1037996" y="0"/>
                  </a:moveTo>
                  <a:lnTo>
                    <a:pt x="1028471" y="0"/>
                  </a:lnTo>
                  <a:lnTo>
                    <a:pt x="1028471" y="9525"/>
                  </a:lnTo>
                  <a:lnTo>
                    <a:pt x="1037996" y="9525"/>
                  </a:lnTo>
                  <a:lnTo>
                    <a:pt x="1037996" y="0"/>
                  </a:lnTo>
                  <a:close/>
                </a:path>
                <a:path w="8694420" h="641350">
                  <a:moveTo>
                    <a:pt x="1095133" y="0"/>
                  </a:moveTo>
                  <a:lnTo>
                    <a:pt x="1085608" y="0"/>
                  </a:lnTo>
                  <a:lnTo>
                    <a:pt x="1085608" y="9525"/>
                  </a:lnTo>
                  <a:lnTo>
                    <a:pt x="1095133" y="9525"/>
                  </a:lnTo>
                  <a:lnTo>
                    <a:pt x="1095133" y="0"/>
                  </a:lnTo>
                  <a:close/>
                </a:path>
                <a:path w="8694420" h="641350">
                  <a:moveTo>
                    <a:pt x="1152271" y="0"/>
                  </a:moveTo>
                  <a:lnTo>
                    <a:pt x="1142746" y="0"/>
                  </a:lnTo>
                  <a:lnTo>
                    <a:pt x="1142746" y="9525"/>
                  </a:lnTo>
                  <a:lnTo>
                    <a:pt x="1152271" y="9525"/>
                  </a:lnTo>
                  <a:lnTo>
                    <a:pt x="1152271" y="0"/>
                  </a:lnTo>
                  <a:close/>
                </a:path>
                <a:path w="8694420" h="641350">
                  <a:moveTo>
                    <a:pt x="1209408" y="0"/>
                  </a:moveTo>
                  <a:lnTo>
                    <a:pt x="1199883" y="0"/>
                  </a:lnTo>
                  <a:lnTo>
                    <a:pt x="1199883" y="9525"/>
                  </a:lnTo>
                  <a:lnTo>
                    <a:pt x="1209408" y="9525"/>
                  </a:lnTo>
                  <a:lnTo>
                    <a:pt x="1209408" y="0"/>
                  </a:lnTo>
                  <a:close/>
                </a:path>
                <a:path w="8694420" h="641350">
                  <a:moveTo>
                    <a:pt x="1266545" y="0"/>
                  </a:moveTo>
                  <a:lnTo>
                    <a:pt x="1257020" y="0"/>
                  </a:lnTo>
                  <a:lnTo>
                    <a:pt x="1257020" y="9525"/>
                  </a:lnTo>
                  <a:lnTo>
                    <a:pt x="1266545" y="9525"/>
                  </a:lnTo>
                  <a:lnTo>
                    <a:pt x="1266545" y="0"/>
                  </a:lnTo>
                  <a:close/>
                </a:path>
                <a:path w="8694420" h="641350">
                  <a:moveTo>
                    <a:pt x="1323682" y="0"/>
                  </a:moveTo>
                  <a:lnTo>
                    <a:pt x="1314157" y="0"/>
                  </a:lnTo>
                  <a:lnTo>
                    <a:pt x="1314157" y="9525"/>
                  </a:lnTo>
                  <a:lnTo>
                    <a:pt x="1323682" y="9525"/>
                  </a:lnTo>
                  <a:lnTo>
                    <a:pt x="1323682" y="0"/>
                  </a:lnTo>
                  <a:close/>
                </a:path>
                <a:path w="8694420" h="641350">
                  <a:moveTo>
                    <a:pt x="1380820" y="0"/>
                  </a:moveTo>
                  <a:lnTo>
                    <a:pt x="1371295" y="0"/>
                  </a:lnTo>
                  <a:lnTo>
                    <a:pt x="1371295" y="9525"/>
                  </a:lnTo>
                  <a:lnTo>
                    <a:pt x="1380820" y="9525"/>
                  </a:lnTo>
                  <a:lnTo>
                    <a:pt x="1380820" y="0"/>
                  </a:lnTo>
                  <a:close/>
                </a:path>
                <a:path w="8694420" h="641350">
                  <a:moveTo>
                    <a:pt x="1437957" y="0"/>
                  </a:moveTo>
                  <a:lnTo>
                    <a:pt x="1428432" y="0"/>
                  </a:lnTo>
                  <a:lnTo>
                    <a:pt x="1428432" y="9525"/>
                  </a:lnTo>
                  <a:lnTo>
                    <a:pt x="1437957" y="9525"/>
                  </a:lnTo>
                  <a:lnTo>
                    <a:pt x="1437957" y="0"/>
                  </a:lnTo>
                  <a:close/>
                </a:path>
                <a:path w="8694420" h="641350">
                  <a:moveTo>
                    <a:pt x="1495094" y="0"/>
                  </a:moveTo>
                  <a:lnTo>
                    <a:pt x="1485569" y="0"/>
                  </a:lnTo>
                  <a:lnTo>
                    <a:pt x="1485569" y="9525"/>
                  </a:lnTo>
                  <a:lnTo>
                    <a:pt x="1495094" y="9525"/>
                  </a:lnTo>
                  <a:lnTo>
                    <a:pt x="1495094" y="0"/>
                  </a:lnTo>
                  <a:close/>
                </a:path>
                <a:path w="8694420" h="641350">
                  <a:moveTo>
                    <a:pt x="1552232" y="0"/>
                  </a:moveTo>
                  <a:lnTo>
                    <a:pt x="1542707" y="0"/>
                  </a:lnTo>
                  <a:lnTo>
                    <a:pt x="1542707" y="9525"/>
                  </a:lnTo>
                  <a:lnTo>
                    <a:pt x="1552232" y="9525"/>
                  </a:lnTo>
                  <a:lnTo>
                    <a:pt x="1552232" y="0"/>
                  </a:lnTo>
                  <a:close/>
                </a:path>
                <a:path w="8694420" h="641350">
                  <a:moveTo>
                    <a:pt x="1609369" y="0"/>
                  </a:moveTo>
                  <a:lnTo>
                    <a:pt x="1599844" y="0"/>
                  </a:lnTo>
                  <a:lnTo>
                    <a:pt x="1599844" y="9525"/>
                  </a:lnTo>
                  <a:lnTo>
                    <a:pt x="1609369" y="9525"/>
                  </a:lnTo>
                  <a:lnTo>
                    <a:pt x="1609369" y="0"/>
                  </a:lnTo>
                  <a:close/>
                </a:path>
                <a:path w="8694420" h="641350">
                  <a:moveTo>
                    <a:pt x="1666506" y="0"/>
                  </a:moveTo>
                  <a:lnTo>
                    <a:pt x="1656981" y="0"/>
                  </a:lnTo>
                  <a:lnTo>
                    <a:pt x="1656981" y="9525"/>
                  </a:lnTo>
                  <a:lnTo>
                    <a:pt x="1666506" y="9525"/>
                  </a:lnTo>
                  <a:lnTo>
                    <a:pt x="1666506" y="0"/>
                  </a:lnTo>
                  <a:close/>
                </a:path>
                <a:path w="8694420" h="641350">
                  <a:moveTo>
                    <a:pt x="1723644" y="0"/>
                  </a:moveTo>
                  <a:lnTo>
                    <a:pt x="1714119" y="0"/>
                  </a:lnTo>
                  <a:lnTo>
                    <a:pt x="1714119" y="9525"/>
                  </a:lnTo>
                  <a:lnTo>
                    <a:pt x="1723644" y="9525"/>
                  </a:lnTo>
                  <a:lnTo>
                    <a:pt x="1723644" y="0"/>
                  </a:lnTo>
                  <a:close/>
                </a:path>
                <a:path w="8694420" h="641350">
                  <a:moveTo>
                    <a:pt x="1780781" y="0"/>
                  </a:moveTo>
                  <a:lnTo>
                    <a:pt x="1771256" y="0"/>
                  </a:lnTo>
                  <a:lnTo>
                    <a:pt x="1771256" y="9525"/>
                  </a:lnTo>
                  <a:lnTo>
                    <a:pt x="1780781" y="9525"/>
                  </a:lnTo>
                  <a:lnTo>
                    <a:pt x="1780781" y="0"/>
                  </a:lnTo>
                  <a:close/>
                </a:path>
                <a:path w="8694420" h="641350">
                  <a:moveTo>
                    <a:pt x="1837918" y="0"/>
                  </a:moveTo>
                  <a:lnTo>
                    <a:pt x="1828393" y="0"/>
                  </a:lnTo>
                  <a:lnTo>
                    <a:pt x="1828393" y="9525"/>
                  </a:lnTo>
                  <a:lnTo>
                    <a:pt x="1837918" y="9525"/>
                  </a:lnTo>
                  <a:lnTo>
                    <a:pt x="1837918" y="0"/>
                  </a:lnTo>
                  <a:close/>
                </a:path>
                <a:path w="8694420" h="641350">
                  <a:moveTo>
                    <a:pt x="1895055" y="0"/>
                  </a:moveTo>
                  <a:lnTo>
                    <a:pt x="1885543" y="0"/>
                  </a:lnTo>
                  <a:lnTo>
                    <a:pt x="1885543" y="9525"/>
                  </a:lnTo>
                  <a:lnTo>
                    <a:pt x="1895055" y="9525"/>
                  </a:lnTo>
                  <a:lnTo>
                    <a:pt x="1895055" y="0"/>
                  </a:lnTo>
                  <a:close/>
                </a:path>
                <a:path w="8694420" h="641350">
                  <a:moveTo>
                    <a:pt x="1952193" y="0"/>
                  </a:moveTo>
                  <a:lnTo>
                    <a:pt x="1942680" y="0"/>
                  </a:lnTo>
                  <a:lnTo>
                    <a:pt x="1942680" y="9525"/>
                  </a:lnTo>
                  <a:lnTo>
                    <a:pt x="1952193" y="9525"/>
                  </a:lnTo>
                  <a:lnTo>
                    <a:pt x="1952193" y="0"/>
                  </a:lnTo>
                  <a:close/>
                </a:path>
                <a:path w="8694420" h="641350">
                  <a:moveTo>
                    <a:pt x="2009330" y="0"/>
                  </a:moveTo>
                  <a:lnTo>
                    <a:pt x="1999818" y="0"/>
                  </a:lnTo>
                  <a:lnTo>
                    <a:pt x="1999818" y="9525"/>
                  </a:lnTo>
                  <a:lnTo>
                    <a:pt x="2009330" y="9525"/>
                  </a:lnTo>
                  <a:lnTo>
                    <a:pt x="2009330" y="0"/>
                  </a:lnTo>
                  <a:close/>
                </a:path>
                <a:path w="8694420" h="641350">
                  <a:moveTo>
                    <a:pt x="2066467" y="0"/>
                  </a:moveTo>
                  <a:lnTo>
                    <a:pt x="2056955" y="0"/>
                  </a:lnTo>
                  <a:lnTo>
                    <a:pt x="2056955" y="9525"/>
                  </a:lnTo>
                  <a:lnTo>
                    <a:pt x="2066467" y="9525"/>
                  </a:lnTo>
                  <a:lnTo>
                    <a:pt x="2066467" y="0"/>
                  </a:lnTo>
                  <a:close/>
                </a:path>
                <a:path w="8694420" h="641350">
                  <a:moveTo>
                    <a:pt x="2123605" y="0"/>
                  </a:moveTo>
                  <a:lnTo>
                    <a:pt x="2114092" y="0"/>
                  </a:lnTo>
                  <a:lnTo>
                    <a:pt x="2114092" y="9525"/>
                  </a:lnTo>
                  <a:lnTo>
                    <a:pt x="2123605" y="9525"/>
                  </a:lnTo>
                  <a:lnTo>
                    <a:pt x="2123605" y="0"/>
                  </a:lnTo>
                  <a:close/>
                </a:path>
                <a:path w="8694420" h="641350">
                  <a:moveTo>
                    <a:pt x="2180742" y="0"/>
                  </a:moveTo>
                  <a:lnTo>
                    <a:pt x="2171230" y="0"/>
                  </a:lnTo>
                  <a:lnTo>
                    <a:pt x="2171230" y="9525"/>
                  </a:lnTo>
                  <a:lnTo>
                    <a:pt x="2180742" y="9525"/>
                  </a:lnTo>
                  <a:lnTo>
                    <a:pt x="2180742" y="0"/>
                  </a:lnTo>
                  <a:close/>
                </a:path>
                <a:path w="8694420" h="641350">
                  <a:moveTo>
                    <a:pt x="2237879" y="0"/>
                  </a:moveTo>
                  <a:lnTo>
                    <a:pt x="2228367" y="0"/>
                  </a:lnTo>
                  <a:lnTo>
                    <a:pt x="2228367" y="9525"/>
                  </a:lnTo>
                  <a:lnTo>
                    <a:pt x="2237879" y="9525"/>
                  </a:lnTo>
                  <a:lnTo>
                    <a:pt x="2237879" y="0"/>
                  </a:lnTo>
                  <a:close/>
                </a:path>
                <a:path w="8694420" h="641350">
                  <a:moveTo>
                    <a:pt x="2295017" y="0"/>
                  </a:moveTo>
                  <a:lnTo>
                    <a:pt x="2285504" y="0"/>
                  </a:lnTo>
                  <a:lnTo>
                    <a:pt x="2285504" y="9525"/>
                  </a:lnTo>
                  <a:lnTo>
                    <a:pt x="2295017" y="9525"/>
                  </a:lnTo>
                  <a:lnTo>
                    <a:pt x="2295017" y="0"/>
                  </a:lnTo>
                  <a:close/>
                </a:path>
                <a:path w="8694420" h="641350">
                  <a:moveTo>
                    <a:pt x="2352154" y="0"/>
                  </a:moveTo>
                  <a:lnTo>
                    <a:pt x="2342642" y="0"/>
                  </a:lnTo>
                  <a:lnTo>
                    <a:pt x="2342642" y="9525"/>
                  </a:lnTo>
                  <a:lnTo>
                    <a:pt x="2352154" y="9525"/>
                  </a:lnTo>
                  <a:lnTo>
                    <a:pt x="2352154" y="0"/>
                  </a:lnTo>
                  <a:close/>
                </a:path>
                <a:path w="8694420" h="641350">
                  <a:moveTo>
                    <a:pt x="2409291" y="0"/>
                  </a:moveTo>
                  <a:lnTo>
                    <a:pt x="2399779" y="0"/>
                  </a:lnTo>
                  <a:lnTo>
                    <a:pt x="2399779" y="9525"/>
                  </a:lnTo>
                  <a:lnTo>
                    <a:pt x="2409291" y="9525"/>
                  </a:lnTo>
                  <a:lnTo>
                    <a:pt x="2409291" y="0"/>
                  </a:lnTo>
                  <a:close/>
                </a:path>
                <a:path w="8694420" h="641350">
                  <a:moveTo>
                    <a:pt x="2466429" y="0"/>
                  </a:moveTo>
                  <a:lnTo>
                    <a:pt x="2456916" y="0"/>
                  </a:lnTo>
                  <a:lnTo>
                    <a:pt x="2456916" y="9525"/>
                  </a:lnTo>
                  <a:lnTo>
                    <a:pt x="2466429" y="9525"/>
                  </a:lnTo>
                  <a:lnTo>
                    <a:pt x="2466429" y="0"/>
                  </a:lnTo>
                  <a:close/>
                </a:path>
                <a:path w="8694420" h="641350">
                  <a:moveTo>
                    <a:pt x="2523566" y="0"/>
                  </a:moveTo>
                  <a:lnTo>
                    <a:pt x="2514054" y="0"/>
                  </a:lnTo>
                  <a:lnTo>
                    <a:pt x="2514054" y="9525"/>
                  </a:lnTo>
                  <a:lnTo>
                    <a:pt x="2523566" y="9525"/>
                  </a:lnTo>
                  <a:lnTo>
                    <a:pt x="2523566" y="0"/>
                  </a:lnTo>
                  <a:close/>
                </a:path>
                <a:path w="8694420" h="641350">
                  <a:moveTo>
                    <a:pt x="2580716" y="0"/>
                  </a:moveTo>
                  <a:lnTo>
                    <a:pt x="2571191" y="0"/>
                  </a:lnTo>
                  <a:lnTo>
                    <a:pt x="2571191" y="9525"/>
                  </a:lnTo>
                  <a:lnTo>
                    <a:pt x="2580716" y="9525"/>
                  </a:lnTo>
                  <a:lnTo>
                    <a:pt x="2580716" y="0"/>
                  </a:lnTo>
                  <a:close/>
                </a:path>
                <a:path w="8694420" h="641350">
                  <a:moveTo>
                    <a:pt x="2637853" y="0"/>
                  </a:moveTo>
                  <a:lnTo>
                    <a:pt x="2628328" y="0"/>
                  </a:lnTo>
                  <a:lnTo>
                    <a:pt x="2628328" y="9525"/>
                  </a:lnTo>
                  <a:lnTo>
                    <a:pt x="2637853" y="9525"/>
                  </a:lnTo>
                  <a:lnTo>
                    <a:pt x="2637853" y="0"/>
                  </a:lnTo>
                  <a:close/>
                </a:path>
                <a:path w="8694420" h="641350">
                  <a:moveTo>
                    <a:pt x="2694990" y="0"/>
                  </a:moveTo>
                  <a:lnTo>
                    <a:pt x="2685465" y="0"/>
                  </a:lnTo>
                  <a:lnTo>
                    <a:pt x="2685465" y="9525"/>
                  </a:lnTo>
                  <a:lnTo>
                    <a:pt x="2694990" y="9525"/>
                  </a:lnTo>
                  <a:lnTo>
                    <a:pt x="2694990" y="0"/>
                  </a:lnTo>
                  <a:close/>
                </a:path>
                <a:path w="8694420" h="641350">
                  <a:moveTo>
                    <a:pt x="2752128" y="0"/>
                  </a:moveTo>
                  <a:lnTo>
                    <a:pt x="2742603" y="0"/>
                  </a:lnTo>
                  <a:lnTo>
                    <a:pt x="2742603" y="9525"/>
                  </a:lnTo>
                  <a:lnTo>
                    <a:pt x="2752128" y="9525"/>
                  </a:lnTo>
                  <a:lnTo>
                    <a:pt x="2752128" y="0"/>
                  </a:lnTo>
                  <a:close/>
                </a:path>
                <a:path w="8694420" h="641350">
                  <a:moveTo>
                    <a:pt x="2809265" y="0"/>
                  </a:moveTo>
                  <a:lnTo>
                    <a:pt x="2799740" y="0"/>
                  </a:lnTo>
                  <a:lnTo>
                    <a:pt x="2799740" y="9525"/>
                  </a:lnTo>
                  <a:lnTo>
                    <a:pt x="2809265" y="9525"/>
                  </a:lnTo>
                  <a:lnTo>
                    <a:pt x="2809265" y="0"/>
                  </a:lnTo>
                  <a:close/>
                </a:path>
                <a:path w="8694420" h="641350">
                  <a:moveTo>
                    <a:pt x="2866402" y="0"/>
                  </a:moveTo>
                  <a:lnTo>
                    <a:pt x="2856877" y="0"/>
                  </a:lnTo>
                  <a:lnTo>
                    <a:pt x="2856877" y="9525"/>
                  </a:lnTo>
                  <a:lnTo>
                    <a:pt x="2866402" y="9525"/>
                  </a:lnTo>
                  <a:lnTo>
                    <a:pt x="2866402" y="0"/>
                  </a:lnTo>
                  <a:close/>
                </a:path>
                <a:path w="8694420" h="641350">
                  <a:moveTo>
                    <a:pt x="2923540" y="0"/>
                  </a:moveTo>
                  <a:lnTo>
                    <a:pt x="2914015" y="0"/>
                  </a:lnTo>
                  <a:lnTo>
                    <a:pt x="2914015" y="9525"/>
                  </a:lnTo>
                  <a:lnTo>
                    <a:pt x="2923540" y="9525"/>
                  </a:lnTo>
                  <a:lnTo>
                    <a:pt x="2923540" y="0"/>
                  </a:lnTo>
                  <a:close/>
                </a:path>
                <a:path w="8694420" h="641350">
                  <a:moveTo>
                    <a:pt x="2980677" y="0"/>
                  </a:moveTo>
                  <a:lnTo>
                    <a:pt x="2971152" y="0"/>
                  </a:lnTo>
                  <a:lnTo>
                    <a:pt x="2971152" y="9525"/>
                  </a:lnTo>
                  <a:lnTo>
                    <a:pt x="2980677" y="9525"/>
                  </a:lnTo>
                  <a:lnTo>
                    <a:pt x="2980677" y="0"/>
                  </a:lnTo>
                  <a:close/>
                </a:path>
                <a:path w="8694420" h="641350">
                  <a:moveTo>
                    <a:pt x="3037814" y="0"/>
                  </a:moveTo>
                  <a:lnTo>
                    <a:pt x="3028289" y="0"/>
                  </a:lnTo>
                  <a:lnTo>
                    <a:pt x="3028289" y="9525"/>
                  </a:lnTo>
                  <a:lnTo>
                    <a:pt x="3037814" y="9525"/>
                  </a:lnTo>
                  <a:lnTo>
                    <a:pt x="3037814" y="0"/>
                  </a:lnTo>
                  <a:close/>
                </a:path>
                <a:path w="8694420" h="641350">
                  <a:moveTo>
                    <a:pt x="3094952" y="0"/>
                  </a:moveTo>
                  <a:lnTo>
                    <a:pt x="3085427" y="0"/>
                  </a:lnTo>
                  <a:lnTo>
                    <a:pt x="3085427" y="9525"/>
                  </a:lnTo>
                  <a:lnTo>
                    <a:pt x="3094952" y="9525"/>
                  </a:lnTo>
                  <a:lnTo>
                    <a:pt x="3094952" y="0"/>
                  </a:lnTo>
                  <a:close/>
                </a:path>
                <a:path w="8694420" h="641350">
                  <a:moveTo>
                    <a:pt x="3152089" y="0"/>
                  </a:moveTo>
                  <a:lnTo>
                    <a:pt x="3142564" y="0"/>
                  </a:lnTo>
                  <a:lnTo>
                    <a:pt x="3142564" y="9525"/>
                  </a:lnTo>
                  <a:lnTo>
                    <a:pt x="3152089" y="9525"/>
                  </a:lnTo>
                  <a:lnTo>
                    <a:pt x="3152089" y="0"/>
                  </a:lnTo>
                  <a:close/>
                </a:path>
                <a:path w="8694420" h="641350">
                  <a:moveTo>
                    <a:pt x="3209226" y="0"/>
                  </a:moveTo>
                  <a:lnTo>
                    <a:pt x="3199701" y="0"/>
                  </a:lnTo>
                  <a:lnTo>
                    <a:pt x="3199701" y="9525"/>
                  </a:lnTo>
                  <a:lnTo>
                    <a:pt x="3209226" y="9525"/>
                  </a:lnTo>
                  <a:lnTo>
                    <a:pt x="3209226" y="0"/>
                  </a:lnTo>
                  <a:close/>
                </a:path>
                <a:path w="8694420" h="641350">
                  <a:moveTo>
                    <a:pt x="3266363" y="0"/>
                  </a:moveTo>
                  <a:lnTo>
                    <a:pt x="3256838" y="0"/>
                  </a:lnTo>
                  <a:lnTo>
                    <a:pt x="3256838" y="9525"/>
                  </a:lnTo>
                  <a:lnTo>
                    <a:pt x="3266363" y="9525"/>
                  </a:lnTo>
                  <a:lnTo>
                    <a:pt x="3266363" y="0"/>
                  </a:lnTo>
                  <a:close/>
                </a:path>
                <a:path w="8694420" h="641350">
                  <a:moveTo>
                    <a:pt x="3323501" y="0"/>
                  </a:moveTo>
                  <a:lnTo>
                    <a:pt x="3313976" y="0"/>
                  </a:lnTo>
                  <a:lnTo>
                    <a:pt x="3313976" y="9525"/>
                  </a:lnTo>
                  <a:lnTo>
                    <a:pt x="3323501" y="9525"/>
                  </a:lnTo>
                  <a:lnTo>
                    <a:pt x="3323501" y="0"/>
                  </a:lnTo>
                  <a:close/>
                </a:path>
                <a:path w="8694420" h="641350">
                  <a:moveTo>
                    <a:pt x="3380638" y="0"/>
                  </a:moveTo>
                  <a:lnTo>
                    <a:pt x="3371113" y="0"/>
                  </a:lnTo>
                  <a:lnTo>
                    <a:pt x="3371113" y="9525"/>
                  </a:lnTo>
                  <a:lnTo>
                    <a:pt x="3380638" y="9525"/>
                  </a:lnTo>
                  <a:lnTo>
                    <a:pt x="3380638" y="0"/>
                  </a:lnTo>
                  <a:close/>
                </a:path>
                <a:path w="8694420" h="641350">
                  <a:moveTo>
                    <a:pt x="3437775" y="0"/>
                  </a:moveTo>
                  <a:lnTo>
                    <a:pt x="3428250" y="0"/>
                  </a:lnTo>
                  <a:lnTo>
                    <a:pt x="3428250" y="9525"/>
                  </a:lnTo>
                  <a:lnTo>
                    <a:pt x="3437775" y="9525"/>
                  </a:lnTo>
                  <a:lnTo>
                    <a:pt x="3437775" y="0"/>
                  </a:lnTo>
                  <a:close/>
                </a:path>
                <a:path w="8694420" h="641350">
                  <a:moveTo>
                    <a:pt x="3494913" y="0"/>
                  </a:moveTo>
                  <a:lnTo>
                    <a:pt x="3485388" y="0"/>
                  </a:lnTo>
                  <a:lnTo>
                    <a:pt x="3485388" y="9525"/>
                  </a:lnTo>
                  <a:lnTo>
                    <a:pt x="3494913" y="9525"/>
                  </a:lnTo>
                  <a:lnTo>
                    <a:pt x="3494913" y="0"/>
                  </a:lnTo>
                  <a:close/>
                </a:path>
                <a:path w="8694420" h="641350">
                  <a:moveTo>
                    <a:pt x="3552050" y="0"/>
                  </a:moveTo>
                  <a:lnTo>
                    <a:pt x="3542525" y="0"/>
                  </a:lnTo>
                  <a:lnTo>
                    <a:pt x="3542525" y="9525"/>
                  </a:lnTo>
                  <a:lnTo>
                    <a:pt x="3552050" y="9525"/>
                  </a:lnTo>
                  <a:lnTo>
                    <a:pt x="3552050" y="0"/>
                  </a:lnTo>
                  <a:close/>
                </a:path>
                <a:path w="8694420" h="641350">
                  <a:moveTo>
                    <a:pt x="3609187" y="0"/>
                  </a:moveTo>
                  <a:lnTo>
                    <a:pt x="3599662" y="0"/>
                  </a:lnTo>
                  <a:lnTo>
                    <a:pt x="3599662" y="9525"/>
                  </a:lnTo>
                  <a:lnTo>
                    <a:pt x="3609187" y="9525"/>
                  </a:lnTo>
                  <a:lnTo>
                    <a:pt x="3609187" y="0"/>
                  </a:lnTo>
                  <a:close/>
                </a:path>
                <a:path w="8694420" h="641350">
                  <a:moveTo>
                    <a:pt x="3666325" y="0"/>
                  </a:moveTo>
                  <a:lnTo>
                    <a:pt x="3656800" y="0"/>
                  </a:lnTo>
                  <a:lnTo>
                    <a:pt x="3656800" y="9525"/>
                  </a:lnTo>
                  <a:lnTo>
                    <a:pt x="3666325" y="9525"/>
                  </a:lnTo>
                  <a:lnTo>
                    <a:pt x="3666325" y="0"/>
                  </a:lnTo>
                  <a:close/>
                </a:path>
                <a:path w="8694420" h="641350">
                  <a:moveTo>
                    <a:pt x="3723462" y="0"/>
                  </a:moveTo>
                  <a:lnTo>
                    <a:pt x="3713937" y="0"/>
                  </a:lnTo>
                  <a:lnTo>
                    <a:pt x="3713937" y="9525"/>
                  </a:lnTo>
                  <a:lnTo>
                    <a:pt x="3723462" y="9525"/>
                  </a:lnTo>
                  <a:lnTo>
                    <a:pt x="3723462" y="0"/>
                  </a:lnTo>
                  <a:close/>
                </a:path>
                <a:path w="8694420" h="641350">
                  <a:moveTo>
                    <a:pt x="8465871" y="631317"/>
                  </a:moveTo>
                  <a:lnTo>
                    <a:pt x="8456346" y="631317"/>
                  </a:lnTo>
                  <a:lnTo>
                    <a:pt x="8456346" y="640842"/>
                  </a:lnTo>
                  <a:lnTo>
                    <a:pt x="8465871" y="640842"/>
                  </a:lnTo>
                  <a:lnTo>
                    <a:pt x="8465871" y="631317"/>
                  </a:lnTo>
                  <a:close/>
                </a:path>
                <a:path w="8694420" h="641350">
                  <a:moveTo>
                    <a:pt x="8523008" y="631317"/>
                  </a:moveTo>
                  <a:lnTo>
                    <a:pt x="8513483" y="631317"/>
                  </a:lnTo>
                  <a:lnTo>
                    <a:pt x="8513483" y="640842"/>
                  </a:lnTo>
                  <a:lnTo>
                    <a:pt x="8523008" y="640842"/>
                  </a:lnTo>
                  <a:lnTo>
                    <a:pt x="8523008" y="631317"/>
                  </a:lnTo>
                  <a:close/>
                </a:path>
                <a:path w="8694420" h="641350">
                  <a:moveTo>
                    <a:pt x="8580145" y="631317"/>
                  </a:moveTo>
                  <a:lnTo>
                    <a:pt x="8570620" y="631317"/>
                  </a:lnTo>
                  <a:lnTo>
                    <a:pt x="8570620" y="640842"/>
                  </a:lnTo>
                  <a:lnTo>
                    <a:pt x="8580145" y="640842"/>
                  </a:lnTo>
                  <a:lnTo>
                    <a:pt x="8580145" y="631317"/>
                  </a:lnTo>
                  <a:close/>
                </a:path>
                <a:path w="8694420" h="641350">
                  <a:moveTo>
                    <a:pt x="8637283" y="631317"/>
                  </a:moveTo>
                  <a:lnTo>
                    <a:pt x="8627758" y="631317"/>
                  </a:lnTo>
                  <a:lnTo>
                    <a:pt x="8627758" y="640842"/>
                  </a:lnTo>
                  <a:lnTo>
                    <a:pt x="8637283" y="640842"/>
                  </a:lnTo>
                  <a:lnTo>
                    <a:pt x="8637283" y="631317"/>
                  </a:lnTo>
                  <a:close/>
                </a:path>
                <a:path w="8694420" h="641350">
                  <a:moveTo>
                    <a:pt x="8694420" y="631317"/>
                  </a:moveTo>
                  <a:lnTo>
                    <a:pt x="8684895" y="631317"/>
                  </a:lnTo>
                  <a:lnTo>
                    <a:pt x="8684895" y="640842"/>
                  </a:lnTo>
                  <a:lnTo>
                    <a:pt x="8694420" y="640842"/>
                  </a:lnTo>
                  <a:lnTo>
                    <a:pt x="8694420" y="63131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887544" y="789152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009390" h="9525">
                  <a:moveTo>
                    <a:pt x="180936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36" y="9525"/>
                  </a:lnTo>
                  <a:lnTo>
                    <a:pt x="180936" y="0"/>
                  </a:lnTo>
                  <a:close/>
                </a:path>
                <a:path w="4009390" h="9525">
                  <a:moveTo>
                    <a:pt x="238074" y="0"/>
                  </a:moveTo>
                  <a:lnTo>
                    <a:pt x="228549" y="0"/>
                  </a:lnTo>
                  <a:lnTo>
                    <a:pt x="228549" y="9525"/>
                  </a:lnTo>
                  <a:lnTo>
                    <a:pt x="238074" y="9525"/>
                  </a:lnTo>
                  <a:lnTo>
                    <a:pt x="238074" y="0"/>
                  </a:lnTo>
                  <a:close/>
                </a:path>
                <a:path w="4009390" h="9525">
                  <a:moveTo>
                    <a:pt x="295211" y="0"/>
                  </a:moveTo>
                  <a:lnTo>
                    <a:pt x="285686" y="0"/>
                  </a:lnTo>
                  <a:lnTo>
                    <a:pt x="285686" y="9525"/>
                  </a:lnTo>
                  <a:lnTo>
                    <a:pt x="295211" y="9525"/>
                  </a:lnTo>
                  <a:lnTo>
                    <a:pt x="295211" y="0"/>
                  </a:lnTo>
                  <a:close/>
                </a:path>
                <a:path w="4009390" h="9525">
                  <a:moveTo>
                    <a:pt x="352348" y="0"/>
                  </a:moveTo>
                  <a:lnTo>
                    <a:pt x="342823" y="0"/>
                  </a:lnTo>
                  <a:lnTo>
                    <a:pt x="342823" y="9525"/>
                  </a:lnTo>
                  <a:lnTo>
                    <a:pt x="352348" y="9525"/>
                  </a:lnTo>
                  <a:lnTo>
                    <a:pt x="352348" y="0"/>
                  </a:lnTo>
                  <a:close/>
                </a:path>
                <a:path w="4009390" h="9525">
                  <a:moveTo>
                    <a:pt x="409486" y="0"/>
                  </a:moveTo>
                  <a:lnTo>
                    <a:pt x="399961" y="0"/>
                  </a:lnTo>
                  <a:lnTo>
                    <a:pt x="399961" y="9525"/>
                  </a:lnTo>
                  <a:lnTo>
                    <a:pt x="409486" y="9525"/>
                  </a:lnTo>
                  <a:lnTo>
                    <a:pt x="409486" y="0"/>
                  </a:lnTo>
                  <a:close/>
                </a:path>
                <a:path w="4009390" h="9525">
                  <a:moveTo>
                    <a:pt x="466623" y="0"/>
                  </a:moveTo>
                  <a:lnTo>
                    <a:pt x="457098" y="0"/>
                  </a:lnTo>
                  <a:lnTo>
                    <a:pt x="457098" y="9525"/>
                  </a:lnTo>
                  <a:lnTo>
                    <a:pt x="466623" y="9525"/>
                  </a:lnTo>
                  <a:lnTo>
                    <a:pt x="466623" y="0"/>
                  </a:lnTo>
                  <a:close/>
                </a:path>
                <a:path w="4009390" h="9525">
                  <a:moveTo>
                    <a:pt x="523760" y="0"/>
                  </a:moveTo>
                  <a:lnTo>
                    <a:pt x="514235" y="0"/>
                  </a:lnTo>
                  <a:lnTo>
                    <a:pt x="514235" y="9525"/>
                  </a:lnTo>
                  <a:lnTo>
                    <a:pt x="523760" y="9525"/>
                  </a:lnTo>
                  <a:lnTo>
                    <a:pt x="523760" y="0"/>
                  </a:lnTo>
                  <a:close/>
                </a:path>
                <a:path w="4009390" h="9525">
                  <a:moveTo>
                    <a:pt x="580898" y="0"/>
                  </a:moveTo>
                  <a:lnTo>
                    <a:pt x="571373" y="0"/>
                  </a:lnTo>
                  <a:lnTo>
                    <a:pt x="571373" y="9525"/>
                  </a:lnTo>
                  <a:lnTo>
                    <a:pt x="580898" y="9525"/>
                  </a:lnTo>
                  <a:lnTo>
                    <a:pt x="580898" y="0"/>
                  </a:lnTo>
                  <a:close/>
                </a:path>
                <a:path w="4009390" h="9525">
                  <a:moveTo>
                    <a:pt x="638035" y="0"/>
                  </a:moveTo>
                  <a:lnTo>
                    <a:pt x="628510" y="0"/>
                  </a:lnTo>
                  <a:lnTo>
                    <a:pt x="628510" y="9525"/>
                  </a:lnTo>
                  <a:lnTo>
                    <a:pt x="638035" y="9525"/>
                  </a:lnTo>
                  <a:lnTo>
                    <a:pt x="638035" y="0"/>
                  </a:lnTo>
                  <a:close/>
                </a:path>
                <a:path w="4009390" h="9525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4009390" h="9525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4009390" h="9525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4009390" h="9525">
                  <a:moveTo>
                    <a:pt x="866584" y="0"/>
                  </a:moveTo>
                  <a:lnTo>
                    <a:pt x="857059" y="0"/>
                  </a:lnTo>
                  <a:lnTo>
                    <a:pt x="857059" y="9525"/>
                  </a:lnTo>
                  <a:lnTo>
                    <a:pt x="866584" y="9525"/>
                  </a:lnTo>
                  <a:lnTo>
                    <a:pt x="866584" y="0"/>
                  </a:lnTo>
                  <a:close/>
                </a:path>
                <a:path w="4009390" h="9525">
                  <a:moveTo>
                    <a:pt x="923721" y="0"/>
                  </a:moveTo>
                  <a:lnTo>
                    <a:pt x="914196" y="0"/>
                  </a:lnTo>
                  <a:lnTo>
                    <a:pt x="914196" y="9525"/>
                  </a:lnTo>
                  <a:lnTo>
                    <a:pt x="923721" y="9525"/>
                  </a:lnTo>
                  <a:lnTo>
                    <a:pt x="923721" y="0"/>
                  </a:lnTo>
                  <a:close/>
                </a:path>
                <a:path w="4009390" h="9525">
                  <a:moveTo>
                    <a:pt x="980859" y="0"/>
                  </a:moveTo>
                  <a:lnTo>
                    <a:pt x="971334" y="0"/>
                  </a:lnTo>
                  <a:lnTo>
                    <a:pt x="971334" y="9525"/>
                  </a:lnTo>
                  <a:lnTo>
                    <a:pt x="980859" y="9525"/>
                  </a:lnTo>
                  <a:lnTo>
                    <a:pt x="980859" y="0"/>
                  </a:lnTo>
                  <a:close/>
                </a:path>
                <a:path w="4009390" h="9525">
                  <a:moveTo>
                    <a:pt x="1037996" y="0"/>
                  </a:moveTo>
                  <a:lnTo>
                    <a:pt x="1028471" y="0"/>
                  </a:lnTo>
                  <a:lnTo>
                    <a:pt x="1028471" y="9525"/>
                  </a:lnTo>
                  <a:lnTo>
                    <a:pt x="1037996" y="9525"/>
                  </a:lnTo>
                  <a:lnTo>
                    <a:pt x="1037996" y="0"/>
                  </a:lnTo>
                  <a:close/>
                </a:path>
                <a:path w="4009390" h="9525">
                  <a:moveTo>
                    <a:pt x="1095133" y="0"/>
                  </a:moveTo>
                  <a:lnTo>
                    <a:pt x="1085608" y="0"/>
                  </a:lnTo>
                  <a:lnTo>
                    <a:pt x="1085608" y="9525"/>
                  </a:lnTo>
                  <a:lnTo>
                    <a:pt x="1095133" y="9525"/>
                  </a:lnTo>
                  <a:lnTo>
                    <a:pt x="1095133" y="0"/>
                  </a:lnTo>
                  <a:close/>
                </a:path>
                <a:path w="4009390" h="9525">
                  <a:moveTo>
                    <a:pt x="1152271" y="0"/>
                  </a:moveTo>
                  <a:lnTo>
                    <a:pt x="1142746" y="0"/>
                  </a:lnTo>
                  <a:lnTo>
                    <a:pt x="1142746" y="9525"/>
                  </a:lnTo>
                  <a:lnTo>
                    <a:pt x="1152271" y="9525"/>
                  </a:lnTo>
                  <a:lnTo>
                    <a:pt x="1152271" y="0"/>
                  </a:lnTo>
                  <a:close/>
                </a:path>
                <a:path w="4009390" h="9525">
                  <a:moveTo>
                    <a:pt x="1209408" y="0"/>
                  </a:moveTo>
                  <a:lnTo>
                    <a:pt x="1199883" y="0"/>
                  </a:lnTo>
                  <a:lnTo>
                    <a:pt x="1199883" y="9525"/>
                  </a:lnTo>
                  <a:lnTo>
                    <a:pt x="1209408" y="9525"/>
                  </a:lnTo>
                  <a:lnTo>
                    <a:pt x="1209408" y="0"/>
                  </a:lnTo>
                  <a:close/>
                </a:path>
                <a:path w="4009390" h="9525">
                  <a:moveTo>
                    <a:pt x="1266545" y="0"/>
                  </a:moveTo>
                  <a:lnTo>
                    <a:pt x="1257020" y="0"/>
                  </a:lnTo>
                  <a:lnTo>
                    <a:pt x="1257020" y="9525"/>
                  </a:lnTo>
                  <a:lnTo>
                    <a:pt x="1266545" y="9525"/>
                  </a:lnTo>
                  <a:lnTo>
                    <a:pt x="1266545" y="0"/>
                  </a:lnTo>
                  <a:close/>
                </a:path>
                <a:path w="4009390" h="9525">
                  <a:moveTo>
                    <a:pt x="1323682" y="0"/>
                  </a:moveTo>
                  <a:lnTo>
                    <a:pt x="1314157" y="0"/>
                  </a:lnTo>
                  <a:lnTo>
                    <a:pt x="1314157" y="9525"/>
                  </a:lnTo>
                  <a:lnTo>
                    <a:pt x="1323682" y="9525"/>
                  </a:lnTo>
                  <a:lnTo>
                    <a:pt x="1323682" y="0"/>
                  </a:lnTo>
                  <a:close/>
                </a:path>
                <a:path w="4009390" h="9525">
                  <a:moveTo>
                    <a:pt x="1380820" y="0"/>
                  </a:moveTo>
                  <a:lnTo>
                    <a:pt x="1371295" y="0"/>
                  </a:lnTo>
                  <a:lnTo>
                    <a:pt x="1371295" y="9525"/>
                  </a:lnTo>
                  <a:lnTo>
                    <a:pt x="1380820" y="9525"/>
                  </a:lnTo>
                  <a:lnTo>
                    <a:pt x="1380820" y="0"/>
                  </a:lnTo>
                  <a:close/>
                </a:path>
                <a:path w="4009390" h="9525">
                  <a:moveTo>
                    <a:pt x="1437957" y="0"/>
                  </a:moveTo>
                  <a:lnTo>
                    <a:pt x="1428432" y="0"/>
                  </a:lnTo>
                  <a:lnTo>
                    <a:pt x="1428432" y="9525"/>
                  </a:lnTo>
                  <a:lnTo>
                    <a:pt x="1437957" y="9525"/>
                  </a:lnTo>
                  <a:lnTo>
                    <a:pt x="1437957" y="0"/>
                  </a:lnTo>
                  <a:close/>
                </a:path>
                <a:path w="4009390" h="9525">
                  <a:moveTo>
                    <a:pt x="1495094" y="0"/>
                  </a:moveTo>
                  <a:lnTo>
                    <a:pt x="1485569" y="0"/>
                  </a:lnTo>
                  <a:lnTo>
                    <a:pt x="1485569" y="9525"/>
                  </a:lnTo>
                  <a:lnTo>
                    <a:pt x="1495094" y="9525"/>
                  </a:lnTo>
                  <a:lnTo>
                    <a:pt x="1495094" y="0"/>
                  </a:lnTo>
                  <a:close/>
                </a:path>
                <a:path w="4009390" h="9525">
                  <a:moveTo>
                    <a:pt x="1552232" y="0"/>
                  </a:moveTo>
                  <a:lnTo>
                    <a:pt x="1542707" y="0"/>
                  </a:lnTo>
                  <a:lnTo>
                    <a:pt x="1542707" y="9525"/>
                  </a:lnTo>
                  <a:lnTo>
                    <a:pt x="1552232" y="9525"/>
                  </a:lnTo>
                  <a:lnTo>
                    <a:pt x="1552232" y="0"/>
                  </a:lnTo>
                  <a:close/>
                </a:path>
                <a:path w="4009390" h="9525">
                  <a:moveTo>
                    <a:pt x="1609369" y="0"/>
                  </a:moveTo>
                  <a:lnTo>
                    <a:pt x="1599844" y="0"/>
                  </a:lnTo>
                  <a:lnTo>
                    <a:pt x="1599844" y="9525"/>
                  </a:lnTo>
                  <a:lnTo>
                    <a:pt x="1609369" y="9525"/>
                  </a:lnTo>
                  <a:lnTo>
                    <a:pt x="1609369" y="0"/>
                  </a:lnTo>
                  <a:close/>
                </a:path>
                <a:path w="4009390" h="9525">
                  <a:moveTo>
                    <a:pt x="1666506" y="0"/>
                  </a:moveTo>
                  <a:lnTo>
                    <a:pt x="1656981" y="0"/>
                  </a:lnTo>
                  <a:lnTo>
                    <a:pt x="1656981" y="9525"/>
                  </a:lnTo>
                  <a:lnTo>
                    <a:pt x="1666506" y="9525"/>
                  </a:lnTo>
                  <a:lnTo>
                    <a:pt x="1666506" y="0"/>
                  </a:lnTo>
                  <a:close/>
                </a:path>
                <a:path w="4009390" h="9525">
                  <a:moveTo>
                    <a:pt x="1723644" y="0"/>
                  </a:moveTo>
                  <a:lnTo>
                    <a:pt x="1714119" y="0"/>
                  </a:lnTo>
                  <a:lnTo>
                    <a:pt x="1714119" y="9525"/>
                  </a:lnTo>
                  <a:lnTo>
                    <a:pt x="1723644" y="9525"/>
                  </a:lnTo>
                  <a:lnTo>
                    <a:pt x="1723644" y="0"/>
                  </a:lnTo>
                  <a:close/>
                </a:path>
                <a:path w="4009390" h="9525">
                  <a:moveTo>
                    <a:pt x="1780781" y="0"/>
                  </a:moveTo>
                  <a:lnTo>
                    <a:pt x="1771256" y="0"/>
                  </a:lnTo>
                  <a:lnTo>
                    <a:pt x="1771256" y="9525"/>
                  </a:lnTo>
                  <a:lnTo>
                    <a:pt x="1780781" y="9525"/>
                  </a:lnTo>
                  <a:lnTo>
                    <a:pt x="1780781" y="0"/>
                  </a:lnTo>
                  <a:close/>
                </a:path>
                <a:path w="4009390" h="9525">
                  <a:moveTo>
                    <a:pt x="1837918" y="0"/>
                  </a:moveTo>
                  <a:lnTo>
                    <a:pt x="1828393" y="0"/>
                  </a:lnTo>
                  <a:lnTo>
                    <a:pt x="1828393" y="9525"/>
                  </a:lnTo>
                  <a:lnTo>
                    <a:pt x="1837918" y="9525"/>
                  </a:lnTo>
                  <a:lnTo>
                    <a:pt x="1837918" y="0"/>
                  </a:lnTo>
                  <a:close/>
                </a:path>
                <a:path w="4009390" h="9525">
                  <a:moveTo>
                    <a:pt x="1895055" y="0"/>
                  </a:moveTo>
                  <a:lnTo>
                    <a:pt x="1885530" y="0"/>
                  </a:lnTo>
                  <a:lnTo>
                    <a:pt x="1885530" y="9525"/>
                  </a:lnTo>
                  <a:lnTo>
                    <a:pt x="1895055" y="9525"/>
                  </a:lnTo>
                  <a:lnTo>
                    <a:pt x="1895055" y="0"/>
                  </a:lnTo>
                  <a:close/>
                </a:path>
                <a:path w="4009390" h="9525">
                  <a:moveTo>
                    <a:pt x="1952193" y="0"/>
                  </a:moveTo>
                  <a:lnTo>
                    <a:pt x="1942668" y="0"/>
                  </a:lnTo>
                  <a:lnTo>
                    <a:pt x="1942668" y="9525"/>
                  </a:lnTo>
                  <a:lnTo>
                    <a:pt x="1952193" y="9525"/>
                  </a:lnTo>
                  <a:lnTo>
                    <a:pt x="1952193" y="0"/>
                  </a:lnTo>
                  <a:close/>
                </a:path>
                <a:path w="4009390" h="9525">
                  <a:moveTo>
                    <a:pt x="2009330" y="0"/>
                  </a:moveTo>
                  <a:lnTo>
                    <a:pt x="1999805" y="0"/>
                  </a:lnTo>
                  <a:lnTo>
                    <a:pt x="1999805" y="9525"/>
                  </a:lnTo>
                  <a:lnTo>
                    <a:pt x="2009330" y="9525"/>
                  </a:lnTo>
                  <a:lnTo>
                    <a:pt x="2009330" y="0"/>
                  </a:lnTo>
                  <a:close/>
                </a:path>
                <a:path w="4009390" h="9525">
                  <a:moveTo>
                    <a:pt x="2066467" y="0"/>
                  </a:moveTo>
                  <a:lnTo>
                    <a:pt x="2056942" y="0"/>
                  </a:lnTo>
                  <a:lnTo>
                    <a:pt x="2056942" y="9525"/>
                  </a:lnTo>
                  <a:lnTo>
                    <a:pt x="2066467" y="9525"/>
                  </a:lnTo>
                  <a:lnTo>
                    <a:pt x="2066467" y="0"/>
                  </a:lnTo>
                  <a:close/>
                </a:path>
                <a:path w="4009390" h="9525">
                  <a:moveTo>
                    <a:pt x="2123605" y="0"/>
                  </a:moveTo>
                  <a:lnTo>
                    <a:pt x="2114080" y="0"/>
                  </a:lnTo>
                  <a:lnTo>
                    <a:pt x="2114080" y="9525"/>
                  </a:lnTo>
                  <a:lnTo>
                    <a:pt x="2123605" y="9525"/>
                  </a:lnTo>
                  <a:lnTo>
                    <a:pt x="2123605" y="0"/>
                  </a:lnTo>
                  <a:close/>
                </a:path>
                <a:path w="4009390" h="9525">
                  <a:moveTo>
                    <a:pt x="2180742" y="0"/>
                  </a:moveTo>
                  <a:lnTo>
                    <a:pt x="2171217" y="0"/>
                  </a:lnTo>
                  <a:lnTo>
                    <a:pt x="2171217" y="9525"/>
                  </a:lnTo>
                  <a:lnTo>
                    <a:pt x="2180742" y="9525"/>
                  </a:lnTo>
                  <a:lnTo>
                    <a:pt x="2180742" y="0"/>
                  </a:lnTo>
                  <a:close/>
                </a:path>
                <a:path w="4009390" h="9525">
                  <a:moveTo>
                    <a:pt x="2237879" y="0"/>
                  </a:moveTo>
                  <a:lnTo>
                    <a:pt x="2228354" y="0"/>
                  </a:lnTo>
                  <a:lnTo>
                    <a:pt x="2228354" y="9525"/>
                  </a:lnTo>
                  <a:lnTo>
                    <a:pt x="2237879" y="9525"/>
                  </a:lnTo>
                  <a:lnTo>
                    <a:pt x="2237879" y="0"/>
                  </a:lnTo>
                  <a:close/>
                </a:path>
                <a:path w="4009390" h="9525">
                  <a:moveTo>
                    <a:pt x="2295017" y="0"/>
                  </a:moveTo>
                  <a:lnTo>
                    <a:pt x="2285504" y="0"/>
                  </a:lnTo>
                  <a:lnTo>
                    <a:pt x="2285504" y="9525"/>
                  </a:lnTo>
                  <a:lnTo>
                    <a:pt x="2295017" y="9525"/>
                  </a:lnTo>
                  <a:lnTo>
                    <a:pt x="2295017" y="0"/>
                  </a:lnTo>
                  <a:close/>
                </a:path>
                <a:path w="4009390" h="9525">
                  <a:moveTo>
                    <a:pt x="2352154" y="0"/>
                  </a:moveTo>
                  <a:lnTo>
                    <a:pt x="2342642" y="0"/>
                  </a:lnTo>
                  <a:lnTo>
                    <a:pt x="2342642" y="9525"/>
                  </a:lnTo>
                  <a:lnTo>
                    <a:pt x="2352154" y="9525"/>
                  </a:lnTo>
                  <a:lnTo>
                    <a:pt x="2352154" y="0"/>
                  </a:lnTo>
                  <a:close/>
                </a:path>
                <a:path w="4009390" h="9525">
                  <a:moveTo>
                    <a:pt x="2409291" y="0"/>
                  </a:moveTo>
                  <a:lnTo>
                    <a:pt x="2399779" y="0"/>
                  </a:lnTo>
                  <a:lnTo>
                    <a:pt x="2399779" y="9525"/>
                  </a:lnTo>
                  <a:lnTo>
                    <a:pt x="2409291" y="9525"/>
                  </a:lnTo>
                  <a:lnTo>
                    <a:pt x="2409291" y="0"/>
                  </a:lnTo>
                  <a:close/>
                </a:path>
                <a:path w="4009390" h="9525">
                  <a:moveTo>
                    <a:pt x="2466429" y="0"/>
                  </a:moveTo>
                  <a:lnTo>
                    <a:pt x="2456916" y="0"/>
                  </a:lnTo>
                  <a:lnTo>
                    <a:pt x="2456916" y="9525"/>
                  </a:lnTo>
                  <a:lnTo>
                    <a:pt x="2466429" y="9525"/>
                  </a:lnTo>
                  <a:lnTo>
                    <a:pt x="2466429" y="0"/>
                  </a:lnTo>
                  <a:close/>
                </a:path>
                <a:path w="4009390" h="9525">
                  <a:moveTo>
                    <a:pt x="2523566" y="0"/>
                  </a:moveTo>
                  <a:lnTo>
                    <a:pt x="2514054" y="0"/>
                  </a:lnTo>
                  <a:lnTo>
                    <a:pt x="2514054" y="9525"/>
                  </a:lnTo>
                  <a:lnTo>
                    <a:pt x="2523566" y="9525"/>
                  </a:lnTo>
                  <a:lnTo>
                    <a:pt x="2523566" y="0"/>
                  </a:lnTo>
                  <a:close/>
                </a:path>
                <a:path w="4009390" h="9525">
                  <a:moveTo>
                    <a:pt x="2580703" y="0"/>
                  </a:moveTo>
                  <a:lnTo>
                    <a:pt x="2571191" y="0"/>
                  </a:lnTo>
                  <a:lnTo>
                    <a:pt x="2571191" y="9525"/>
                  </a:lnTo>
                  <a:lnTo>
                    <a:pt x="2580703" y="9525"/>
                  </a:lnTo>
                  <a:lnTo>
                    <a:pt x="2580703" y="0"/>
                  </a:lnTo>
                  <a:close/>
                </a:path>
                <a:path w="4009390" h="9525">
                  <a:moveTo>
                    <a:pt x="2637840" y="0"/>
                  </a:moveTo>
                  <a:lnTo>
                    <a:pt x="2628328" y="0"/>
                  </a:lnTo>
                  <a:lnTo>
                    <a:pt x="2628328" y="9525"/>
                  </a:lnTo>
                  <a:lnTo>
                    <a:pt x="2637840" y="9525"/>
                  </a:lnTo>
                  <a:lnTo>
                    <a:pt x="2637840" y="0"/>
                  </a:lnTo>
                  <a:close/>
                </a:path>
                <a:path w="4009390" h="9525">
                  <a:moveTo>
                    <a:pt x="2694978" y="0"/>
                  </a:moveTo>
                  <a:lnTo>
                    <a:pt x="2685465" y="0"/>
                  </a:lnTo>
                  <a:lnTo>
                    <a:pt x="2685465" y="9525"/>
                  </a:lnTo>
                  <a:lnTo>
                    <a:pt x="2694978" y="9525"/>
                  </a:lnTo>
                  <a:lnTo>
                    <a:pt x="2694978" y="0"/>
                  </a:lnTo>
                  <a:close/>
                </a:path>
                <a:path w="4009390" h="9525">
                  <a:moveTo>
                    <a:pt x="2752115" y="0"/>
                  </a:moveTo>
                  <a:lnTo>
                    <a:pt x="2742603" y="0"/>
                  </a:lnTo>
                  <a:lnTo>
                    <a:pt x="2742603" y="9525"/>
                  </a:lnTo>
                  <a:lnTo>
                    <a:pt x="2752115" y="9525"/>
                  </a:lnTo>
                  <a:lnTo>
                    <a:pt x="2752115" y="0"/>
                  </a:lnTo>
                  <a:close/>
                </a:path>
                <a:path w="4009390" h="9525">
                  <a:moveTo>
                    <a:pt x="2809252" y="0"/>
                  </a:moveTo>
                  <a:lnTo>
                    <a:pt x="2799740" y="0"/>
                  </a:lnTo>
                  <a:lnTo>
                    <a:pt x="2799740" y="9525"/>
                  </a:lnTo>
                  <a:lnTo>
                    <a:pt x="2809252" y="9525"/>
                  </a:lnTo>
                  <a:lnTo>
                    <a:pt x="2809252" y="0"/>
                  </a:lnTo>
                  <a:close/>
                </a:path>
                <a:path w="4009390" h="9525">
                  <a:moveTo>
                    <a:pt x="2866390" y="0"/>
                  </a:moveTo>
                  <a:lnTo>
                    <a:pt x="2856877" y="0"/>
                  </a:lnTo>
                  <a:lnTo>
                    <a:pt x="2856877" y="9525"/>
                  </a:lnTo>
                  <a:lnTo>
                    <a:pt x="2866390" y="9525"/>
                  </a:lnTo>
                  <a:lnTo>
                    <a:pt x="2866390" y="0"/>
                  </a:lnTo>
                  <a:close/>
                </a:path>
                <a:path w="4009390" h="9525">
                  <a:moveTo>
                    <a:pt x="2923527" y="0"/>
                  </a:moveTo>
                  <a:lnTo>
                    <a:pt x="2914015" y="0"/>
                  </a:lnTo>
                  <a:lnTo>
                    <a:pt x="2914015" y="9525"/>
                  </a:lnTo>
                  <a:lnTo>
                    <a:pt x="2923527" y="9525"/>
                  </a:lnTo>
                  <a:lnTo>
                    <a:pt x="2923527" y="0"/>
                  </a:lnTo>
                  <a:close/>
                </a:path>
                <a:path w="4009390" h="9525">
                  <a:moveTo>
                    <a:pt x="2980677" y="0"/>
                  </a:moveTo>
                  <a:lnTo>
                    <a:pt x="2971152" y="0"/>
                  </a:lnTo>
                  <a:lnTo>
                    <a:pt x="2971152" y="9525"/>
                  </a:lnTo>
                  <a:lnTo>
                    <a:pt x="2980677" y="9525"/>
                  </a:lnTo>
                  <a:lnTo>
                    <a:pt x="2980677" y="0"/>
                  </a:lnTo>
                  <a:close/>
                </a:path>
                <a:path w="4009390" h="9525">
                  <a:moveTo>
                    <a:pt x="3037814" y="0"/>
                  </a:moveTo>
                  <a:lnTo>
                    <a:pt x="3028289" y="0"/>
                  </a:lnTo>
                  <a:lnTo>
                    <a:pt x="3028289" y="9525"/>
                  </a:lnTo>
                  <a:lnTo>
                    <a:pt x="3037814" y="9525"/>
                  </a:lnTo>
                  <a:lnTo>
                    <a:pt x="3037814" y="0"/>
                  </a:lnTo>
                  <a:close/>
                </a:path>
                <a:path w="4009390" h="9525">
                  <a:moveTo>
                    <a:pt x="3094952" y="0"/>
                  </a:moveTo>
                  <a:lnTo>
                    <a:pt x="3085427" y="0"/>
                  </a:lnTo>
                  <a:lnTo>
                    <a:pt x="3085427" y="9525"/>
                  </a:lnTo>
                  <a:lnTo>
                    <a:pt x="3094952" y="9525"/>
                  </a:lnTo>
                  <a:lnTo>
                    <a:pt x="3094952" y="0"/>
                  </a:lnTo>
                  <a:close/>
                </a:path>
                <a:path w="4009390" h="9525">
                  <a:moveTo>
                    <a:pt x="3152089" y="0"/>
                  </a:moveTo>
                  <a:lnTo>
                    <a:pt x="3142564" y="0"/>
                  </a:lnTo>
                  <a:lnTo>
                    <a:pt x="3142564" y="9525"/>
                  </a:lnTo>
                  <a:lnTo>
                    <a:pt x="3152089" y="9525"/>
                  </a:lnTo>
                  <a:lnTo>
                    <a:pt x="3152089" y="0"/>
                  </a:lnTo>
                  <a:close/>
                </a:path>
                <a:path w="4009390" h="9525">
                  <a:moveTo>
                    <a:pt x="3209226" y="0"/>
                  </a:moveTo>
                  <a:lnTo>
                    <a:pt x="3199701" y="0"/>
                  </a:lnTo>
                  <a:lnTo>
                    <a:pt x="3199701" y="9525"/>
                  </a:lnTo>
                  <a:lnTo>
                    <a:pt x="3209226" y="9525"/>
                  </a:lnTo>
                  <a:lnTo>
                    <a:pt x="3209226" y="0"/>
                  </a:lnTo>
                  <a:close/>
                </a:path>
                <a:path w="4009390" h="9525">
                  <a:moveTo>
                    <a:pt x="3266363" y="0"/>
                  </a:moveTo>
                  <a:lnTo>
                    <a:pt x="3256838" y="0"/>
                  </a:lnTo>
                  <a:lnTo>
                    <a:pt x="3256838" y="9525"/>
                  </a:lnTo>
                  <a:lnTo>
                    <a:pt x="3266363" y="9525"/>
                  </a:lnTo>
                  <a:lnTo>
                    <a:pt x="3266363" y="0"/>
                  </a:lnTo>
                  <a:close/>
                </a:path>
                <a:path w="4009390" h="9525">
                  <a:moveTo>
                    <a:pt x="3323501" y="0"/>
                  </a:moveTo>
                  <a:lnTo>
                    <a:pt x="3313976" y="0"/>
                  </a:lnTo>
                  <a:lnTo>
                    <a:pt x="3313976" y="9525"/>
                  </a:lnTo>
                  <a:lnTo>
                    <a:pt x="3323501" y="9525"/>
                  </a:lnTo>
                  <a:lnTo>
                    <a:pt x="3323501" y="0"/>
                  </a:lnTo>
                  <a:close/>
                </a:path>
                <a:path w="4009390" h="9525">
                  <a:moveTo>
                    <a:pt x="3380638" y="0"/>
                  </a:moveTo>
                  <a:lnTo>
                    <a:pt x="3371113" y="0"/>
                  </a:lnTo>
                  <a:lnTo>
                    <a:pt x="3371113" y="9525"/>
                  </a:lnTo>
                  <a:lnTo>
                    <a:pt x="3380638" y="9525"/>
                  </a:lnTo>
                  <a:lnTo>
                    <a:pt x="3380638" y="0"/>
                  </a:lnTo>
                  <a:close/>
                </a:path>
                <a:path w="4009390" h="9525">
                  <a:moveTo>
                    <a:pt x="3437775" y="0"/>
                  </a:moveTo>
                  <a:lnTo>
                    <a:pt x="3428250" y="0"/>
                  </a:lnTo>
                  <a:lnTo>
                    <a:pt x="3428250" y="9525"/>
                  </a:lnTo>
                  <a:lnTo>
                    <a:pt x="3437775" y="9525"/>
                  </a:lnTo>
                  <a:lnTo>
                    <a:pt x="3437775" y="0"/>
                  </a:lnTo>
                  <a:close/>
                </a:path>
                <a:path w="4009390" h="9525">
                  <a:moveTo>
                    <a:pt x="3494913" y="0"/>
                  </a:moveTo>
                  <a:lnTo>
                    <a:pt x="3485388" y="0"/>
                  </a:lnTo>
                  <a:lnTo>
                    <a:pt x="3485388" y="9525"/>
                  </a:lnTo>
                  <a:lnTo>
                    <a:pt x="3494913" y="9525"/>
                  </a:lnTo>
                  <a:lnTo>
                    <a:pt x="3494913" y="0"/>
                  </a:lnTo>
                  <a:close/>
                </a:path>
                <a:path w="4009390" h="9525">
                  <a:moveTo>
                    <a:pt x="3552050" y="0"/>
                  </a:moveTo>
                  <a:lnTo>
                    <a:pt x="3542525" y="0"/>
                  </a:lnTo>
                  <a:lnTo>
                    <a:pt x="3542525" y="9525"/>
                  </a:lnTo>
                  <a:lnTo>
                    <a:pt x="3552050" y="9525"/>
                  </a:lnTo>
                  <a:lnTo>
                    <a:pt x="3552050" y="0"/>
                  </a:lnTo>
                  <a:close/>
                </a:path>
                <a:path w="4009390" h="9525">
                  <a:moveTo>
                    <a:pt x="3609187" y="0"/>
                  </a:moveTo>
                  <a:lnTo>
                    <a:pt x="3599662" y="0"/>
                  </a:lnTo>
                  <a:lnTo>
                    <a:pt x="3599662" y="9525"/>
                  </a:lnTo>
                  <a:lnTo>
                    <a:pt x="3609187" y="9525"/>
                  </a:lnTo>
                  <a:lnTo>
                    <a:pt x="3609187" y="0"/>
                  </a:lnTo>
                  <a:close/>
                </a:path>
                <a:path w="4009390" h="9525">
                  <a:moveTo>
                    <a:pt x="3666325" y="0"/>
                  </a:moveTo>
                  <a:lnTo>
                    <a:pt x="3656800" y="0"/>
                  </a:lnTo>
                  <a:lnTo>
                    <a:pt x="3656800" y="9525"/>
                  </a:lnTo>
                  <a:lnTo>
                    <a:pt x="3666325" y="9525"/>
                  </a:lnTo>
                  <a:lnTo>
                    <a:pt x="3666325" y="0"/>
                  </a:lnTo>
                  <a:close/>
                </a:path>
                <a:path w="4009390" h="9525">
                  <a:moveTo>
                    <a:pt x="3723462" y="0"/>
                  </a:moveTo>
                  <a:lnTo>
                    <a:pt x="3713937" y="0"/>
                  </a:lnTo>
                  <a:lnTo>
                    <a:pt x="3713937" y="9525"/>
                  </a:lnTo>
                  <a:lnTo>
                    <a:pt x="3723462" y="9525"/>
                  </a:lnTo>
                  <a:lnTo>
                    <a:pt x="3723462" y="0"/>
                  </a:lnTo>
                  <a:close/>
                </a:path>
                <a:path w="4009390" h="9525">
                  <a:moveTo>
                    <a:pt x="3780599" y="0"/>
                  </a:moveTo>
                  <a:lnTo>
                    <a:pt x="3771074" y="0"/>
                  </a:lnTo>
                  <a:lnTo>
                    <a:pt x="3771074" y="9525"/>
                  </a:lnTo>
                  <a:lnTo>
                    <a:pt x="3780599" y="9525"/>
                  </a:lnTo>
                  <a:lnTo>
                    <a:pt x="3780599" y="0"/>
                  </a:lnTo>
                  <a:close/>
                </a:path>
                <a:path w="4009390" h="9525">
                  <a:moveTo>
                    <a:pt x="3837736" y="0"/>
                  </a:moveTo>
                  <a:lnTo>
                    <a:pt x="3828211" y="0"/>
                  </a:lnTo>
                  <a:lnTo>
                    <a:pt x="3828211" y="9525"/>
                  </a:lnTo>
                  <a:lnTo>
                    <a:pt x="3837736" y="9525"/>
                  </a:lnTo>
                  <a:lnTo>
                    <a:pt x="3837736" y="0"/>
                  </a:lnTo>
                  <a:close/>
                </a:path>
                <a:path w="4009390" h="9525">
                  <a:moveTo>
                    <a:pt x="3894874" y="0"/>
                  </a:moveTo>
                  <a:lnTo>
                    <a:pt x="3885349" y="0"/>
                  </a:lnTo>
                  <a:lnTo>
                    <a:pt x="3885349" y="9525"/>
                  </a:lnTo>
                  <a:lnTo>
                    <a:pt x="3894874" y="9525"/>
                  </a:lnTo>
                  <a:lnTo>
                    <a:pt x="3894874" y="0"/>
                  </a:lnTo>
                  <a:close/>
                </a:path>
                <a:path w="4009390" h="9525">
                  <a:moveTo>
                    <a:pt x="3952011" y="0"/>
                  </a:moveTo>
                  <a:lnTo>
                    <a:pt x="3942486" y="0"/>
                  </a:lnTo>
                  <a:lnTo>
                    <a:pt x="3942486" y="9525"/>
                  </a:lnTo>
                  <a:lnTo>
                    <a:pt x="3952011" y="9525"/>
                  </a:lnTo>
                  <a:lnTo>
                    <a:pt x="3952011" y="0"/>
                  </a:lnTo>
                  <a:close/>
                </a:path>
                <a:path w="4009390" h="9525">
                  <a:moveTo>
                    <a:pt x="4009148" y="0"/>
                  </a:moveTo>
                  <a:lnTo>
                    <a:pt x="3999623" y="0"/>
                  </a:lnTo>
                  <a:lnTo>
                    <a:pt x="3999623" y="9525"/>
                  </a:lnTo>
                  <a:lnTo>
                    <a:pt x="4009148" y="9525"/>
                  </a:lnTo>
                  <a:lnTo>
                    <a:pt x="400914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887168" y="789152"/>
              <a:ext cx="981075" cy="9525"/>
            </a:xfrm>
            <a:custGeom>
              <a:avLst/>
              <a:gdLst/>
              <a:ahLst/>
              <a:cxnLst/>
              <a:rect l="l" t="t" r="r" b="b"/>
              <a:pathLst>
                <a:path w="9810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981075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981075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981075" h="9525">
                  <a:moveTo>
                    <a:pt x="180936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36" y="9525"/>
                  </a:lnTo>
                  <a:lnTo>
                    <a:pt x="180936" y="0"/>
                  </a:lnTo>
                  <a:close/>
                </a:path>
                <a:path w="981075" h="9525">
                  <a:moveTo>
                    <a:pt x="238074" y="0"/>
                  </a:moveTo>
                  <a:lnTo>
                    <a:pt x="228549" y="0"/>
                  </a:lnTo>
                  <a:lnTo>
                    <a:pt x="228549" y="9525"/>
                  </a:lnTo>
                  <a:lnTo>
                    <a:pt x="238074" y="9525"/>
                  </a:lnTo>
                  <a:lnTo>
                    <a:pt x="238074" y="0"/>
                  </a:lnTo>
                  <a:close/>
                </a:path>
                <a:path w="981075" h="9525">
                  <a:moveTo>
                    <a:pt x="295211" y="0"/>
                  </a:moveTo>
                  <a:lnTo>
                    <a:pt x="285686" y="0"/>
                  </a:lnTo>
                  <a:lnTo>
                    <a:pt x="285686" y="9525"/>
                  </a:lnTo>
                  <a:lnTo>
                    <a:pt x="295211" y="9525"/>
                  </a:lnTo>
                  <a:lnTo>
                    <a:pt x="295211" y="0"/>
                  </a:lnTo>
                  <a:close/>
                </a:path>
                <a:path w="981075" h="9525">
                  <a:moveTo>
                    <a:pt x="352348" y="0"/>
                  </a:moveTo>
                  <a:lnTo>
                    <a:pt x="342823" y="0"/>
                  </a:lnTo>
                  <a:lnTo>
                    <a:pt x="342823" y="9525"/>
                  </a:lnTo>
                  <a:lnTo>
                    <a:pt x="352348" y="9525"/>
                  </a:lnTo>
                  <a:lnTo>
                    <a:pt x="352348" y="0"/>
                  </a:lnTo>
                  <a:close/>
                </a:path>
                <a:path w="981075" h="9525">
                  <a:moveTo>
                    <a:pt x="409486" y="0"/>
                  </a:moveTo>
                  <a:lnTo>
                    <a:pt x="399961" y="0"/>
                  </a:lnTo>
                  <a:lnTo>
                    <a:pt x="399961" y="9525"/>
                  </a:lnTo>
                  <a:lnTo>
                    <a:pt x="409486" y="9525"/>
                  </a:lnTo>
                  <a:lnTo>
                    <a:pt x="409486" y="0"/>
                  </a:lnTo>
                  <a:close/>
                </a:path>
                <a:path w="981075" h="9525">
                  <a:moveTo>
                    <a:pt x="466623" y="0"/>
                  </a:moveTo>
                  <a:lnTo>
                    <a:pt x="457098" y="0"/>
                  </a:lnTo>
                  <a:lnTo>
                    <a:pt x="457098" y="9525"/>
                  </a:lnTo>
                  <a:lnTo>
                    <a:pt x="466623" y="9525"/>
                  </a:lnTo>
                  <a:lnTo>
                    <a:pt x="466623" y="0"/>
                  </a:lnTo>
                  <a:close/>
                </a:path>
                <a:path w="981075" h="9525">
                  <a:moveTo>
                    <a:pt x="523760" y="0"/>
                  </a:moveTo>
                  <a:lnTo>
                    <a:pt x="514235" y="0"/>
                  </a:lnTo>
                  <a:lnTo>
                    <a:pt x="514235" y="9525"/>
                  </a:lnTo>
                  <a:lnTo>
                    <a:pt x="523760" y="9525"/>
                  </a:lnTo>
                  <a:lnTo>
                    <a:pt x="523760" y="0"/>
                  </a:lnTo>
                  <a:close/>
                </a:path>
                <a:path w="981075" h="9525">
                  <a:moveTo>
                    <a:pt x="580898" y="0"/>
                  </a:moveTo>
                  <a:lnTo>
                    <a:pt x="571373" y="0"/>
                  </a:lnTo>
                  <a:lnTo>
                    <a:pt x="571373" y="9525"/>
                  </a:lnTo>
                  <a:lnTo>
                    <a:pt x="580898" y="9525"/>
                  </a:lnTo>
                  <a:lnTo>
                    <a:pt x="580898" y="0"/>
                  </a:lnTo>
                  <a:close/>
                </a:path>
                <a:path w="981075" h="9525">
                  <a:moveTo>
                    <a:pt x="638035" y="0"/>
                  </a:moveTo>
                  <a:lnTo>
                    <a:pt x="628510" y="0"/>
                  </a:lnTo>
                  <a:lnTo>
                    <a:pt x="628510" y="9525"/>
                  </a:lnTo>
                  <a:lnTo>
                    <a:pt x="638035" y="9525"/>
                  </a:lnTo>
                  <a:lnTo>
                    <a:pt x="638035" y="0"/>
                  </a:lnTo>
                  <a:close/>
                </a:path>
                <a:path w="981075" h="9525">
                  <a:moveTo>
                    <a:pt x="695172" y="0"/>
                  </a:moveTo>
                  <a:lnTo>
                    <a:pt x="685647" y="0"/>
                  </a:lnTo>
                  <a:lnTo>
                    <a:pt x="685647" y="9525"/>
                  </a:lnTo>
                  <a:lnTo>
                    <a:pt x="695172" y="9525"/>
                  </a:lnTo>
                  <a:lnTo>
                    <a:pt x="695172" y="0"/>
                  </a:lnTo>
                  <a:close/>
                </a:path>
                <a:path w="981075" h="9525">
                  <a:moveTo>
                    <a:pt x="752309" y="0"/>
                  </a:moveTo>
                  <a:lnTo>
                    <a:pt x="742784" y="0"/>
                  </a:lnTo>
                  <a:lnTo>
                    <a:pt x="742784" y="9525"/>
                  </a:lnTo>
                  <a:lnTo>
                    <a:pt x="752309" y="9525"/>
                  </a:lnTo>
                  <a:lnTo>
                    <a:pt x="752309" y="0"/>
                  </a:lnTo>
                  <a:close/>
                </a:path>
                <a:path w="981075" h="9525">
                  <a:moveTo>
                    <a:pt x="809447" y="0"/>
                  </a:moveTo>
                  <a:lnTo>
                    <a:pt x="799922" y="0"/>
                  </a:lnTo>
                  <a:lnTo>
                    <a:pt x="799922" y="9525"/>
                  </a:lnTo>
                  <a:lnTo>
                    <a:pt x="809447" y="9525"/>
                  </a:lnTo>
                  <a:lnTo>
                    <a:pt x="809447" y="0"/>
                  </a:lnTo>
                  <a:close/>
                </a:path>
                <a:path w="981075" h="9525">
                  <a:moveTo>
                    <a:pt x="866584" y="0"/>
                  </a:moveTo>
                  <a:lnTo>
                    <a:pt x="857059" y="0"/>
                  </a:lnTo>
                  <a:lnTo>
                    <a:pt x="857059" y="9525"/>
                  </a:lnTo>
                  <a:lnTo>
                    <a:pt x="866584" y="9525"/>
                  </a:lnTo>
                  <a:lnTo>
                    <a:pt x="866584" y="0"/>
                  </a:lnTo>
                  <a:close/>
                </a:path>
                <a:path w="981075" h="9525">
                  <a:moveTo>
                    <a:pt x="923721" y="0"/>
                  </a:moveTo>
                  <a:lnTo>
                    <a:pt x="914196" y="0"/>
                  </a:lnTo>
                  <a:lnTo>
                    <a:pt x="914196" y="9525"/>
                  </a:lnTo>
                  <a:lnTo>
                    <a:pt x="923721" y="9525"/>
                  </a:lnTo>
                  <a:lnTo>
                    <a:pt x="923721" y="0"/>
                  </a:lnTo>
                  <a:close/>
                </a:path>
                <a:path w="981075" h="9525">
                  <a:moveTo>
                    <a:pt x="980859" y="0"/>
                  </a:moveTo>
                  <a:lnTo>
                    <a:pt x="971334" y="0"/>
                  </a:lnTo>
                  <a:lnTo>
                    <a:pt x="971334" y="9525"/>
                  </a:lnTo>
                  <a:lnTo>
                    <a:pt x="980859" y="9525"/>
                  </a:lnTo>
                  <a:lnTo>
                    <a:pt x="98085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5429" y="6342280"/>
              <a:ext cx="1117849" cy="24803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98195" y="4178313"/>
            <a:ext cx="391716" cy="77364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spc="-5" dirty="0">
                <a:solidFill>
                  <a:prstClr val="black"/>
                </a:solidFill>
                <a:latin typeface="Segoe UI"/>
                <a:cs typeface="Segoe UI"/>
              </a:rPr>
              <a:t>20bn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  <a:p>
            <a:pPr defTabSz="857250"/>
            <a:endParaRPr sz="1594">
              <a:solidFill>
                <a:prstClr val="black"/>
              </a:solidFill>
              <a:latin typeface="Segoe UI"/>
              <a:cs typeface="Segoe UI"/>
            </a:endParaRPr>
          </a:p>
          <a:p>
            <a:pPr marL="100607" defTabSz="857250">
              <a:spcBef>
                <a:spcPts val="1078"/>
              </a:spcBef>
            </a:pPr>
            <a:r>
              <a:rPr sz="1219" b="1" spc="-5" dirty="0">
                <a:solidFill>
                  <a:prstClr val="black"/>
                </a:solidFill>
                <a:latin typeface="Segoe UI"/>
                <a:cs typeface="Segoe UI"/>
              </a:rPr>
              <a:t>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8195" y="3586449"/>
            <a:ext cx="391716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spc="-5" dirty="0">
                <a:solidFill>
                  <a:prstClr val="black"/>
                </a:solidFill>
                <a:latin typeface="Segoe UI"/>
                <a:cs typeface="Segoe UI"/>
              </a:rPr>
              <a:t>40bn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8195" y="2994585"/>
            <a:ext cx="391716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spc="-5" dirty="0">
                <a:solidFill>
                  <a:prstClr val="black"/>
                </a:solidFill>
                <a:latin typeface="Segoe UI"/>
                <a:cs typeface="Segoe UI"/>
              </a:rPr>
              <a:t>60bn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9198" y="627133"/>
            <a:ext cx="480417" cy="18809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spc="-5" dirty="0">
                <a:solidFill>
                  <a:prstClr val="black"/>
                </a:solidFill>
                <a:latin typeface="Segoe UI"/>
                <a:cs typeface="Segoe UI"/>
              </a:rPr>
              <a:t>140bn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marR="4763" algn="just" defTabSz="857250">
              <a:lnSpc>
                <a:spcPct val="318700"/>
              </a:lnSpc>
            </a:pPr>
            <a:r>
              <a:rPr sz="1219" b="1" spc="-5" dirty="0">
                <a:solidFill>
                  <a:prstClr val="black"/>
                </a:solidFill>
                <a:latin typeface="Segoe UI"/>
                <a:cs typeface="Segoe UI"/>
              </a:rPr>
              <a:t>120bn  100bn  80bn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684" y="831575"/>
            <a:ext cx="166712" cy="39600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 defTabSz="857250">
              <a:lnSpc>
                <a:spcPts val="1289"/>
              </a:lnSpc>
            </a:pPr>
            <a:r>
              <a:rPr sz="1219" spc="-66" dirty="0">
                <a:solidFill>
                  <a:srgbClr val="D5454F"/>
                </a:solidFill>
                <a:latin typeface="Tahoma"/>
                <a:cs typeface="Tahoma"/>
              </a:rPr>
              <a:t>Sum</a:t>
            </a:r>
            <a:r>
              <a:rPr sz="1219" spc="-98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66" dirty="0">
                <a:solidFill>
                  <a:srgbClr val="D5454F"/>
                </a:solidFill>
                <a:latin typeface="Tahoma"/>
                <a:cs typeface="Tahoma"/>
              </a:rPr>
              <a:t>of</a:t>
            </a:r>
            <a:r>
              <a:rPr sz="1219" spc="-98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66" dirty="0">
                <a:solidFill>
                  <a:srgbClr val="D5454F"/>
                </a:solidFill>
                <a:latin typeface="Tahoma"/>
                <a:cs typeface="Tahoma"/>
              </a:rPr>
              <a:t>Total</a:t>
            </a:r>
            <a:r>
              <a:rPr sz="1219" spc="-94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75" dirty="0">
                <a:solidFill>
                  <a:srgbClr val="D5454F"/>
                </a:solidFill>
                <a:latin typeface="Tahoma"/>
                <a:cs typeface="Tahoma"/>
              </a:rPr>
              <a:t>Revenue,</a:t>
            </a:r>
            <a:r>
              <a:rPr sz="1219" spc="-98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66" dirty="0">
                <a:solidFill>
                  <a:srgbClr val="D5454F"/>
                </a:solidFill>
                <a:latin typeface="Tahoma"/>
                <a:cs typeface="Tahoma"/>
              </a:rPr>
              <a:t>Sum</a:t>
            </a:r>
            <a:r>
              <a:rPr sz="1219" spc="-94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66" dirty="0">
                <a:solidFill>
                  <a:srgbClr val="D5454F"/>
                </a:solidFill>
                <a:latin typeface="Tahoma"/>
                <a:cs typeface="Tahoma"/>
              </a:rPr>
              <a:t>of</a:t>
            </a:r>
            <a:r>
              <a:rPr sz="1219" spc="-98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66" dirty="0">
                <a:solidFill>
                  <a:srgbClr val="D5454F"/>
                </a:solidFill>
                <a:latin typeface="Tahoma"/>
                <a:cs typeface="Tahoma"/>
              </a:rPr>
              <a:t>Total</a:t>
            </a:r>
            <a:r>
              <a:rPr sz="1219" spc="-94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38" dirty="0">
                <a:solidFill>
                  <a:srgbClr val="D5454F"/>
                </a:solidFill>
                <a:latin typeface="Tahoma"/>
                <a:cs typeface="Tahoma"/>
              </a:rPr>
              <a:t>Cost</a:t>
            </a:r>
            <a:r>
              <a:rPr sz="1219" spc="-98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75" dirty="0">
                <a:solidFill>
                  <a:srgbClr val="D5454F"/>
                </a:solidFill>
                <a:latin typeface="Tahoma"/>
                <a:cs typeface="Tahoma"/>
              </a:rPr>
              <a:t>and</a:t>
            </a:r>
            <a:r>
              <a:rPr sz="1219" spc="-94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66" dirty="0">
                <a:solidFill>
                  <a:srgbClr val="D5454F"/>
                </a:solidFill>
                <a:latin typeface="Tahoma"/>
                <a:cs typeface="Tahoma"/>
              </a:rPr>
              <a:t>Sum</a:t>
            </a:r>
            <a:r>
              <a:rPr sz="1219" spc="-98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66" dirty="0">
                <a:solidFill>
                  <a:srgbClr val="D5454F"/>
                </a:solidFill>
                <a:latin typeface="Tahoma"/>
                <a:cs typeface="Tahoma"/>
              </a:rPr>
              <a:t>of</a:t>
            </a:r>
            <a:r>
              <a:rPr sz="1219" spc="-94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66" dirty="0">
                <a:solidFill>
                  <a:srgbClr val="D5454F"/>
                </a:solidFill>
                <a:latin typeface="Tahoma"/>
                <a:cs typeface="Tahoma"/>
              </a:rPr>
              <a:t>Total</a:t>
            </a:r>
            <a:r>
              <a:rPr sz="1219" spc="-98" dirty="0">
                <a:solidFill>
                  <a:srgbClr val="D5454F"/>
                </a:solidFill>
                <a:latin typeface="Tahoma"/>
                <a:cs typeface="Tahoma"/>
              </a:rPr>
              <a:t> </a:t>
            </a:r>
            <a:r>
              <a:rPr sz="1219" spc="-28" dirty="0">
                <a:solidFill>
                  <a:srgbClr val="D5454F"/>
                </a:solidFill>
                <a:latin typeface="Tahoma"/>
                <a:cs typeface="Tahoma"/>
              </a:rPr>
              <a:t>Profit</a:t>
            </a:r>
            <a:endParaRPr sz="1219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 rot="19500000">
            <a:off x="854482" y="5158110"/>
            <a:ext cx="93997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Household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19500000">
            <a:off x="1160903" y="5266322"/>
            <a:ext cx="13124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Office</a:t>
            </a:r>
            <a:r>
              <a:rPr sz="1406" b="1" spc="-28" dirty="0">
                <a:solidFill>
                  <a:srgbClr val="D5454F"/>
                </a:solidFill>
                <a:latin typeface="Arial"/>
                <a:cs typeface="Arial"/>
              </a:rPr>
              <a:t> </a:t>
            </a: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Supplies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19500000">
            <a:off x="2166200" y="5152481"/>
            <a:ext cx="9212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Cosmetics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19500000">
            <a:off x="3254590" y="5010134"/>
            <a:ext cx="44487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Meat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19500000">
            <a:off x="3442761" y="5158110"/>
            <a:ext cx="93997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Baby</a:t>
            </a:r>
            <a:r>
              <a:rPr sz="1406" b="1" spc="-56" dirty="0">
                <a:solidFill>
                  <a:srgbClr val="D5454F"/>
                </a:solidFill>
                <a:latin typeface="Arial"/>
                <a:cs typeface="Arial"/>
              </a:rPr>
              <a:t> </a:t>
            </a: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Food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19500000">
            <a:off x="4426739" y="5050019"/>
            <a:ext cx="5751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Cereal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 rot="19500000">
            <a:off x="4727480" y="5161112"/>
            <a:ext cx="95049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84" dirty="0">
                <a:solidFill>
                  <a:srgbClr val="D5454F"/>
                </a:solidFill>
                <a:latin typeface="Arial"/>
                <a:cs typeface="Arial"/>
              </a:rPr>
              <a:t>V</a:t>
            </a: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egetables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 rot="19500000">
            <a:off x="5650293" y="5072858"/>
            <a:ext cx="65082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Snacks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 rot="19500000">
            <a:off x="6271257" y="5081238"/>
            <a:ext cx="67949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Clothes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 rot="19500000">
            <a:off x="6426924" y="5237934"/>
            <a:ext cx="12146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Personal</a:t>
            </a:r>
            <a:r>
              <a:rPr sz="1406" b="1" spc="-38" dirty="0">
                <a:solidFill>
                  <a:srgbClr val="D5454F"/>
                </a:solidFill>
                <a:latin typeface="Arial"/>
                <a:cs typeface="Arial"/>
              </a:rPr>
              <a:t> </a:t>
            </a: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Care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19500000">
            <a:off x="7342505" y="5152567"/>
            <a:ext cx="9212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Beverages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19500000">
            <a:off x="8353227" y="5035695"/>
            <a:ext cx="52783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406"/>
              </a:lnSpc>
            </a:pPr>
            <a:r>
              <a:rPr sz="1406" b="1" spc="-5" dirty="0">
                <a:solidFill>
                  <a:srgbClr val="D5454F"/>
                </a:solidFill>
                <a:latin typeface="Arial"/>
                <a:cs typeface="Arial"/>
              </a:rPr>
              <a:t>Fruits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25779" y="763670"/>
            <a:ext cx="8002786" cy="4119563"/>
            <a:chOff x="1449697" y="814582"/>
            <a:chExt cx="8536305" cy="4394200"/>
          </a:xfrm>
        </p:grpSpPr>
        <p:sp>
          <p:nvSpPr>
            <p:cNvPr id="42" name="object 42"/>
            <p:cNvSpPr/>
            <p:nvPr/>
          </p:nvSpPr>
          <p:spPr>
            <a:xfrm>
              <a:off x="1449692" y="814590"/>
              <a:ext cx="7773670" cy="4394200"/>
            </a:xfrm>
            <a:custGeom>
              <a:avLst/>
              <a:gdLst/>
              <a:ahLst/>
              <a:cxnLst/>
              <a:rect l="l" t="t" r="r" b="b"/>
              <a:pathLst>
                <a:path w="7773670" h="4394200">
                  <a:moveTo>
                    <a:pt x="181178" y="0"/>
                  </a:moveTo>
                  <a:lnTo>
                    <a:pt x="0" y="0"/>
                  </a:lnTo>
                  <a:lnTo>
                    <a:pt x="0" y="4393806"/>
                  </a:lnTo>
                  <a:lnTo>
                    <a:pt x="181178" y="4393806"/>
                  </a:lnTo>
                  <a:lnTo>
                    <a:pt x="181178" y="0"/>
                  </a:lnTo>
                  <a:close/>
                </a:path>
                <a:path w="7773670" h="4394200">
                  <a:moveTo>
                    <a:pt x="871385" y="124345"/>
                  </a:moveTo>
                  <a:lnTo>
                    <a:pt x="690206" y="124345"/>
                  </a:lnTo>
                  <a:lnTo>
                    <a:pt x="690206" y="4393806"/>
                  </a:lnTo>
                  <a:lnTo>
                    <a:pt x="871385" y="4393806"/>
                  </a:lnTo>
                  <a:lnTo>
                    <a:pt x="871385" y="124345"/>
                  </a:lnTo>
                  <a:close/>
                </a:path>
                <a:path w="7773670" h="4394200">
                  <a:moveTo>
                    <a:pt x="1561592" y="1515224"/>
                  </a:moveTo>
                  <a:lnTo>
                    <a:pt x="1380413" y="1515224"/>
                  </a:lnTo>
                  <a:lnTo>
                    <a:pt x="1380413" y="4393806"/>
                  </a:lnTo>
                  <a:lnTo>
                    <a:pt x="1561592" y="4393806"/>
                  </a:lnTo>
                  <a:lnTo>
                    <a:pt x="1561592" y="1515224"/>
                  </a:lnTo>
                  <a:close/>
                </a:path>
                <a:path w="7773670" h="4394200">
                  <a:moveTo>
                    <a:pt x="2251799" y="1615351"/>
                  </a:moveTo>
                  <a:lnTo>
                    <a:pt x="2070620" y="1615351"/>
                  </a:lnTo>
                  <a:lnTo>
                    <a:pt x="2070620" y="4393806"/>
                  </a:lnTo>
                  <a:lnTo>
                    <a:pt x="2251799" y="4393806"/>
                  </a:lnTo>
                  <a:lnTo>
                    <a:pt x="2251799" y="1615351"/>
                  </a:lnTo>
                  <a:close/>
                </a:path>
                <a:path w="7773670" h="4394200">
                  <a:moveTo>
                    <a:pt x="2942005" y="2723146"/>
                  </a:moveTo>
                  <a:lnTo>
                    <a:pt x="2760827" y="2723146"/>
                  </a:lnTo>
                  <a:lnTo>
                    <a:pt x="2760827" y="4393806"/>
                  </a:lnTo>
                  <a:lnTo>
                    <a:pt x="2942005" y="4393806"/>
                  </a:lnTo>
                  <a:lnTo>
                    <a:pt x="2942005" y="2723146"/>
                  </a:lnTo>
                  <a:close/>
                </a:path>
                <a:path w="7773670" h="4394200">
                  <a:moveTo>
                    <a:pt x="3632212" y="3041573"/>
                  </a:moveTo>
                  <a:lnTo>
                    <a:pt x="3451034" y="3041573"/>
                  </a:lnTo>
                  <a:lnTo>
                    <a:pt x="3451034" y="4393806"/>
                  </a:lnTo>
                  <a:lnTo>
                    <a:pt x="3632212" y="4393806"/>
                  </a:lnTo>
                  <a:lnTo>
                    <a:pt x="3632212" y="3041573"/>
                  </a:lnTo>
                  <a:close/>
                </a:path>
                <a:path w="7773670" h="4394200">
                  <a:moveTo>
                    <a:pt x="4322419" y="3382810"/>
                  </a:moveTo>
                  <a:lnTo>
                    <a:pt x="4141241" y="3382810"/>
                  </a:lnTo>
                  <a:lnTo>
                    <a:pt x="4141241" y="4393806"/>
                  </a:lnTo>
                  <a:lnTo>
                    <a:pt x="4322419" y="4393806"/>
                  </a:lnTo>
                  <a:lnTo>
                    <a:pt x="4322419" y="3382810"/>
                  </a:lnTo>
                  <a:close/>
                </a:path>
                <a:path w="7773670" h="4394200">
                  <a:moveTo>
                    <a:pt x="5012626" y="3388842"/>
                  </a:moveTo>
                  <a:lnTo>
                    <a:pt x="4831448" y="3388842"/>
                  </a:lnTo>
                  <a:lnTo>
                    <a:pt x="4831448" y="4393806"/>
                  </a:lnTo>
                  <a:lnTo>
                    <a:pt x="5012626" y="4393806"/>
                  </a:lnTo>
                  <a:lnTo>
                    <a:pt x="5012626" y="3388842"/>
                  </a:lnTo>
                  <a:close/>
                </a:path>
                <a:path w="7773670" h="4394200">
                  <a:moveTo>
                    <a:pt x="5702833" y="3673640"/>
                  </a:moveTo>
                  <a:lnTo>
                    <a:pt x="5521655" y="3673640"/>
                  </a:lnTo>
                  <a:lnTo>
                    <a:pt x="5521655" y="4393806"/>
                  </a:lnTo>
                  <a:lnTo>
                    <a:pt x="5702833" y="4393806"/>
                  </a:lnTo>
                  <a:lnTo>
                    <a:pt x="5702833" y="3673640"/>
                  </a:lnTo>
                  <a:close/>
                </a:path>
                <a:path w="7773670" h="4394200">
                  <a:moveTo>
                    <a:pt x="6393053" y="3853853"/>
                  </a:moveTo>
                  <a:lnTo>
                    <a:pt x="6211862" y="3853853"/>
                  </a:lnTo>
                  <a:lnTo>
                    <a:pt x="6211862" y="4393806"/>
                  </a:lnTo>
                  <a:lnTo>
                    <a:pt x="6393053" y="4393806"/>
                  </a:lnTo>
                  <a:lnTo>
                    <a:pt x="6393053" y="3853853"/>
                  </a:lnTo>
                  <a:close/>
                </a:path>
                <a:path w="7773670" h="4394200">
                  <a:moveTo>
                    <a:pt x="7083260" y="4081170"/>
                  </a:moveTo>
                  <a:lnTo>
                    <a:pt x="6902069" y="4081170"/>
                  </a:lnTo>
                  <a:lnTo>
                    <a:pt x="6902069" y="4393806"/>
                  </a:lnTo>
                  <a:lnTo>
                    <a:pt x="7083260" y="4393806"/>
                  </a:lnTo>
                  <a:lnTo>
                    <a:pt x="7083260" y="4081170"/>
                  </a:lnTo>
                  <a:close/>
                </a:path>
                <a:path w="7773670" h="4394200">
                  <a:moveTo>
                    <a:pt x="7773467" y="4332706"/>
                  </a:moveTo>
                  <a:lnTo>
                    <a:pt x="7592288" y="4332706"/>
                  </a:lnTo>
                  <a:lnTo>
                    <a:pt x="7592288" y="4393806"/>
                  </a:lnTo>
                  <a:lnTo>
                    <a:pt x="7773467" y="4393806"/>
                  </a:lnTo>
                  <a:lnTo>
                    <a:pt x="7773467" y="433270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630870" y="1766658"/>
              <a:ext cx="7773670" cy="3442335"/>
            </a:xfrm>
            <a:custGeom>
              <a:avLst/>
              <a:gdLst/>
              <a:ahLst/>
              <a:cxnLst/>
              <a:rect l="l" t="t" r="r" b="b"/>
              <a:pathLst>
                <a:path w="7773670" h="3442335">
                  <a:moveTo>
                    <a:pt x="181178" y="137591"/>
                  </a:moveTo>
                  <a:lnTo>
                    <a:pt x="0" y="137591"/>
                  </a:lnTo>
                  <a:lnTo>
                    <a:pt x="0" y="3441738"/>
                  </a:lnTo>
                  <a:lnTo>
                    <a:pt x="181178" y="3441738"/>
                  </a:lnTo>
                  <a:lnTo>
                    <a:pt x="181178" y="137591"/>
                  </a:lnTo>
                  <a:close/>
                </a:path>
                <a:path w="7773670" h="3442335">
                  <a:moveTo>
                    <a:pt x="871385" y="0"/>
                  </a:moveTo>
                  <a:lnTo>
                    <a:pt x="690206" y="0"/>
                  </a:lnTo>
                  <a:lnTo>
                    <a:pt x="690206" y="3441738"/>
                  </a:lnTo>
                  <a:lnTo>
                    <a:pt x="871385" y="3441738"/>
                  </a:lnTo>
                  <a:lnTo>
                    <a:pt x="871385" y="0"/>
                  </a:lnTo>
                  <a:close/>
                </a:path>
                <a:path w="7773670" h="3442335">
                  <a:moveTo>
                    <a:pt x="1561592" y="1707934"/>
                  </a:moveTo>
                  <a:lnTo>
                    <a:pt x="1380413" y="1707934"/>
                  </a:lnTo>
                  <a:lnTo>
                    <a:pt x="1380413" y="3441738"/>
                  </a:lnTo>
                  <a:lnTo>
                    <a:pt x="1561592" y="3441738"/>
                  </a:lnTo>
                  <a:lnTo>
                    <a:pt x="1561592" y="1707934"/>
                  </a:lnTo>
                  <a:close/>
                </a:path>
                <a:path w="7773670" h="3442335">
                  <a:moveTo>
                    <a:pt x="2251799" y="1039977"/>
                  </a:moveTo>
                  <a:lnTo>
                    <a:pt x="2070620" y="1039977"/>
                  </a:lnTo>
                  <a:lnTo>
                    <a:pt x="2070620" y="3441738"/>
                  </a:lnTo>
                  <a:lnTo>
                    <a:pt x="2251799" y="3441738"/>
                  </a:lnTo>
                  <a:lnTo>
                    <a:pt x="2251799" y="1039977"/>
                  </a:lnTo>
                  <a:close/>
                </a:path>
                <a:path w="7773670" h="3442335">
                  <a:moveTo>
                    <a:pt x="2942005" y="2398433"/>
                  </a:moveTo>
                  <a:lnTo>
                    <a:pt x="2760827" y="2398433"/>
                  </a:lnTo>
                  <a:lnTo>
                    <a:pt x="2760827" y="3441738"/>
                  </a:lnTo>
                  <a:lnTo>
                    <a:pt x="2942005" y="3441738"/>
                  </a:lnTo>
                  <a:lnTo>
                    <a:pt x="2942005" y="2398433"/>
                  </a:lnTo>
                  <a:close/>
                </a:path>
                <a:path w="7773670" h="3442335">
                  <a:moveTo>
                    <a:pt x="3632212" y="2671876"/>
                  </a:moveTo>
                  <a:lnTo>
                    <a:pt x="3451034" y="2671876"/>
                  </a:lnTo>
                  <a:lnTo>
                    <a:pt x="3451034" y="3441738"/>
                  </a:lnTo>
                  <a:lnTo>
                    <a:pt x="3632212" y="3441738"/>
                  </a:lnTo>
                  <a:lnTo>
                    <a:pt x="3632212" y="2671876"/>
                  </a:lnTo>
                  <a:close/>
                </a:path>
                <a:path w="7773670" h="3442335">
                  <a:moveTo>
                    <a:pt x="4322419" y="2845028"/>
                  </a:moveTo>
                  <a:lnTo>
                    <a:pt x="4141241" y="2845028"/>
                  </a:lnTo>
                  <a:lnTo>
                    <a:pt x="4141241" y="3441738"/>
                  </a:lnTo>
                  <a:lnTo>
                    <a:pt x="4322419" y="3441738"/>
                  </a:lnTo>
                  <a:lnTo>
                    <a:pt x="4322419" y="2845028"/>
                  </a:lnTo>
                  <a:close/>
                </a:path>
                <a:path w="7773670" h="3442335">
                  <a:moveTo>
                    <a:pt x="5012626" y="2799956"/>
                  </a:moveTo>
                  <a:lnTo>
                    <a:pt x="4831448" y="2799956"/>
                  </a:lnTo>
                  <a:lnTo>
                    <a:pt x="4831448" y="3441738"/>
                  </a:lnTo>
                  <a:lnTo>
                    <a:pt x="5012626" y="3441738"/>
                  </a:lnTo>
                  <a:lnTo>
                    <a:pt x="5012626" y="2799956"/>
                  </a:lnTo>
                  <a:close/>
                </a:path>
                <a:path w="7773670" h="3442335">
                  <a:moveTo>
                    <a:pt x="5702846" y="3205543"/>
                  </a:moveTo>
                  <a:lnTo>
                    <a:pt x="5521655" y="3205543"/>
                  </a:lnTo>
                  <a:lnTo>
                    <a:pt x="5521655" y="3441738"/>
                  </a:lnTo>
                  <a:lnTo>
                    <a:pt x="5702846" y="3441738"/>
                  </a:lnTo>
                  <a:lnTo>
                    <a:pt x="5702846" y="3205543"/>
                  </a:lnTo>
                  <a:close/>
                </a:path>
                <a:path w="7773670" h="3442335">
                  <a:moveTo>
                    <a:pt x="6393053" y="3067342"/>
                  </a:moveTo>
                  <a:lnTo>
                    <a:pt x="6211875" y="3067342"/>
                  </a:lnTo>
                  <a:lnTo>
                    <a:pt x="6211875" y="3441738"/>
                  </a:lnTo>
                  <a:lnTo>
                    <a:pt x="6393053" y="3441738"/>
                  </a:lnTo>
                  <a:lnTo>
                    <a:pt x="6393053" y="3067342"/>
                  </a:lnTo>
                  <a:close/>
                </a:path>
                <a:path w="7773670" h="3442335">
                  <a:moveTo>
                    <a:pt x="7083260" y="3232289"/>
                  </a:moveTo>
                  <a:lnTo>
                    <a:pt x="6902082" y="3232289"/>
                  </a:lnTo>
                  <a:lnTo>
                    <a:pt x="6902082" y="3441738"/>
                  </a:lnTo>
                  <a:lnTo>
                    <a:pt x="7083260" y="3441738"/>
                  </a:lnTo>
                  <a:lnTo>
                    <a:pt x="7083260" y="3232289"/>
                  </a:lnTo>
                  <a:close/>
                </a:path>
                <a:path w="7773670" h="3442335">
                  <a:moveTo>
                    <a:pt x="7773467" y="3396411"/>
                  </a:moveTo>
                  <a:lnTo>
                    <a:pt x="7592288" y="3396411"/>
                  </a:lnTo>
                  <a:lnTo>
                    <a:pt x="7592288" y="3441738"/>
                  </a:lnTo>
                  <a:lnTo>
                    <a:pt x="7773467" y="3441738"/>
                  </a:lnTo>
                  <a:lnTo>
                    <a:pt x="7773467" y="3396411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812048" y="4063618"/>
              <a:ext cx="7773670" cy="1144905"/>
            </a:xfrm>
            <a:custGeom>
              <a:avLst/>
              <a:gdLst/>
              <a:ahLst/>
              <a:cxnLst/>
              <a:rect l="l" t="t" r="r" b="b"/>
              <a:pathLst>
                <a:path w="7773670" h="1144904">
                  <a:moveTo>
                    <a:pt x="181178" y="55118"/>
                  </a:moveTo>
                  <a:lnTo>
                    <a:pt x="0" y="55118"/>
                  </a:lnTo>
                  <a:lnTo>
                    <a:pt x="0" y="1144778"/>
                  </a:lnTo>
                  <a:lnTo>
                    <a:pt x="181178" y="1144778"/>
                  </a:lnTo>
                  <a:lnTo>
                    <a:pt x="181178" y="55118"/>
                  </a:lnTo>
                  <a:close/>
                </a:path>
                <a:path w="7773670" h="1144904">
                  <a:moveTo>
                    <a:pt x="871385" y="317055"/>
                  </a:moveTo>
                  <a:lnTo>
                    <a:pt x="690206" y="317055"/>
                  </a:lnTo>
                  <a:lnTo>
                    <a:pt x="690206" y="1144778"/>
                  </a:lnTo>
                  <a:lnTo>
                    <a:pt x="871385" y="1144778"/>
                  </a:lnTo>
                  <a:lnTo>
                    <a:pt x="871385" y="317055"/>
                  </a:lnTo>
                  <a:close/>
                </a:path>
                <a:path w="7773670" h="1144904">
                  <a:moveTo>
                    <a:pt x="1561592" y="0"/>
                  </a:moveTo>
                  <a:lnTo>
                    <a:pt x="1380413" y="0"/>
                  </a:lnTo>
                  <a:lnTo>
                    <a:pt x="1380413" y="1144778"/>
                  </a:lnTo>
                  <a:lnTo>
                    <a:pt x="1561592" y="1144778"/>
                  </a:lnTo>
                  <a:lnTo>
                    <a:pt x="1561592" y="0"/>
                  </a:lnTo>
                  <a:close/>
                </a:path>
                <a:path w="7773670" h="1144904">
                  <a:moveTo>
                    <a:pt x="2251799" y="768070"/>
                  </a:moveTo>
                  <a:lnTo>
                    <a:pt x="2070620" y="768070"/>
                  </a:lnTo>
                  <a:lnTo>
                    <a:pt x="2070620" y="1144778"/>
                  </a:lnTo>
                  <a:lnTo>
                    <a:pt x="2251799" y="1144778"/>
                  </a:lnTo>
                  <a:lnTo>
                    <a:pt x="2251799" y="768070"/>
                  </a:lnTo>
                  <a:close/>
                </a:path>
                <a:path w="7773670" h="1144904">
                  <a:moveTo>
                    <a:pt x="2942005" y="517423"/>
                  </a:moveTo>
                  <a:lnTo>
                    <a:pt x="2760827" y="517423"/>
                  </a:lnTo>
                  <a:lnTo>
                    <a:pt x="2760827" y="1144778"/>
                  </a:lnTo>
                  <a:lnTo>
                    <a:pt x="2942005" y="1144778"/>
                  </a:lnTo>
                  <a:lnTo>
                    <a:pt x="2942005" y="517423"/>
                  </a:lnTo>
                  <a:close/>
                </a:path>
                <a:path w="7773670" h="1144904">
                  <a:moveTo>
                    <a:pt x="3632212" y="562406"/>
                  </a:moveTo>
                  <a:lnTo>
                    <a:pt x="3451034" y="562406"/>
                  </a:lnTo>
                  <a:lnTo>
                    <a:pt x="3451034" y="1144778"/>
                  </a:lnTo>
                  <a:lnTo>
                    <a:pt x="3632212" y="1144778"/>
                  </a:lnTo>
                  <a:lnTo>
                    <a:pt x="3632212" y="562406"/>
                  </a:lnTo>
                  <a:close/>
                </a:path>
                <a:path w="7773670" h="1144904">
                  <a:moveTo>
                    <a:pt x="4322432" y="730491"/>
                  </a:moveTo>
                  <a:lnTo>
                    <a:pt x="4141241" y="730491"/>
                  </a:lnTo>
                  <a:lnTo>
                    <a:pt x="4141241" y="1144778"/>
                  </a:lnTo>
                  <a:lnTo>
                    <a:pt x="4322432" y="1144778"/>
                  </a:lnTo>
                  <a:lnTo>
                    <a:pt x="4322432" y="730491"/>
                  </a:lnTo>
                  <a:close/>
                </a:path>
                <a:path w="7773670" h="1144904">
                  <a:moveTo>
                    <a:pt x="5012639" y="781596"/>
                  </a:moveTo>
                  <a:lnTo>
                    <a:pt x="4831461" y="781596"/>
                  </a:lnTo>
                  <a:lnTo>
                    <a:pt x="4831461" y="1144778"/>
                  </a:lnTo>
                  <a:lnTo>
                    <a:pt x="5012639" y="1144778"/>
                  </a:lnTo>
                  <a:lnTo>
                    <a:pt x="5012639" y="781596"/>
                  </a:lnTo>
                  <a:close/>
                </a:path>
                <a:path w="7773670" h="1144904">
                  <a:moveTo>
                    <a:pt x="5702846" y="660793"/>
                  </a:moveTo>
                  <a:lnTo>
                    <a:pt x="5521668" y="660793"/>
                  </a:lnTo>
                  <a:lnTo>
                    <a:pt x="5521668" y="1144778"/>
                  </a:lnTo>
                  <a:lnTo>
                    <a:pt x="5702846" y="1144778"/>
                  </a:lnTo>
                  <a:lnTo>
                    <a:pt x="5702846" y="660793"/>
                  </a:lnTo>
                  <a:close/>
                </a:path>
                <a:path w="7773670" h="1144904">
                  <a:moveTo>
                    <a:pt x="6393053" y="979220"/>
                  </a:moveTo>
                  <a:lnTo>
                    <a:pt x="6211875" y="979220"/>
                  </a:lnTo>
                  <a:lnTo>
                    <a:pt x="6211875" y="1144778"/>
                  </a:lnTo>
                  <a:lnTo>
                    <a:pt x="6393053" y="1144778"/>
                  </a:lnTo>
                  <a:lnTo>
                    <a:pt x="6393053" y="979220"/>
                  </a:lnTo>
                  <a:close/>
                </a:path>
                <a:path w="7773670" h="1144904">
                  <a:moveTo>
                    <a:pt x="7083260" y="1041590"/>
                  </a:moveTo>
                  <a:lnTo>
                    <a:pt x="6902082" y="1041590"/>
                  </a:lnTo>
                  <a:lnTo>
                    <a:pt x="6902082" y="1144778"/>
                  </a:lnTo>
                  <a:lnTo>
                    <a:pt x="7083260" y="1144778"/>
                  </a:lnTo>
                  <a:lnTo>
                    <a:pt x="7083260" y="1041590"/>
                  </a:lnTo>
                  <a:close/>
                </a:path>
                <a:path w="7773670" h="1144904">
                  <a:moveTo>
                    <a:pt x="7773467" y="1128991"/>
                  </a:moveTo>
                  <a:lnTo>
                    <a:pt x="7592288" y="1128991"/>
                  </a:lnTo>
                  <a:lnTo>
                    <a:pt x="7592288" y="1144778"/>
                  </a:lnTo>
                  <a:lnTo>
                    <a:pt x="7773467" y="1144778"/>
                  </a:lnTo>
                  <a:lnTo>
                    <a:pt x="7773467" y="1128991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8261" y="3305030"/>
              <a:ext cx="97202" cy="9418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88261" y="3584585"/>
              <a:ext cx="97202" cy="9743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88261" y="3867005"/>
              <a:ext cx="97202" cy="9418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9541403" y="2964467"/>
            <a:ext cx="1602581" cy="775309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11906" marR="4763" defTabSz="857250">
              <a:lnSpc>
                <a:spcPct val="141800"/>
              </a:lnSpc>
              <a:spcBef>
                <a:spcPts val="56"/>
              </a:spcBef>
            </a:pP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219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9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219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23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19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9" dirty="0">
                <a:solidFill>
                  <a:srgbClr val="605D5C"/>
                </a:solidFill>
                <a:latin typeface="Segoe UI"/>
                <a:cs typeface="Segoe UI"/>
              </a:rPr>
              <a:t>Revenue </a:t>
            </a:r>
            <a:r>
              <a:rPr sz="1219" b="1" spc="-3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Sum </a:t>
            </a:r>
            <a:r>
              <a:rPr sz="1219" b="1" spc="-9" dirty="0">
                <a:solidFill>
                  <a:srgbClr val="605D5C"/>
                </a:solidFill>
                <a:latin typeface="Segoe UI"/>
                <a:cs typeface="Segoe UI"/>
              </a:rPr>
              <a:t>of </a:t>
            </a:r>
            <a:r>
              <a:rPr sz="1219" b="1" spc="-23" dirty="0">
                <a:solidFill>
                  <a:srgbClr val="605D5C"/>
                </a:solidFill>
                <a:latin typeface="Segoe UI"/>
                <a:cs typeface="Segoe UI"/>
              </a:rPr>
              <a:t>Total </a:t>
            </a: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Cost </a:t>
            </a:r>
            <a:r>
              <a:rPr sz="1219" b="1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219" b="1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9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219" b="1" spc="-1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23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219" b="1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70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 defTabSz="857250"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57250"/>
            <a:endParaRPr sz="168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4659" y="160794"/>
            <a:ext cx="4478536" cy="30056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875" spc="-38" dirty="0">
                <a:solidFill>
                  <a:srgbClr val="D5454F"/>
                </a:solidFill>
                <a:latin typeface="Trebuchet MS"/>
                <a:cs typeface="Trebuchet MS"/>
              </a:rPr>
              <a:t>Sum</a:t>
            </a:r>
            <a:r>
              <a:rPr sz="1875" spc="-131" dirty="0">
                <a:solidFill>
                  <a:srgbClr val="D5454F"/>
                </a:solidFill>
                <a:latin typeface="Trebuchet MS"/>
                <a:cs typeface="Trebuchet MS"/>
              </a:rPr>
              <a:t> </a:t>
            </a:r>
            <a:r>
              <a:rPr sz="1875" spc="-141" dirty="0">
                <a:solidFill>
                  <a:srgbClr val="D5454F"/>
                </a:solidFill>
                <a:latin typeface="Trebuchet MS"/>
                <a:cs typeface="Trebuchet MS"/>
              </a:rPr>
              <a:t>of</a:t>
            </a:r>
            <a:r>
              <a:rPr sz="1875" spc="-131" dirty="0">
                <a:solidFill>
                  <a:srgbClr val="D5454F"/>
                </a:solidFill>
                <a:latin typeface="Trebuchet MS"/>
                <a:cs typeface="Trebuchet MS"/>
              </a:rPr>
              <a:t> </a:t>
            </a:r>
            <a:r>
              <a:rPr sz="1875" spc="-150" dirty="0">
                <a:solidFill>
                  <a:srgbClr val="D5454F"/>
                </a:solidFill>
                <a:latin typeface="Trebuchet MS"/>
                <a:cs typeface="Trebuchet MS"/>
              </a:rPr>
              <a:t>Total</a:t>
            </a:r>
            <a:r>
              <a:rPr sz="1875" spc="-131" dirty="0">
                <a:solidFill>
                  <a:srgbClr val="D5454F"/>
                </a:solidFill>
                <a:latin typeface="Trebuchet MS"/>
                <a:cs typeface="Trebuchet MS"/>
              </a:rPr>
              <a:t> </a:t>
            </a:r>
            <a:r>
              <a:rPr sz="1875" spc="-89" dirty="0">
                <a:solidFill>
                  <a:srgbClr val="D5454F"/>
                </a:solidFill>
                <a:latin typeface="Trebuchet MS"/>
                <a:cs typeface="Trebuchet MS"/>
              </a:rPr>
              <a:t>Revenue</a:t>
            </a:r>
            <a:r>
              <a:rPr sz="1875" spc="-131" dirty="0">
                <a:solidFill>
                  <a:srgbClr val="D5454F"/>
                </a:solidFill>
                <a:latin typeface="Trebuchet MS"/>
                <a:cs typeface="Trebuchet MS"/>
              </a:rPr>
              <a:t> </a:t>
            </a:r>
            <a:r>
              <a:rPr sz="1875" spc="-94" dirty="0">
                <a:solidFill>
                  <a:srgbClr val="D5454F"/>
                </a:solidFill>
                <a:latin typeface="Trebuchet MS"/>
                <a:cs typeface="Trebuchet MS"/>
              </a:rPr>
              <a:t>by</a:t>
            </a:r>
            <a:r>
              <a:rPr sz="1875" spc="-127" dirty="0">
                <a:solidFill>
                  <a:srgbClr val="D5454F"/>
                </a:solidFill>
                <a:latin typeface="Trebuchet MS"/>
                <a:cs typeface="Trebuchet MS"/>
              </a:rPr>
              <a:t> </a:t>
            </a:r>
            <a:r>
              <a:rPr sz="1875" spc="-117" dirty="0">
                <a:solidFill>
                  <a:srgbClr val="D5454F"/>
                </a:solidFill>
                <a:latin typeface="Trebuchet MS"/>
                <a:cs typeface="Trebuchet MS"/>
              </a:rPr>
              <a:t>Item</a:t>
            </a:r>
            <a:r>
              <a:rPr sz="1875" spc="-131" dirty="0">
                <a:solidFill>
                  <a:srgbClr val="D5454F"/>
                </a:solidFill>
                <a:latin typeface="Trebuchet MS"/>
                <a:cs typeface="Trebuchet MS"/>
              </a:rPr>
              <a:t> </a:t>
            </a:r>
            <a:r>
              <a:rPr sz="1875" spc="-136" dirty="0">
                <a:solidFill>
                  <a:srgbClr val="D5454F"/>
                </a:solidFill>
                <a:latin typeface="Trebuchet MS"/>
                <a:cs typeface="Trebuchet MS"/>
              </a:rPr>
              <a:t>Type</a:t>
            </a:r>
            <a:r>
              <a:rPr sz="1875" spc="-131" dirty="0">
                <a:solidFill>
                  <a:srgbClr val="D5454F"/>
                </a:solidFill>
                <a:latin typeface="Trebuchet MS"/>
                <a:cs typeface="Trebuchet MS"/>
              </a:rPr>
              <a:t> </a:t>
            </a:r>
            <a:r>
              <a:rPr sz="1875" spc="-113" dirty="0">
                <a:solidFill>
                  <a:srgbClr val="D5454F"/>
                </a:solidFill>
                <a:latin typeface="Trebuchet MS"/>
                <a:cs typeface="Trebuchet MS"/>
              </a:rPr>
              <a:t>and</a:t>
            </a:r>
            <a:r>
              <a:rPr sz="1875" spc="-131" dirty="0">
                <a:solidFill>
                  <a:srgbClr val="D5454F"/>
                </a:solidFill>
                <a:latin typeface="Trebuchet MS"/>
                <a:cs typeface="Trebuchet MS"/>
              </a:rPr>
              <a:t> </a:t>
            </a:r>
            <a:r>
              <a:rPr sz="1875" spc="-75" dirty="0">
                <a:solidFill>
                  <a:srgbClr val="D5454F"/>
                </a:solidFill>
                <a:latin typeface="Trebuchet MS"/>
                <a:cs typeface="Trebuchet MS"/>
              </a:rPr>
              <a:t>Region</a:t>
            </a:r>
            <a:endParaRPr sz="1875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8857" y="607134"/>
            <a:ext cx="7831336" cy="5081588"/>
            <a:chOff x="1175647" y="647610"/>
            <a:chExt cx="8353425" cy="5420360"/>
          </a:xfrm>
        </p:grpSpPr>
        <p:sp>
          <p:nvSpPr>
            <p:cNvPr id="6" name="object 6"/>
            <p:cNvSpPr/>
            <p:nvPr/>
          </p:nvSpPr>
          <p:spPr>
            <a:xfrm>
              <a:off x="1175639" y="4944440"/>
              <a:ext cx="4012565" cy="9525"/>
            </a:xfrm>
            <a:custGeom>
              <a:avLst/>
              <a:gdLst/>
              <a:ahLst/>
              <a:cxnLst/>
              <a:rect l="l" t="t" r="r" b="b"/>
              <a:pathLst>
                <a:path w="4012565" h="9525">
                  <a:moveTo>
                    <a:pt x="9537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37" y="9512"/>
                  </a:lnTo>
                  <a:lnTo>
                    <a:pt x="9537" y="0"/>
                  </a:lnTo>
                  <a:close/>
                </a:path>
                <a:path w="4012565" h="9525">
                  <a:moveTo>
                    <a:pt x="66713" y="0"/>
                  </a:moveTo>
                  <a:lnTo>
                    <a:pt x="57175" y="0"/>
                  </a:lnTo>
                  <a:lnTo>
                    <a:pt x="57175" y="9512"/>
                  </a:lnTo>
                  <a:lnTo>
                    <a:pt x="66713" y="9512"/>
                  </a:lnTo>
                  <a:lnTo>
                    <a:pt x="66713" y="0"/>
                  </a:lnTo>
                  <a:close/>
                </a:path>
                <a:path w="4012565" h="9525">
                  <a:moveTo>
                    <a:pt x="123888" y="0"/>
                  </a:moveTo>
                  <a:lnTo>
                    <a:pt x="114363" y="0"/>
                  </a:lnTo>
                  <a:lnTo>
                    <a:pt x="114363" y="9512"/>
                  </a:lnTo>
                  <a:lnTo>
                    <a:pt x="123888" y="9512"/>
                  </a:lnTo>
                  <a:lnTo>
                    <a:pt x="123888" y="0"/>
                  </a:lnTo>
                  <a:close/>
                </a:path>
                <a:path w="4012565" h="9525">
                  <a:moveTo>
                    <a:pt x="181063" y="0"/>
                  </a:moveTo>
                  <a:lnTo>
                    <a:pt x="171538" y="0"/>
                  </a:lnTo>
                  <a:lnTo>
                    <a:pt x="171538" y="9512"/>
                  </a:lnTo>
                  <a:lnTo>
                    <a:pt x="181063" y="9512"/>
                  </a:lnTo>
                  <a:lnTo>
                    <a:pt x="181063" y="0"/>
                  </a:lnTo>
                  <a:close/>
                </a:path>
                <a:path w="4012565" h="9525">
                  <a:moveTo>
                    <a:pt x="238239" y="0"/>
                  </a:moveTo>
                  <a:lnTo>
                    <a:pt x="228714" y="0"/>
                  </a:lnTo>
                  <a:lnTo>
                    <a:pt x="228714" y="9512"/>
                  </a:lnTo>
                  <a:lnTo>
                    <a:pt x="238239" y="9512"/>
                  </a:lnTo>
                  <a:lnTo>
                    <a:pt x="238239" y="0"/>
                  </a:lnTo>
                  <a:close/>
                </a:path>
                <a:path w="4012565" h="9525">
                  <a:moveTo>
                    <a:pt x="295414" y="0"/>
                  </a:moveTo>
                  <a:lnTo>
                    <a:pt x="285889" y="0"/>
                  </a:lnTo>
                  <a:lnTo>
                    <a:pt x="285889" y="9512"/>
                  </a:lnTo>
                  <a:lnTo>
                    <a:pt x="295414" y="9512"/>
                  </a:lnTo>
                  <a:lnTo>
                    <a:pt x="295414" y="0"/>
                  </a:lnTo>
                  <a:close/>
                </a:path>
                <a:path w="4012565" h="9525">
                  <a:moveTo>
                    <a:pt x="352602" y="0"/>
                  </a:moveTo>
                  <a:lnTo>
                    <a:pt x="343065" y="0"/>
                  </a:lnTo>
                  <a:lnTo>
                    <a:pt x="343065" y="9512"/>
                  </a:lnTo>
                  <a:lnTo>
                    <a:pt x="352602" y="9512"/>
                  </a:lnTo>
                  <a:lnTo>
                    <a:pt x="352602" y="0"/>
                  </a:lnTo>
                  <a:close/>
                </a:path>
                <a:path w="4012565" h="9525">
                  <a:moveTo>
                    <a:pt x="409778" y="0"/>
                  </a:moveTo>
                  <a:lnTo>
                    <a:pt x="400253" y="0"/>
                  </a:lnTo>
                  <a:lnTo>
                    <a:pt x="400253" y="9512"/>
                  </a:lnTo>
                  <a:lnTo>
                    <a:pt x="409778" y="9512"/>
                  </a:lnTo>
                  <a:lnTo>
                    <a:pt x="409778" y="0"/>
                  </a:lnTo>
                  <a:close/>
                </a:path>
                <a:path w="4012565" h="9525">
                  <a:moveTo>
                    <a:pt x="466953" y="0"/>
                  </a:moveTo>
                  <a:lnTo>
                    <a:pt x="457428" y="0"/>
                  </a:lnTo>
                  <a:lnTo>
                    <a:pt x="457428" y="9512"/>
                  </a:lnTo>
                  <a:lnTo>
                    <a:pt x="466953" y="9512"/>
                  </a:lnTo>
                  <a:lnTo>
                    <a:pt x="466953" y="0"/>
                  </a:lnTo>
                  <a:close/>
                </a:path>
                <a:path w="4012565" h="9525">
                  <a:moveTo>
                    <a:pt x="524129" y="0"/>
                  </a:moveTo>
                  <a:lnTo>
                    <a:pt x="514604" y="0"/>
                  </a:lnTo>
                  <a:lnTo>
                    <a:pt x="514604" y="9512"/>
                  </a:lnTo>
                  <a:lnTo>
                    <a:pt x="524129" y="9512"/>
                  </a:lnTo>
                  <a:lnTo>
                    <a:pt x="524129" y="0"/>
                  </a:lnTo>
                  <a:close/>
                </a:path>
                <a:path w="4012565" h="9525">
                  <a:moveTo>
                    <a:pt x="581304" y="0"/>
                  </a:moveTo>
                  <a:lnTo>
                    <a:pt x="571779" y="0"/>
                  </a:lnTo>
                  <a:lnTo>
                    <a:pt x="571779" y="9512"/>
                  </a:lnTo>
                  <a:lnTo>
                    <a:pt x="581304" y="9512"/>
                  </a:lnTo>
                  <a:lnTo>
                    <a:pt x="581304" y="0"/>
                  </a:lnTo>
                  <a:close/>
                </a:path>
                <a:path w="4012565" h="9525">
                  <a:moveTo>
                    <a:pt x="638492" y="0"/>
                  </a:moveTo>
                  <a:lnTo>
                    <a:pt x="628954" y="0"/>
                  </a:lnTo>
                  <a:lnTo>
                    <a:pt x="628954" y="9512"/>
                  </a:lnTo>
                  <a:lnTo>
                    <a:pt x="638492" y="9512"/>
                  </a:lnTo>
                  <a:lnTo>
                    <a:pt x="638492" y="0"/>
                  </a:lnTo>
                  <a:close/>
                </a:path>
                <a:path w="4012565" h="9525">
                  <a:moveTo>
                    <a:pt x="695667" y="0"/>
                  </a:moveTo>
                  <a:lnTo>
                    <a:pt x="686142" y="0"/>
                  </a:lnTo>
                  <a:lnTo>
                    <a:pt x="686142" y="9512"/>
                  </a:lnTo>
                  <a:lnTo>
                    <a:pt x="695667" y="9512"/>
                  </a:lnTo>
                  <a:lnTo>
                    <a:pt x="695667" y="0"/>
                  </a:lnTo>
                  <a:close/>
                </a:path>
                <a:path w="4012565" h="9525">
                  <a:moveTo>
                    <a:pt x="752843" y="0"/>
                  </a:moveTo>
                  <a:lnTo>
                    <a:pt x="743318" y="0"/>
                  </a:lnTo>
                  <a:lnTo>
                    <a:pt x="743318" y="9512"/>
                  </a:lnTo>
                  <a:lnTo>
                    <a:pt x="752843" y="9512"/>
                  </a:lnTo>
                  <a:lnTo>
                    <a:pt x="752843" y="0"/>
                  </a:lnTo>
                  <a:close/>
                </a:path>
                <a:path w="4012565" h="9525">
                  <a:moveTo>
                    <a:pt x="810018" y="0"/>
                  </a:moveTo>
                  <a:lnTo>
                    <a:pt x="800493" y="0"/>
                  </a:lnTo>
                  <a:lnTo>
                    <a:pt x="800493" y="9512"/>
                  </a:lnTo>
                  <a:lnTo>
                    <a:pt x="810018" y="9512"/>
                  </a:lnTo>
                  <a:lnTo>
                    <a:pt x="810018" y="0"/>
                  </a:lnTo>
                  <a:close/>
                </a:path>
                <a:path w="4012565" h="9525">
                  <a:moveTo>
                    <a:pt x="867194" y="0"/>
                  </a:moveTo>
                  <a:lnTo>
                    <a:pt x="857669" y="0"/>
                  </a:lnTo>
                  <a:lnTo>
                    <a:pt x="857669" y="9512"/>
                  </a:lnTo>
                  <a:lnTo>
                    <a:pt x="867194" y="9512"/>
                  </a:lnTo>
                  <a:lnTo>
                    <a:pt x="867194" y="0"/>
                  </a:lnTo>
                  <a:close/>
                </a:path>
                <a:path w="4012565" h="9525">
                  <a:moveTo>
                    <a:pt x="924382" y="0"/>
                  </a:moveTo>
                  <a:lnTo>
                    <a:pt x="914844" y="0"/>
                  </a:lnTo>
                  <a:lnTo>
                    <a:pt x="914844" y="9512"/>
                  </a:lnTo>
                  <a:lnTo>
                    <a:pt x="924382" y="9512"/>
                  </a:lnTo>
                  <a:lnTo>
                    <a:pt x="924382" y="0"/>
                  </a:lnTo>
                  <a:close/>
                </a:path>
                <a:path w="4012565" h="9525">
                  <a:moveTo>
                    <a:pt x="981557" y="0"/>
                  </a:moveTo>
                  <a:lnTo>
                    <a:pt x="972019" y="0"/>
                  </a:lnTo>
                  <a:lnTo>
                    <a:pt x="972019" y="9512"/>
                  </a:lnTo>
                  <a:lnTo>
                    <a:pt x="981557" y="9512"/>
                  </a:lnTo>
                  <a:lnTo>
                    <a:pt x="981557" y="0"/>
                  </a:lnTo>
                  <a:close/>
                </a:path>
                <a:path w="4012565" h="9525">
                  <a:moveTo>
                    <a:pt x="1038733" y="0"/>
                  </a:moveTo>
                  <a:lnTo>
                    <a:pt x="1029208" y="0"/>
                  </a:lnTo>
                  <a:lnTo>
                    <a:pt x="1029208" y="9512"/>
                  </a:lnTo>
                  <a:lnTo>
                    <a:pt x="1038733" y="9512"/>
                  </a:lnTo>
                  <a:lnTo>
                    <a:pt x="1038733" y="0"/>
                  </a:lnTo>
                  <a:close/>
                </a:path>
                <a:path w="4012565" h="9525">
                  <a:moveTo>
                    <a:pt x="1095908" y="0"/>
                  </a:moveTo>
                  <a:lnTo>
                    <a:pt x="1086383" y="0"/>
                  </a:lnTo>
                  <a:lnTo>
                    <a:pt x="1086383" y="9512"/>
                  </a:lnTo>
                  <a:lnTo>
                    <a:pt x="1095908" y="9512"/>
                  </a:lnTo>
                  <a:lnTo>
                    <a:pt x="1095908" y="0"/>
                  </a:lnTo>
                  <a:close/>
                </a:path>
                <a:path w="4012565" h="9525">
                  <a:moveTo>
                    <a:pt x="1153083" y="0"/>
                  </a:moveTo>
                  <a:lnTo>
                    <a:pt x="1143558" y="0"/>
                  </a:lnTo>
                  <a:lnTo>
                    <a:pt x="1143558" y="9512"/>
                  </a:lnTo>
                  <a:lnTo>
                    <a:pt x="1153083" y="9512"/>
                  </a:lnTo>
                  <a:lnTo>
                    <a:pt x="1153083" y="0"/>
                  </a:lnTo>
                  <a:close/>
                </a:path>
                <a:path w="4012565" h="9525">
                  <a:moveTo>
                    <a:pt x="1210271" y="0"/>
                  </a:moveTo>
                  <a:lnTo>
                    <a:pt x="1200734" y="0"/>
                  </a:lnTo>
                  <a:lnTo>
                    <a:pt x="1200734" y="9512"/>
                  </a:lnTo>
                  <a:lnTo>
                    <a:pt x="1210271" y="9512"/>
                  </a:lnTo>
                  <a:lnTo>
                    <a:pt x="1210271" y="0"/>
                  </a:lnTo>
                  <a:close/>
                </a:path>
                <a:path w="4012565" h="9525">
                  <a:moveTo>
                    <a:pt x="1267447" y="0"/>
                  </a:moveTo>
                  <a:lnTo>
                    <a:pt x="1257909" y="0"/>
                  </a:lnTo>
                  <a:lnTo>
                    <a:pt x="1257909" y="9512"/>
                  </a:lnTo>
                  <a:lnTo>
                    <a:pt x="1267447" y="9512"/>
                  </a:lnTo>
                  <a:lnTo>
                    <a:pt x="1267447" y="0"/>
                  </a:lnTo>
                  <a:close/>
                </a:path>
                <a:path w="4012565" h="9525">
                  <a:moveTo>
                    <a:pt x="1324622" y="0"/>
                  </a:moveTo>
                  <a:lnTo>
                    <a:pt x="1315097" y="0"/>
                  </a:lnTo>
                  <a:lnTo>
                    <a:pt x="1315097" y="9512"/>
                  </a:lnTo>
                  <a:lnTo>
                    <a:pt x="1324622" y="9512"/>
                  </a:lnTo>
                  <a:lnTo>
                    <a:pt x="1324622" y="0"/>
                  </a:lnTo>
                  <a:close/>
                </a:path>
                <a:path w="4012565" h="9525">
                  <a:moveTo>
                    <a:pt x="1381798" y="0"/>
                  </a:moveTo>
                  <a:lnTo>
                    <a:pt x="1372273" y="0"/>
                  </a:lnTo>
                  <a:lnTo>
                    <a:pt x="1372273" y="9512"/>
                  </a:lnTo>
                  <a:lnTo>
                    <a:pt x="1381798" y="9512"/>
                  </a:lnTo>
                  <a:lnTo>
                    <a:pt x="1381798" y="0"/>
                  </a:lnTo>
                  <a:close/>
                </a:path>
                <a:path w="4012565" h="9525">
                  <a:moveTo>
                    <a:pt x="1438973" y="0"/>
                  </a:moveTo>
                  <a:lnTo>
                    <a:pt x="1429448" y="0"/>
                  </a:lnTo>
                  <a:lnTo>
                    <a:pt x="1429448" y="9512"/>
                  </a:lnTo>
                  <a:lnTo>
                    <a:pt x="1438973" y="9512"/>
                  </a:lnTo>
                  <a:lnTo>
                    <a:pt x="1438973" y="0"/>
                  </a:lnTo>
                  <a:close/>
                </a:path>
                <a:path w="4012565" h="9525">
                  <a:moveTo>
                    <a:pt x="1496161" y="0"/>
                  </a:moveTo>
                  <a:lnTo>
                    <a:pt x="1486623" y="0"/>
                  </a:lnTo>
                  <a:lnTo>
                    <a:pt x="1486623" y="9512"/>
                  </a:lnTo>
                  <a:lnTo>
                    <a:pt x="1496161" y="9512"/>
                  </a:lnTo>
                  <a:lnTo>
                    <a:pt x="1496161" y="0"/>
                  </a:lnTo>
                  <a:close/>
                </a:path>
                <a:path w="4012565" h="9525">
                  <a:moveTo>
                    <a:pt x="1553337" y="0"/>
                  </a:moveTo>
                  <a:lnTo>
                    <a:pt x="1543799" y="0"/>
                  </a:lnTo>
                  <a:lnTo>
                    <a:pt x="1543799" y="9512"/>
                  </a:lnTo>
                  <a:lnTo>
                    <a:pt x="1553337" y="9512"/>
                  </a:lnTo>
                  <a:lnTo>
                    <a:pt x="1553337" y="0"/>
                  </a:lnTo>
                  <a:close/>
                </a:path>
                <a:path w="4012565" h="9525">
                  <a:moveTo>
                    <a:pt x="1610512" y="0"/>
                  </a:moveTo>
                  <a:lnTo>
                    <a:pt x="1600987" y="0"/>
                  </a:lnTo>
                  <a:lnTo>
                    <a:pt x="1600987" y="9512"/>
                  </a:lnTo>
                  <a:lnTo>
                    <a:pt x="1610512" y="9512"/>
                  </a:lnTo>
                  <a:lnTo>
                    <a:pt x="1610512" y="0"/>
                  </a:lnTo>
                  <a:close/>
                </a:path>
                <a:path w="4012565" h="9525">
                  <a:moveTo>
                    <a:pt x="1667687" y="0"/>
                  </a:moveTo>
                  <a:lnTo>
                    <a:pt x="1658162" y="0"/>
                  </a:lnTo>
                  <a:lnTo>
                    <a:pt x="1658162" y="9512"/>
                  </a:lnTo>
                  <a:lnTo>
                    <a:pt x="1667687" y="9512"/>
                  </a:lnTo>
                  <a:lnTo>
                    <a:pt x="1667687" y="0"/>
                  </a:lnTo>
                  <a:close/>
                </a:path>
                <a:path w="4012565" h="9525">
                  <a:moveTo>
                    <a:pt x="1724863" y="0"/>
                  </a:moveTo>
                  <a:lnTo>
                    <a:pt x="1715338" y="0"/>
                  </a:lnTo>
                  <a:lnTo>
                    <a:pt x="1715338" y="9512"/>
                  </a:lnTo>
                  <a:lnTo>
                    <a:pt x="1724863" y="9512"/>
                  </a:lnTo>
                  <a:lnTo>
                    <a:pt x="1724863" y="0"/>
                  </a:lnTo>
                  <a:close/>
                </a:path>
                <a:path w="4012565" h="9525">
                  <a:moveTo>
                    <a:pt x="1782051" y="0"/>
                  </a:moveTo>
                  <a:lnTo>
                    <a:pt x="1772513" y="0"/>
                  </a:lnTo>
                  <a:lnTo>
                    <a:pt x="1772513" y="9512"/>
                  </a:lnTo>
                  <a:lnTo>
                    <a:pt x="1782051" y="9512"/>
                  </a:lnTo>
                  <a:lnTo>
                    <a:pt x="1782051" y="0"/>
                  </a:lnTo>
                  <a:close/>
                </a:path>
                <a:path w="4012565" h="9525">
                  <a:moveTo>
                    <a:pt x="1839226" y="0"/>
                  </a:moveTo>
                  <a:lnTo>
                    <a:pt x="1829689" y="0"/>
                  </a:lnTo>
                  <a:lnTo>
                    <a:pt x="1829689" y="9512"/>
                  </a:lnTo>
                  <a:lnTo>
                    <a:pt x="1839226" y="9512"/>
                  </a:lnTo>
                  <a:lnTo>
                    <a:pt x="1839226" y="0"/>
                  </a:lnTo>
                  <a:close/>
                </a:path>
                <a:path w="4012565" h="9525">
                  <a:moveTo>
                    <a:pt x="1896402" y="0"/>
                  </a:moveTo>
                  <a:lnTo>
                    <a:pt x="1886877" y="0"/>
                  </a:lnTo>
                  <a:lnTo>
                    <a:pt x="1886877" y="9512"/>
                  </a:lnTo>
                  <a:lnTo>
                    <a:pt x="1896402" y="9512"/>
                  </a:lnTo>
                  <a:lnTo>
                    <a:pt x="1896402" y="0"/>
                  </a:lnTo>
                  <a:close/>
                </a:path>
                <a:path w="4012565" h="9525">
                  <a:moveTo>
                    <a:pt x="1953577" y="0"/>
                  </a:moveTo>
                  <a:lnTo>
                    <a:pt x="1944052" y="0"/>
                  </a:lnTo>
                  <a:lnTo>
                    <a:pt x="1944052" y="9512"/>
                  </a:lnTo>
                  <a:lnTo>
                    <a:pt x="1953577" y="9512"/>
                  </a:lnTo>
                  <a:lnTo>
                    <a:pt x="1953577" y="0"/>
                  </a:lnTo>
                  <a:close/>
                </a:path>
                <a:path w="4012565" h="9525">
                  <a:moveTo>
                    <a:pt x="2010752" y="0"/>
                  </a:moveTo>
                  <a:lnTo>
                    <a:pt x="2001227" y="0"/>
                  </a:lnTo>
                  <a:lnTo>
                    <a:pt x="2001227" y="9512"/>
                  </a:lnTo>
                  <a:lnTo>
                    <a:pt x="2010752" y="9512"/>
                  </a:lnTo>
                  <a:lnTo>
                    <a:pt x="2010752" y="0"/>
                  </a:lnTo>
                  <a:close/>
                </a:path>
                <a:path w="4012565" h="9525">
                  <a:moveTo>
                    <a:pt x="2067941" y="0"/>
                  </a:moveTo>
                  <a:lnTo>
                    <a:pt x="2058403" y="0"/>
                  </a:lnTo>
                  <a:lnTo>
                    <a:pt x="2058403" y="9512"/>
                  </a:lnTo>
                  <a:lnTo>
                    <a:pt x="2067941" y="9512"/>
                  </a:lnTo>
                  <a:lnTo>
                    <a:pt x="2067941" y="0"/>
                  </a:lnTo>
                  <a:close/>
                </a:path>
                <a:path w="4012565" h="9525">
                  <a:moveTo>
                    <a:pt x="2125116" y="0"/>
                  </a:moveTo>
                  <a:lnTo>
                    <a:pt x="2115578" y="0"/>
                  </a:lnTo>
                  <a:lnTo>
                    <a:pt x="2115578" y="9512"/>
                  </a:lnTo>
                  <a:lnTo>
                    <a:pt x="2125116" y="9512"/>
                  </a:lnTo>
                  <a:lnTo>
                    <a:pt x="2125116" y="0"/>
                  </a:lnTo>
                  <a:close/>
                </a:path>
                <a:path w="4012565" h="9525">
                  <a:moveTo>
                    <a:pt x="2182291" y="0"/>
                  </a:moveTo>
                  <a:lnTo>
                    <a:pt x="2172766" y="0"/>
                  </a:lnTo>
                  <a:lnTo>
                    <a:pt x="2172766" y="9512"/>
                  </a:lnTo>
                  <a:lnTo>
                    <a:pt x="2182291" y="9512"/>
                  </a:lnTo>
                  <a:lnTo>
                    <a:pt x="2182291" y="0"/>
                  </a:lnTo>
                  <a:close/>
                </a:path>
                <a:path w="4012565" h="9525">
                  <a:moveTo>
                    <a:pt x="2239467" y="0"/>
                  </a:moveTo>
                  <a:lnTo>
                    <a:pt x="2229942" y="0"/>
                  </a:lnTo>
                  <a:lnTo>
                    <a:pt x="2229942" y="9512"/>
                  </a:lnTo>
                  <a:lnTo>
                    <a:pt x="2239467" y="9512"/>
                  </a:lnTo>
                  <a:lnTo>
                    <a:pt x="2239467" y="0"/>
                  </a:lnTo>
                  <a:close/>
                </a:path>
                <a:path w="4012565" h="9525">
                  <a:moveTo>
                    <a:pt x="2296642" y="0"/>
                  </a:moveTo>
                  <a:lnTo>
                    <a:pt x="2287117" y="0"/>
                  </a:lnTo>
                  <a:lnTo>
                    <a:pt x="2287117" y="9512"/>
                  </a:lnTo>
                  <a:lnTo>
                    <a:pt x="2296642" y="9512"/>
                  </a:lnTo>
                  <a:lnTo>
                    <a:pt x="2296642" y="0"/>
                  </a:lnTo>
                  <a:close/>
                </a:path>
                <a:path w="4012565" h="9525">
                  <a:moveTo>
                    <a:pt x="2353830" y="0"/>
                  </a:moveTo>
                  <a:lnTo>
                    <a:pt x="2344293" y="0"/>
                  </a:lnTo>
                  <a:lnTo>
                    <a:pt x="2344293" y="9512"/>
                  </a:lnTo>
                  <a:lnTo>
                    <a:pt x="2353830" y="9512"/>
                  </a:lnTo>
                  <a:lnTo>
                    <a:pt x="2353830" y="0"/>
                  </a:lnTo>
                  <a:close/>
                </a:path>
                <a:path w="4012565" h="9525">
                  <a:moveTo>
                    <a:pt x="2411006" y="0"/>
                  </a:moveTo>
                  <a:lnTo>
                    <a:pt x="2401468" y="0"/>
                  </a:lnTo>
                  <a:lnTo>
                    <a:pt x="2401468" y="9512"/>
                  </a:lnTo>
                  <a:lnTo>
                    <a:pt x="2411006" y="9512"/>
                  </a:lnTo>
                  <a:lnTo>
                    <a:pt x="2411006" y="0"/>
                  </a:lnTo>
                  <a:close/>
                </a:path>
                <a:path w="4012565" h="9525">
                  <a:moveTo>
                    <a:pt x="2468181" y="0"/>
                  </a:moveTo>
                  <a:lnTo>
                    <a:pt x="2458656" y="0"/>
                  </a:lnTo>
                  <a:lnTo>
                    <a:pt x="2458656" y="9512"/>
                  </a:lnTo>
                  <a:lnTo>
                    <a:pt x="2468181" y="9512"/>
                  </a:lnTo>
                  <a:lnTo>
                    <a:pt x="2468181" y="0"/>
                  </a:lnTo>
                  <a:close/>
                </a:path>
                <a:path w="4012565" h="9525">
                  <a:moveTo>
                    <a:pt x="2525357" y="0"/>
                  </a:moveTo>
                  <a:lnTo>
                    <a:pt x="2515832" y="0"/>
                  </a:lnTo>
                  <a:lnTo>
                    <a:pt x="2515832" y="9512"/>
                  </a:lnTo>
                  <a:lnTo>
                    <a:pt x="2525357" y="9512"/>
                  </a:lnTo>
                  <a:lnTo>
                    <a:pt x="2525357" y="0"/>
                  </a:lnTo>
                  <a:close/>
                </a:path>
                <a:path w="4012565" h="9525">
                  <a:moveTo>
                    <a:pt x="2582532" y="0"/>
                  </a:moveTo>
                  <a:lnTo>
                    <a:pt x="2573007" y="0"/>
                  </a:lnTo>
                  <a:lnTo>
                    <a:pt x="2573007" y="9512"/>
                  </a:lnTo>
                  <a:lnTo>
                    <a:pt x="2582532" y="9512"/>
                  </a:lnTo>
                  <a:lnTo>
                    <a:pt x="2582532" y="0"/>
                  </a:lnTo>
                  <a:close/>
                </a:path>
                <a:path w="4012565" h="9525">
                  <a:moveTo>
                    <a:pt x="2639720" y="0"/>
                  </a:moveTo>
                  <a:lnTo>
                    <a:pt x="2630182" y="0"/>
                  </a:lnTo>
                  <a:lnTo>
                    <a:pt x="2630182" y="9512"/>
                  </a:lnTo>
                  <a:lnTo>
                    <a:pt x="2639720" y="9512"/>
                  </a:lnTo>
                  <a:lnTo>
                    <a:pt x="2639720" y="0"/>
                  </a:lnTo>
                  <a:close/>
                </a:path>
                <a:path w="4012565" h="9525">
                  <a:moveTo>
                    <a:pt x="2696895" y="0"/>
                  </a:moveTo>
                  <a:lnTo>
                    <a:pt x="2687358" y="0"/>
                  </a:lnTo>
                  <a:lnTo>
                    <a:pt x="2687358" y="9512"/>
                  </a:lnTo>
                  <a:lnTo>
                    <a:pt x="2696895" y="9512"/>
                  </a:lnTo>
                  <a:lnTo>
                    <a:pt x="2696895" y="0"/>
                  </a:lnTo>
                  <a:close/>
                </a:path>
                <a:path w="4012565" h="9525">
                  <a:moveTo>
                    <a:pt x="2754071" y="0"/>
                  </a:moveTo>
                  <a:lnTo>
                    <a:pt x="2744546" y="0"/>
                  </a:lnTo>
                  <a:lnTo>
                    <a:pt x="2744546" y="9512"/>
                  </a:lnTo>
                  <a:lnTo>
                    <a:pt x="2754071" y="9512"/>
                  </a:lnTo>
                  <a:lnTo>
                    <a:pt x="2754071" y="0"/>
                  </a:lnTo>
                  <a:close/>
                </a:path>
                <a:path w="4012565" h="9525">
                  <a:moveTo>
                    <a:pt x="2811246" y="0"/>
                  </a:moveTo>
                  <a:lnTo>
                    <a:pt x="2801721" y="0"/>
                  </a:lnTo>
                  <a:lnTo>
                    <a:pt x="2801721" y="9512"/>
                  </a:lnTo>
                  <a:lnTo>
                    <a:pt x="2811246" y="9512"/>
                  </a:lnTo>
                  <a:lnTo>
                    <a:pt x="2811246" y="0"/>
                  </a:lnTo>
                  <a:close/>
                </a:path>
                <a:path w="4012565" h="9525">
                  <a:moveTo>
                    <a:pt x="2868422" y="0"/>
                  </a:moveTo>
                  <a:lnTo>
                    <a:pt x="2858897" y="0"/>
                  </a:lnTo>
                  <a:lnTo>
                    <a:pt x="2858897" y="9512"/>
                  </a:lnTo>
                  <a:lnTo>
                    <a:pt x="2868422" y="9512"/>
                  </a:lnTo>
                  <a:lnTo>
                    <a:pt x="2868422" y="0"/>
                  </a:lnTo>
                  <a:close/>
                </a:path>
                <a:path w="4012565" h="9525">
                  <a:moveTo>
                    <a:pt x="2925610" y="0"/>
                  </a:moveTo>
                  <a:lnTo>
                    <a:pt x="2916072" y="0"/>
                  </a:lnTo>
                  <a:lnTo>
                    <a:pt x="2916072" y="9512"/>
                  </a:lnTo>
                  <a:lnTo>
                    <a:pt x="2925610" y="9512"/>
                  </a:lnTo>
                  <a:lnTo>
                    <a:pt x="2925610" y="0"/>
                  </a:lnTo>
                  <a:close/>
                </a:path>
                <a:path w="4012565" h="9525">
                  <a:moveTo>
                    <a:pt x="2982785" y="0"/>
                  </a:moveTo>
                  <a:lnTo>
                    <a:pt x="2973247" y="0"/>
                  </a:lnTo>
                  <a:lnTo>
                    <a:pt x="2973247" y="9512"/>
                  </a:lnTo>
                  <a:lnTo>
                    <a:pt x="2982785" y="9512"/>
                  </a:lnTo>
                  <a:lnTo>
                    <a:pt x="2982785" y="0"/>
                  </a:lnTo>
                  <a:close/>
                </a:path>
                <a:path w="4012565" h="9525">
                  <a:moveTo>
                    <a:pt x="3039961" y="0"/>
                  </a:moveTo>
                  <a:lnTo>
                    <a:pt x="3030436" y="0"/>
                  </a:lnTo>
                  <a:lnTo>
                    <a:pt x="3030436" y="9512"/>
                  </a:lnTo>
                  <a:lnTo>
                    <a:pt x="3039961" y="9512"/>
                  </a:lnTo>
                  <a:lnTo>
                    <a:pt x="3039961" y="0"/>
                  </a:lnTo>
                  <a:close/>
                </a:path>
                <a:path w="4012565" h="9525">
                  <a:moveTo>
                    <a:pt x="3097136" y="0"/>
                  </a:moveTo>
                  <a:lnTo>
                    <a:pt x="3087611" y="0"/>
                  </a:lnTo>
                  <a:lnTo>
                    <a:pt x="3087611" y="9512"/>
                  </a:lnTo>
                  <a:lnTo>
                    <a:pt x="3097136" y="9512"/>
                  </a:lnTo>
                  <a:lnTo>
                    <a:pt x="3097136" y="0"/>
                  </a:lnTo>
                  <a:close/>
                </a:path>
                <a:path w="4012565" h="9525">
                  <a:moveTo>
                    <a:pt x="3154311" y="0"/>
                  </a:moveTo>
                  <a:lnTo>
                    <a:pt x="3144786" y="0"/>
                  </a:lnTo>
                  <a:lnTo>
                    <a:pt x="3144786" y="9512"/>
                  </a:lnTo>
                  <a:lnTo>
                    <a:pt x="3154311" y="9512"/>
                  </a:lnTo>
                  <a:lnTo>
                    <a:pt x="3154311" y="0"/>
                  </a:lnTo>
                  <a:close/>
                </a:path>
                <a:path w="4012565" h="9525">
                  <a:moveTo>
                    <a:pt x="3211499" y="0"/>
                  </a:moveTo>
                  <a:lnTo>
                    <a:pt x="3201962" y="0"/>
                  </a:lnTo>
                  <a:lnTo>
                    <a:pt x="3201962" y="9512"/>
                  </a:lnTo>
                  <a:lnTo>
                    <a:pt x="3211499" y="9512"/>
                  </a:lnTo>
                  <a:lnTo>
                    <a:pt x="3211499" y="0"/>
                  </a:lnTo>
                  <a:close/>
                </a:path>
                <a:path w="4012565" h="9525">
                  <a:moveTo>
                    <a:pt x="3268675" y="0"/>
                  </a:moveTo>
                  <a:lnTo>
                    <a:pt x="3259137" y="0"/>
                  </a:lnTo>
                  <a:lnTo>
                    <a:pt x="3259137" y="9512"/>
                  </a:lnTo>
                  <a:lnTo>
                    <a:pt x="3268675" y="9512"/>
                  </a:lnTo>
                  <a:lnTo>
                    <a:pt x="3268675" y="0"/>
                  </a:lnTo>
                  <a:close/>
                </a:path>
                <a:path w="4012565" h="9525">
                  <a:moveTo>
                    <a:pt x="3325850" y="0"/>
                  </a:moveTo>
                  <a:lnTo>
                    <a:pt x="3316325" y="0"/>
                  </a:lnTo>
                  <a:lnTo>
                    <a:pt x="3316325" y="9512"/>
                  </a:lnTo>
                  <a:lnTo>
                    <a:pt x="3325850" y="9512"/>
                  </a:lnTo>
                  <a:lnTo>
                    <a:pt x="3325850" y="0"/>
                  </a:lnTo>
                  <a:close/>
                </a:path>
                <a:path w="4012565" h="9525">
                  <a:moveTo>
                    <a:pt x="3383026" y="0"/>
                  </a:moveTo>
                  <a:lnTo>
                    <a:pt x="3373501" y="0"/>
                  </a:lnTo>
                  <a:lnTo>
                    <a:pt x="3373501" y="9512"/>
                  </a:lnTo>
                  <a:lnTo>
                    <a:pt x="3383026" y="9512"/>
                  </a:lnTo>
                  <a:lnTo>
                    <a:pt x="3383026" y="0"/>
                  </a:lnTo>
                  <a:close/>
                </a:path>
                <a:path w="4012565" h="9525">
                  <a:moveTo>
                    <a:pt x="3440201" y="0"/>
                  </a:moveTo>
                  <a:lnTo>
                    <a:pt x="3430676" y="0"/>
                  </a:lnTo>
                  <a:lnTo>
                    <a:pt x="3430676" y="9512"/>
                  </a:lnTo>
                  <a:lnTo>
                    <a:pt x="3440201" y="9512"/>
                  </a:lnTo>
                  <a:lnTo>
                    <a:pt x="3440201" y="0"/>
                  </a:lnTo>
                  <a:close/>
                </a:path>
                <a:path w="4012565" h="9525">
                  <a:moveTo>
                    <a:pt x="3497389" y="0"/>
                  </a:moveTo>
                  <a:lnTo>
                    <a:pt x="3487851" y="0"/>
                  </a:lnTo>
                  <a:lnTo>
                    <a:pt x="3487851" y="9512"/>
                  </a:lnTo>
                  <a:lnTo>
                    <a:pt x="3497389" y="9512"/>
                  </a:lnTo>
                  <a:lnTo>
                    <a:pt x="3497389" y="0"/>
                  </a:lnTo>
                  <a:close/>
                </a:path>
                <a:path w="4012565" h="9525">
                  <a:moveTo>
                    <a:pt x="3554565" y="0"/>
                  </a:moveTo>
                  <a:lnTo>
                    <a:pt x="3545027" y="0"/>
                  </a:lnTo>
                  <a:lnTo>
                    <a:pt x="3545027" y="9512"/>
                  </a:lnTo>
                  <a:lnTo>
                    <a:pt x="3554565" y="9512"/>
                  </a:lnTo>
                  <a:lnTo>
                    <a:pt x="3554565" y="0"/>
                  </a:lnTo>
                  <a:close/>
                </a:path>
                <a:path w="4012565" h="9525">
                  <a:moveTo>
                    <a:pt x="3611740" y="0"/>
                  </a:moveTo>
                  <a:lnTo>
                    <a:pt x="3602215" y="0"/>
                  </a:lnTo>
                  <a:lnTo>
                    <a:pt x="3602215" y="9512"/>
                  </a:lnTo>
                  <a:lnTo>
                    <a:pt x="3611740" y="9512"/>
                  </a:lnTo>
                  <a:lnTo>
                    <a:pt x="3611740" y="0"/>
                  </a:lnTo>
                  <a:close/>
                </a:path>
                <a:path w="4012565" h="9525">
                  <a:moveTo>
                    <a:pt x="3668915" y="0"/>
                  </a:moveTo>
                  <a:lnTo>
                    <a:pt x="3659390" y="0"/>
                  </a:lnTo>
                  <a:lnTo>
                    <a:pt x="3659390" y="9512"/>
                  </a:lnTo>
                  <a:lnTo>
                    <a:pt x="3668915" y="9512"/>
                  </a:lnTo>
                  <a:lnTo>
                    <a:pt x="3668915" y="0"/>
                  </a:lnTo>
                  <a:close/>
                </a:path>
                <a:path w="4012565" h="9525">
                  <a:moveTo>
                    <a:pt x="3726091" y="0"/>
                  </a:moveTo>
                  <a:lnTo>
                    <a:pt x="3716566" y="0"/>
                  </a:lnTo>
                  <a:lnTo>
                    <a:pt x="3716566" y="9512"/>
                  </a:lnTo>
                  <a:lnTo>
                    <a:pt x="3726091" y="9512"/>
                  </a:lnTo>
                  <a:lnTo>
                    <a:pt x="3726091" y="0"/>
                  </a:lnTo>
                  <a:close/>
                </a:path>
                <a:path w="4012565" h="9525">
                  <a:moveTo>
                    <a:pt x="3783266" y="0"/>
                  </a:moveTo>
                  <a:lnTo>
                    <a:pt x="3773741" y="0"/>
                  </a:lnTo>
                  <a:lnTo>
                    <a:pt x="3773741" y="9512"/>
                  </a:lnTo>
                  <a:lnTo>
                    <a:pt x="3783266" y="9512"/>
                  </a:lnTo>
                  <a:lnTo>
                    <a:pt x="3783266" y="0"/>
                  </a:lnTo>
                  <a:close/>
                </a:path>
                <a:path w="4012565" h="9525">
                  <a:moveTo>
                    <a:pt x="3840454" y="0"/>
                  </a:moveTo>
                  <a:lnTo>
                    <a:pt x="3830917" y="0"/>
                  </a:lnTo>
                  <a:lnTo>
                    <a:pt x="3830917" y="9512"/>
                  </a:lnTo>
                  <a:lnTo>
                    <a:pt x="3840454" y="9512"/>
                  </a:lnTo>
                  <a:lnTo>
                    <a:pt x="3840454" y="0"/>
                  </a:lnTo>
                  <a:close/>
                </a:path>
                <a:path w="4012565" h="9525">
                  <a:moveTo>
                    <a:pt x="3897630" y="0"/>
                  </a:moveTo>
                  <a:lnTo>
                    <a:pt x="3888105" y="0"/>
                  </a:lnTo>
                  <a:lnTo>
                    <a:pt x="3888105" y="9512"/>
                  </a:lnTo>
                  <a:lnTo>
                    <a:pt x="3897630" y="9512"/>
                  </a:lnTo>
                  <a:lnTo>
                    <a:pt x="3897630" y="0"/>
                  </a:lnTo>
                  <a:close/>
                </a:path>
                <a:path w="4012565" h="9525">
                  <a:moveTo>
                    <a:pt x="3954805" y="0"/>
                  </a:moveTo>
                  <a:lnTo>
                    <a:pt x="3945280" y="0"/>
                  </a:lnTo>
                  <a:lnTo>
                    <a:pt x="3945280" y="9512"/>
                  </a:lnTo>
                  <a:lnTo>
                    <a:pt x="3954805" y="9512"/>
                  </a:lnTo>
                  <a:lnTo>
                    <a:pt x="3954805" y="0"/>
                  </a:lnTo>
                  <a:close/>
                </a:path>
                <a:path w="4012565" h="9525">
                  <a:moveTo>
                    <a:pt x="4011980" y="0"/>
                  </a:moveTo>
                  <a:lnTo>
                    <a:pt x="4002455" y="0"/>
                  </a:lnTo>
                  <a:lnTo>
                    <a:pt x="4002455" y="9512"/>
                  </a:lnTo>
                  <a:lnTo>
                    <a:pt x="4011980" y="9512"/>
                  </a:lnTo>
                  <a:lnTo>
                    <a:pt x="401198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178095" y="4944440"/>
              <a:ext cx="4012565" cy="9525"/>
            </a:xfrm>
            <a:custGeom>
              <a:avLst/>
              <a:gdLst/>
              <a:ahLst/>
              <a:cxnLst/>
              <a:rect l="l" t="t" r="r" b="b"/>
              <a:pathLst>
                <a:path w="401256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12565" h="9525">
                  <a:moveTo>
                    <a:pt x="66700" y="0"/>
                  </a:moveTo>
                  <a:lnTo>
                    <a:pt x="57175" y="0"/>
                  </a:lnTo>
                  <a:lnTo>
                    <a:pt x="57175" y="9512"/>
                  </a:lnTo>
                  <a:lnTo>
                    <a:pt x="66700" y="9512"/>
                  </a:lnTo>
                  <a:lnTo>
                    <a:pt x="66700" y="0"/>
                  </a:lnTo>
                  <a:close/>
                </a:path>
                <a:path w="4012565" h="9525">
                  <a:moveTo>
                    <a:pt x="123888" y="0"/>
                  </a:moveTo>
                  <a:lnTo>
                    <a:pt x="114350" y="0"/>
                  </a:lnTo>
                  <a:lnTo>
                    <a:pt x="114350" y="9512"/>
                  </a:lnTo>
                  <a:lnTo>
                    <a:pt x="123888" y="9512"/>
                  </a:lnTo>
                  <a:lnTo>
                    <a:pt x="123888" y="0"/>
                  </a:lnTo>
                  <a:close/>
                </a:path>
                <a:path w="4012565" h="9525">
                  <a:moveTo>
                    <a:pt x="181063" y="0"/>
                  </a:moveTo>
                  <a:lnTo>
                    <a:pt x="171538" y="0"/>
                  </a:lnTo>
                  <a:lnTo>
                    <a:pt x="171538" y="9512"/>
                  </a:lnTo>
                  <a:lnTo>
                    <a:pt x="181063" y="9512"/>
                  </a:lnTo>
                  <a:lnTo>
                    <a:pt x="181063" y="0"/>
                  </a:lnTo>
                  <a:close/>
                </a:path>
                <a:path w="4012565" h="9525">
                  <a:moveTo>
                    <a:pt x="238239" y="0"/>
                  </a:moveTo>
                  <a:lnTo>
                    <a:pt x="228714" y="0"/>
                  </a:lnTo>
                  <a:lnTo>
                    <a:pt x="228714" y="9512"/>
                  </a:lnTo>
                  <a:lnTo>
                    <a:pt x="238239" y="9512"/>
                  </a:lnTo>
                  <a:lnTo>
                    <a:pt x="238239" y="0"/>
                  </a:lnTo>
                  <a:close/>
                </a:path>
                <a:path w="4012565" h="9525">
                  <a:moveTo>
                    <a:pt x="295414" y="0"/>
                  </a:moveTo>
                  <a:lnTo>
                    <a:pt x="285889" y="0"/>
                  </a:lnTo>
                  <a:lnTo>
                    <a:pt x="285889" y="9512"/>
                  </a:lnTo>
                  <a:lnTo>
                    <a:pt x="295414" y="9512"/>
                  </a:lnTo>
                  <a:lnTo>
                    <a:pt x="295414" y="0"/>
                  </a:lnTo>
                  <a:close/>
                </a:path>
                <a:path w="4012565" h="9525">
                  <a:moveTo>
                    <a:pt x="352590" y="0"/>
                  </a:moveTo>
                  <a:lnTo>
                    <a:pt x="343065" y="0"/>
                  </a:lnTo>
                  <a:lnTo>
                    <a:pt x="343065" y="9512"/>
                  </a:lnTo>
                  <a:lnTo>
                    <a:pt x="352590" y="9512"/>
                  </a:lnTo>
                  <a:lnTo>
                    <a:pt x="352590" y="0"/>
                  </a:lnTo>
                  <a:close/>
                </a:path>
                <a:path w="4012565" h="9525">
                  <a:moveTo>
                    <a:pt x="409778" y="0"/>
                  </a:moveTo>
                  <a:lnTo>
                    <a:pt x="400240" y="0"/>
                  </a:lnTo>
                  <a:lnTo>
                    <a:pt x="400240" y="9512"/>
                  </a:lnTo>
                  <a:lnTo>
                    <a:pt x="409778" y="9512"/>
                  </a:lnTo>
                  <a:lnTo>
                    <a:pt x="409778" y="0"/>
                  </a:lnTo>
                  <a:close/>
                </a:path>
                <a:path w="4012565" h="9525">
                  <a:moveTo>
                    <a:pt x="466953" y="0"/>
                  </a:moveTo>
                  <a:lnTo>
                    <a:pt x="457415" y="0"/>
                  </a:lnTo>
                  <a:lnTo>
                    <a:pt x="457415" y="9512"/>
                  </a:lnTo>
                  <a:lnTo>
                    <a:pt x="466953" y="9512"/>
                  </a:lnTo>
                  <a:lnTo>
                    <a:pt x="466953" y="0"/>
                  </a:lnTo>
                  <a:close/>
                </a:path>
                <a:path w="4012565" h="9525">
                  <a:moveTo>
                    <a:pt x="524129" y="0"/>
                  </a:moveTo>
                  <a:lnTo>
                    <a:pt x="514604" y="0"/>
                  </a:lnTo>
                  <a:lnTo>
                    <a:pt x="514604" y="9512"/>
                  </a:lnTo>
                  <a:lnTo>
                    <a:pt x="524129" y="9512"/>
                  </a:lnTo>
                  <a:lnTo>
                    <a:pt x="524129" y="0"/>
                  </a:lnTo>
                  <a:close/>
                </a:path>
                <a:path w="4012565" h="9525">
                  <a:moveTo>
                    <a:pt x="581304" y="0"/>
                  </a:moveTo>
                  <a:lnTo>
                    <a:pt x="571779" y="0"/>
                  </a:lnTo>
                  <a:lnTo>
                    <a:pt x="571779" y="9512"/>
                  </a:lnTo>
                  <a:lnTo>
                    <a:pt x="581304" y="9512"/>
                  </a:lnTo>
                  <a:lnTo>
                    <a:pt x="581304" y="0"/>
                  </a:lnTo>
                  <a:close/>
                </a:path>
                <a:path w="4012565" h="9525">
                  <a:moveTo>
                    <a:pt x="638479" y="0"/>
                  </a:moveTo>
                  <a:lnTo>
                    <a:pt x="628954" y="0"/>
                  </a:lnTo>
                  <a:lnTo>
                    <a:pt x="628954" y="9512"/>
                  </a:lnTo>
                  <a:lnTo>
                    <a:pt x="638479" y="9512"/>
                  </a:lnTo>
                  <a:lnTo>
                    <a:pt x="638479" y="0"/>
                  </a:lnTo>
                  <a:close/>
                </a:path>
                <a:path w="4012565" h="9525">
                  <a:moveTo>
                    <a:pt x="695667" y="0"/>
                  </a:moveTo>
                  <a:lnTo>
                    <a:pt x="686130" y="0"/>
                  </a:lnTo>
                  <a:lnTo>
                    <a:pt x="686130" y="9512"/>
                  </a:lnTo>
                  <a:lnTo>
                    <a:pt x="695667" y="9512"/>
                  </a:lnTo>
                  <a:lnTo>
                    <a:pt x="695667" y="0"/>
                  </a:lnTo>
                  <a:close/>
                </a:path>
                <a:path w="4012565" h="9525">
                  <a:moveTo>
                    <a:pt x="752843" y="0"/>
                  </a:moveTo>
                  <a:lnTo>
                    <a:pt x="743305" y="0"/>
                  </a:lnTo>
                  <a:lnTo>
                    <a:pt x="743305" y="9512"/>
                  </a:lnTo>
                  <a:lnTo>
                    <a:pt x="752843" y="9512"/>
                  </a:lnTo>
                  <a:lnTo>
                    <a:pt x="752843" y="0"/>
                  </a:lnTo>
                  <a:close/>
                </a:path>
                <a:path w="4012565" h="9525">
                  <a:moveTo>
                    <a:pt x="810018" y="0"/>
                  </a:moveTo>
                  <a:lnTo>
                    <a:pt x="800493" y="0"/>
                  </a:lnTo>
                  <a:lnTo>
                    <a:pt x="800493" y="9512"/>
                  </a:lnTo>
                  <a:lnTo>
                    <a:pt x="810018" y="9512"/>
                  </a:lnTo>
                  <a:lnTo>
                    <a:pt x="810018" y="0"/>
                  </a:lnTo>
                  <a:close/>
                </a:path>
                <a:path w="4012565" h="9525">
                  <a:moveTo>
                    <a:pt x="867194" y="0"/>
                  </a:moveTo>
                  <a:lnTo>
                    <a:pt x="857669" y="0"/>
                  </a:lnTo>
                  <a:lnTo>
                    <a:pt x="857669" y="9512"/>
                  </a:lnTo>
                  <a:lnTo>
                    <a:pt x="867194" y="9512"/>
                  </a:lnTo>
                  <a:lnTo>
                    <a:pt x="867194" y="0"/>
                  </a:lnTo>
                  <a:close/>
                </a:path>
                <a:path w="4012565" h="9525">
                  <a:moveTo>
                    <a:pt x="924369" y="0"/>
                  </a:moveTo>
                  <a:lnTo>
                    <a:pt x="914844" y="0"/>
                  </a:lnTo>
                  <a:lnTo>
                    <a:pt x="914844" y="9512"/>
                  </a:lnTo>
                  <a:lnTo>
                    <a:pt x="924369" y="9512"/>
                  </a:lnTo>
                  <a:lnTo>
                    <a:pt x="924369" y="0"/>
                  </a:lnTo>
                  <a:close/>
                </a:path>
                <a:path w="4012565" h="9525">
                  <a:moveTo>
                    <a:pt x="981557" y="0"/>
                  </a:moveTo>
                  <a:lnTo>
                    <a:pt x="972019" y="0"/>
                  </a:lnTo>
                  <a:lnTo>
                    <a:pt x="972019" y="9512"/>
                  </a:lnTo>
                  <a:lnTo>
                    <a:pt x="981557" y="9512"/>
                  </a:lnTo>
                  <a:lnTo>
                    <a:pt x="981557" y="0"/>
                  </a:lnTo>
                  <a:close/>
                </a:path>
                <a:path w="4012565" h="9525">
                  <a:moveTo>
                    <a:pt x="1038733" y="0"/>
                  </a:moveTo>
                  <a:lnTo>
                    <a:pt x="1029195" y="0"/>
                  </a:lnTo>
                  <a:lnTo>
                    <a:pt x="1029195" y="9512"/>
                  </a:lnTo>
                  <a:lnTo>
                    <a:pt x="1038733" y="9512"/>
                  </a:lnTo>
                  <a:lnTo>
                    <a:pt x="1038733" y="0"/>
                  </a:lnTo>
                  <a:close/>
                </a:path>
                <a:path w="4012565" h="9525">
                  <a:moveTo>
                    <a:pt x="1095908" y="0"/>
                  </a:moveTo>
                  <a:lnTo>
                    <a:pt x="1086383" y="0"/>
                  </a:lnTo>
                  <a:lnTo>
                    <a:pt x="1086383" y="9512"/>
                  </a:lnTo>
                  <a:lnTo>
                    <a:pt x="1095908" y="9512"/>
                  </a:lnTo>
                  <a:lnTo>
                    <a:pt x="1095908" y="0"/>
                  </a:lnTo>
                  <a:close/>
                </a:path>
                <a:path w="4012565" h="9525">
                  <a:moveTo>
                    <a:pt x="1153083" y="0"/>
                  </a:moveTo>
                  <a:lnTo>
                    <a:pt x="1143558" y="0"/>
                  </a:lnTo>
                  <a:lnTo>
                    <a:pt x="1143558" y="9512"/>
                  </a:lnTo>
                  <a:lnTo>
                    <a:pt x="1153083" y="9512"/>
                  </a:lnTo>
                  <a:lnTo>
                    <a:pt x="1153083" y="0"/>
                  </a:lnTo>
                  <a:close/>
                </a:path>
                <a:path w="4012565" h="9525">
                  <a:moveTo>
                    <a:pt x="1210259" y="0"/>
                  </a:moveTo>
                  <a:lnTo>
                    <a:pt x="1200734" y="0"/>
                  </a:lnTo>
                  <a:lnTo>
                    <a:pt x="1200734" y="9512"/>
                  </a:lnTo>
                  <a:lnTo>
                    <a:pt x="1210259" y="9512"/>
                  </a:lnTo>
                  <a:lnTo>
                    <a:pt x="1210259" y="0"/>
                  </a:lnTo>
                  <a:close/>
                </a:path>
                <a:path w="4012565" h="9525">
                  <a:moveTo>
                    <a:pt x="1267447" y="0"/>
                  </a:moveTo>
                  <a:lnTo>
                    <a:pt x="1257909" y="0"/>
                  </a:lnTo>
                  <a:lnTo>
                    <a:pt x="1257909" y="9512"/>
                  </a:lnTo>
                  <a:lnTo>
                    <a:pt x="1267447" y="9512"/>
                  </a:lnTo>
                  <a:lnTo>
                    <a:pt x="1267447" y="0"/>
                  </a:lnTo>
                  <a:close/>
                </a:path>
                <a:path w="4012565" h="9525">
                  <a:moveTo>
                    <a:pt x="1324622" y="0"/>
                  </a:moveTo>
                  <a:lnTo>
                    <a:pt x="1315085" y="0"/>
                  </a:lnTo>
                  <a:lnTo>
                    <a:pt x="1315085" y="9512"/>
                  </a:lnTo>
                  <a:lnTo>
                    <a:pt x="1324622" y="9512"/>
                  </a:lnTo>
                  <a:lnTo>
                    <a:pt x="1324622" y="0"/>
                  </a:lnTo>
                  <a:close/>
                </a:path>
                <a:path w="4012565" h="9525">
                  <a:moveTo>
                    <a:pt x="1381798" y="0"/>
                  </a:moveTo>
                  <a:lnTo>
                    <a:pt x="1372273" y="0"/>
                  </a:lnTo>
                  <a:lnTo>
                    <a:pt x="1372273" y="9512"/>
                  </a:lnTo>
                  <a:lnTo>
                    <a:pt x="1381798" y="9512"/>
                  </a:lnTo>
                  <a:lnTo>
                    <a:pt x="1381798" y="0"/>
                  </a:lnTo>
                  <a:close/>
                </a:path>
                <a:path w="4012565" h="9525">
                  <a:moveTo>
                    <a:pt x="1438973" y="0"/>
                  </a:moveTo>
                  <a:lnTo>
                    <a:pt x="1429448" y="0"/>
                  </a:lnTo>
                  <a:lnTo>
                    <a:pt x="1429448" y="9512"/>
                  </a:lnTo>
                  <a:lnTo>
                    <a:pt x="1438973" y="9512"/>
                  </a:lnTo>
                  <a:lnTo>
                    <a:pt x="1438973" y="0"/>
                  </a:lnTo>
                  <a:close/>
                </a:path>
                <a:path w="4012565" h="9525">
                  <a:moveTo>
                    <a:pt x="1496148" y="0"/>
                  </a:moveTo>
                  <a:lnTo>
                    <a:pt x="1486623" y="0"/>
                  </a:lnTo>
                  <a:lnTo>
                    <a:pt x="1486623" y="9512"/>
                  </a:lnTo>
                  <a:lnTo>
                    <a:pt x="1496148" y="9512"/>
                  </a:lnTo>
                  <a:lnTo>
                    <a:pt x="1496148" y="0"/>
                  </a:lnTo>
                  <a:close/>
                </a:path>
                <a:path w="4012565" h="9525">
                  <a:moveTo>
                    <a:pt x="1553337" y="0"/>
                  </a:moveTo>
                  <a:lnTo>
                    <a:pt x="1543799" y="0"/>
                  </a:lnTo>
                  <a:lnTo>
                    <a:pt x="1543799" y="9512"/>
                  </a:lnTo>
                  <a:lnTo>
                    <a:pt x="1553337" y="9512"/>
                  </a:lnTo>
                  <a:lnTo>
                    <a:pt x="1553337" y="0"/>
                  </a:lnTo>
                  <a:close/>
                </a:path>
                <a:path w="4012565" h="9525">
                  <a:moveTo>
                    <a:pt x="1610512" y="0"/>
                  </a:moveTo>
                  <a:lnTo>
                    <a:pt x="1600974" y="0"/>
                  </a:lnTo>
                  <a:lnTo>
                    <a:pt x="1600974" y="9512"/>
                  </a:lnTo>
                  <a:lnTo>
                    <a:pt x="1610512" y="9512"/>
                  </a:lnTo>
                  <a:lnTo>
                    <a:pt x="1610512" y="0"/>
                  </a:lnTo>
                  <a:close/>
                </a:path>
                <a:path w="4012565" h="9525">
                  <a:moveTo>
                    <a:pt x="1667687" y="0"/>
                  </a:moveTo>
                  <a:lnTo>
                    <a:pt x="1658162" y="0"/>
                  </a:lnTo>
                  <a:lnTo>
                    <a:pt x="1658162" y="9512"/>
                  </a:lnTo>
                  <a:lnTo>
                    <a:pt x="1667687" y="9512"/>
                  </a:lnTo>
                  <a:lnTo>
                    <a:pt x="1667687" y="0"/>
                  </a:lnTo>
                  <a:close/>
                </a:path>
                <a:path w="4012565" h="9525">
                  <a:moveTo>
                    <a:pt x="1724863" y="0"/>
                  </a:moveTo>
                  <a:lnTo>
                    <a:pt x="1715338" y="0"/>
                  </a:lnTo>
                  <a:lnTo>
                    <a:pt x="1715338" y="9512"/>
                  </a:lnTo>
                  <a:lnTo>
                    <a:pt x="1724863" y="9512"/>
                  </a:lnTo>
                  <a:lnTo>
                    <a:pt x="1724863" y="0"/>
                  </a:lnTo>
                  <a:close/>
                </a:path>
                <a:path w="4012565" h="9525">
                  <a:moveTo>
                    <a:pt x="1782038" y="0"/>
                  </a:moveTo>
                  <a:lnTo>
                    <a:pt x="1772513" y="0"/>
                  </a:lnTo>
                  <a:lnTo>
                    <a:pt x="1772513" y="9512"/>
                  </a:lnTo>
                  <a:lnTo>
                    <a:pt x="1782038" y="9512"/>
                  </a:lnTo>
                  <a:lnTo>
                    <a:pt x="1782038" y="0"/>
                  </a:lnTo>
                  <a:close/>
                </a:path>
                <a:path w="4012565" h="9525">
                  <a:moveTo>
                    <a:pt x="1839226" y="0"/>
                  </a:moveTo>
                  <a:lnTo>
                    <a:pt x="1829689" y="0"/>
                  </a:lnTo>
                  <a:lnTo>
                    <a:pt x="1829689" y="9512"/>
                  </a:lnTo>
                  <a:lnTo>
                    <a:pt x="1839226" y="9512"/>
                  </a:lnTo>
                  <a:lnTo>
                    <a:pt x="1839226" y="0"/>
                  </a:lnTo>
                  <a:close/>
                </a:path>
                <a:path w="4012565" h="9525">
                  <a:moveTo>
                    <a:pt x="1896402" y="0"/>
                  </a:moveTo>
                  <a:lnTo>
                    <a:pt x="1886864" y="0"/>
                  </a:lnTo>
                  <a:lnTo>
                    <a:pt x="1886864" y="9512"/>
                  </a:lnTo>
                  <a:lnTo>
                    <a:pt x="1896402" y="9512"/>
                  </a:lnTo>
                  <a:lnTo>
                    <a:pt x="1896402" y="0"/>
                  </a:lnTo>
                  <a:close/>
                </a:path>
                <a:path w="4012565" h="9525">
                  <a:moveTo>
                    <a:pt x="1953577" y="0"/>
                  </a:moveTo>
                  <a:lnTo>
                    <a:pt x="1944052" y="0"/>
                  </a:lnTo>
                  <a:lnTo>
                    <a:pt x="1944052" y="9512"/>
                  </a:lnTo>
                  <a:lnTo>
                    <a:pt x="1953577" y="9512"/>
                  </a:lnTo>
                  <a:lnTo>
                    <a:pt x="1953577" y="0"/>
                  </a:lnTo>
                  <a:close/>
                </a:path>
                <a:path w="4012565" h="9525">
                  <a:moveTo>
                    <a:pt x="2010752" y="0"/>
                  </a:moveTo>
                  <a:lnTo>
                    <a:pt x="2001227" y="0"/>
                  </a:lnTo>
                  <a:lnTo>
                    <a:pt x="2001227" y="9512"/>
                  </a:lnTo>
                  <a:lnTo>
                    <a:pt x="2010752" y="9512"/>
                  </a:lnTo>
                  <a:lnTo>
                    <a:pt x="2010752" y="0"/>
                  </a:lnTo>
                  <a:close/>
                </a:path>
                <a:path w="4012565" h="9525">
                  <a:moveTo>
                    <a:pt x="2067928" y="0"/>
                  </a:moveTo>
                  <a:lnTo>
                    <a:pt x="2058403" y="0"/>
                  </a:lnTo>
                  <a:lnTo>
                    <a:pt x="2058403" y="9512"/>
                  </a:lnTo>
                  <a:lnTo>
                    <a:pt x="2067928" y="9512"/>
                  </a:lnTo>
                  <a:lnTo>
                    <a:pt x="2067928" y="0"/>
                  </a:lnTo>
                  <a:close/>
                </a:path>
                <a:path w="4012565" h="9525">
                  <a:moveTo>
                    <a:pt x="2125116" y="0"/>
                  </a:moveTo>
                  <a:lnTo>
                    <a:pt x="2115578" y="0"/>
                  </a:lnTo>
                  <a:lnTo>
                    <a:pt x="2115578" y="9512"/>
                  </a:lnTo>
                  <a:lnTo>
                    <a:pt x="2125116" y="9512"/>
                  </a:lnTo>
                  <a:lnTo>
                    <a:pt x="2125116" y="0"/>
                  </a:lnTo>
                  <a:close/>
                </a:path>
                <a:path w="4012565" h="9525">
                  <a:moveTo>
                    <a:pt x="2182291" y="0"/>
                  </a:moveTo>
                  <a:lnTo>
                    <a:pt x="2172754" y="0"/>
                  </a:lnTo>
                  <a:lnTo>
                    <a:pt x="2172754" y="9512"/>
                  </a:lnTo>
                  <a:lnTo>
                    <a:pt x="2182291" y="9512"/>
                  </a:lnTo>
                  <a:lnTo>
                    <a:pt x="2182291" y="0"/>
                  </a:lnTo>
                  <a:close/>
                </a:path>
                <a:path w="4012565" h="9525">
                  <a:moveTo>
                    <a:pt x="2239467" y="0"/>
                  </a:moveTo>
                  <a:lnTo>
                    <a:pt x="2229942" y="0"/>
                  </a:lnTo>
                  <a:lnTo>
                    <a:pt x="2229942" y="9512"/>
                  </a:lnTo>
                  <a:lnTo>
                    <a:pt x="2239467" y="9512"/>
                  </a:lnTo>
                  <a:lnTo>
                    <a:pt x="2239467" y="0"/>
                  </a:lnTo>
                  <a:close/>
                </a:path>
                <a:path w="4012565" h="9525">
                  <a:moveTo>
                    <a:pt x="2296642" y="0"/>
                  </a:moveTo>
                  <a:lnTo>
                    <a:pt x="2287117" y="0"/>
                  </a:lnTo>
                  <a:lnTo>
                    <a:pt x="2287117" y="9512"/>
                  </a:lnTo>
                  <a:lnTo>
                    <a:pt x="2296642" y="9512"/>
                  </a:lnTo>
                  <a:lnTo>
                    <a:pt x="2296642" y="0"/>
                  </a:lnTo>
                  <a:close/>
                </a:path>
                <a:path w="4012565" h="9525">
                  <a:moveTo>
                    <a:pt x="2353818" y="0"/>
                  </a:moveTo>
                  <a:lnTo>
                    <a:pt x="2344293" y="0"/>
                  </a:lnTo>
                  <a:lnTo>
                    <a:pt x="2344293" y="9512"/>
                  </a:lnTo>
                  <a:lnTo>
                    <a:pt x="2353818" y="9512"/>
                  </a:lnTo>
                  <a:lnTo>
                    <a:pt x="2353818" y="0"/>
                  </a:lnTo>
                  <a:close/>
                </a:path>
                <a:path w="4012565" h="9525">
                  <a:moveTo>
                    <a:pt x="2411006" y="0"/>
                  </a:moveTo>
                  <a:lnTo>
                    <a:pt x="2401468" y="0"/>
                  </a:lnTo>
                  <a:lnTo>
                    <a:pt x="2401468" y="9512"/>
                  </a:lnTo>
                  <a:lnTo>
                    <a:pt x="2411006" y="9512"/>
                  </a:lnTo>
                  <a:lnTo>
                    <a:pt x="2411006" y="0"/>
                  </a:lnTo>
                  <a:close/>
                </a:path>
                <a:path w="4012565" h="9525">
                  <a:moveTo>
                    <a:pt x="2468181" y="0"/>
                  </a:moveTo>
                  <a:lnTo>
                    <a:pt x="2458643" y="0"/>
                  </a:lnTo>
                  <a:lnTo>
                    <a:pt x="2458643" y="9512"/>
                  </a:lnTo>
                  <a:lnTo>
                    <a:pt x="2468181" y="9512"/>
                  </a:lnTo>
                  <a:lnTo>
                    <a:pt x="2468181" y="0"/>
                  </a:lnTo>
                  <a:close/>
                </a:path>
                <a:path w="4012565" h="9525">
                  <a:moveTo>
                    <a:pt x="2525357" y="0"/>
                  </a:moveTo>
                  <a:lnTo>
                    <a:pt x="2515832" y="0"/>
                  </a:lnTo>
                  <a:lnTo>
                    <a:pt x="2515832" y="9512"/>
                  </a:lnTo>
                  <a:lnTo>
                    <a:pt x="2525357" y="9512"/>
                  </a:lnTo>
                  <a:lnTo>
                    <a:pt x="2525357" y="0"/>
                  </a:lnTo>
                  <a:close/>
                </a:path>
                <a:path w="4012565" h="9525">
                  <a:moveTo>
                    <a:pt x="2582532" y="0"/>
                  </a:moveTo>
                  <a:lnTo>
                    <a:pt x="2573007" y="0"/>
                  </a:lnTo>
                  <a:lnTo>
                    <a:pt x="2573007" y="9512"/>
                  </a:lnTo>
                  <a:lnTo>
                    <a:pt x="2582532" y="9512"/>
                  </a:lnTo>
                  <a:lnTo>
                    <a:pt x="2582532" y="0"/>
                  </a:lnTo>
                  <a:close/>
                </a:path>
                <a:path w="4012565" h="9525">
                  <a:moveTo>
                    <a:pt x="2639707" y="0"/>
                  </a:moveTo>
                  <a:lnTo>
                    <a:pt x="2630182" y="0"/>
                  </a:lnTo>
                  <a:lnTo>
                    <a:pt x="2630182" y="9512"/>
                  </a:lnTo>
                  <a:lnTo>
                    <a:pt x="2639707" y="9512"/>
                  </a:lnTo>
                  <a:lnTo>
                    <a:pt x="2639707" y="0"/>
                  </a:lnTo>
                  <a:close/>
                </a:path>
                <a:path w="4012565" h="9525">
                  <a:moveTo>
                    <a:pt x="2696895" y="0"/>
                  </a:moveTo>
                  <a:lnTo>
                    <a:pt x="2687358" y="0"/>
                  </a:lnTo>
                  <a:lnTo>
                    <a:pt x="2687358" y="9512"/>
                  </a:lnTo>
                  <a:lnTo>
                    <a:pt x="2696895" y="9512"/>
                  </a:lnTo>
                  <a:lnTo>
                    <a:pt x="2696895" y="0"/>
                  </a:lnTo>
                  <a:close/>
                </a:path>
                <a:path w="4012565" h="9525">
                  <a:moveTo>
                    <a:pt x="2754071" y="0"/>
                  </a:moveTo>
                  <a:lnTo>
                    <a:pt x="2744533" y="0"/>
                  </a:lnTo>
                  <a:lnTo>
                    <a:pt x="2744533" y="9512"/>
                  </a:lnTo>
                  <a:lnTo>
                    <a:pt x="2754071" y="9512"/>
                  </a:lnTo>
                  <a:lnTo>
                    <a:pt x="2754071" y="0"/>
                  </a:lnTo>
                  <a:close/>
                </a:path>
                <a:path w="4012565" h="9525">
                  <a:moveTo>
                    <a:pt x="2811246" y="0"/>
                  </a:moveTo>
                  <a:lnTo>
                    <a:pt x="2801721" y="0"/>
                  </a:lnTo>
                  <a:lnTo>
                    <a:pt x="2801721" y="9512"/>
                  </a:lnTo>
                  <a:lnTo>
                    <a:pt x="2811246" y="9512"/>
                  </a:lnTo>
                  <a:lnTo>
                    <a:pt x="2811246" y="0"/>
                  </a:lnTo>
                  <a:close/>
                </a:path>
                <a:path w="4012565" h="9525">
                  <a:moveTo>
                    <a:pt x="2868422" y="0"/>
                  </a:moveTo>
                  <a:lnTo>
                    <a:pt x="2858897" y="0"/>
                  </a:lnTo>
                  <a:lnTo>
                    <a:pt x="2858897" y="9512"/>
                  </a:lnTo>
                  <a:lnTo>
                    <a:pt x="2868422" y="9512"/>
                  </a:lnTo>
                  <a:lnTo>
                    <a:pt x="2868422" y="0"/>
                  </a:lnTo>
                  <a:close/>
                </a:path>
                <a:path w="4012565" h="9525">
                  <a:moveTo>
                    <a:pt x="2925597" y="0"/>
                  </a:moveTo>
                  <a:lnTo>
                    <a:pt x="2916072" y="0"/>
                  </a:lnTo>
                  <a:lnTo>
                    <a:pt x="2916072" y="9512"/>
                  </a:lnTo>
                  <a:lnTo>
                    <a:pt x="2925597" y="9512"/>
                  </a:lnTo>
                  <a:lnTo>
                    <a:pt x="2925597" y="0"/>
                  </a:lnTo>
                  <a:close/>
                </a:path>
                <a:path w="4012565" h="9525">
                  <a:moveTo>
                    <a:pt x="2982785" y="0"/>
                  </a:moveTo>
                  <a:lnTo>
                    <a:pt x="2973247" y="0"/>
                  </a:lnTo>
                  <a:lnTo>
                    <a:pt x="2973247" y="9512"/>
                  </a:lnTo>
                  <a:lnTo>
                    <a:pt x="2982785" y="9512"/>
                  </a:lnTo>
                  <a:lnTo>
                    <a:pt x="2982785" y="0"/>
                  </a:lnTo>
                  <a:close/>
                </a:path>
                <a:path w="4012565" h="9525">
                  <a:moveTo>
                    <a:pt x="3039961" y="0"/>
                  </a:moveTo>
                  <a:lnTo>
                    <a:pt x="3030423" y="0"/>
                  </a:lnTo>
                  <a:lnTo>
                    <a:pt x="3030423" y="9512"/>
                  </a:lnTo>
                  <a:lnTo>
                    <a:pt x="3039961" y="9512"/>
                  </a:lnTo>
                  <a:lnTo>
                    <a:pt x="3039961" y="0"/>
                  </a:lnTo>
                  <a:close/>
                </a:path>
                <a:path w="4012565" h="9525">
                  <a:moveTo>
                    <a:pt x="3097136" y="0"/>
                  </a:moveTo>
                  <a:lnTo>
                    <a:pt x="3087611" y="0"/>
                  </a:lnTo>
                  <a:lnTo>
                    <a:pt x="3087611" y="9512"/>
                  </a:lnTo>
                  <a:lnTo>
                    <a:pt x="3097136" y="9512"/>
                  </a:lnTo>
                  <a:lnTo>
                    <a:pt x="3097136" y="0"/>
                  </a:lnTo>
                  <a:close/>
                </a:path>
                <a:path w="4012565" h="9525">
                  <a:moveTo>
                    <a:pt x="3154311" y="0"/>
                  </a:moveTo>
                  <a:lnTo>
                    <a:pt x="3144786" y="0"/>
                  </a:lnTo>
                  <a:lnTo>
                    <a:pt x="3144786" y="9512"/>
                  </a:lnTo>
                  <a:lnTo>
                    <a:pt x="3154311" y="9512"/>
                  </a:lnTo>
                  <a:lnTo>
                    <a:pt x="3154311" y="0"/>
                  </a:lnTo>
                  <a:close/>
                </a:path>
                <a:path w="4012565" h="9525">
                  <a:moveTo>
                    <a:pt x="3211487" y="0"/>
                  </a:moveTo>
                  <a:lnTo>
                    <a:pt x="3201962" y="0"/>
                  </a:lnTo>
                  <a:lnTo>
                    <a:pt x="3201962" y="9512"/>
                  </a:lnTo>
                  <a:lnTo>
                    <a:pt x="3211487" y="9512"/>
                  </a:lnTo>
                  <a:lnTo>
                    <a:pt x="3211487" y="0"/>
                  </a:lnTo>
                  <a:close/>
                </a:path>
                <a:path w="4012565" h="9525">
                  <a:moveTo>
                    <a:pt x="3268662" y="0"/>
                  </a:moveTo>
                  <a:lnTo>
                    <a:pt x="3259137" y="0"/>
                  </a:lnTo>
                  <a:lnTo>
                    <a:pt x="3259137" y="9512"/>
                  </a:lnTo>
                  <a:lnTo>
                    <a:pt x="3268662" y="9512"/>
                  </a:lnTo>
                  <a:lnTo>
                    <a:pt x="3268662" y="0"/>
                  </a:lnTo>
                  <a:close/>
                </a:path>
                <a:path w="4012565" h="9525">
                  <a:moveTo>
                    <a:pt x="3325850" y="0"/>
                  </a:moveTo>
                  <a:lnTo>
                    <a:pt x="3316313" y="0"/>
                  </a:lnTo>
                  <a:lnTo>
                    <a:pt x="3316313" y="9512"/>
                  </a:lnTo>
                  <a:lnTo>
                    <a:pt x="3325850" y="9512"/>
                  </a:lnTo>
                  <a:lnTo>
                    <a:pt x="3325850" y="0"/>
                  </a:lnTo>
                  <a:close/>
                </a:path>
                <a:path w="4012565" h="9525">
                  <a:moveTo>
                    <a:pt x="3383026" y="0"/>
                  </a:moveTo>
                  <a:lnTo>
                    <a:pt x="3373501" y="0"/>
                  </a:lnTo>
                  <a:lnTo>
                    <a:pt x="3373501" y="9512"/>
                  </a:lnTo>
                  <a:lnTo>
                    <a:pt x="3383026" y="9512"/>
                  </a:lnTo>
                  <a:lnTo>
                    <a:pt x="3383026" y="0"/>
                  </a:lnTo>
                  <a:close/>
                </a:path>
                <a:path w="4012565" h="9525">
                  <a:moveTo>
                    <a:pt x="3440201" y="0"/>
                  </a:moveTo>
                  <a:lnTo>
                    <a:pt x="3430676" y="0"/>
                  </a:lnTo>
                  <a:lnTo>
                    <a:pt x="3430676" y="9512"/>
                  </a:lnTo>
                  <a:lnTo>
                    <a:pt x="3440201" y="9512"/>
                  </a:lnTo>
                  <a:lnTo>
                    <a:pt x="3440201" y="0"/>
                  </a:lnTo>
                  <a:close/>
                </a:path>
                <a:path w="4012565" h="9525">
                  <a:moveTo>
                    <a:pt x="3497376" y="0"/>
                  </a:moveTo>
                  <a:lnTo>
                    <a:pt x="3487851" y="0"/>
                  </a:lnTo>
                  <a:lnTo>
                    <a:pt x="3487851" y="9512"/>
                  </a:lnTo>
                  <a:lnTo>
                    <a:pt x="3497376" y="9512"/>
                  </a:lnTo>
                  <a:lnTo>
                    <a:pt x="3497376" y="0"/>
                  </a:lnTo>
                  <a:close/>
                </a:path>
                <a:path w="4012565" h="9525">
                  <a:moveTo>
                    <a:pt x="3554552" y="0"/>
                  </a:moveTo>
                  <a:lnTo>
                    <a:pt x="3545027" y="0"/>
                  </a:lnTo>
                  <a:lnTo>
                    <a:pt x="3545027" y="9512"/>
                  </a:lnTo>
                  <a:lnTo>
                    <a:pt x="3554552" y="9512"/>
                  </a:lnTo>
                  <a:lnTo>
                    <a:pt x="3554552" y="0"/>
                  </a:lnTo>
                  <a:close/>
                </a:path>
                <a:path w="4012565" h="9525">
                  <a:moveTo>
                    <a:pt x="3611740" y="0"/>
                  </a:moveTo>
                  <a:lnTo>
                    <a:pt x="3602202" y="0"/>
                  </a:lnTo>
                  <a:lnTo>
                    <a:pt x="3602202" y="9512"/>
                  </a:lnTo>
                  <a:lnTo>
                    <a:pt x="3611740" y="9512"/>
                  </a:lnTo>
                  <a:lnTo>
                    <a:pt x="3611740" y="0"/>
                  </a:lnTo>
                  <a:close/>
                </a:path>
                <a:path w="4012565" h="9525">
                  <a:moveTo>
                    <a:pt x="3668915" y="0"/>
                  </a:moveTo>
                  <a:lnTo>
                    <a:pt x="3659378" y="0"/>
                  </a:lnTo>
                  <a:lnTo>
                    <a:pt x="3659378" y="9512"/>
                  </a:lnTo>
                  <a:lnTo>
                    <a:pt x="3668915" y="9512"/>
                  </a:lnTo>
                  <a:lnTo>
                    <a:pt x="3668915" y="0"/>
                  </a:lnTo>
                  <a:close/>
                </a:path>
                <a:path w="4012565" h="9525">
                  <a:moveTo>
                    <a:pt x="3726091" y="0"/>
                  </a:moveTo>
                  <a:lnTo>
                    <a:pt x="3716566" y="0"/>
                  </a:lnTo>
                  <a:lnTo>
                    <a:pt x="3716566" y="9512"/>
                  </a:lnTo>
                  <a:lnTo>
                    <a:pt x="3726091" y="9512"/>
                  </a:lnTo>
                  <a:lnTo>
                    <a:pt x="3726091" y="0"/>
                  </a:lnTo>
                  <a:close/>
                </a:path>
                <a:path w="4012565" h="9525">
                  <a:moveTo>
                    <a:pt x="3783266" y="0"/>
                  </a:moveTo>
                  <a:lnTo>
                    <a:pt x="3773741" y="0"/>
                  </a:lnTo>
                  <a:lnTo>
                    <a:pt x="3773741" y="9512"/>
                  </a:lnTo>
                  <a:lnTo>
                    <a:pt x="3783266" y="9512"/>
                  </a:lnTo>
                  <a:lnTo>
                    <a:pt x="3783266" y="0"/>
                  </a:lnTo>
                  <a:close/>
                </a:path>
                <a:path w="4012565" h="9525">
                  <a:moveTo>
                    <a:pt x="3840442" y="0"/>
                  </a:moveTo>
                  <a:lnTo>
                    <a:pt x="3830917" y="0"/>
                  </a:lnTo>
                  <a:lnTo>
                    <a:pt x="3830917" y="9512"/>
                  </a:lnTo>
                  <a:lnTo>
                    <a:pt x="3840442" y="9512"/>
                  </a:lnTo>
                  <a:lnTo>
                    <a:pt x="3840442" y="0"/>
                  </a:lnTo>
                  <a:close/>
                </a:path>
                <a:path w="4012565" h="9525">
                  <a:moveTo>
                    <a:pt x="3897630" y="0"/>
                  </a:moveTo>
                  <a:lnTo>
                    <a:pt x="3888092" y="0"/>
                  </a:lnTo>
                  <a:lnTo>
                    <a:pt x="3888092" y="9512"/>
                  </a:lnTo>
                  <a:lnTo>
                    <a:pt x="3897630" y="9512"/>
                  </a:lnTo>
                  <a:lnTo>
                    <a:pt x="3897630" y="0"/>
                  </a:lnTo>
                  <a:close/>
                </a:path>
                <a:path w="4012565" h="9525">
                  <a:moveTo>
                    <a:pt x="3954805" y="0"/>
                  </a:moveTo>
                  <a:lnTo>
                    <a:pt x="3945267" y="0"/>
                  </a:lnTo>
                  <a:lnTo>
                    <a:pt x="3945267" y="9512"/>
                  </a:lnTo>
                  <a:lnTo>
                    <a:pt x="3954805" y="9512"/>
                  </a:lnTo>
                  <a:lnTo>
                    <a:pt x="3954805" y="0"/>
                  </a:lnTo>
                  <a:close/>
                </a:path>
                <a:path w="4012565" h="9525">
                  <a:moveTo>
                    <a:pt x="4011980" y="0"/>
                  </a:moveTo>
                  <a:lnTo>
                    <a:pt x="4002455" y="0"/>
                  </a:lnTo>
                  <a:lnTo>
                    <a:pt x="4002455" y="9512"/>
                  </a:lnTo>
                  <a:lnTo>
                    <a:pt x="4011980" y="9512"/>
                  </a:lnTo>
                  <a:lnTo>
                    <a:pt x="401198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175639" y="4330610"/>
              <a:ext cx="8353425" cy="623570"/>
            </a:xfrm>
            <a:custGeom>
              <a:avLst/>
              <a:gdLst/>
              <a:ahLst/>
              <a:cxnLst/>
              <a:rect l="l" t="t" r="r" b="b"/>
              <a:pathLst>
                <a:path w="8353425" h="623570">
                  <a:moveTo>
                    <a:pt x="9537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37" y="9512"/>
                  </a:lnTo>
                  <a:lnTo>
                    <a:pt x="9537" y="0"/>
                  </a:lnTo>
                  <a:close/>
                </a:path>
                <a:path w="8353425" h="623570">
                  <a:moveTo>
                    <a:pt x="66713" y="0"/>
                  </a:moveTo>
                  <a:lnTo>
                    <a:pt x="57175" y="0"/>
                  </a:lnTo>
                  <a:lnTo>
                    <a:pt x="57175" y="9512"/>
                  </a:lnTo>
                  <a:lnTo>
                    <a:pt x="66713" y="9512"/>
                  </a:lnTo>
                  <a:lnTo>
                    <a:pt x="66713" y="0"/>
                  </a:lnTo>
                  <a:close/>
                </a:path>
                <a:path w="8353425" h="623570">
                  <a:moveTo>
                    <a:pt x="123888" y="0"/>
                  </a:moveTo>
                  <a:lnTo>
                    <a:pt x="114363" y="0"/>
                  </a:lnTo>
                  <a:lnTo>
                    <a:pt x="114363" y="9512"/>
                  </a:lnTo>
                  <a:lnTo>
                    <a:pt x="123888" y="9512"/>
                  </a:lnTo>
                  <a:lnTo>
                    <a:pt x="123888" y="0"/>
                  </a:lnTo>
                  <a:close/>
                </a:path>
                <a:path w="8353425" h="623570">
                  <a:moveTo>
                    <a:pt x="181063" y="0"/>
                  </a:moveTo>
                  <a:lnTo>
                    <a:pt x="171538" y="0"/>
                  </a:lnTo>
                  <a:lnTo>
                    <a:pt x="171538" y="9512"/>
                  </a:lnTo>
                  <a:lnTo>
                    <a:pt x="181063" y="9512"/>
                  </a:lnTo>
                  <a:lnTo>
                    <a:pt x="181063" y="0"/>
                  </a:lnTo>
                  <a:close/>
                </a:path>
                <a:path w="8353425" h="623570">
                  <a:moveTo>
                    <a:pt x="238239" y="0"/>
                  </a:moveTo>
                  <a:lnTo>
                    <a:pt x="228714" y="0"/>
                  </a:lnTo>
                  <a:lnTo>
                    <a:pt x="228714" y="9512"/>
                  </a:lnTo>
                  <a:lnTo>
                    <a:pt x="238239" y="9512"/>
                  </a:lnTo>
                  <a:lnTo>
                    <a:pt x="238239" y="0"/>
                  </a:lnTo>
                  <a:close/>
                </a:path>
                <a:path w="8353425" h="623570">
                  <a:moveTo>
                    <a:pt x="810018" y="0"/>
                  </a:moveTo>
                  <a:lnTo>
                    <a:pt x="800493" y="0"/>
                  </a:lnTo>
                  <a:lnTo>
                    <a:pt x="800493" y="9512"/>
                  </a:lnTo>
                  <a:lnTo>
                    <a:pt x="810018" y="9512"/>
                  </a:lnTo>
                  <a:lnTo>
                    <a:pt x="810018" y="0"/>
                  </a:lnTo>
                  <a:close/>
                </a:path>
                <a:path w="8353425" h="623570">
                  <a:moveTo>
                    <a:pt x="867194" y="0"/>
                  </a:moveTo>
                  <a:lnTo>
                    <a:pt x="857669" y="0"/>
                  </a:lnTo>
                  <a:lnTo>
                    <a:pt x="857669" y="9512"/>
                  </a:lnTo>
                  <a:lnTo>
                    <a:pt x="867194" y="9512"/>
                  </a:lnTo>
                  <a:lnTo>
                    <a:pt x="867194" y="0"/>
                  </a:lnTo>
                  <a:close/>
                </a:path>
                <a:path w="8353425" h="623570">
                  <a:moveTo>
                    <a:pt x="924382" y="0"/>
                  </a:moveTo>
                  <a:lnTo>
                    <a:pt x="914844" y="0"/>
                  </a:lnTo>
                  <a:lnTo>
                    <a:pt x="914844" y="9512"/>
                  </a:lnTo>
                  <a:lnTo>
                    <a:pt x="924382" y="9512"/>
                  </a:lnTo>
                  <a:lnTo>
                    <a:pt x="924382" y="0"/>
                  </a:lnTo>
                  <a:close/>
                </a:path>
                <a:path w="8353425" h="623570">
                  <a:moveTo>
                    <a:pt x="1496161" y="0"/>
                  </a:moveTo>
                  <a:lnTo>
                    <a:pt x="1486623" y="0"/>
                  </a:lnTo>
                  <a:lnTo>
                    <a:pt x="1486623" y="9512"/>
                  </a:lnTo>
                  <a:lnTo>
                    <a:pt x="1496161" y="9512"/>
                  </a:lnTo>
                  <a:lnTo>
                    <a:pt x="1496161" y="0"/>
                  </a:lnTo>
                  <a:close/>
                </a:path>
                <a:path w="8353425" h="623570">
                  <a:moveTo>
                    <a:pt x="1553337" y="0"/>
                  </a:moveTo>
                  <a:lnTo>
                    <a:pt x="1543799" y="0"/>
                  </a:lnTo>
                  <a:lnTo>
                    <a:pt x="1543799" y="9512"/>
                  </a:lnTo>
                  <a:lnTo>
                    <a:pt x="1553337" y="9512"/>
                  </a:lnTo>
                  <a:lnTo>
                    <a:pt x="1553337" y="0"/>
                  </a:lnTo>
                  <a:close/>
                </a:path>
                <a:path w="8353425" h="623570">
                  <a:moveTo>
                    <a:pt x="2125116" y="0"/>
                  </a:moveTo>
                  <a:lnTo>
                    <a:pt x="2115578" y="0"/>
                  </a:lnTo>
                  <a:lnTo>
                    <a:pt x="2115578" y="9512"/>
                  </a:lnTo>
                  <a:lnTo>
                    <a:pt x="2125116" y="9512"/>
                  </a:lnTo>
                  <a:lnTo>
                    <a:pt x="2125116" y="0"/>
                  </a:lnTo>
                  <a:close/>
                </a:path>
                <a:path w="8353425" h="623570">
                  <a:moveTo>
                    <a:pt x="2182291" y="0"/>
                  </a:moveTo>
                  <a:lnTo>
                    <a:pt x="2172766" y="0"/>
                  </a:lnTo>
                  <a:lnTo>
                    <a:pt x="2172766" y="9512"/>
                  </a:lnTo>
                  <a:lnTo>
                    <a:pt x="2182291" y="9512"/>
                  </a:lnTo>
                  <a:lnTo>
                    <a:pt x="2182291" y="0"/>
                  </a:lnTo>
                  <a:close/>
                </a:path>
                <a:path w="8353425" h="623570">
                  <a:moveTo>
                    <a:pt x="2239467" y="0"/>
                  </a:moveTo>
                  <a:lnTo>
                    <a:pt x="2229942" y="0"/>
                  </a:lnTo>
                  <a:lnTo>
                    <a:pt x="2229942" y="9512"/>
                  </a:lnTo>
                  <a:lnTo>
                    <a:pt x="2239467" y="9512"/>
                  </a:lnTo>
                  <a:lnTo>
                    <a:pt x="2239467" y="0"/>
                  </a:lnTo>
                  <a:close/>
                </a:path>
                <a:path w="8353425" h="623570">
                  <a:moveTo>
                    <a:pt x="2811246" y="0"/>
                  </a:moveTo>
                  <a:lnTo>
                    <a:pt x="2801721" y="0"/>
                  </a:lnTo>
                  <a:lnTo>
                    <a:pt x="2801721" y="9512"/>
                  </a:lnTo>
                  <a:lnTo>
                    <a:pt x="2811246" y="9512"/>
                  </a:lnTo>
                  <a:lnTo>
                    <a:pt x="2811246" y="0"/>
                  </a:lnTo>
                  <a:close/>
                </a:path>
                <a:path w="8353425" h="623570">
                  <a:moveTo>
                    <a:pt x="2868422" y="0"/>
                  </a:moveTo>
                  <a:lnTo>
                    <a:pt x="2858897" y="0"/>
                  </a:lnTo>
                  <a:lnTo>
                    <a:pt x="2858897" y="9512"/>
                  </a:lnTo>
                  <a:lnTo>
                    <a:pt x="2868422" y="9512"/>
                  </a:lnTo>
                  <a:lnTo>
                    <a:pt x="2868422" y="0"/>
                  </a:lnTo>
                  <a:close/>
                </a:path>
                <a:path w="8353425" h="623570">
                  <a:moveTo>
                    <a:pt x="2916961" y="0"/>
                  </a:moveTo>
                  <a:lnTo>
                    <a:pt x="2916072" y="0"/>
                  </a:lnTo>
                  <a:lnTo>
                    <a:pt x="2916072" y="9512"/>
                  </a:lnTo>
                  <a:lnTo>
                    <a:pt x="2916961" y="9512"/>
                  </a:lnTo>
                  <a:lnTo>
                    <a:pt x="2916961" y="0"/>
                  </a:lnTo>
                  <a:close/>
                </a:path>
                <a:path w="8353425" h="623570">
                  <a:moveTo>
                    <a:pt x="3440201" y="0"/>
                  </a:moveTo>
                  <a:lnTo>
                    <a:pt x="3439033" y="0"/>
                  </a:lnTo>
                  <a:lnTo>
                    <a:pt x="3439033" y="9512"/>
                  </a:lnTo>
                  <a:lnTo>
                    <a:pt x="3440201" y="9512"/>
                  </a:lnTo>
                  <a:lnTo>
                    <a:pt x="3440201" y="0"/>
                  </a:lnTo>
                  <a:close/>
                </a:path>
                <a:path w="8353425" h="623570">
                  <a:moveTo>
                    <a:pt x="3497389" y="0"/>
                  </a:moveTo>
                  <a:lnTo>
                    <a:pt x="3487851" y="0"/>
                  </a:lnTo>
                  <a:lnTo>
                    <a:pt x="3487851" y="9512"/>
                  </a:lnTo>
                  <a:lnTo>
                    <a:pt x="3497389" y="9512"/>
                  </a:lnTo>
                  <a:lnTo>
                    <a:pt x="3497389" y="0"/>
                  </a:lnTo>
                  <a:close/>
                </a:path>
                <a:path w="8353425" h="623570">
                  <a:moveTo>
                    <a:pt x="3554565" y="0"/>
                  </a:moveTo>
                  <a:lnTo>
                    <a:pt x="3545027" y="0"/>
                  </a:lnTo>
                  <a:lnTo>
                    <a:pt x="3545027" y="9512"/>
                  </a:lnTo>
                  <a:lnTo>
                    <a:pt x="3554565" y="9512"/>
                  </a:lnTo>
                  <a:lnTo>
                    <a:pt x="3554565" y="0"/>
                  </a:lnTo>
                  <a:close/>
                </a:path>
                <a:path w="8353425" h="623570">
                  <a:moveTo>
                    <a:pt x="4126344" y="0"/>
                  </a:moveTo>
                  <a:lnTo>
                    <a:pt x="4116806" y="0"/>
                  </a:lnTo>
                  <a:lnTo>
                    <a:pt x="4116806" y="9512"/>
                  </a:lnTo>
                  <a:lnTo>
                    <a:pt x="4126344" y="9512"/>
                  </a:lnTo>
                  <a:lnTo>
                    <a:pt x="4126344" y="0"/>
                  </a:lnTo>
                  <a:close/>
                </a:path>
                <a:path w="8353425" h="623570">
                  <a:moveTo>
                    <a:pt x="4183519" y="0"/>
                  </a:moveTo>
                  <a:lnTo>
                    <a:pt x="4173994" y="0"/>
                  </a:lnTo>
                  <a:lnTo>
                    <a:pt x="4173994" y="9512"/>
                  </a:lnTo>
                  <a:lnTo>
                    <a:pt x="4183519" y="9512"/>
                  </a:lnTo>
                  <a:lnTo>
                    <a:pt x="4183519" y="0"/>
                  </a:lnTo>
                  <a:close/>
                </a:path>
                <a:path w="8353425" h="623570">
                  <a:moveTo>
                    <a:pt x="4240695" y="0"/>
                  </a:moveTo>
                  <a:lnTo>
                    <a:pt x="4231170" y="0"/>
                  </a:lnTo>
                  <a:lnTo>
                    <a:pt x="4231170" y="9512"/>
                  </a:lnTo>
                  <a:lnTo>
                    <a:pt x="4240695" y="9512"/>
                  </a:lnTo>
                  <a:lnTo>
                    <a:pt x="4240695" y="0"/>
                  </a:lnTo>
                  <a:close/>
                </a:path>
                <a:path w="8353425" h="623570">
                  <a:moveTo>
                    <a:pt x="4812474" y="0"/>
                  </a:moveTo>
                  <a:lnTo>
                    <a:pt x="4802949" y="0"/>
                  </a:lnTo>
                  <a:lnTo>
                    <a:pt x="4802949" y="9512"/>
                  </a:lnTo>
                  <a:lnTo>
                    <a:pt x="4812474" y="9512"/>
                  </a:lnTo>
                  <a:lnTo>
                    <a:pt x="4812474" y="0"/>
                  </a:lnTo>
                  <a:close/>
                </a:path>
                <a:path w="8353425" h="623570">
                  <a:moveTo>
                    <a:pt x="4869650" y="0"/>
                  </a:moveTo>
                  <a:lnTo>
                    <a:pt x="4860125" y="0"/>
                  </a:lnTo>
                  <a:lnTo>
                    <a:pt x="4860125" y="9512"/>
                  </a:lnTo>
                  <a:lnTo>
                    <a:pt x="4869650" y="9512"/>
                  </a:lnTo>
                  <a:lnTo>
                    <a:pt x="4869650" y="0"/>
                  </a:lnTo>
                  <a:close/>
                </a:path>
                <a:path w="8353425" h="623570">
                  <a:moveTo>
                    <a:pt x="5441429" y="0"/>
                  </a:moveTo>
                  <a:lnTo>
                    <a:pt x="5431904" y="0"/>
                  </a:lnTo>
                  <a:lnTo>
                    <a:pt x="5431904" y="9512"/>
                  </a:lnTo>
                  <a:lnTo>
                    <a:pt x="5441429" y="9512"/>
                  </a:lnTo>
                  <a:lnTo>
                    <a:pt x="5441429" y="0"/>
                  </a:lnTo>
                  <a:close/>
                </a:path>
                <a:path w="8353425" h="623570">
                  <a:moveTo>
                    <a:pt x="5498604" y="0"/>
                  </a:moveTo>
                  <a:lnTo>
                    <a:pt x="5489079" y="0"/>
                  </a:lnTo>
                  <a:lnTo>
                    <a:pt x="5489079" y="9512"/>
                  </a:lnTo>
                  <a:lnTo>
                    <a:pt x="5498604" y="9512"/>
                  </a:lnTo>
                  <a:lnTo>
                    <a:pt x="5498604" y="0"/>
                  </a:lnTo>
                  <a:close/>
                </a:path>
                <a:path w="8353425" h="623570">
                  <a:moveTo>
                    <a:pt x="5555793" y="0"/>
                  </a:moveTo>
                  <a:lnTo>
                    <a:pt x="5546255" y="0"/>
                  </a:lnTo>
                  <a:lnTo>
                    <a:pt x="5546255" y="9512"/>
                  </a:lnTo>
                  <a:lnTo>
                    <a:pt x="5555793" y="9512"/>
                  </a:lnTo>
                  <a:lnTo>
                    <a:pt x="5555793" y="0"/>
                  </a:lnTo>
                  <a:close/>
                </a:path>
                <a:path w="8353425" h="623570">
                  <a:moveTo>
                    <a:pt x="6127572" y="0"/>
                  </a:moveTo>
                  <a:lnTo>
                    <a:pt x="6118034" y="0"/>
                  </a:lnTo>
                  <a:lnTo>
                    <a:pt x="6118034" y="9512"/>
                  </a:lnTo>
                  <a:lnTo>
                    <a:pt x="6127572" y="9512"/>
                  </a:lnTo>
                  <a:lnTo>
                    <a:pt x="6127572" y="0"/>
                  </a:lnTo>
                  <a:close/>
                </a:path>
                <a:path w="8353425" h="623570">
                  <a:moveTo>
                    <a:pt x="6184747" y="0"/>
                  </a:moveTo>
                  <a:lnTo>
                    <a:pt x="6175210" y="0"/>
                  </a:lnTo>
                  <a:lnTo>
                    <a:pt x="6175210" y="9512"/>
                  </a:lnTo>
                  <a:lnTo>
                    <a:pt x="6184747" y="9512"/>
                  </a:lnTo>
                  <a:lnTo>
                    <a:pt x="6184747" y="0"/>
                  </a:lnTo>
                  <a:close/>
                </a:path>
                <a:path w="8353425" h="623570">
                  <a:moveTo>
                    <a:pt x="6241923" y="0"/>
                  </a:moveTo>
                  <a:lnTo>
                    <a:pt x="6232398" y="0"/>
                  </a:lnTo>
                  <a:lnTo>
                    <a:pt x="6232398" y="9512"/>
                  </a:lnTo>
                  <a:lnTo>
                    <a:pt x="6241923" y="9512"/>
                  </a:lnTo>
                  <a:lnTo>
                    <a:pt x="6241923" y="0"/>
                  </a:lnTo>
                  <a:close/>
                </a:path>
                <a:path w="8353425" h="623570">
                  <a:moveTo>
                    <a:pt x="6299098" y="0"/>
                  </a:moveTo>
                  <a:lnTo>
                    <a:pt x="6289573" y="0"/>
                  </a:lnTo>
                  <a:lnTo>
                    <a:pt x="6289573" y="9512"/>
                  </a:lnTo>
                  <a:lnTo>
                    <a:pt x="6299098" y="9512"/>
                  </a:lnTo>
                  <a:lnTo>
                    <a:pt x="6299098" y="0"/>
                  </a:lnTo>
                  <a:close/>
                </a:path>
                <a:path w="8353425" h="623570">
                  <a:moveTo>
                    <a:pt x="6356274" y="0"/>
                  </a:moveTo>
                  <a:lnTo>
                    <a:pt x="6346749" y="0"/>
                  </a:lnTo>
                  <a:lnTo>
                    <a:pt x="6346749" y="9512"/>
                  </a:lnTo>
                  <a:lnTo>
                    <a:pt x="6356274" y="9512"/>
                  </a:lnTo>
                  <a:lnTo>
                    <a:pt x="6356274" y="0"/>
                  </a:lnTo>
                  <a:close/>
                </a:path>
                <a:path w="8353425" h="623570">
                  <a:moveTo>
                    <a:pt x="6413462" y="0"/>
                  </a:moveTo>
                  <a:lnTo>
                    <a:pt x="6403924" y="0"/>
                  </a:lnTo>
                  <a:lnTo>
                    <a:pt x="6403924" y="9512"/>
                  </a:lnTo>
                  <a:lnTo>
                    <a:pt x="6413462" y="9512"/>
                  </a:lnTo>
                  <a:lnTo>
                    <a:pt x="6413462" y="0"/>
                  </a:lnTo>
                  <a:close/>
                </a:path>
                <a:path w="8353425" h="623570">
                  <a:moveTo>
                    <a:pt x="6470637" y="0"/>
                  </a:moveTo>
                  <a:lnTo>
                    <a:pt x="6461099" y="0"/>
                  </a:lnTo>
                  <a:lnTo>
                    <a:pt x="6461099" y="9512"/>
                  </a:lnTo>
                  <a:lnTo>
                    <a:pt x="6470637" y="9512"/>
                  </a:lnTo>
                  <a:lnTo>
                    <a:pt x="6470637" y="0"/>
                  </a:lnTo>
                  <a:close/>
                </a:path>
                <a:path w="8353425" h="623570">
                  <a:moveTo>
                    <a:pt x="6527813" y="0"/>
                  </a:moveTo>
                  <a:lnTo>
                    <a:pt x="6518288" y="0"/>
                  </a:lnTo>
                  <a:lnTo>
                    <a:pt x="6518288" y="9512"/>
                  </a:lnTo>
                  <a:lnTo>
                    <a:pt x="6527813" y="9512"/>
                  </a:lnTo>
                  <a:lnTo>
                    <a:pt x="6527813" y="0"/>
                  </a:lnTo>
                  <a:close/>
                </a:path>
                <a:path w="8353425" h="623570">
                  <a:moveTo>
                    <a:pt x="6584988" y="0"/>
                  </a:moveTo>
                  <a:lnTo>
                    <a:pt x="6575463" y="0"/>
                  </a:lnTo>
                  <a:lnTo>
                    <a:pt x="6575463" y="9512"/>
                  </a:lnTo>
                  <a:lnTo>
                    <a:pt x="6584988" y="9512"/>
                  </a:lnTo>
                  <a:lnTo>
                    <a:pt x="6584988" y="0"/>
                  </a:lnTo>
                  <a:close/>
                </a:path>
                <a:path w="8353425" h="623570">
                  <a:moveTo>
                    <a:pt x="6642163" y="0"/>
                  </a:moveTo>
                  <a:lnTo>
                    <a:pt x="6632638" y="0"/>
                  </a:lnTo>
                  <a:lnTo>
                    <a:pt x="6632638" y="9512"/>
                  </a:lnTo>
                  <a:lnTo>
                    <a:pt x="6642163" y="9512"/>
                  </a:lnTo>
                  <a:lnTo>
                    <a:pt x="6642163" y="0"/>
                  </a:lnTo>
                  <a:close/>
                </a:path>
                <a:path w="8353425" h="623570">
                  <a:moveTo>
                    <a:pt x="6699351" y="0"/>
                  </a:moveTo>
                  <a:lnTo>
                    <a:pt x="6689814" y="0"/>
                  </a:lnTo>
                  <a:lnTo>
                    <a:pt x="6689814" y="9512"/>
                  </a:lnTo>
                  <a:lnTo>
                    <a:pt x="6699351" y="9512"/>
                  </a:lnTo>
                  <a:lnTo>
                    <a:pt x="6699351" y="0"/>
                  </a:lnTo>
                  <a:close/>
                </a:path>
                <a:path w="8353425" h="623570">
                  <a:moveTo>
                    <a:pt x="6756527" y="0"/>
                  </a:moveTo>
                  <a:lnTo>
                    <a:pt x="6746989" y="0"/>
                  </a:lnTo>
                  <a:lnTo>
                    <a:pt x="6746989" y="9512"/>
                  </a:lnTo>
                  <a:lnTo>
                    <a:pt x="6756527" y="9512"/>
                  </a:lnTo>
                  <a:lnTo>
                    <a:pt x="6756527" y="0"/>
                  </a:lnTo>
                  <a:close/>
                </a:path>
                <a:path w="8353425" h="623570">
                  <a:moveTo>
                    <a:pt x="6813702" y="0"/>
                  </a:moveTo>
                  <a:lnTo>
                    <a:pt x="6804177" y="0"/>
                  </a:lnTo>
                  <a:lnTo>
                    <a:pt x="6804177" y="9512"/>
                  </a:lnTo>
                  <a:lnTo>
                    <a:pt x="6813702" y="9512"/>
                  </a:lnTo>
                  <a:lnTo>
                    <a:pt x="6813702" y="0"/>
                  </a:lnTo>
                  <a:close/>
                </a:path>
                <a:path w="8353425" h="623570">
                  <a:moveTo>
                    <a:pt x="6870878" y="0"/>
                  </a:moveTo>
                  <a:lnTo>
                    <a:pt x="6861353" y="0"/>
                  </a:lnTo>
                  <a:lnTo>
                    <a:pt x="6861353" y="9512"/>
                  </a:lnTo>
                  <a:lnTo>
                    <a:pt x="6870878" y="9512"/>
                  </a:lnTo>
                  <a:lnTo>
                    <a:pt x="6870878" y="0"/>
                  </a:lnTo>
                  <a:close/>
                </a:path>
                <a:path w="8353425" h="623570">
                  <a:moveTo>
                    <a:pt x="6928053" y="0"/>
                  </a:moveTo>
                  <a:lnTo>
                    <a:pt x="6918528" y="0"/>
                  </a:lnTo>
                  <a:lnTo>
                    <a:pt x="6918528" y="9512"/>
                  </a:lnTo>
                  <a:lnTo>
                    <a:pt x="6928053" y="9512"/>
                  </a:lnTo>
                  <a:lnTo>
                    <a:pt x="6928053" y="0"/>
                  </a:lnTo>
                  <a:close/>
                </a:path>
                <a:path w="8353425" h="623570">
                  <a:moveTo>
                    <a:pt x="6985241" y="0"/>
                  </a:moveTo>
                  <a:lnTo>
                    <a:pt x="6975703" y="0"/>
                  </a:lnTo>
                  <a:lnTo>
                    <a:pt x="6975703" y="9512"/>
                  </a:lnTo>
                  <a:lnTo>
                    <a:pt x="6985241" y="9512"/>
                  </a:lnTo>
                  <a:lnTo>
                    <a:pt x="6985241" y="0"/>
                  </a:lnTo>
                  <a:close/>
                </a:path>
                <a:path w="8353425" h="623570">
                  <a:moveTo>
                    <a:pt x="7042417" y="0"/>
                  </a:moveTo>
                  <a:lnTo>
                    <a:pt x="7032879" y="0"/>
                  </a:lnTo>
                  <a:lnTo>
                    <a:pt x="7032879" y="9512"/>
                  </a:lnTo>
                  <a:lnTo>
                    <a:pt x="7042417" y="9512"/>
                  </a:lnTo>
                  <a:lnTo>
                    <a:pt x="7042417" y="0"/>
                  </a:lnTo>
                  <a:close/>
                </a:path>
                <a:path w="8353425" h="623570">
                  <a:moveTo>
                    <a:pt x="7099592" y="0"/>
                  </a:moveTo>
                  <a:lnTo>
                    <a:pt x="7090067" y="0"/>
                  </a:lnTo>
                  <a:lnTo>
                    <a:pt x="7090067" y="9512"/>
                  </a:lnTo>
                  <a:lnTo>
                    <a:pt x="7099592" y="9512"/>
                  </a:lnTo>
                  <a:lnTo>
                    <a:pt x="7099592" y="0"/>
                  </a:lnTo>
                  <a:close/>
                </a:path>
                <a:path w="8353425" h="623570">
                  <a:moveTo>
                    <a:pt x="7156767" y="0"/>
                  </a:moveTo>
                  <a:lnTo>
                    <a:pt x="7147242" y="0"/>
                  </a:lnTo>
                  <a:lnTo>
                    <a:pt x="7147242" y="9512"/>
                  </a:lnTo>
                  <a:lnTo>
                    <a:pt x="7156767" y="9512"/>
                  </a:lnTo>
                  <a:lnTo>
                    <a:pt x="7156767" y="0"/>
                  </a:lnTo>
                  <a:close/>
                </a:path>
                <a:path w="8353425" h="623570">
                  <a:moveTo>
                    <a:pt x="7213943" y="0"/>
                  </a:moveTo>
                  <a:lnTo>
                    <a:pt x="7204418" y="0"/>
                  </a:lnTo>
                  <a:lnTo>
                    <a:pt x="7204418" y="9512"/>
                  </a:lnTo>
                  <a:lnTo>
                    <a:pt x="7213943" y="9512"/>
                  </a:lnTo>
                  <a:lnTo>
                    <a:pt x="7213943" y="0"/>
                  </a:lnTo>
                  <a:close/>
                </a:path>
                <a:path w="8353425" h="623570">
                  <a:moveTo>
                    <a:pt x="7271118" y="0"/>
                  </a:moveTo>
                  <a:lnTo>
                    <a:pt x="7261593" y="0"/>
                  </a:lnTo>
                  <a:lnTo>
                    <a:pt x="7261593" y="9512"/>
                  </a:lnTo>
                  <a:lnTo>
                    <a:pt x="7271118" y="9512"/>
                  </a:lnTo>
                  <a:lnTo>
                    <a:pt x="7271118" y="0"/>
                  </a:lnTo>
                  <a:close/>
                </a:path>
                <a:path w="8353425" h="623570">
                  <a:moveTo>
                    <a:pt x="7328306" y="0"/>
                  </a:moveTo>
                  <a:lnTo>
                    <a:pt x="7318769" y="0"/>
                  </a:lnTo>
                  <a:lnTo>
                    <a:pt x="7318769" y="9512"/>
                  </a:lnTo>
                  <a:lnTo>
                    <a:pt x="7328306" y="9512"/>
                  </a:lnTo>
                  <a:lnTo>
                    <a:pt x="7328306" y="0"/>
                  </a:lnTo>
                  <a:close/>
                </a:path>
                <a:path w="8353425" h="623570">
                  <a:moveTo>
                    <a:pt x="7385482" y="0"/>
                  </a:moveTo>
                  <a:lnTo>
                    <a:pt x="7375957" y="0"/>
                  </a:lnTo>
                  <a:lnTo>
                    <a:pt x="7375957" y="9512"/>
                  </a:lnTo>
                  <a:lnTo>
                    <a:pt x="7385482" y="9512"/>
                  </a:lnTo>
                  <a:lnTo>
                    <a:pt x="7385482" y="0"/>
                  </a:lnTo>
                  <a:close/>
                </a:path>
                <a:path w="8353425" h="623570">
                  <a:moveTo>
                    <a:pt x="7442657" y="0"/>
                  </a:moveTo>
                  <a:lnTo>
                    <a:pt x="7433132" y="0"/>
                  </a:lnTo>
                  <a:lnTo>
                    <a:pt x="7433132" y="9512"/>
                  </a:lnTo>
                  <a:lnTo>
                    <a:pt x="7442657" y="9512"/>
                  </a:lnTo>
                  <a:lnTo>
                    <a:pt x="7442657" y="0"/>
                  </a:lnTo>
                  <a:close/>
                </a:path>
                <a:path w="8353425" h="623570">
                  <a:moveTo>
                    <a:pt x="7499832" y="0"/>
                  </a:moveTo>
                  <a:lnTo>
                    <a:pt x="7490307" y="0"/>
                  </a:lnTo>
                  <a:lnTo>
                    <a:pt x="7490307" y="9512"/>
                  </a:lnTo>
                  <a:lnTo>
                    <a:pt x="7499832" y="9512"/>
                  </a:lnTo>
                  <a:lnTo>
                    <a:pt x="7499832" y="0"/>
                  </a:lnTo>
                  <a:close/>
                </a:path>
                <a:path w="8353425" h="623570">
                  <a:moveTo>
                    <a:pt x="7557008" y="0"/>
                  </a:moveTo>
                  <a:lnTo>
                    <a:pt x="7547483" y="0"/>
                  </a:lnTo>
                  <a:lnTo>
                    <a:pt x="7547483" y="9512"/>
                  </a:lnTo>
                  <a:lnTo>
                    <a:pt x="7557008" y="9512"/>
                  </a:lnTo>
                  <a:lnTo>
                    <a:pt x="7557008" y="0"/>
                  </a:lnTo>
                  <a:close/>
                </a:path>
                <a:path w="8353425" h="623570">
                  <a:moveTo>
                    <a:pt x="7614196" y="0"/>
                  </a:moveTo>
                  <a:lnTo>
                    <a:pt x="7604658" y="0"/>
                  </a:lnTo>
                  <a:lnTo>
                    <a:pt x="7604658" y="9512"/>
                  </a:lnTo>
                  <a:lnTo>
                    <a:pt x="7614196" y="9512"/>
                  </a:lnTo>
                  <a:lnTo>
                    <a:pt x="7614196" y="0"/>
                  </a:lnTo>
                  <a:close/>
                </a:path>
                <a:path w="8353425" h="623570">
                  <a:moveTo>
                    <a:pt x="7671371" y="0"/>
                  </a:moveTo>
                  <a:lnTo>
                    <a:pt x="7661834" y="0"/>
                  </a:lnTo>
                  <a:lnTo>
                    <a:pt x="7661834" y="9512"/>
                  </a:lnTo>
                  <a:lnTo>
                    <a:pt x="7671371" y="9512"/>
                  </a:lnTo>
                  <a:lnTo>
                    <a:pt x="7671371" y="0"/>
                  </a:lnTo>
                  <a:close/>
                </a:path>
                <a:path w="8353425" h="623570">
                  <a:moveTo>
                    <a:pt x="7728547" y="0"/>
                  </a:moveTo>
                  <a:lnTo>
                    <a:pt x="7719022" y="0"/>
                  </a:lnTo>
                  <a:lnTo>
                    <a:pt x="7719022" y="9512"/>
                  </a:lnTo>
                  <a:lnTo>
                    <a:pt x="7728547" y="9512"/>
                  </a:lnTo>
                  <a:lnTo>
                    <a:pt x="7728547" y="0"/>
                  </a:lnTo>
                  <a:close/>
                </a:path>
                <a:path w="8353425" h="623570">
                  <a:moveTo>
                    <a:pt x="7785722" y="0"/>
                  </a:moveTo>
                  <a:lnTo>
                    <a:pt x="7776197" y="0"/>
                  </a:lnTo>
                  <a:lnTo>
                    <a:pt x="7776197" y="9512"/>
                  </a:lnTo>
                  <a:lnTo>
                    <a:pt x="7785722" y="9512"/>
                  </a:lnTo>
                  <a:lnTo>
                    <a:pt x="7785722" y="0"/>
                  </a:lnTo>
                  <a:close/>
                </a:path>
                <a:path w="8353425" h="623570">
                  <a:moveTo>
                    <a:pt x="7842898" y="0"/>
                  </a:moveTo>
                  <a:lnTo>
                    <a:pt x="7833373" y="0"/>
                  </a:lnTo>
                  <a:lnTo>
                    <a:pt x="7833373" y="9512"/>
                  </a:lnTo>
                  <a:lnTo>
                    <a:pt x="7842898" y="9512"/>
                  </a:lnTo>
                  <a:lnTo>
                    <a:pt x="7842898" y="0"/>
                  </a:lnTo>
                  <a:close/>
                </a:path>
                <a:path w="8353425" h="623570">
                  <a:moveTo>
                    <a:pt x="7900086" y="0"/>
                  </a:moveTo>
                  <a:lnTo>
                    <a:pt x="7890548" y="0"/>
                  </a:lnTo>
                  <a:lnTo>
                    <a:pt x="7890548" y="9512"/>
                  </a:lnTo>
                  <a:lnTo>
                    <a:pt x="7900086" y="9512"/>
                  </a:lnTo>
                  <a:lnTo>
                    <a:pt x="7900086" y="0"/>
                  </a:lnTo>
                  <a:close/>
                </a:path>
                <a:path w="8353425" h="623570">
                  <a:moveTo>
                    <a:pt x="7957261" y="0"/>
                  </a:moveTo>
                  <a:lnTo>
                    <a:pt x="7947723" y="0"/>
                  </a:lnTo>
                  <a:lnTo>
                    <a:pt x="7947723" y="9512"/>
                  </a:lnTo>
                  <a:lnTo>
                    <a:pt x="7957261" y="9512"/>
                  </a:lnTo>
                  <a:lnTo>
                    <a:pt x="7957261" y="0"/>
                  </a:lnTo>
                  <a:close/>
                </a:path>
                <a:path w="8353425" h="623570">
                  <a:moveTo>
                    <a:pt x="8014436" y="613829"/>
                  </a:moveTo>
                  <a:lnTo>
                    <a:pt x="8004911" y="613829"/>
                  </a:lnTo>
                  <a:lnTo>
                    <a:pt x="8004911" y="623341"/>
                  </a:lnTo>
                  <a:lnTo>
                    <a:pt x="8014436" y="623341"/>
                  </a:lnTo>
                  <a:lnTo>
                    <a:pt x="8014436" y="613829"/>
                  </a:lnTo>
                  <a:close/>
                </a:path>
                <a:path w="8353425" h="623570">
                  <a:moveTo>
                    <a:pt x="8014436" y="0"/>
                  </a:moveTo>
                  <a:lnTo>
                    <a:pt x="8004911" y="0"/>
                  </a:lnTo>
                  <a:lnTo>
                    <a:pt x="8004911" y="9512"/>
                  </a:lnTo>
                  <a:lnTo>
                    <a:pt x="8014436" y="9512"/>
                  </a:lnTo>
                  <a:lnTo>
                    <a:pt x="8014436" y="0"/>
                  </a:lnTo>
                  <a:close/>
                </a:path>
                <a:path w="8353425" h="623570">
                  <a:moveTo>
                    <a:pt x="8071612" y="613829"/>
                  </a:moveTo>
                  <a:lnTo>
                    <a:pt x="8062087" y="613829"/>
                  </a:lnTo>
                  <a:lnTo>
                    <a:pt x="8062087" y="623341"/>
                  </a:lnTo>
                  <a:lnTo>
                    <a:pt x="8071612" y="623341"/>
                  </a:lnTo>
                  <a:lnTo>
                    <a:pt x="8071612" y="613829"/>
                  </a:lnTo>
                  <a:close/>
                </a:path>
                <a:path w="8353425" h="623570">
                  <a:moveTo>
                    <a:pt x="8071612" y="0"/>
                  </a:moveTo>
                  <a:lnTo>
                    <a:pt x="8062087" y="0"/>
                  </a:lnTo>
                  <a:lnTo>
                    <a:pt x="8062087" y="9512"/>
                  </a:lnTo>
                  <a:lnTo>
                    <a:pt x="8071612" y="9512"/>
                  </a:lnTo>
                  <a:lnTo>
                    <a:pt x="8071612" y="0"/>
                  </a:lnTo>
                  <a:close/>
                </a:path>
                <a:path w="8353425" h="623570">
                  <a:moveTo>
                    <a:pt x="8128787" y="613829"/>
                  </a:moveTo>
                  <a:lnTo>
                    <a:pt x="8119262" y="613829"/>
                  </a:lnTo>
                  <a:lnTo>
                    <a:pt x="8119262" y="623341"/>
                  </a:lnTo>
                  <a:lnTo>
                    <a:pt x="8128787" y="623341"/>
                  </a:lnTo>
                  <a:lnTo>
                    <a:pt x="8128787" y="613829"/>
                  </a:lnTo>
                  <a:close/>
                </a:path>
                <a:path w="8353425" h="623570">
                  <a:moveTo>
                    <a:pt x="8128787" y="0"/>
                  </a:moveTo>
                  <a:lnTo>
                    <a:pt x="8119262" y="0"/>
                  </a:lnTo>
                  <a:lnTo>
                    <a:pt x="8119262" y="9512"/>
                  </a:lnTo>
                  <a:lnTo>
                    <a:pt x="8128787" y="9512"/>
                  </a:lnTo>
                  <a:lnTo>
                    <a:pt x="8128787" y="0"/>
                  </a:lnTo>
                  <a:close/>
                </a:path>
                <a:path w="8353425" h="623570">
                  <a:moveTo>
                    <a:pt x="8185975" y="613829"/>
                  </a:moveTo>
                  <a:lnTo>
                    <a:pt x="8176438" y="613829"/>
                  </a:lnTo>
                  <a:lnTo>
                    <a:pt x="8176438" y="623341"/>
                  </a:lnTo>
                  <a:lnTo>
                    <a:pt x="8185975" y="623341"/>
                  </a:lnTo>
                  <a:lnTo>
                    <a:pt x="8185975" y="613829"/>
                  </a:lnTo>
                  <a:close/>
                </a:path>
                <a:path w="8353425" h="623570">
                  <a:moveTo>
                    <a:pt x="8185975" y="0"/>
                  </a:moveTo>
                  <a:lnTo>
                    <a:pt x="8176438" y="0"/>
                  </a:lnTo>
                  <a:lnTo>
                    <a:pt x="8176438" y="9512"/>
                  </a:lnTo>
                  <a:lnTo>
                    <a:pt x="8185975" y="9512"/>
                  </a:lnTo>
                  <a:lnTo>
                    <a:pt x="8185975" y="0"/>
                  </a:lnTo>
                  <a:close/>
                </a:path>
                <a:path w="8353425" h="623570">
                  <a:moveTo>
                    <a:pt x="8243151" y="613829"/>
                  </a:moveTo>
                  <a:lnTo>
                    <a:pt x="8233613" y="613829"/>
                  </a:lnTo>
                  <a:lnTo>
                    <a:pt x="8233613" y="623341"/>
                  </a:lnTo>
                  <a:lnTo>
                    <a:pt x="8243151" y="623341"/>
                  </a:lnTo>
                  <a:lnTo>
                    <a:pt x="8243151" y="613829"/>
                  </a:lnTo>
                  <a:close/>
                </a:path>
                <a:path w="8353425" h="623570">
                  <a:moveTo>
                    <a:pt x="8300326" y="613829"/>
                  </a:moveTo>
                  <a:lnTo>
                    <a:pt x="8290801" y="613829"/>
                  </a:lnTo>
                  <a:lnTo>
                    <a:pt x="8290801" y="623341"/>
                  </a:lnTo>
                  <a:lnTo>
                    <a:pt x="8300326" y="623341"/>
                  </a:lnTo>
                  <a:lnTo>
                    <a:pt x="8300326" y="613829"/>
                  </a:lnTo>
                  <a:close/>
                </a:path>
                <a:path w="8353425" h="623570">
                  <a:moveTo>
                    <a:pt x="8353107" y="613829"/>
                  </a:moveTo>
                  <a:lnTo>
                    <a:pt x="8347977" y="613829"/>
                  </a:lnTo>
                  <a:lnTo>
                    <a:pt x="8347977" y="623341"/>
                  </a:lnTo>
                  <a:lnTo>
                    <a:pt x="8353107" y="623341"/>
                  </a:lnTo>
                  <a:lnTo>
                    <a:pt x="8353107" y="61382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75639" y="3716769"/>
              <a:ext cx="8353425" cy="623570"/>
            </a:xfrm>
            <a:custGeom>
              <a:avLst/>
              <a:gdLst/>
              <a:ahLst/>
              <a:cxnLst/>
              <a:rect l="l" t="t" r="r" b="b"/>
              <a:pathLst>
                <a:path w="8353425" h="623570">
                  <a:moveTo>
                    <a:pt x="953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37" y="9525"/>
                  </a:lnTo>
                  <a:lnTo>
                    <a:pt x="9537" y="0"/>
                  </a:lnTo>
                  <a:close/>
                </a:path>
                <a:path w="8353425" h="623570">
                  <a:moveTo>
                    <a:pt x="66713" y="0"/>
                  </a:moveTo>
                  <a:lnTo>
                    <a:pt x="57175" y="0"/>
                  </a:lnTo>
                  <a:lnTo>
                    <a:pt x="57175" y="9525"/>
                  </a:lnTo>
                  <a:lnTo>
                    <a:pt x="66713" y="9525"/>
                  </a:lnTo>
                  <a:lnTo>
                    <a:pt x="66713" y="0"/>
                  </a:lnTo>
                  <a:close/>
                </a:path>
                <a:path w="8353425" h="623570">
                  <a:moveTo>
                    <a:pt x="123888" y="0"/>
                  </a:moveTo>
                  <a:lnTo>
                    <a:pt x="114363" y="0"/>
                  </a:lnTo>
                  <a:lnTo>
                    <a:pt x="114363" y="9525"/>
                  </a:lnTo>
                  <a:lnTo>
                    <a:pt x="123888" y="9525"/>
                  </a:lnTo>
                  <a:lnTo>
                    <a:pt x="123888" y="0"/>
                  </a:lnTo>
                  <a:close/>
                </a:path>
                <a:path w="8353425" h="623570">
                  <a:moveTo>
                    <a:pt x="181063" y="0"/>
                  </a:moveTo>
                  <a:lnTo>
                    <a:pt x="171538" y="0"/>
                  </a:lnTo>
                  <a:lnTo>
                    <a:pt x="171538" y="9525"/>
                  </a:lnTo>
                  <a:lnTo>
                    <a:pt x="181063" y="9525"/>
                  </a:lnTo>
                  <a:lnTo>
                    <a:pt x="181063" y="0"/>
                  </a:lnTo>
                  <a:close/>
                </a:path>
                <a:path w="8353425" h="623570">
                  <a:moveTo>
                    <a:pt x="238239" y="0"/>
                  </a:moveTo>
                  <a:lnTo>
                    <a:pt x="228714" y="0"/>
                  </a:lnTo>
                  <a:lnTo>
                    <a:pt x="228714" y="9525"/>
                  </a:lnTo>
                  <a:lnTo>
                    <a:pt x="238239" y="9525"/>
                  </a:lnTo>
                  <a:lnTo>
                    <a:pt x="238239" y="0"/>
                  </a:lnTo>
                  <a:close/>
                </a:path>
                <a:path w="8353425" h="623570">
                  <a:moveTo>
                    <a:pt x="810018" y="0"/>
                  </a:moveTo>
                  <a:lnTo>
                    <a:pt x="800493" y="0"/>
                  </a:lnTo>
                  <a:lnTo>
                    <a:pt x="800493" y="9525"/>
                  </a:lnTo>
                  <a:lnTo>
                    <a:pt x="810018" y="9525"/>
                  </a:lnTo>
                  <a:lnTo>
                    <a:pt x="810018" y="0"/>
                  </a:lnTo>
                  <a:close/>
                </a:path>
                <a:path w="8353425" h="623570">
                  <a:moveTo>
                    <a:pt x="867194" y="0"/>
                  </a:moveTo>
                  <a:lnTo>
                    <a:pt x="857669" y="0"/>
                  </a:lnTo>
                  <a:lnTo>
                    <a:pt x="857669" y="9525"/>
                  </a:lnTo>
                  <a:lnTo>
                    <a:pt x="867194" y="9525"/>
                  </a:lnTo>
                  <a:lnTo>
                    <a:pt x="867194" y="0"/>
                  </a:lnTo>
                  <a:close/>
                </a:path>
                <a:path w="8353425" h="623570">
                  <a:moveTo>
                    <a:pt x="924382" y="0"/>
                  </a:moveTo>
                  <a:lnTo>
                    <a:pt x="914844" y="0"/>
                  </a:lnTo>
                  <a:lnTo>
                    <a:pt x="914844" y="9525"/>
                  </a:lnTo>
                  <a:lnTo>
                    <a:pt x="924382" y="9525"/>
                  </a:lnTo>
                  <a:lnTo>
                    <a:pt x="924382" y="0"/>
                  </a:lnTo>
                  <a:close/>
                </a:path>
                <a:path w="8353425" h="623570">
                  <a:moveTo>
                    <a:pt x="1496161" y="0"/>
                  </a:moveTo>
                  <a:lnTo>
                    <a:pt x="1486623" y="0"/>
                  </a:lnTo>
                  <a:lnTo>
                    <a:pt x="1486623" y="9525"/>
                  </a:lnTo>
                  <a:lnTo>
                    <a:pt x="1496161" y="9525"/>
                  </a:lnTo>
                  <a:lnTo>
                    <a:pt x="1496161" y="0"/>
                  </a:lnTo>
                  <a:close/>
                </a:path>
                <a:path w="8353425" h="623570">
                  <a:moveTo>
                    <a:pt x="1553337" y="0"/>
                  </a:moveTo>
                  <a:lnTo>
                    <a:pt x="1543799" y="0"/>
                  </a:lnTo>
                  <a:lnTo>
                    <a:pt x="1543799" y="9525"/>
                  </a:lnTo>
                  <a:lnTo>
                    <a:pt x="1553337" y="9525"/>
                  </a:lnTo>
                  <a:lnTo>
                    <a:pt x="1553337" y="0"/>
                  </a:lnTo>
                  <a:close/>
                </a:path>
                <a:path w="8353425" h="623570">
                  <a:moveTo>
                    <a:pt x="2125116" y="0"/>
                  </a:moveTo>
                  <a:lnTo>
                    <a:pt x="2115578" y="0"/>
                  </a:lnTo>
                  <a:lnTo>
                    <a:pt x="2115578" y="9525"/>
                  </a:lnTo>
                  <a:lnTo>
                    <a:pt x="2125116" y="9525"/>
                  </a:lnTo>
                  <a:lnTo>
                    <a:pt x="2125116" y="0"/>
                  </a:lnTo>
                  <a:close/>
                </a:path>
                <a:path w="8353425" h="623570">
                  <a:moveTo>
                    <a:pt x="2182291" y="0"/>
                  </a:moveTo>
                  <a:lnTo>
                    <a:pt x="2172766" y="0"/>
                  </a:lnTo>
                  <a:lnTo>
                    <a:pt x="2172766" y="9525"/>
                  </a:lnTo>
                  <a:lnTo>
                    <a:pt x="2182291" y="9525"/>
                  </a:lnTo>
                  <a:lnTo>
                    <a:pt x="2182291" y="0"/>
                  </a:lnTo>
                  <a:close/>
                </a:path>
                <a:path w="8353425" h="623570">
                  <a:moveTo>
                    <a:pt x="2239467" y="0"/>
                  </a:moveTo>
                  <a:lnTo>
                    <a:pt x="2229942" y="0"/>
                  </a:lnTo>
                  <a:lnTo>
                    <a:pt x="2229942" y="9525"/>
                  </a:lnTo>
                  <a:lnTo>
                    <a:pt x="2239467" y="9525"/>
                  </a:lnTo>
                  <a:lnTo>
                    <a:pt x="2239467" y="0"/>
                  </a:lnTo>
                  <a:close/>
                </a:path>
                <a:path w="8353425" h="623570">
                  <a:moveTo>
                    <a:pt x="2811246" y="0"/>
                  </a:moveTo>
                  <a:lnTo>
                    <a:pt x="2801721" y="0"/>
                  </a:lnTo>
                  <a:lnTo>
                    <a:pt x="2801721" y="9525"/>
                  </a:lnTo>
                  <a:lnTo>
                    <a:pt x="2811246" y="9525"/>
                  </a:lnTo>
                  <a:lnTo>
                    <a:pt x="2811246" y="0"/>
                  </a:lnTo>
                  <a:close/>
                </a:path>
                <a:path w="8353425" h="623570">
                  <a:moveTo>
                    <a:pt x="2868422" y="0"/>
                  </a:moveTo>
                  <a:lnTo>
                    <a:pt x="2858897" y="0"/>
                  </a:lnTo>
                  <a:lnTo>
                    <a:pt x="2858897" y="9525"/>
                  </a:lnTo>
                  <a:lnTo>
                    <a:pt x="2868422" y="9525"/>
                  </a:lnTo>
                  <a:lnTo>
                    <a:pt x="2868422" y="0"/>
                  </a:lnTo>
                  <a:close/>
                </a:path>
                <a:path w="8353425" h="623570">
                  <a:moveTo>
                    <a:pt x="2916961" y="0"/>
                  </a:moveTo>
                  <a:lnTo>
                    <a:pt x="2916072" y="0"/>
                  </a:lnTo>
                  <a:lnTo>
                    <a:pt x="2916072" y="9525"/>
                  </a:lnTo>
                  <a:lnTo>
                    <a:pt x="2916961" y="9525"/>
                  </a:lnTo>
                  <a:lnTo>
                    <a:pt x="2916961" y="0"/>
                  </a:lnTo>
                  <a:close/>
                </a:path>
                <a:path w="8353425" h="623570">
                  <a:moveTo>
                    <a:pt x="3440201" y="0"/>
                  </a:moveTo>
                  <a:lnTo>
                    <a:pt x="3439033" y="0"/>
                  </a:lnTo>
                  <a:lnTo>
                    <a:pt x="3439033" y="9525"/>
                  </a:lnTo>
                  <a:lnTo>
                    <a:pt x="3440201" y="9525"/>
                  </a:lnTo>
                  <a:lnTo>
                    <a:pt x="3440201" y="0"/>
                  </a:lnTo>
                  <a:close/>
                </a:path>
                <a:path w="8353425" h="623570">
                  <a:moveTo>
                    <a:pt x="3497389" y="0"/>
                  </a:moveTo>
                  <a:lnTo>
                    <a:pt x="3487851" y="0"/>
                  </a:lnTo>
                  <a:lnTo>
                    <a:pt x="3487851" y="9525"/>
                  </a:lnTo>
                  <a:lnTo>
                    <a:pt x="3497389" y="9525"/>
                  </a:lnTo>
                  <a:lnTo>
                    <a:pt x="3497389" y="0"/>
                  </a:lnTo>
                  <a:close/>
                </a:path>
                <a:path w="8353425" h="623570">
                  <a:moveTo>
                    <a:pt x="3554565" y="0"/>
                  </a:moveTo>
                  <a:lnTo>
                    <a:pt x="3545027" y="0"/>
                  </a:lnTo>
                  <a:lnTo>
                    <a:pt x="3545027" y="9525"/>
                  </a:lnTo>
                  <a:lnTo>
                    <a:pt x="3554565" y="9525"/>
                  </a:lnTo>
                  <a:lnTo>
                    <a:pt x="3554565" y="0"/>
                  </a:lnTo>
                  <a:close/>
                </a:path>
                <a:path w="8353425" h="623570">
                  <a:moveTo>
                    <a:pt x="4126344" y="0"/>
                  </a:moveTo>
                  <a:lnTo>
                    <a:pt x="4116806" y="0"/>
                  </a:lnTo>
                  <a:lnTo>
                    <a:pt x="4116806" y="9525"/>
                  </a:lnTo>
                  <a:lnTo>
                    <a:pt x="4126344" y="9525"/>
                  </a:lnTo>
                  <a:lnTo>
                    <a:pt x="4126344" y="0"/>
                  </a:lnTo>
                  <a:close/>
                </a:path>
                <a:path w="8353425" h="623570">
                  <a:moveTo>
                    <a:pt x="4183519" y="0"/>
                  </a:moveTo>
                  <a:lnTo>
                    <a:pt x="4173994" y="0"/>
                  </a:lnTo>
                  <a:lnTo>
                    <a:pt x="4173994" y="9525"/>
                  </a:lnTo>
                  <a:lnTo>
                    <a:pt x="4183519" y="9525"/>
                  </a:lnTo>
                  <a:lnTo>
                    <a:pt x="4183519" y="0"/>
                  </a:lnTo>
                  <a:close/>
                </a:path>
                <a:path w="8353425" h="623570">
                  <a:moveTo>
                    <a:pt x="4240695" y="0"/>
                  </a:moveTo>
                  <a:lnTo>
                    <a:pt x="4231170" y="0"/>
                  </a:lnTo>
                  <a:lnTo>
                    <a:pt x="4231170" y="9525"/>
                  </a:lnTo>
                  <a:lnTo>
                    <a:pt x="4240695" y="9525"/>
                  </a:lnTo>
                  <a:lnTo>
                    <a:pt x="4240695" y="0"/>
                  </a:lnTo>
                  <a:close/>
                </a:path>
                <a:path w="8353425" h="623570">
                  <a:moveTo>
                    <a:pt x="4297870" y="0"/>
                  </a:moveTo>
                  <a:lnTo>
                    <a:pt x="4288345" y="0"/>
                  </a:lnTo>
                  <a:lnTo>
                    <a:pt x="4288345" y="9525"/>
                  </a:lnTo>
                  <a:lnTo>
                    <a:pt x="4297870" y="9525"/>
                  </a:lnTo>
                  <a:lnTo>
                    <a:pt x="4297870" y="0"/>
                  </a:lnTo>
                  <a:close/>
                </a:path>
                <a:path w="8353425" h="623570">
                  <a:moveTo>
                    <a:pt x="4355046" y="0"/>
                  </a:moveTo>
                  <a:lnTo>
                    <a:pt x="4345521" y="0"/>
                  </a:lnTo>
                  <a:lnTo>
                    <a:pt x="4345521" y="9525"/>
                  </a:lnTo>
                  <a:lnTo>
                    <a:pt x="4355046" y="9525"/>
                  </a:lnTo>
                  <a:lnTo>
                    <a:pt x="4355046" y="0"/>
                  </a:lnTo>
                  <a:close/>
                </a:path>
                <a:path w="8353425" h="623570">
                  <a:moveTo>
                    <a:pt x="4412234" y="0"/>
                  </a:moveTo>
                  <a:lnTo>
                    <a:pt x="4402696" y="0"/>
                  </a:lnTo>
                  <a:lnTo>
                    <a:pt x="4402696" y="9525"/>
                  </a:lnTo>
                  <a:lnTo>
                    <a:pt x="4412234" y="9525"/>
                  </a:lnTo>
                  <a:lnTo>
                    <a:pt x="4412234" y="0"/>
                  </a:lnTo>
                  <a:close/>
                </a:path>
                <a:path w="8353425" h="623570">
                  <a:moveTo>
                    <a:pt x="4469409" y="0"/>
                  </a:moveTo>
                  <a:lnTo>
                    <a:pt x="4459871" y="0"/>
                  </a:lnTo>
                  <a:lnTo>
                    <a:pt x="4459871" y="9525"/>
                  </a:lnTo>
                  <a:lnTo>
                    <a:pt x="4469409" y="9525"/>
                  </a:lnTo>
                  <a:lnTo>
                    <a:pt x="4469409" y="0"/>
                  </a:lnTo>
                  <a:close/>
                </a:path>
                <a:path w="8353425" h="623570">
                  <a:moveTo>
                    <a:pt x="4526585" y="0"/>
                  </a:moveTo>
                  <a:lnTo>
                    <a:pt x="4517060" y="0"/>
                  </a:lnTo>
                  <a:lnTo>
                    <a:pt x="4517060" y="9525"/>
                  </a:lnTo>
                  <a:lnTo>
                    <a:pt x="4526585" y="9525"/>
                  </a:lnTo>
                  <a:lnTo>
                    <a:pt x="4526585" y="0"/>
                  </a:lnTo>
                  <a:close/>
                </a:path>
                <a:path w="8353425" h="623570">
                  <a:moveTo>
                    <a:pt x="4583760" y="0"/>
                  </a:moveTo>
                  <a:lnTo>
                    <a:pt x="4574235" y="0"/>
                  </a:lnTo>
                  <a:lnTo>
                    <a:pt x="4574235" y="9525"/>
                  </a:lnTo>
                  <a:lnTo>
                    <a:pt x="4583760" y="9525"/>
                  </a:lnTo>
                  <a:lnTo>
                    <a:pt x="4583760" y="0"/>
                  </a:lnTo>
                  <a:close/>
                </a:path>
                <a:path w="8353425" h="623570">
                  <a:moveTo>
                    <a:pt x="4640935" y="0"/>
                  </a:moveTo>
                  <a:lnTo>
                    <a:pt x="4631410" y="0"/>
                  </a:lnTo>
                  <a:lnTo>
                    <a:pt x="4631410" y="9525"/>
                  </a:lnTo>
                  <a:lnTo>
                    <a:pt x="4640935" y="9525"/>
                  </a:lnTo>
                  <a:lnTo>
                    <a:pt x="4640935" y="0"/>
                  </a:lnTo>
                  <a:close/>
                </a:path>
                <a:path w="8353425" h="623570">
                  <a:moveTo>
                    <a:pt x="4698123" y="0"/>
                  </a:moveTo>
                  <a:lnTo>
                    <a:pt x="4688586" y="0"/>
                  </a:lnTo>
                  <a:lnTo>
                    <a:pt x="4688586" y="9525"/>
                  </a:lnTo>
                  <a:lnTo>
                    <a:pt x="4698123" y="9525"/>
                  </a:lnTo>
                  <a:lnTo>
                    <a:pt x="4698123" y="0"/>
                  </a:lnTo>
                  <a:close/>
                </a:path>
                <a:path w="8353425" h="623570">
                  <a:moveTo>
                    <a:pt x="4755299" y="0"/>
                  </a:moveTo>
                  <a:lnTo>
                    <a:pt x="4745761" y="0"/>
                  </a:lnTo>
                  <a:lnTo>
                    <a:pt x="4745761" y="9525"/>
                  </a:lnTo>
                  <a:lnTo>
                    <a:pt x="4755299" y="9525"/>
                  </a:lnTo>
                  <a:lnTo>
                    <a:pt x="4755299" y="0"/>
                  </a:lnTo>
                  <a:close/>
                </a:path>
                <a:path w="8353425" h="623570">
                  <a:moveTo>
                    <a:pt x="4812474" y="0"/>
                  </a:moveTo>
                  <a:lnTo>
                    <a:pt x="4802949" y="0"/>
                  </a:lnTo>
                  <a:lnTo>
                    <a:pt x="4802949" y="9525"/>
                  </a:lnTo>
                  <a:lnTo>
                    <a:pt x="4812474" y="9525"/>
                  </a:lnTo>
                  <a:lnTo>
                    <a:pt x="4812474" y="0"/>
                  </a:lnTo>
                  <a:close/>
                </a:path>
                <a:path w="8353425" h="623570">
                  <a:moveTo>
                    <a:pt x="4869650" y="0"/>
                  </a:moveTo>
                  <a:lnTo>
                    <a:pt x="4860125" y="0"/>
                  </a:lnTo>
                  <a:lnTo>
                    <a:pt x="4860125" y="9525"/>
                  </a:lnTo>
                  <a:lnTo>
                    <a:pt x="4869650" y="9525"/>
                  </a:lnTo>
                  <a:lnTo>
                    <a:pt x="4869650" y="0"/>
                  </a:lnTo>
                  <a:close/>
                </a:path>
                <a:path w="8353425" h="623570">
                  <a:moveTo>
                    <a:pt x="4926825" y="0"/>
                  </a:moveTo>
                  <a:lnTo>
                    <a:pt x="4917300" y="0"/>
                  </a:lnTo>
                  <a:lnTo>
                    <a:pt x="4917300" y="9525"/>
                  </a:lnTo>
                  <a:lnTo>
                    <a:pt x="4926825" y="9525"/>
                  </a:lnTo>
                  <a:lnTo>
                    <a:pt x="4926825" y="0"/>
                  </a:lnTo>
                  <a:close/>
                </a:path>
                <a:path w="8353425" h="623570">
                  <a:moveTo>
                    <a:pt x="4984013" y="0"/>
                  </a:moveTo>
                  <a:lnTo>
                    <a:pt x="4974475" y="0"/>
                  </a:lnTo>
                  <a:lnTo>
                    <a:pt x="4974475" y="9525"/>
                  </a:lnTo>
                  <a:lnTo>
                    <a:pt x="4984013" y="9525"/>
                  </a:lnTo>
                  <a:lnTo>
                    <a:pt x="4984013" y="0"/>
                  </a:lnTo>
                  <a:close/>
                </a:path>
                <a:path w="8353425" h="623570">
                  <a:moveTo>
                    <a:pt x="5041189" y="0"/>
                  </a:moveTo>
                  <a:lnTo>
                    <a:pt x="5031651" y="0"/>
                  </a:lnTo>
                  <a:lnTo>
                    <a:pt x="5031651" y="9525"/>
                  </a:lnTo>
                  <a:lnTo>
                    <a:pt x="5041189" y="9525"/>
                  </a:lnTo>
                  <a:lnTo>
                    <a:pt x="5041189" y="0"/>
                  </a:lnTo>
                  <a:close/>
                </a:path>
                <a:path w="8353425" h="623570">
                  <a:moveTo>
                    <a:pt x="5098364" y="0"/>
                  </a:moveTo>
                  <a:lnTo>
                    <a:pt x="5088839" y="0"/>
                  </a:lnTo>
                  <a:lnTo>
                    <a:pt x="5088839" y="9525"/>
                  </a:lnTo>
                  <a:lnTo>
                    <a:pt x="5098364" y="9525"/>
                  </a:lnTo>
                  <a:lnTo>
                    <a:pt x="5098364" y="0"/>
                  </a:lnTo>
                  <a:close/>
                </a:path>
                <a:path w="8353425" h="623570">
                  <a:moveTo>
                    <a:pt x="5155539" y="0"/>
                  </a:moveTo>
                  <a:lnTo>
                    <a:pt x="5146014" y="0"/>
                  </a:lnTo>
                  <a:lnTo>
                    <a:pt x="5146014" y="9525"/>
                  </a:lnTo>
                  <a:lnTo>
                    <a:pt x="5155539" y="9525"/>
                  </a:lnTo>
                  <a:lnTo>
                    <a:pt x="5155539" y="0"/>
                  </a:lnTo>
                  <a:close/>
                </a:path>
                <a:path w="8353425" h="623570">
                  <a:moveTo>
                    <a:pt x="5212715" y="0"/>
                  </a:moveTo>
                  <a:lnTo>
                    <a:pt x="5203190" y="0"/>
                  </a:lnTo>
                  <a:lnTo>
                    <a:pt x="5203190" y="9525"/>
                  </a:lnTo>
                  <a:lnTo>
                    <a:pt x="5212715" y="9525"/>
                  </a:lnTo>
                  <a:lnTo>
                    <a:pt x="5212715" y="0"/>
                  </a:lnTo>
                  <a:close/>
                </a:path>
                <a:path w="8353425" h="623570">
                  <a:moveTo>
                    <a:pt x="5269903" y="0"/>
                  </a:moveTo>
                  <a:lnTo>
                    <a:pt x="5260365" y="0"/>
                  </a:lnTo>
                  <a:lnTo>
                    <a:pt x="5260365" y="9525"/>
                  </a:lnTo>
                  <a:lnTo>
                    <a:pt x="5269903" y="9525"/>
                  </a:lnTo>
                  <a:lnTo>
                    <a:pt x="5269903" y="0"/>
                  </a:lnTo>
                  <a:close/>
                </a:path>
                <a:path w="8353425" h="623570">
                  <a:moveTo>
                    <a:pt x="5327078" y="0"/>
                  </a:moveTo>
                  <a:lnTo>
                    <a:pt x="5317541" y="0"/>
                  </a:lnTo>
                  <a:lnTo>
                    <a:pt x="5317541" y="9525"/>
                  </a:lnTo>
                  <a:lnTo>
                    <a:pt x="5327078" y="9525"/>
                  </a:lnTo>
                  <a:lnTo>
                    <a:pt x="5327078" y="0"/>
                  </a:lnTo>
                  <a:close/>
                </a:path>
                <a:path w="8353425" h="623570">
                  <a:moveTo>
                    <a:pt x="5384254" y="0"/>
                  </a:moveTo>
                  <a:lnTo>
                    <a:pt x="5374729" y="0"/>
                  </a:lnTo>
                  <a:lnTo>
                    <a:pt x="5374729" y="9525"/>
                  </a:lnTo>
                  <a:lnTo>
                    <a:pt x="5384254" y="9525"/>
                  </a:lnTo>
                  <a:lnTo>
                    <a:pt x="5384254" y="0"/>
                  </a:lnTo>
                  <a:close/>
                </a:path>
                <a:path w="8353425" h="623570">
                  <a:moveTo>
                    <a:pt x="5441429" y="0"/>
                  </a:moveTo>
                  <a:lnTo>
                    <a:pt x="5431904" y="0"/>
                  </a:lnTo>
                  <a:lnTo>
                    <a:pt x="5431904" y="9525"/>
                  </a:lnTo>
                  <a:lnTo>
                    <a:pt x="5441429" y="9525"/>
                  </a:lnTo>
                  <a:lnTo>
                    <a:pt x="5441429" y="0"/>
                  </a:lnTo>
                  <a:close/>
                </a:path>
                <a:path w="8353425" h="623570">
                  <a:moveTo>
                    <a:pt x="5498604" y="0"/>
                  </a:moveTo>
                  <a:lnTo>
                    <a:pt x="5489079" y="0"/>
                  </a:lnTo>
                  <a:lnTo>
                    <a:pt x="5489079" y="9525"/>
                  </a:lnTo>
                  <a:lnTo>
                    <a:pt x="5498604" y="9525"/>
                  </a:lnTo>
                  <a:lnTo>
                    <a:pt x="5498604" y="0"/>
                  </a:lnTo>
                  <a:close/>
                </a:path>
                <a:path w="8353425" h="623570">
                  <a:moveTo>
                    <a:pt x="5555793" y="0"/>
                  </a:moveTo>
                  <a:lnTo>
                    <a:pt x="5546255" y="0"/>
                  </a:lnTo>
                  <a:lnTo>
                    <a:pt x="5546255" y="9525"/>
                  </a:lnTo>
                  <a:lnTo>
                    <a:pt x="5555793" y="9525"/>
                  </a:lnTo>
                  <a:lnTo>
                    <a:pt x="5555793" y="0"/>
                  </a:lnTo>
                  <a:close/>
                </a:path>
                <a:path w="8353425" h="623570">
                  <a:moveTo>
                    <a:pt x="5612968" y="0"/>
                  </a:moveTo>
                  <a:lnTo>
                    <a:pt x="5603430" y="0"/>
                  </a:lnTo>
                  <a:lnTo>
                    <a:pt x="5603430" y="9525"/>
                  </a:lnTo>
                  <a:lnTo>
                    <a:pt x="5612968" y="9525"/>
                  </a:lnTo>
                  <a:lnTo>
                    <a:pt x="5612968" y="0"/>
                  </a:lnTo>
                  <a:close/>
                </a:path>
                <a:path w="8353425" h="623570">
                  <a:moveTo>
                    <a:pt x="5670143" y="0"/>
                  </a:moveTo>
                  <a:lnTo>
                    <a:pt x="5660618" y="0"/>
                  </a:lnTo>
                  <a:lnTo>
                    <a:pt x="5660618" y="9525"/>
                  </a:lnTo>
                  <a:lnTo>
                    <a:pt x="5670143" y="9525"/>
                  </a:lnTo>
                  <a:lnTo>
                    <a:pt x="5670143" y="0"/>
                  </a:lnTo>
                  <a:close/>
                </a:path>
                <a:path w="8353425" h="623570">
                  <a:moveTo>
                    <a:pt x="5727319" y="0"/>
                  </a:moveTo>
                  <a:lnTo>
                    <a:pt x="5717794" y="0"/>
                  </a:lnTo>
                  <a:lnTo>
                    <a:pt x="5717794" y="9525"/>
                  </a:lnTo>
                  <a:lnTo>
                    <a:pt x="5727319" y="9525"/>
                  </a:lnTo>
                  <a:lnTo>
                    <a:pt x="5727319" y="0"/>
                  </a:lnTo>
                  <a:close/>
                </a:path>
                <a:path w="8353425" h="623570">
                  <a:moveTo>
                    <a:pt x="5784494" y="0"/>
                  </a:moveTo>
                  <a:lnTo>
                    <a:pt x="5774969" y="0"/>
                  </a:lnTo>
                  <a:lnTo>
                    <a:pt x="5774969" y="9525"/>
                  </a:lnTo>
                  <a:lnTo>
                    <a:pt x="5784494" y="9525"/>
                  </a:lnTo>
                  <a:lnTo>
                    <a:pt x="5784494" y="0"/>
                  </a:lnTo>
                  <a:close/>
                </a:path>
                <a:path w="8353425" h="623570">
                  <a:moveTo>
                    <a:pt x="5841682" y="0"/>
                  </a:moveTo>
                  <a:lnTo>
                    <a:pt x="5832145" y="0"/>
                  </a:lnTo>
                  <a:lnTo>
                    <a:pt x="5832145" y="9525"/>
                  </a:lnTo>
                  <a:lnTo>
                    <a:pt x="5841682" y="9525"/>
                  </a:lnTo>
                  <a:lnTo>
                    <a:pt x="5841682" y="0"/>
                  </a:lnTo>
                  <a:close/>
                </a:path>
                <a:path w="8353425" h="623570">
                  <a:moveTo>
                    <a:pt x="5898858" y="0"/>
                  </a:moveTo>
                  <a:lnTo>
                    <a:pt x="5889320" y="0"/>
                  </a:lnTo>
                  <a:lnTo>
                    <a:pt x="5889320" y="9525"/>
                  </a:lnTo>
                  <a:lnTo>
                    <a:pt x="5898858" y="9525"/>
                  </a:lnTo>
                  <a:lnTo>
                    <a:pt x="5898858" y="0"/>
                  </a:lnTo>
                  <a:close/>
                </a:path>
                <a:path w="8353425" h="623570">
                  <a:moveTo>
                    <a:pt x="5956033" y="0"/>
                  </a:moveTo>
                  <a:lnTo>
                    <a:pt x="5946508" y="0"/>
                  </a:lnTo>
                  <a:lnTo>
                    <a:pt x="5946508" y="9525"/>
                  </a:lnTo>
                  <a:lnTo>
                    <a:pt x="5956033" y="9525"/>
                  </a:lnTo>
                  <a:lnTo>
                    <a:pt x="5956033" y="0"/>
                  </a:lnTo>
                  <a:close/>
                </a:path>
                <a:path w="8353425" h="623570">
                  <a:moveTo>
                    <a:pt x="6013208" y="0"/>
                  </a:moveTo>
                  <a:lnTo>
                    <a:pt x="6003683" y="0"/>
                  </a:lnTo>
                  <a:lnTo>
                    <a:pt x="6003683" y="9525"/>
                  </a:lnTo>
                  <a:lnTo>
                    <a:pt x="6013208" y="9525"/>
                  </a:lnTo>
                  <a:lnTo>
                    <a:pt x="6013208" y="0"/>
                  </a:lnTo>
                  <a:close/>
                </a:path>
                <a:path w="8353425" h="623570">
                  <a:moveTo>
                    <a:pt x="6070384" y="0"/>
                  </a:moveTo>
                  <a:lnTo>
                    <a:pt x="6060859" y="0"/>
                  </a:lnTo>
                  <a:lnTo>
                    <a:pt x="6060859" y="9525"/>
                  </a:lnTo>
                  <a:lnTo>
                    <a:pt x="6070384" y="9525"/>
                  </a:lnTo>
                  <a:lnTo>
                    <a:pt x="6070384" y="0"/>
                  </a:lnTo>
                  <a:close/>
                </a:path>
                <a:path w="8353425" h="623570">
                  <a:moveTo>
                    <a:pt x="6127572" y="0"/>
                  </a:moveTo>
                  <a:lnTo>
                    <a:pt x="6118034" y="0"/>
                  </a:lnTo>
                  <a:lnTo>
                    <a:pt x="6118034" y="9525"/>
                  </a:lnTo>
                  <a:lnTo>
                    <a:pt x="6127572" y="9525"/>
                  </a:lnTo>
                  <a:lnTo>
                    <a:pt x="6127572" y="0"/>
                  </a:lnTo>
                  <a:close/>
                </a:path>
                <a:path w="8353425" h="623570">
                  <a:moveTo>
                    <a:pt x="6184747" y="0"/>
                  </a:moveTo>
                  <a:lnTo>
                    <a:pt x="6175210" y="0"/>
                  </a:lnTo>
                  <a:lnTo>
                    <a:pt x="6175210" y="9525"/>
                  </a:lnTo>
                  <a:lnTo>
                    <a:pt x="6184747" y="9525"/>
                  </a:lnTo>
                  <a:lnTo>
                    <a:pt x="6184747" y="0"/>
                  </a:lnTo>
                  <a:close/>
                </a:path>
                <a:path w="8353425" h="623570">
                  <a:moveTo>
                    <a:pt x="6241923" y="0"/>
                  </a:moveTo>
                  <a:lnTo>
                    <a:pt x="6232398" y="0"/>
                  </a:lnTo>
                  <a:lnTo>
                    <a:pt x="6232398" y="9525"/>
                  </a:lnTo>
                  <a:lnTo>
                    <a:pt x="6241923" y="9525"/>
                  </a:lnTo>
                  <a:lnTo>
                    <a:pt x="6241923" y="0"/>
                  </a:lnTo>
                  <a:close/>
                </a:path>
                <a:path w="8353425" h="623570">
                  <a:moveTo>
                    <a:pt x="6299098" y="0"/>
                  </a:moveTo>
                  <a:lnTo>
                    <a:pt x="6289573" y="0"/>
                  </a:lnTo>
                  <a:lnTo>
                    <a:pt x="6289573" y="9525"/>
                  </a:lnTo>
                  <a:lnTo>
                    <a:pt x="6299098" y="9525"/>
                  </a:lnTo>
                  <a:lnTo>
                    <a:pt x="6299098" y="0"/>
                  </a:lnTo>
                  <a:close/>
                </a:path>
                <a:path w="8353425" h="623570">
                  <a:moveTo>
                    <a:pt x="6356274" y="0"/>
                  </a:moveTo>
                  <a:lnTo>
                    <a:pt x="6346749" y="0"/>
                  </a:lnTo>
                  <a:lnTo>
                    <a:pt x="6346749" y="9525"/>
                  </a:lnTo>
                  <a:lnTo>
                    <a:pt x="6356274" y="9525"/>
                  </a:lnTo>
                  <a:lnTo>
                    <a:pt x="6356274" y="0"/>
                  </a:lnTo>
                  <a:close/>
                </a:path>
                <a:path w="8353425" h="623570">
                  <a:moveTo>
                    <a:pt x="6413462" y="0"/>
                  </a:moveTo>
                  <a:lnTo>
                    <a:pt x="6403924" y="0"/>
                  </a:lnTo>
                  <a:lnTo>
                    <a:pt x="6403924" y="9525"/>
                  </a:lnTo>
                  <a:lnTo>
                    <a:pt x="6413462" y="9525"/>
                  </a:lnTo>
                  <a:lnTo>
                    <a:pt x="6413462" y="0"/>
                  </a:lnTo>
                  <a:close/>
                </a:path>
                <a:path w="8353425" h="623570">
                  <a:moveTo>
                    <a:pt x="6470637" y="0"/>
                  </a:moveTo>
                  <a:lnTo>
                    <a:pt x="6461099" y="0"/>
                  </a:lnTo>
                  <a:lnTo>
                    <a:pt x="6461099" y="9525"/>
                  </a:lnTo>
                  <a:lnTo>
                    <a:pt x="6470637" y="9525"/>
                  </a:lnTo>
                  <a:lnTo>
                    <a:pt x="6470637" y="0"/>
                  </a:lnTo>
                  <a:close/>
                </a:path>
                <a:path w="8353425" h="623570">
                  <a:moveTo>
                    <a:pt x="6527813" y="0"/>
                  </a:moveTo>
                  <a:lnTo>
                    <a:pt x="6518288" y="0"/>
                  </a:lnTo>
                  <a:lnTo>
                    <a:pt x="6518288" y="9525"/>
                  </a:lnTo>
                  <a:lnTo>
                    <a:pt x="6527813" y="9525"/>
                  </a:lnTo>
                  <a:lnTo>
                    <a:pt x="6527813" y="0"/>
                  </a:lnTo>
                  <a:close/>
                </a:path>
                <a:path w="8353425" h="623570">
                  <a:moveTo>
                    <a:pt x="6584988" y="0"/>
                  </a:moveTo>
                  <a:lnTo>
                    <a:pt x="6575463" y="0"/>
                  </a:lnTo>
                  <a:lnTo>
                    <a:pt x="6575463" y="9525"/>
                  </a:lnTo>
                  <a:lnTo>
                    <a:pt x="6584988" y="9525"/>
                  </a:lnTo>
                  <a:lnTo>
                    <a:pt x="6584988" y="0"/>
                  </a:lnTo>
                  <a:close/>
                </a:path>
                <a:path w="8353425" h="623570">
                  <a:moveTo>
                    <a:pt x="6642163" y="0"/>
                  </a:moveTo>
                  <a:lnTo>
                    <a:pt x="6632638" y="0"/>
                  </a:lnTo>
                  <a:lnTo>
                    <a:pt x="6632638" y="9525"/>
                  </a:lnTo>
                  <a:lnTo>
                    <a:pt x="6642163" y="9525"/>
                  </a:lnTo>
                  <a:lnTo>
                    <a:pt x="6642163" y="0"/>
                  </a:lnTo>
                  <a:close/>
                </a:path>
                <a:path w="8353425" h="623570">
                  <a:moveTo>
                    <a:pt x="6699351" y="0"/>
                  </a:moveTo>
                  <a:lnTo>
                    <a:pt x="6689814" y="0"/>
                  </a:lnTo>
                  <a:lnTo>
                    <a:pt x="6689814" y="9525"/>
                  </a:lnTo>
                  <a:lnTo>
                    <a:pt x="6699351" y="9525"/>
                  </a:lnTo>
                  <a:lnTo>
                    <a:pt x="6699351" y="0"/>
                  </a:lnTo>
                  <a:close/>
                </a:path>
                <a:path w="8353425" h="623570">
                  <a:moveTo>
                    <a:pt x="6756527" y="0"/>
                  </a:moveTo>
                  <a:lnTo>
                    <a:pt x="6746989" y="0"/>
                  </a:lnTo>
                  <a:lnTo>
                    <a:pt x="6746989" y="9525"/>
                  </a:lnTo>
                  <a:lnTo>
                    <a:pt x="6756527" y="9525"/>
                  </a:lnTo>
                  <a:lnTo>
                    <a:pt x="6756527" y="0"/>
                  </a:lnTo>
                  <a:close/>
                </a:path>
                <a:path w="8353425" h="623570">
                  <a:moveTo>
                    <a:pt x="6813702" y="0"/>
                  </a:moveTo>
                  <a:lnTo>
                    <a:pt x="6804177" y="0"/>
                  </a:lnTo>
                  <a:lnTo>
                    <a:pt x="6804177" y="9525"/>
                  </a:lnTo>
                  <a:lnTo>
                    <a:pt x="6813702" y="9525"/>
                  </a:lnTo>
                  <a:lnTo>
                    <a:pt x="6813702" y="0"/>
                  </a:lnTo>
                  <a:close/>
                </a:path>
                <a:path w="8353425" h="623570">
                  <a:moveTo>
                    <a:pt x="8185975" y="613841"/>
                  </a:moveTo>
                  <a:lnTo>
                    <a:pt x="8176438" y="613841"/>
                  </a:lnTo>
                  <a:lnTo>
                    <a:pt x="8176438" y="623354"/>
                  </a:lnTo>
                  <a:lnTo>
                    <a:pt x="8185975" y="623354"/>
                  </a:lnTo>
                  <a:lnTo>
                    <a:pt x="8185975" y="613841"/>
                  </a:lnTo>
                  <a:close/>
                </a:path>
                <a:path w="8353425" h="623570">
                  <a:moveTo>
                    <a:pt x="8243151" y="613841"/>
                  </a:moveTo>
                  <a:lnTo>
                    <a:pt x="8233613" y="613841"/>
                  </a:lnTo>
                  <a:lnTo>
                    <a:pt x="8233613" y="623354"/>
                  </a:lnTo>
                  <a:lnTo>
                    <a:pt x="8243151" y="623354"/>
                  </a:lnTo>
                  <a:lnTo>
                    <a:pt x="8243151" y="613841"/>
                  </a:lnTo>
                  <a:close/>
                </a:path>
                <a:path w="8353425" h="623570">
                  <a:moveTo>
                    <a:pt x="8300326" y="613841"/>
                  </a:moveTo>
                  <a:lnTo>
                    <a:pt x="8290801" y="613841"/>
                  </a:lnTo>
                  <a:lnTo>
                    <a:pt x="8290801" y="623354"/>
                  </a:lnTo>
                  <a:lnTo>
                    <a:pt x="8300326" y="623354"/>
                  </a:lnTo>
                  <a:lnTo>
                    <a:pt x="8300326" y="613841"/>
                  </a:lnTo>
                  <a:close/>
                </a:path>
                <a:path w="8353425" h="623570">
                  <a:moveTo>
                    <a:pt x="8353107" y="613841"/>
                  </a:moveTo>
                  <a:lnTo>
                    <a:pt x="8347977" y="613841"/>
                  </a:lnTo>
                  <a:lnTo>
                    <a:pt x="8347977" y="623354"/>
                  </a:lnTo>
                  <a:lnTo>
                    <a:pt x="8353107" y="623354"/>
                  </a:lnTo>
                  <a:lnTo>
                    <a:pt x="8353107" y="61384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175639" y="3102939"/>
              <a:ext cx="8353425" cy="623570"/>
            </a:xfrm>
            <a:custGeom>
              <a:avLst/>
              <a:gdLst/>
              <a:ahLst/>
              <a:cxnLst/>
              <a:rect l="l" t="t" r="r" b="b"/>
              <a:pathLst>
                <a:path w="8353425" h="623570">
                  <a:moveTo>
                    <a:pt x="953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37" y="9525"/>
                  </a:lnTo>
                  <a:lnTo>
                    <a:pt x="9537" y="0"/>
                  </a:lnTo>
                  <a:close/>
                </a:path>
                <a:path w="8353425" h="623570">
                  <a:moveTo>
                    <a:pt x="66713" y="0"/>
                  </a:moveTo>
                  <a:lnTo>
                    <a:pt x="57175" y="0"/>
                  </a:lnTo>
                  <a:lnTo>
                    <a:pt x="57175" y="9525"/>
                  </a:lnTo>
                  <a:lnTo>
                    <a:pt x="66713" y="9525"/>
                  </a:lnTo>
                  <a:lnTo>
                    <a:pt x="66713" y="0"/>
                  </a:lnTo>
                  <a:close/>
                </a:path>
                <a:path w="8353425" h="623570">
                  <a:moveTo>
                    <a:pt x="123888" y="0"/>
                  </a:moveTo>
                  <a:lnTo>
                    <a:pt x="114363" y="0"/>
                  </a:lnTo>
                  <a:lnTo>
                    <a:pt x="114363" y="9525"/>
                  </a:lnTo>
                  <a:lnTo>
                    <a:pt x="123888" y="9525"/>
                  </a:lnTo>
                  <a:lnTo>
                    <a:pt x="123888" y="0"/>
                  </a:lnTo>
                  <a:close/>
                </a:path>
                <a:path w="8353425" h="623570">
                  <a:moveTo>
                    <a:pt x="181063" y="0"/>
                  </a:moveTo>
                  <a:lnTo>
                    <a:pt x="171538" y="0"/>
                  </a:lnTo>
                  <a:lnTo>
                    <a:pt x="171538" y="9525"/>
                  </a:lnTo>
                  <a:lnTo>
                    <a:pt x="181063" y="9525"/>
                  </a:lnTo>
                  <a:lnTo>
                    <a:pt x="181063" y="0"/>
                  </a:lnTo>
                  <a:close/>
                </a:path>
                <a:path w="8353425" h="623570">
                  <a:moveTo>
                    <a:pt x="238239" y="0"/>
                  </a:moveTo>
                  <a:lnTo>
                    <a:pt x="228714" y="0"/>
                  </a:lnTo>
                  <a:lnTo>
                    <a:pt x="228714" y="9525"/>
                  </a:lnTo>
                  <a:lnTo>
                    <a:pt x="238239" y="9525"/>
                  </a:lnTo>
                  <a:lnTo>
                    <a:pt x="238239" y="0"/>
                  </a:lnTo>
                  <a:close/>
                </a:path>
                <a:path w="8353425" h="623570">
                  <a:moveTo>
                    <a:pt x="810018" y="0"/>
                  </a:moveTo>
                  <a:lnTo>
                    <a:pt x="800493" y="0"/>
                  </a:lnTo>
                  <a:lnTo>
                    <a:pt x="800493" y="9525"/>
                  </a:lnTo>
                  <a:lnTo>
                    <a:pt x="810018" y="9525"/>
                  </a:lnTo>
                  <a:lnTo>
                    <a:pt x="810018" y="0"/>
                  </a:lnTo>
                  <a:close/>
                </a:path>
                <a:path w="8353425" h="623570">
                  <a:moveTo>
                    <a:pt x="867194" y="0"/>
                  </a:moveTo>
                  <a:lnTo>
                    <a:pt x="857669" y="0"/>
                  </a:lnTo>
                  <a:lnTo>
                    <a:pt x="857669" y="9525"/>
                  </a:lnTo>
                  <a:lnTo>
                    <a:pt x="867194" y="9525"/>
                  </a:lnTo>
                  <a:lnTo>
                    <a:pt x="867194" y="0"/>
                  </a:lnTo>
                  <a:close/>
                </a:path>
                <a:path w="8353425" h="623570">
                  <a:moveTo>
                    <a:pt x="924382" y="0"/>
                  </a:moveTo>
                  <a:lnTo>
                    <a:pt x="914844" y="0"/>
                  </a:lnTo>
                  <a:lnTo>
                    <a:pt x="914844" y="9525"/>
                  </a:lnTo>
                  <a:lnTo>
                    <a:pt x="924382" y="9525"/>
                  </a:lnTo>
                  <a:lnTo>
                    <a:pt x="924382" y="0"/>
                  </a:lnTo>
                  <a:close/>
                </a:path>
                <a:path w="8353425" h="623570">
                  <a:moveTo>
                    <a:pt x="1496161" y="0"/>
                  </a:moveTo>
                  <a:lnTo>
                    <a:pt x="1486623" y="0"/>
                  </a:lnTo>
                  <a:lnTo>
                    <a:pt x="1486623" y="9525"/>
                  </a:lnTo>
                  <a:lnTo>
                    <a:pt x="1496161" y="9525"/>
                  </a:lnTo>
                  <a:lnTo>
                    <a:pt x="1496161" y="0"/>
                  </a:lnTo>
                  <a:close/>
                </a:path>
                <a:path w="8353425" h="623570">
                  <a:moveTo>
                    <a:pt x="1553337" y="0"/>
                  </a:moveTo>
                  <a:lnTo>
                    <a:pt x="1543799" y="0"/>
                  </a:lnTo>
                  <a:lnTo>
                    <a:pt x="1543799" y="9525"/>
                  </a:lnTo>
                  <a:lnTo>
                    <a:pt x="1553337" y="9525"/>
                  </a:lnTo>
                  <a:lnTo>
                    <a:pt x="1553337" y="0"/>
                  </a:lnTo>
                  <a:close/>
                </a:path>
                <a:path w="8353425" h="623570">
                  <a:moveTo>
                    <a:pt x="2125116" y="0"/>
                  </a:moveTo>
                  <a:lnTo>
                    <a:pt x="2115578" y="0"/>
                  </a:lnTo>
                  <a:lnTo>
                    <a:pt x="2115578" y="9525"/>
                  </a:lnTo>
                  <a:lnTo>
                    <a:pt x="2125116" y="9525"/>
                  </a:lnTo>
                  <a:lnTo>
                    <a:pt x="2125116" y="0"/>
                  </a:lnTo>
                  <a:close/>
                </a:path>
                <a:path w="8353425" h="623570">
                  <a:moveTo>
                    <a:pt x="2182291" y="0"/>
                  </a:moveTo>
                  <a:lnTo>
                    <a:pt x="2172766" y="0"/>
                  </a:lnTo>
                  <a:lnTo>
                    <a:pt x="2172766" y="9525"/>
                  </a:lnTo>
                  <a:lnTo>
                    <a:pt x="2182291" y="9525"/>
                  </a:lnTo>
                  <a:lnTo>
                    <a:pt x="2182291" y="0"/>
                  </a:lnTo>
                  <a:close/>
                </a:path>
                <a:path w="8353425" h="623570">
                  <a:moveTo>
                    <a:pt x="2239467" y="0"/>
                  </a:moveTo>
                  <a:lnTo>
                    <a:pt x="2229942" y="0"/>
                  </a:lnTo>
                  <a:lnTo>
                    <a:pt x="2229942" y="9525"/>
                  </a:lnTo>
                  <a:lnTo>
                    <a:pt x="2239467" y="9525"/>
                  </a:lnTo>
                  <a:lnTo>
                    <a:pt x="2239467" y="0"/>
                  </a:lnTo>
                  <a:close/>
                </a:path>
                <a:path w="8353425" h="623570">
                  <a:moveTo>
                    <a:pt x="2811246" y="0"/>
                  </a:moveTo>
                  <a:lnTo>
                    <a:pt x="2801721" y="0"/>
                  </a:lnTo>
                  <a:lnTo>
                    <a:pt x="2801721" y="9525"/>
                  </a:lnTo>
                  <a:lnTo>
                    <a:pt x="2811246" y="9525"/>
                  </a:lnTo>
                  <a:lnTo>
                    <a:pt x="2811246" y="0"/>
                  </a:lnTo>
                  <a:close/>
                </a:path>
                <a:path w="8353425" h="623570">
                  <a:moveTo>
                    <a:pt x="2868422" y="0"/>
                  </a:moveTo>
                  <a:lnTo>
                    <a:pt x="2858897" y="0"/>
                  </a:lnTo>
                  <a:lnTo>
                    <a:pt x="2858897" y="9525"/>
                  </a:lnTo>
                  <a:lnTo>
                    <a:pt x="2868422" y="9525"/>
                  </a:lnTo>
                  <a:lnTo>
                    <a:pt x="2868422" y="0"/>
                  </a:lnTo>
                  <a:close/>
                </a:path>
                <a:path w="8353425" h="623570">
                  <a:moveTo>
                    <a:pt x="2925610" y="0"/>
                  </a:moveTo>
                  <a:lnTo>
                    <a:pt x="2916072" y="0"/>
                  </a:lnTo>
                  <a:lnTo>
                    <a:pt x="2916072" y="9525"/>
                  </a:lnTo>
                  <a:lnTo>
                    <a:pt x="2925610" y="9525"/>
                  </a:lnTo>
                  <a:lnTo>
                    <a:pt x="2925610" y="0"/>
                  </a:lnTo>
                  <a:close/>
                </a:path>
                <a:path w="8353425" h="623570">
                  <a:moveTo>
                    <a:pt x="2982785" y="0"/>
                  </a:moveTo>
                  <a:lnTo>
                    <a:pt x="2973247" y="0"/>
                  </a:lnTo>
                  <a:lnTo>
                    <a:pt x="2973247" y="9525"/>
                  </a:lnTo>
                  <a:lnTo>
                    <a:pt x="2982785" y="9525"/>
                  </a:lnTo>
                  <a:lnTo>
                    <a:pt x="2982785" y="0"/>
                  </a:lnTo>
                  <a:close/>
                </a:path>
                <a:path w="8353425" h="623570">
                  <a:moveTo>
                    <a:pt x="3039961" y="0"/>
                  </a:moveTo>
                  <a:lnTo>
                    <a:pt x="3030436" y="0"/>
                  </a:lnTo>
                  <a:lnTo>
                    <a:pt x="3030436" y="9525"/>
                  </a:lnTo>
                  <a:lnTo>
                    <a:pt x="3039961" y="9525"/>
                  </a:lnTo>
                  <a:lnTo>
                    <a:pt x="3039961" y="0"/>
                  </a:lnTo>
                  <a:close/>
                </a:path>
                <a:path w="8353425" h="623570">
                  <a:moveTo>
                    <a:pt x="3097136" y="0"/>
                  </a:moveTo>
                  <a:lnTo>
                    <a:pt x="3087611" y="0"/>
                  </a:lnTo>
                  <a:lnTo>
                    <a:pt x="3087611" y="9525"/>
                  </a:lnTo>
                  <a:lnTo>
                    <a:pt x="3097136" y="9525"/>
                  </a:lnTo>
                  <a:lnTo>
                    <a:pt x="3097136" y="0"/>
                  </a:lnTo>
                  <a:close/>
                </a:path>
                <a:path w="8353425" h="623570">
                  <a:moveTo>
                    <a:pt x="3154311" y="0"/>
                  </a:moveTo>
                  <a:lnTo>
                    <a:pt x="3144786" y="0"/>
                  </a:lnTo>
                  <a:lnTo>
                    <a:pt x="3144786" y="9525"/>
                  </a:lnTo>
                  <a:lnTo>
                    <a:pt x="3154311" y="9525"/>
                  </a:lnTo>
                  <a:lnTo>
                    <a:pt x="3154311" y="0"/>
                  </a:lnTo>
                  <a:close/>
                </a:path>
                <a:path w="8353425" h="623570">
                  <a:moveTo>
                    <a:pt x="3211499" y="0"/>
                  </a:moveTo>
                  <a:lnTo>
                    <a:pt x="3201962" y="0"/>
                  </a:lnTo>
                  <a:lnTo>
                    <a:pt x="3201962" y="9525"/>
                  </a:lnTo>
                  <a:lnTo>
                    <a:pt x="3211499" y="9525"/>
                  </a:lnTo>
                  <a:lnTo>
                    <a:pt x="3211499" y="0"/>
                  </a:lnTo>
                  <a:close/>
                </a:path>
                <a:path w="8353425" h="623570">
                  <a:moveTo>
                    <a:pt x="3268675" y="0"/>
                  </a:moveTo>
                  <a:lnTo>
                    <a:pt x="3259137" y="0"/>
                  </a:lnTo>
                  <a:lnTo>
                    <a:pt x="3259137" y="9525"/>
                  </a:lnTo>
                  <a:lnTo>
                    <a:pt x="3268675" y="9525"/>
                  </a:lnTo>
                  <a:lnTo>
                    <a:pt x="3268675" y="0"/>
                  </a:lnTo>
                  <a:close/>
                </a:path>
                <a:path w="8353425" h="623570">
                  <a:moveTo>
                    <a:pt x="3325850" y="0"/>
                  </a:moveTo>
                  <a:lnTo>
                    <a:pt x="3316325" y="0"/>
                  </a:lnTo>
                  <a:lnTo>
                    <a:pt x="3316325" y="9525"/>
                  </a:lnTo>
                  <a:lnTo>
                    <a:pt x="3325850" y="9525"/>
                  </a:lnTo>
                  <a:lnTo>
                    <a:pt x="3325850" y="0"/>
                  </a:lnTo>
                  <a:close/>
                </a:path>
                <a:path w="8353425" h="623570">
                  <a:moveTo>
                    <a:pt x="3383026" y="0"/>
                  </a:moveTo>
                  <a:lnTo>
                    <a:pt x="3373501" y="0"/>
                  </a:lnTo>
                  <a:lnTo>
                    <a:pt x="3373501" y="9525"/>
                  </a:lnTo>
                  <a:lnTo>
                    <a:pt x="3383026" y="9525"/>
                  </a:lnTo>
                  <a:lnTo>
                    <a:pt x="3383026" y="0"/>
                  </a:lnTo>
                  <a:close/>
                </a:path>
                <a:path w="8353425" h="623570">
                  <a:moveTo>
                    <a:pt x="3440201" y="0"/>
                  </a:moveTo>
                  <a:lnTo>
                    <a:pt x="3430676" y="0"/>
                  </a:lnTo>
                  <a:lnTo>
                    <a:pt x="3430676" y="9525"/>
                  </a:lnTo>
                  <a:lnTo>
                    <a:pt x="3440201" y="9525"/>
                  </a:lnTo>
                  <a:lnTo>
                    <a:pt x="3440201" y="0"/>
                  </a:lnTo>
                  <a:close/>
                </a:path>
                <a:path w="8353425" h="623570">
                  <a:moveTo>
                    <a:pt x="3497389" y="0"/>
                  </a:moveTo>
                  <a:lnTo>
                    <a:pt x="3487851" y="0"/>
                  </a:lnTo>
                  <a:lnTo>
                    <a:pt x="3487851" y="9525"/>
                  </a:lnTo>
                  <a:lnTo>
                    <a:pt x="3497389" y="9525"/>
                  </a:lnTo>
                  <a:lnTo>
                    <a:pt x="3497389" y="0"/>
                  </a:lnTo>
                  <a:close/>
                </a:path>
                <a:path w="8353425" h="623570">
                  <a:moveTo>
                    <a:pt x="3554565" y="0"/>
                  </a:moveTo>
                  <a:lnTo>
                    <a:pt x="3545027" y="0"/>
                  </a:lnTo>
                  <a:lnTo>
                    <a:pt x="3545027" y="9525"/>
                  </a:lnTo>
                  <a:lnTo>
                    <a:pt x="3554565" y="9525"/>
                  </a:lnTo>
                  <a:lnTo>
                    <a:pt x="3554565" y="0"/>
                  </a:lnTo>
                  <a:close/>
                </a:path>
                <a:path w="8353425" h="623570">
                  <a:moveTo>
                    <a:pt x="3611740" y="0"/>
                  </a:moveTo>
                  <a:lnTo>
                    <a:pt x="3602215" y="0"/>
                  </a:lnTo>
                  <a:lnTo>
                    <a:pt x="3602215" y="9525"/>
                  </a:lnTo>
                  <a:lnTo>
                    <a:pt x="3611740" y="9525"/>
                  </a:lnTo>
                  <a:lnTo>
                    <a:pt x="3611740" y="0"/>
                  </a:lnTo>
                  <a:close/>
                </a:path>
                <a:path w="8353425" h="623570">
                  <a:moveTo>
                    <a:pt x="3668915" y="0"/>
                  </a:moveTo>
                  <a:lnTo>
                    <a:pt x="3659390" y="0"/>
                  </a:lnTo>
                  <a:lnTo>
                    <a:pt x="3659390" y="9525"/>
                  </a:lnTo>
                  <a:lnTo>
                    <a:pt x="3668915" y="9525"/>
                  </a:lnTo>
                  <a:lnTo>
                    <a:pt x="3668915" y="0"/>
                  </a:lnTo>
                  <a:close/>
                </a:path>
                <a:path w="8353425" h="623570">
                  <a:moveTo>
                    <a:pt x="3726091" y="0"/>
                  </a:moveTo>
                  <a:lnTo>
                    <a:pt x="3716566" y="0"/>
                  </a:lnTo>
                  <a:lnTo>
                    <a:pt x="3716566" y="9525"/>
                  </a:lnTo>
                  <a:lnTo>
                    <a:pt x="3726091" y="9525"/>
                  </a:lnTo>
                  <a:lnTo>
                    <a:pt x="3726091" y="0"/>
                  </a:lnTo>
                  <a:close/>
                </a:path>
                <a:path w="8353425" h="623570">
                  <a:moveTo>
                    <a:pt x="3783266" y="0"/>
                  </a:moveTo>
                  <a:lnTo>
                    <a:pt x="3773741" y="0"/>
                  </a:lnTo>
                  <a:lnTo>
                    <a:pt x="3773741" y="9525"/>
                  </a:lnTo>
                  <a:lnTo>
                    <a:pt x="3783266" y="9525"/>
                  </a:lnTo>
                  <a:lnTo>
                    <a:pt x="3783266" y="0"/>
                  </a:lnTo>
                  <a:close/>
                </a:path>
                <a:path w="8353425" h="623570">
                  <a:moveTo>
                    <a:pt x="3840454" y="0"/>
                  </a:moveTo>
                  <a:lnTo>
                    <a:pt x="3830917" y="0"/>
                  </a:lnTo>
                  <a:lnTo>
                    <a:pt x="3830917" y="9525"/>
                  </a:lnTo>
                  <a:lnTo>
                    <a:pt x="3840454" y="9525"/>
                  </a:lnTo>
                  <a:lnTo>
                    <a:pt x="3840454" y="0"/>
                  </a:lnTo>
                  <a:close/>
                </a:path>
                <a:path w="8353425" h="623570">
                  <a:moveTo>
                    <a:pt x="3897630" y="0"/>
                  </a:moveTo>
                  <a:lnTo>
                    <a:pt x="3888105" y="0"/>
                  </a:lnTo>
                  <a:lnTo>
                    <a:pt x="3888105" y="9525"/>
                  </a:lnTo>
                  <a:lnTo>
                    <a:pt x="3897630" y="9525"/>
                  </a:lnTo>
                  <a:lnTo>
                    <a:pt x="3897630" y="0"/>
                  </a:lnTo>
                  <a:close/>
                </a:path>
                <a:path w="8353425" h="623570">
                  <a:moveTo>
                    <a:pt x="3954805" y="0"/>
                  </a:moveTo>
                  <a:lnTo>
                    <a:pt x="3945280" y="0"/>
                  </a:lnTo>
                  <a:lnTo>
                    <a:pt x="3945280" y="9525"/>
                  </a:lnTo>
                  <a:lnTo>
                    <a:pt x="3954805" y="9525"/>
                  </a:lnTo>
                  <a:lnTo>
                    <a:pt x="3954805" y="0"/>
                  </a:lnTo>
                  <a:close/>
                </a:path>
                <a:path w="8353425" h="623570">
                  <a:moveTo>
                    <a:pt x="4011980" y="0"/>
                  </a:moveTo>
                  <a:lnTo>
                    <a:pt x="4002455" y="0"/>
                  </a:lnTo>
                  <a:lnTo>
                    <a:pt x="4002455" y="9525"/>
                  </a:lnTo>
                  <a:lnTo>
                    <a:pt x="4011980" y="9525"/>
                  </a:lnTo>
                  <a:lnTo>
                    <a:pt x="4011980" y="0"/>
                  </a:lnTo>
                  <a:close/>
                </a:path>
                <a:path w="8353425" h="623570">
                  <a:moveTo>
                    <a:pt x="4069156" y="0"/>
                  </a:moveTo>
                  <a:lnTo>
                    <a:pt x="4059631" y="0"/>
                  </a:lnTo>
                  <a:lnTo>
                    <a:pt x="4059631" y="9525"/>
                  </a:lnTo>
                  <a:lnTo>
                    <a:pt x="4069156" y="9525"/>
                  </a:lnTo>
                  <a:lnTo>
                    <a:pt x="4069156" y="0"/>
                  </a:lnTo>
                  <a:close/>
                </a:path>
                <a:path w="8353425" h="623570">
                  <a:moveTo>
                    <a:pt x="4126344" y="0"/>
                  </a:moveTo>
                  <a:lnTo>
                    <a:pt x="4116806" y="0"/>
                  </a:lnTo>
                  <a:lnTo>
                    <a:pt x="4116806" y="9525"/>
                  </a:lnTo>
                  <a:lnTo>
                    <a:pt x="4126344" y="9525"/>
                  </a:lnTo>
                  <a:lnTo>
                    <a:pt x="4126344" y="0"/>
                  </a:lnTo>
                  <a:close/>
                </a:path>
                <a:path w="8353425" h="623570">
                  <a:moveTo>
                    <a:pt x="4183519" y="0"/>
                  </a:moveTo>
                  <a:lnTo>
                    <a:pt x="4173994" y="0"/>
                  </a:lnTo>
                  <a:lnTo>
                    <a:pt x="4173994" y="9525"/>
                  </a:lnTo>
                  <a:lnTo>
                    <a:pt x="4183519" y="9525"/>
                  </a:lnTo>
                  <a:lnTo>
                    <a:pt x="4183519" y="0"/>
                  </a:lnTo>
                  <a:close/>
                </a:path>
                <a:path w="8353425" h="623570">
                  <a:moveTo>
                    <a:pt x="4240695" y="0"/>
                  </a:moveTo>
                  <a:lnTo>
                    <a:pt x="4231170" y="0"/>
                  </a:lnTo>
                  <a:lnTo>
                    <a:pt x="4231170" y="9525"/>
                  </a:lnTo>
                  <a:lnTo>
                    <a:pt x="4240695" y="9525"/>
                  </a:lnTo>
                  <a:lnTo>
                    <a:pt x="4240695" y="0"/>
                  </a:lnTo>
                  <a:close/>
                </a:path>
                <a:path w="8353425" h="623570">
                  <a:moveTo>
                    <a:pt x="4297870" y="0"/>
                  </a:moveTo>
                  <a:lnTo>
                    <a:pt x="4288345" y="0"/>
                  </a:lnTo>
                  <a:lnTo>
                    <a:pt x="4288345" y="9525"/>
                  </a:lnTo>
                  <a:lnTo>
                    <a:pt x="4297870" y="9525"/>
                  </a:lnTo>
                  <a:lnTo>
                    <a:pt x="4297870" y="0"/>
                  </a:lnTo>
                  <a:close/>
                </a:path>
                <a:path w="8353425" h="623570">
                  <a:moveTo>
                    <a:pt x="4355046" y="0"/>
                  </a:moveTo>
                  <a:lnTo>
                    <a:pt x="4345521" y="0"/>
                  </a:lnTo>
                  <a:lnTo>
                    <a:pt x="4345521" y="9525"/>
                  </a:lnTo>
                  <a:lnTo>
                    <a:pt x="4355046" y="9525"/>
                  </a:lnTo>
                  <a:lnTo>
                    <a:pt x="4355046" y="0"/>
                  </a:lnTo>
                  <a:close/>
                </a:path>
                <a:path w="8353425" h="623570">
                  <a:moveTo>
                    <a:pt x="4412234" y="0"/>
                  </a:moveTo>
                  <a:lnTo>
                    <a:pt x="4402696" y="0"/>
                  </a:lnTo>
                  <a:lnTo>
                    <a:pt x="4402696" y="9525"/>
                  </a:lnTo>
                  <a:lnTo>
                    <a:pt x="4412234" y="9525"/>
                  </a:lnTo>
                  <a:lnTo>
                    <a:pt x="4412234" y="0"/>
                  </a:lnTo>
                  <a:close/>
                </a:path>
                <a:path w="8353425" h="623570">
                  <a:moveTo>
                    <a:pt x="4469409" y="0"/>
                  </a:moveTo>
                  <a:lnTo>
                    <a:pt x="4459871" y="0"/>
                  </a:lnTo>
                  <a:lnTo>
                    <a:pt x="4459871" y="9525"/>
                  </a:lnTo>
                  <a:lnTo>
                    <a:pt x="4469409" y="9525"/>
                  </a:lnTo>
                  <a:lnTo>
                    <a:pt x="4469409" y="0"/>
                  </a:lnTo>
                  <a:close/>
                </a:path>
                <a:path w="8353425" h="623570">
                  <a:moveTo>
                    <a:pt x="6813702" y="613829"/>
                  </a:moveTo>
                  <a:lnTo>
                    <a:pt x="6804177" y="613829"/>
                  </a:lnTo>
                  <a:lnTo>
                    <a:pt x="6804177" y="623354"/>
                  </a:lnTo>
                  <a:lnTo>
                    <a:pt x="6813702" y="623354"/>
                  </a:lnTo>
                  <a:lnTo>
                    <a:pt x="6813702" y="613829"/>
                  </a:lnTo>
                  <a:close/>
                </a:path>
                <a:path w="8353425" h="623570">
                  <a:moveTo>
                    <a:pt x="6870878" y="613829"/>
                  </a:moveTo>
                  <a:lnTo>
                    <a:pt x="6861353" y="613829"/>
                  </a:lnTo>
                  <a:lnTo>
                    <a:pt x="6861353" y="623354"/>
                  </a:lnTo>
                  <a:lnTo>
                    <a:pt x="6870878" y="623354"/>
                  </a:lnTo>
                  <a:lnTo>
                    <a:pt x="6870878" y="613829"/>
                  </a:lnTo>
                  <a:close/>
                </a:path>
                <a:path w="8353425" h="623570">
                  <a:moveTo>
                    <a:pt x="6928053" y="613829"/>
                  </a:moveTo>
                  <a:lnTo>
                    <a:pt x="6918528" y="613829"/>
                  </a:lnTo>
                  <a:lnTo>
                    <a:pt x="6918528" y="623354"/>
                  </a:lnTo>
                  <a:lnTo>
                    <a:pt x="6928053" y="623354"/>
                  </a:lnTo>
                  <a:lnTo>
                    <a:pt x="6928053" y="613829"/>
                  </a:lnTo>
                  <a:close/>
                </a:path>
                <a:path w="8353425" h="623570">
                  <a:moveTo>
                    <a:pt x="6985241" y="613829"/>
                  </a:moveTo>
                  <a:lnTo>
                    <a:pt x="6975703" y="613829"/>
                  </a:lnTo>
                  <a:lnTo>
                    <a:pt x="6975703" y="623354"/>
                  </a:lnTo>
                  <a:lnTo>
                    <a:pt x="6985241" y="623354"/>
                  </a:lnTo>
                  <a:lnTo>
                    <a:pt x="6985241" y="613829"/>
                  </a:lnTo>
                  <a:close/>
                </a:path>
                <a:path w="8353425" h="623570">
                  <a:moveTo>
                    <a:pt x="7042417" y="613829"/>
                  </a:moveTo>
                  <a:lnTo>
                    <a:pt x="7032879" y="613829"/>
                  </a:lnTo>
                  <a:lnTo>
                    <a:pt x="7032879" y="623354"/>
                  </a:lnTo>
                  <a:lnTo>
                    <a:pt x="7042417" y="623354"/>
                  </a:lnTo>
                  <a:lnTo>
                    <a:pt x="7042417" y="613829"/>
                  </a:lnTo>
                  <a:close/>
                </a:path>
                <a:path w="8353425" h="623570">
                  <a:moveTo>
                    <a:pt x="7099592" y="613829"/>
                  </a:moveTo>
                  <a:lnTo>
                    <a:pt x="7090067" y="613829"/>
                  </a:lnTo>
                  <a:lnTo>
                    <a:pt x="7090067" y="623354"/>
                  </a:lnTo>
                  <a:lnTo>
                    <a:pt x="7099592" y="623354"/>
                  </a:lnTo>
                  <a:lnTo>
                    <a:pt x="7099592" y="613829"/>
                  </a:lnTo>
                  <a:close/>
                </a:path>
                <a:path w="8353425" h="623570">
                  <a:moveTo>
                    <a:pt x="7156767" y="613829"/>
                  </a:moveTo>
                  <a:lnTo>
                    <a:pt x="7147242" y="613829"/>
                  </a:lnTo>
                  <a:lnTo>
                    <a:pt x="7147242" y="623354"/>
                  </a:lnTo>
                  <a:lnTo>
                    <a:pt x="7156767" y="623354"/>
                  </a:lnTo>
                  <a:lnTo>
                    <a:pt x="7156767" y="613829"/>
                  </a:lnTo>
                  <a:close/>
                </a:path>
                <a:path w="8353425" h="623570">
                  <a:moveTo>
                    <a:pt x="7213943" y="613829"/>
                  </a:moveTo>
                  <a:lnTo>
                    <a:pt x="7204418" y="613829"/>
                  </a:lnTo>
                  <a:lnTo>
                    <a:pt x="7204418" y="623354"/>
                  </a:lnTo>
                  <a:lnTo>
                    <a:pt x="7213943" y="623354"/>
                  </a:lnTo>
                  <a:lnTo>
                    <a:pt x="7213943" y="613829"/>
                  </a:lnTo>
                  <a:close/>
                </a:path>
                <a:path w="8353425" h="623570">
                  <a:moveTo>
                    <a:pt x="7271118" y="613829"/>
                  </a:moveTo>
                  <a:lnTo>
                    <a:pt x="7261593" y="613829"/>
                  </a:lnTo>
                  <a:lnTo>
                    <a:pt x="7261593" y="623354"/>
                  </a:lnTo>
                  <a:lnTo>
                    <a:pt x="7271118" y="623354"/>
                  </a:lnTo>
                  <a:lnTo>
                    <a:pt x="7271118" y="613829"/>
                  </a:lnTo>
                  <a:close/>
                </a:path>
                <a:path w="8353425" h="623570">
                  <a:moveTo>
                    <a:pt x="7328306" y="613829"/>
                  </a:moveTo>
                  <a:lnTo>
                    <a:pt x="7318769" y="613829"/>
                  </a:lnTo>
                  <a:lnTo>
                    <a:pt x="7318769" y="623354"/>
                  </a:lnTo>
                  <a:lnTo>
                    <a:pt x="7328306" y="623354"/>
                  </a:lnTo>
                  <a:lnTo>
                    <a:pt x="7328306" y="613829"/>
                  </a:lnTo>
                  <a:close/>
                </a:path>
                <a:path w="8353425" h="623570">
                  <a:moveTo>
                    <a:pt x="7385482" y="613829"/>
                  </a:moveTo>
                  <a:lnTo>
                    <a:pt x="7375957" y="613829"/>
                  </a:lnTo>
                  <a:lnTo>
                    <a:pt x="7375957" y="623354"/>
                  </a:lnTo>
                  <a:lnTo>
                    <a:pt x="7385482" y="623354"/>
                  </a:lnTo>
                  <a:lnTo>
                    <a:pt x="7385482" y="613829"/>
                  </a:lnTo>
                  <a:close/>
                </a:path>
                <a:path w="8353425" h="623570">
                  <a:moveTo>
                    <a:pt x="7442657" y="613829"/>
                  </a:moveTo>
                  <a:lnTo>
                    <a:pt x="7433132" y="613829"/>
                  </a:lnTo>
                  <a:lnTo>
                    <a:pt x="7433132" y="623354"/>
                  </a:lnTo>
                  <a:lnTo>
                    <a:pt x="7442657" y="623354"/>
                  </a:lnTo>
                  <a:lnTo>
                    <a:pt x="7442657" y="613829"/>
                  </a:lnTo>
                  <a:close/>
                </a:path>
                <a:path w="8353425" h="623570">
                  <a:moveTo>
                    <a:pt x="7499832" y="613829"/>
                  </a:moveTo>
                  <a:lnTo>
                    <a:pt x="7490307" y="613829"/>
                  </a:lnTo>
                  <a:lnTo>
                    <a:pt x="7490307" y="623354"/>
                  </a:lnTo>
                  <a:lnTo>
                    <a:pt x="7499832" y="623354"/>
                  </a:lnTo>
                  <a:lnTo>
                    <a:pt x="7499832" y="613829"/>
                  </a:lnTo>
                  <a:close/>
                </a:path>
                <a:path w="8353425" h="623570">
                  <a:moveTo>
                    <a:pt x="7557008" y="613829"/>
                  </a:moveTo>
                  <a:lnTo>
                    <a:pt x="7547483" y="613829"/>
                  </a:lnTo>
                  <a:lnTo>
                    <a:pt x="7547483" y="623354"/>
                  </a:lnTo>
                  <a:lnTo>
                    <a:pt x="7557008" y="623354"/>
                  </a:lnTo>
                  <a:lnTo>
                    <a:pt x="7557008" y="613829"/>
                  </a:lnTo>
                  <a:close/>
                </a:path>
                <a:path w="8353425" h="623570">
                  <a:moveTo>
                    <a:pt x="7614196" y="613829"/>
                  </a:moveTo>
                  <a:lnTo>
                    <a:pt x="7604658" y="613829"/>
                  </a:lnTo>
                  <a:lnTo>
                    <a:pt x="7604658" y="623354"/>
                  </a:lnTo>
                  <a:lnTo>
                    <a:pt x="7614196" y="623354"/>
                  </a:lnTo>
                  <a:lnTo>
                    <a:pt x="7614196" y="613829"/>
                  </a:lnTo>
                  <a:close/>
                </a:path>
                <a:path w="8353425" h="623570">
                  <a:moveTo>
                    <a:pt x="7671371" y="613829"/>
                  </a:moveTo>
                  <a:lnTo>
                    <a:pt x="7661834" y="613829"/>
                  </a:lnTo>
                  <a:lnTo>
                    <a:pt x="7661834" y="623354"/>
                  </a:lnTo>
                  <a:lnTo>
                    <a:pt x="7671371" y="623354"/>
                  </a:lnTo>
                  <a:lnTo>
                    <a:pt x="7671371" y="613829"/>
                  </a:lnTo>
                  <a:close/>
                </a:path>
                <a:path w="8353425" h="623570">
                  <a:moveTo>
                    <a:pt x="7728547" y="613829"/>
                  </a:moveTo>
                  <a:lnTo>
                    <a:pt x="7719022" y="613829"/>
                  </a:lnTo>
                  <a:lnTo>
                    <a:pt x="7719022" y="623354"/>
                  </a:lnTo>
                  <a:lnTo>
                    <a:pt x="7728547" y="623354"/>
                  </a:lnTo>
                  <a:lnTo>
                    <a:pt x="7728547" y="613829"/>
                  </a:lnTo>
                  <a:close/>
                </a:path>
                <a:path w="8353425" h="623570">
                  <a:moveTo>
                    <a:pt x="7785722" y="613829"/>
                  </a:moveTo>
                  <a:lnTo>
                    <a:pt x="7776197" y="613829"/>
                  </a:lnTo>
                  <a:lnTo>
                    <a:pt x="7776197" y="623354"/>
                  </a:lnTo>
                  <a:lnTo>
                    <a:pt x="7785722" y="623354"/>
                  </a:lnTo>
                  <a:lnTo>
                    <a:pt x="7785722" y="613829"/>
                  </a:lnTo>
                  <a:close/>
                </a:path>
                <a:path w="8353425" h="623570">
                  <a:moveTo>
                    <a:pt x="7842898" y="613829"/>
                  </a:moveTo>
                  <a:lnTo>
                    <a:pt x="7833373" y="613829"/>
                  </a:lnTo>
                  <a:lnTo>
                    <a:pt x="7833373" y="623354"/>
                  </a:lnTo>
                  <a:lnTo>
                    <a:pt x="7842898" y="623354"/>
                  </a:lnTo>
                  <a:lnTo>
                    <a:pt x="7842898" y="613829"/>
                  </a:lnTo>
                  <a:close/>
                </a:path>
                <a:path w="8353425" h="623570">
                  <a:moveTo>
                    <a:pt x="7900086" y="613829"/>
                  </a:moveTo>
                  <a:lnTo>
                    <a:pt x="7890548" y="613829"/>
                  </a:lnTo>
                  <a:lnTo>
                    <a:pt x="7890548" y="623354"/>
                  </a:lnTo>
                  <a:lnTo>
                    <a:pt x="7900086" y="623354"/>
                  </a:lnTo>
                  <a:lnTo>
                    <a:pt x="7900086" y="613829"/>
                  </a:lnTo>
                  <a:close/>
                </a:path>
                <a:path w="8353425" h="623570">
                  <a:moveTo>
                    <a:pt x="7957261" y="613829"/>
                  </a:moveTo>
                  <a:lnTo>
                    <a:pt x="7947723" y="613829"/>
                  </a:lnTo>
                  <a:lnTo>
                    <a:pt x="7947723" y="623354"/>
                  </a:lnTo>
                  <a:lnTo>
                    <a:pt x="7957261" y="623354"/>
                  </a:lnTo>
                  <a:lnTo>
                    <a:pt x="7957261" y="613829"/>
                  </a:lnTo>
                  <a:close/>
                </a:path>
                <a:path w="8353425" h="623570">
                  <a:moveTo>
                    <a:pt x="8014436" y="613829"/>
                  </a:moveTo>
                  <a:lnTo>
                    <a:pt x="8004911" y="613829"/>
                  </a:lnTo>
                  <a:lnTo>
                    <a:pt x="8004911" y="623354"/>
                  </a:lnTo>
                  <a:lnTo>
                    <a:pt x="8014436" y="623354"/>
                  </a:lnTo>
                  <a:lnTo>
                    <a:pt x="8014436" y="613829"/>
                  </a:lnTo>
                  <a:close/>
                </a:path>
                <a:path w="8353425" h="623570">
                  <a:moveTo>
                    <a:pt x="8071612" y="613829"/>
                  </a:moveTo>
                  <a:lnTo>
                    <a:pt x="8062087" y="613829"/>
                  </a:lnTo>
                  <a:lnTo>
                    <a:pt x="8062087" y="623354"/>
                  </a:lnTo>
                  <a:lnTo>
                    <a:pt x="8071612" y="623354"/>
                  </a:lnTo>
                  <a:lnTo>
                    <a:pt x="8071612" y="613829"/>
                  </a:lnTo>
                  <a:close/>
                </a:path>
                <a:path w="8353425" h="623570">
                  <a:moveTo>
                    <a:pt x="8128787" y="613829"/>
                  </a:moveTo>
                  <a:lnTo>
                    <a:pt x="8119262" y="613829"/>
                  </a:lnTo>
                  <a:lnTo>
                    <a:pt x="8119262" y="623354"/>
                  </a:lnTo>
                  <a:lnTo>
                    <a:pt x="8128787" y="623354"/>
                  </a:lnTo>
                  <a:lnTo>
                    <a:pt x="8128787" y="613829"/>
                  </a:lnTo>
                  <a:close/>
                </a:path>
                <a:path w="8353425" h="623570">
                  <a:moveTo>
                    <a:pt x="8185975" y="613829"/>
                  </a:moveTo>
                  <a:lnTo>
                    <a:pt x="8176438" y="613829"/>
                  </a:lnTo>
                  <a:lnTo>
                    <a:pt x="8176438" y="623354"/>
                  </a:lnTo>
                  <a:lnTo>
                    <a:pt x="8185975" y="623354"/>
                  </a:lnTo>
                  <a:lnTo>
                    <a:pt x="8185975" y="613829"/>
                  </a:lnTo>
                  <a:close/>
                </a:path>
                <a:path w="8353425" h="623570">
                  <a:moveTo>
                    <a:pt x="8243151" y="613829"/>
                  </a:moveTo>
                  <a:lnTo>
                    <a:pt x="8233613" y="613829"/>
                  </a:lnTo>
                  <a:lnTo>
                    <a:pt x="8233613" y="623354"/>
                  </a:lnTo>
                  <a:lnTo>
                    <a:pt x="8243151" y="623354"/>
                  </a:lnTo>
                  <a:lnTo>
                    <a:pt x="8243151" y="613829"/>
                  </a:lnTo>
                  <a:close/>
                </a:path>
                <a:path w="8353425" h="623570">
                  <a:moveTo>
                    <a:pt x="8300326" y="613829"/>
                  </a:moveTo>
                  <a:lnTo>
                    <a:pt x="8290801" y="613829"/>
                  </a:lnTo>
                  <a:lnTo>
                    <a:pt x="8290801" y="623354"/>
                  </a:lnTo>
                  <a:lnTo>
                    <a:pt x="8300326" y="623354"/>
                  </a:lnTo>
                  <a:lnTo>
                    <a:pt x="8300326" y="613829"/>
                  </a:lnTo>
                  <a:close/>
                </a:path>
                <a:path w="8353425" h="623570">
                  <a:moveTo>
                    <a:pt x="8353107" y="613829"/>
                  </a:moveTo>
                  <a:lnTo>
                    <a:pt x="8347977" y="613829"/>
                  </a:lnTo>
                  <a:lnTo>
                    <a:pt x="8347977" y="623354"/>
                  </a:lnTo>
                  <a:lnTo>
                    <a:pt x="8353107" y="623354"/>
                  </a:lnTo>
                  <a:lnTo>
                    <a:pt x="8353107" y="61382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175639" y="2489110"/>
              <a:ext cx="8353425" cy="623570"/>
            </a:xfrm>
            <a:custGeom>
              <a:avLst/>
              <a:gdLst/>
              <a:ahLst/>
              <a:cxnLst/>
              <a:rect l="l" t="t" r="r" b="b"/>
              <a:pathLst>
                <a:path w="8353425" h="623569">
                  <a:moveTo>
                    <a:pt x="9537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37" y="9512"/>
                  </a:lnTo>
                  <a:lnTo>
                    <a:pt x="9537" y="0"/>
                  </a:lnTo>
                  <a:close/>
                </a:path>
                <a:path w="8353425" h="623569">
                  <a:moveTo>
                    <a:pt x="66713" y="0"/>
                  </a:moveTo>
                  <a:lnTo>
                    <a:pt x="57175" y="0"/>
                  </a:lnTo>
                  <a:lnTo>
                    <a:pt x="57175" y="9512"/>
                  </a:lnTo>
                  <a:lnTo>
                    <a:pt x="66713" y="9512"/>
                  </a:lnTo>
                  <a:lnTo>
                    <a:pt x="66713" y="0"/>
                  </a:lnTo>
                  <a:close/>
                </a:path>
                <a:path w="8353425" h="623569">
                  <a:moveTo>
                    <a:pt x="4469409" y="613829"/>
                  </a:moveTo>
                  <a:lnTo>
                    <a:pt x="4459871" y="613829"/>
                  </a:lnTo>
                  <a:lnTo>
                    <a:pt x="4459871" y="623354"/>
                  </a:lnTo>
                  <a:lnTo>
                    <a:pt x="4469409" y="623354"/>
                  </a:lnTo>
                  <a:lnTo>
                    <a:pt x="4469409" y="613829"/>
                  </a:lnTo>
                  <a:close/>
                </a:path>
                <a:path w="8353425" h="623569">
                  <a:moveTo>
                    <a:pt x="4526585" y="613829"/>
                  </a:moveTo>
                  <a:lnTo>
                    <a:pt x="4517060" y="613829"/>
                  </a:lnTo>
                  <a:lnTo>
                    <a:pt x="4517060" y="623354"/>
                  </a:lnTo>
                  <a:lnTo>
                    <a:pt x="4526585" y="623354"/>
                  </a:lnTo>
                  <a:lnTo>
                    <a:pt x="4526585" y="613829"/>
                  </a:lnTo>
                  <a:close/>
                </a:path>
                <a:path w="8353425" h="623569">
                  <a:moveTo>
                    <a:pt x="4583760" y="613829"/>
                  </a:moveTo>
                  <a:lnTo>
                    <a:pt x="4574235" y="613829"/>
                  </a:lnTo>
                  <a:lnTo>
                    <a:pt x="4574235" y="623354"/>
                  </a:lnTo>
                  <a:lnTo>
                    <a:pt x="4583760" y="623354"/>
                  </a:lnTo>
                  <a:lnTo>
                    <a:pt x="4583760" y="613829"/>
                  </a:lnTo>
                  <a:close/>
                </a:path>
                <a:path w="8353425" h="623569">
                  <a:moveTo>
                    <a:pt x="4640935" y="613829"/>
                  </a:moveTo>
                  <a:lnTo>
                    <a:pt x="4631410" y="613829"/>
                  </a:lnTo>
                  <a:lnTo>
                    <a:pt x="4631410" y="623354"/>
                  </a:lnTo>
                  <a:lnTo>
                    <a:pt x="4640935" y="623354"/>
                  </a:lnTo>
                  <a:lnTo>
                    <a:pt x="4640935" y="613829"/>
                  </a:lnTo>
                  <a:close/>
                </a:path>
                <a:path w="8353425" h="623569">
                  <a:moveTo>
                    <a:pt x="4698123" y="613829"/>
                  </a:moveTo>
                  <a:lnTo>
                    <a:pt x="4688586" y="613829"/>
                  </a:lnTo>
                  <a:lnTo>
                    <a:pt x="4688586" y="623354"/>
                  </a:lnTo>
                  <a:lnTo>
                    <a:pt x="4698123" y="623354"/>
                  </a:lnTo>
                  <a:lnTo>
                    <a:pt x="4698123" y="613829"/>
                  </a:lnTo>
                  <a:close/>
                </a:path>
                <a:path w="8353425" h="623569">
                  <a:moveTo>
                    <a:pt x="4755299" y="613829"/>
                  </a:moveTo>
                  <a:lnTo>
                    <a:pt x="4745761" y="613829"/>
                  </a:lnTo>
                  <a:lnTo>
                    <a:pt x="4745761" y="623354"/>
                  </a:lnTo>
                  <a:lnTo>
                    <a:pt x="4755299" y="623354"/>
                  </a:lnTo>
                  <a:lnTo>
                    <a:pt x="4755299" y="613829"/>
                  </a:lnTo>
                  <a:close/>
                </a:path>
                <a:path w="8353425" h="623569">
                  <a:moveTo>
                    <a:pt x="4812474" y="613829"/>
                  </a:moveTo>
                  <a:lnTo>
                    <a:pt x="4802949" y="613829"/>
                  </a:lnTo>
                  <a:lnTo>
                    <a:pt x="4802949" y="623354"/>
                  </a:lnTo>
                  <a:lnTo>
                    <a:pt x="4812474" y="623354"/>
                  </a:lnTo>
                  <a:lnTo>
                    <a:pt x="4812474" y="613829"/>
                  </a:lnTo>
                  <a:close/>
                </a:path>
                <a:path w="8353425" h="623569">
                  <a:moveTo>
                    <a:pt x="4869650" y="613829"/>
                  </a:moveTo>
                  <a:lnTo>
                    <a:pt x="4860125" y="613829"/>
                  </a:lnTo>
                  <a:lnTo>
                    <a:pt x="4860125" y="623354"/>
                  </a:lnTo>
                  <a:lnTo>
                    <a:pt x="4869650" y="623354"/>
                  </a:lnTo>
                  <a:lnTo>
                    <a:pt x="4869650" y="613829"/>
                  </a:lnTo>
                  <a:close/>
                </a:path>
                <a:path w="8353425" h="623569">
                  <a:moveTo>
                    <a:pt x="4926825" y="613829"/>
                  </a:moveTo>
                  <a:lnTo>
                    <a:pt x="4917300" y="613829"/>
                  </a:lnTo>
                  <a:lnTo>
                    <a:pt x="4917300" y="623354"/>
                  </a:lnTo>
                  <a:lnTo>
                    <a:pt x="4926825" y="623354"/>
                  </a:lnTo>
                  <a:lnTo>
                    <a:pt x="4926825" y="613829"/>
                  </a:lnTo>
                  <a:close/>
                </a:path>
                <a:path w="8353425" h="623569">
                  <a:moveTo>
                    <a:pt x="4984013" y="613829"/>
                  </a:moveTo>
                  <a:lnTo>
                    <a:pt x="4974475" y="613829"/>
                  </a:lnTo>
                  <a:lnTo>
                    <a:pt x="4974475" y="623354"/>
                  </a:lnTo>
                  <a:lnTo>
                    <a:pt x="4984013" y="623354"/>
                  </a:lnTo>
                  <a:lnTo>
                    <a:pt x="4984013" y="613829"/>
                  </a:lnTo>
                  <a:close/>
                </a:path>
                <a:path w="8353425" h="623569">
                  <a:moveTo>
                    <a:pt x="5041189" y="613829"/>
                  </a:moveTo>
                  <a:lnTo>
                    <a:pt x="5031651" y="613829"/>
                  </a:lnTo>
                  <a:lnTo>
                    <a:pt x="5031651" y="623354"/>
                  </a:lnTo>
                  <a:lnTo>
                    <a:pt x="5041189" y="623354"/>
                  </a:lnTo>
                  <a:lnTo>
                    <a:pt x="5041189" y="613829"/>
                  </a:lnTo>
                  <a:close/>
                </a:path>
                <a:path w="8353425" h="623569">
                  <a:moveTo>
                    <a:pt x="5098364" y="613829"/>
                  </a:moveTo>
                  <a:lnTo>
                    <a:pt x="5088839" y="613829"/>
                  </a:lnTo>
                  <a:lnTo>
                    <a:pt x="5088839" y="623354"/>
                  </a:lnTo>
                  <a:lnTo>
                    <a:pt x="5098364" y="623354"/>
                  </a:lnTo>
                  <a:lnTo>
                    <a:pt x="5098364" y="613829"/>
                  </a:lnTo>
                  <a:close/>
                </a:path>
                <a:path w="8353425" h="623569">
                  <a:moveTo>
                    <a:pt x="5155539" y="613829"/>
                  </a:moveTo>
                  <a:lnTo>
                    <a:pt x="5146014" y="613829"/>
                  </a:lnTo>
                  <a:lnTo>
                    <a:pt x="5146014" y="623354"/>
                  </a:lnTo>
                  <a:lnTo>
                    <a:pt x="5155539" y="623354"/>
                  </a:lnTo>
                  <a:lnTo>
                    <a:pt x="5155539" y="613829"/>
                  </a:lnTo>
                  <a:close/>
                </a:path>
                <a:path w="8353425" h="623569">
                  <a:moveTo>
                    <a:pt x="5212715" y="613829"/>
                  </a:moveTo>
                  <a:lnTo>
                    <a:pt x="5203190" y="613829"/>
                  </a:lnTo>
                  <a:lnTo>
                    <a:pt x="5203190" y="623354"/>
                  </a:lnTo>
                  <a:lnTo>
                    <a:pt x="5212715" y="623354"/>
                  </a:lnTo>
                  <a:lnTo>
                    <a:pt x="5212715" y="613829"/>
                  </a:lnTo>
                  <a:close/>
                </a:path>
                <a:path w="8353425" h="623569">
                  <a:moveTo>
                    <a:pt x="5269903" y="613829"/>
                  </a:moveTo>
                  <a:lnTo>
                    <a:pt x="5260365" y="613829"/>
                  </a:lnTo>
                  <a:lnTo>
                    <a:pt x="5260365" y="623354"/>
                  </a:lnTo>
                  <a:lnTo>
                    <a:pt x="5269903" y="623354"/>
                  </a:lnTo>
                  <a:lnTo>
                    <a:pt x="5269903" y="613829"/>
                  </a:lnTo>
                  <a:close/>
                </a:path>
                <a:path w="8353425" h="623569">
                  <a:moveTo>
                    <a:pt x="5327078" y="613829"/>
                  </a:moveTo>
                  <a:lnTo>
                    <a:pt x="5317541" y="613829"/>
                  </a:lnTo>
                  <a:lnTo>
                    <a:pt x="5317541" y="623354"/>
                  </a:lnTo>
                  <a:lnTo>
                    <a:pt x="5327078" y="623354"/>
                  </a:lnTo>
                  <a:lnTo>
                    <a:pt x="5327078" y="613829"/>
                  </a:lnTo>
                  <a:close/>
                </a:path>
                <a:path w="8353425" h="623569">
                  <a:moveTo>
                    <a:pt x="5384254" y="613829"/>
                  </a:moveTo>
                  <a:lnTo>
                    <a:pt x="5374729" y="613829"/>
                  </a:lnTo>
                  <a:lnTo>
                    <a:pt x="5374729" y="623354"/>
                  </a:lnTo>
                  <a:lnTo>
                    <a:pt x="5384254" y="623354"/>
                  </a:lnTo>
                  <a:lnTo>
                    <a:pt x="5384254" y="613829"/>
                  </a:lnTo>
                  <a:close/>
                </a:path>
                <a:path w="8353425" h="623569">
                  <a:moveTo>
                    <a:pt x="5441429" y="613829"/>
                  </a:moveTo>
                  <a:lnTo>
                    <a:pt x="5431904" y="613829"/>
                  </a:lnTo>
                  <a:lnTo>
                    <a:pt x="5431904" y="623354"/>
                  </a:lnTo>
                  <a:lnTo>
                    <a:pt x="5441429" y="623354"/>
                  </a:lnTo>
                  <a:lnTo>
                    <a:pt x="5441429" y="613829"/>
                  </a:lnTo>
                  <a:close/>
                </a:path>
                <a:path w="8353425" h="623569">
                  <a:moveTo>
                    <a:pt x="5498604" y="613829"/>
                  </a:moveTo>
                  <a:lnTo>
                    <a:pt x="5489079" y="613829"/>
                  </a:lnTo>
                  <a:lnTo>
                    <a:pt x="5489079" y="623354"/>
                  </a:lnTo>
                  <a:lnTo>
                    <a:pt x="5498604" y="623354"/>
                  </a:lnTo>
                  <a:lnTo>
                    <a:pt x="5498604" y="613829"/>
                  </a:lnTo>
                  <a:close/>
                </a:path>
                <a:path w="8353425" h="623569">
                  <a:moveTo>
                    <a:pt x="5555793" y="613829"/>
                  </a:moveTo>
                  <a:lnTo>
                    <a:pt x="5546255" y="613829"/>
                  </a:lnTo>
                  <a:lnTo>
                    <a:pt x="5546255" y="623354"/>
                  </a:lnTo>
                  <a:lnTo>
                    <a:pt x="5555793" y="623354"/>
                  </a:lnTo>
                  <a:lnTo>
                    <a:pt x="5555793" y="613829"/>
                  </a:lnTo>
                  <a:close/>
                </a:path>
                <a:path w="8353425" h="623569">
                  <a:moveTo>
                    <a:pt x="5612968" y="613829"/>
                  </a:moveTo>
                  <a:lnTo>
                    <a:pt x="5603430" y="613829"/>
                  </a:lnTo>
                  <a:lnTo>
                    <a:pt x="5603430" y="623354"/>
                  </a:lnTo>
                  <a:lnTo>
                    <a:pt x="5612968" y="623354"/>
                  </a:lnTo>
                  <a:lnTo>
                    <a:pt x="5612968" y="613829"/>
                  </a:lnTo>
                  <a:close/>
                </a:path>
                <a:path w="8353425" h="623569">
                  <a:moveTo>
                    <a:pt x="5670143" y="613829"/>
                  </a:moveTo>
                  <a:lnTo>
                    <a:pt x="5660618" y="613829"/>
                  </a:lnTo>
                  <a:lnTo>
                    <a:pt x="5660618" y="623354"/>
                  </a:lnTo>
                  <a:lnTo>
                    <a:pt x="5670143" y="623354"/>
                  </a:lnTo>
                  <a:lnTo>
                    <a:pt x="5670143" y="613829"/>
                  </a:lnTo>
                  <a:close/>
                </a:path>
                <a:path w="8353425" h="623569">
                  <a:moveTo>
                    <a:pt x="5727319" y="613829"/>
                  </a:moveTo>
                  <a:lnTo>
                    <a:pt x="5717794" y="613829"/>
                  </a:lnTo>
                  <a:lnTo>
                    <a:pt x="5717794" y="623354"/>
                  </a:lnTo>
                  <a:lnTo>
                    <a:pt x="5727319" y="623354"/>
                  </a:lnTo>
                  <a:lnTo>
                    <a:pt x="5727319" y="613829"/>
                  </a:lnTo>
                  <a:close/>
                </a:path>
                <a:path w="8353425" h="623569">
                  <a:moveTo>
                    <a:pt x="5784494" y="613829"/>
                  </a:moveTo>
                  <a:lnTo>
                    <a:pt x="5774969" y="613829"/>
                  </a:lnTo>
                  <a:lnTo>
                    <a:pt x="5774969" y="623354"/>
                  </a:lnTo>
                  <a:lnTo>
                    <a:pt x="5784494" y="623354"/>
                  </a:lnTo>
                  <a:lnTo>
                    <a:pt x="5784494" y="613829"/>
                  </a:lnTo>
                  <a:close/>
                </a:path>
                <a:path w="8353425" h="623569">
                  <a:moveTo>
                    <a:pt x="5841682" y="613829"/>
                  </a:moveTo>
                  <a:lnTo>
                    <a:pt x="5832145" y="613829"/>
                  </a:lnTo>
                  <a:lnTo>
                    <a:pt x="5832145" y="623354"/>
                  </a:lnTo>
                  <a:lnTo>
                    <a:pt x="5841682" y="623354"/>
                  </a:lnTo>
                  <a:lnTo>
                    <a:pt x="5841682" y="613829"/>
                  </a:lnTo>
                  <a:close/>
                </a:path>
                <a:path w="8353425" h="623569">
                  <a:moveTo>
                    <a:pt x="5898858" y="613829"/>
                  </a:moveTo>
                  <a:lnTo>
                    <a:pt x="5889320" y="613829"/>
                  </a:lnTo>
                  <a:lnTo>
                    <a:pt x="5889320" y="623354"/>
                  </a:lnTo>
                  <a:lnTo>
                    <a:pt x="5898858" y="623354"/>
                  </a:lnTo>
                  <a:lnTo>
                    <a:pt x="5898858" y="613829"/>
                  </a:lnTo>
                  <a:close/>
                </a:path>
                <a:path w="8353425" h="623569">
                  <a:moveTo>
                    <a:pt x="5956033" y="613829"/>
                  </a:moveTo>
                  <a:lnTo>
                    <a:pt x="5946508" y="613829"/>
                  </a:lnTo>
                  <a:lnTo>
                    <a:pt x="5946508" y="623354"/>
                  </a:lnTo>
                  <a:lnTo>
                    <a:pt x="5956033" y="623354"/>
                  </a:lnTo>
                  <a:lnTo>
                    <a:pt x="5956033" y="613829"/>
                  </a:lnTo>
                  <a:close/>
                </a:path>
                <a:path w="8353425" h="623569">
                  <a:moveTo>
                    <a:pt x="6013208" y="613829"/>
                  </a:moveTo>
                  <a:lnTo>
                    <a:pt x="6003683" y="613829"/>
                  </a:lnTo>
                  <a:lnTo>
                    <a:pt x="6003683" y="623354"/>
                  </a:lnTo>
                  <a:lnTo>
                    <a:pt x="6013208" y="623354"/>
                  </a:lnTo>
                  <a:lnTo>
                    <a:pt x="6013208" y="613829"/>
                  </a:lnTo>
                  <a:close/>
                </a:path>
                <a:path w="8353425" h="623569">
                  <a:moveTo>
                    <a:pt x="6070384" y="613829"/>
                  </a:moveTo>
                  <a:lnTo>
                    <a:pt x="6060859" y="613829"/>
                  </a:lnTo>
                  <a:lnTo>
                    <a:pt x="6060859" y="623354"/>
                  </a:lnTo>
                  <a:lnTo>
                    <a:pt x="6070384" y="623354"/>
                  </a:lnTo>
                  <a:lnTo>
                    <a:pt x="6070384" y="613829"/>
                  </a:lnTo>
                  <a:close/>
                </a:path>
                <a:path w="8353425" h="623569">
                  <a:moveTo>
                    <a:pt x="6127572" y="613829"/>
                  </a:moveTo>
                  <a:lnTo>
                    <a:pt x="6118034" y="613829"/>
                  </a:lnTo>
                  <a:lnTo>
                    <a:pt x="6118034" y="623354"/>
                  </a:lnTo>
                  <a:lnTo>
                    <a:pt x="6127572" y="623354"/>
                  </a:lnTo>
                  <a:lnTo>
                    <a:pt x="6127572" y="613829"/>
                  </a:lnTo>
                  <a:close/>
                </a:path>
                <a:path w="8353425" h="623569">
                  <a:moveTo>
                    <a:pt x="6184747" y="613829"/>
                  </a:moveTo>
                  <a:lnTo>
                    <a:pt x="6175210" y="613829"/>
                  </a:lnTo>
                  <a:lnTo>
                    <a:pt x="6175210" y="623354"/>
                  </a:lnTo>
                  <a:lnTo>
                    <a:pt x="6184747" y="623354"/>
                  </a:lnTo>
                  <a:lnTo>
                    <a:pt x="6184747" y="613829"/>
                  </a:lnTo>
                  <a:close/>
                </a:path>
                <a:path w="8353425" h="623569">
                  <a:moveTo>
                    <a:pt x="6241923" y="613829"/>
                  </a:moveTo>
                  <a:lnTo>
                    <a:pt x="6232398" y="613829"/>
                  </a:lnTo>
                  <a:lnTo>
                    <a:pt x="6232398" y="623354"/>
                  </a:lnTo>
                  <a:lnTo>
                    <a:pt x="6241923" y="623354"/>
                  </a:lnTo>
                  <a:lnTo>
                    <a:pt x="6241923" y="613829"/>
                  </a:lnTo>
                  <a:close/>
                </a:path>
                <a:path w="8353425" h="623569">
                  <a:moveTo>
                    <a:pt x="6299098" y="613829"/>
                  </a:moveTo>
                  <a:lnTo>
                    <a:pt x="6289573" y="613829"/>
                  </a:lnTo>
                  <a:lnTo>
                    <a:pt x="6289573" y="623354"/>
                  </a:lnTo>
                  <a:lnTo>
                    <a:pt x="6299098" y="623354"/>
                  </a:lnTo>
                  <a:lnTo>
                    <a:pt x="6299098" y="613829"/>
                  </a:lnTo>
                  <a:close/>
                </a:path>
                <a:path w="8353425" h="623569">
                  <a:moveTo>
                    <a:pt x="6356274" y="613829"/>
                  </a:moveTo>
                  <a:lnTo>
                    <a:pt x="6346749" y="613829"/>
                  </a:lnTo>
                  <a:lnTo>
                    <a:pt x="6346749" y="623354"/>
                  </a:lnTo>
                  <a:lnTo>
                    <a:pt x="6356274" y="623354"/>
                  </a:lnTo>
                  <a:lnTo>
                    <a:pt x="6356274" y="613829"/>
                  </a:lnTo>
                  <a:close/>
                </a:path>
                <a:path w="8353425" h="623569">
                  <a:moveTo>
                    <a:pt x="6413462" y="613829"/>
                  </a:moveTo>
                  <a:lnTo>
                    <a:pt x="6403924" y="613829"/>
                  </a:lnTo>
                  <a:lnTo>
                    <a:pt x="6403924" y="623354"/>
                  </a:lnTo>
                  <a:lnTo>
                    <a:pt x="6413462" y="623354"/>
                  </a:lnTo>
                  <a:lnTo>
                    <a:pt x="6413462" y="613829"/>
                  </a:lnTo>
                  <a:close/>
                </a:path>
                <a:path w="8353425" h="623569">
                  <a:moveTo>
                    <a:pt x="6470637" y="613829"/>
                  </a:moveTo>
                  <a:lnTo>
                    <a:pt x="6461099" y="613829"/>
                  </a:lnTo>
                  <a:lnTo>
                    <a:pt x="6461099" y="623354"/>
                  </a:lnTo>
                  <a:lnTo>
                    <a:pt x="6470637" y="623354"/>
                  </a:lnTo>
                  <a:lnTo>
                    <a:pt x="6470637" y="613829"/>
                  </a:lnTo>
                  <a:close/>
                </a:path>
                <a:path w="8353425" h="623569">
                  <a:moveTo>
                    <a:pt x="6527813" y="613829"/>
                  </a:moveTo>
                  <a:lnTo>
                    <a:pt x="6518288" y="613829"/>
                  </a:lnTo>
                  <a:lnTo>
                    <a:pt x="6518288" y="623354"/>
                  </a:lnTo>
                  <a:lnTo>
                    <a:pt x="6527813" y="623354"/>
                  </a:lnTo>
                  <a:lnTo>
                    <a:pt x="6527813" y="613829"/>
                  </a:lnTo>
                  <a:close/>
                </a:path>
                <a:path w="8353425" h="623569">
                  <a:moveTo>
                    <a:pt x="6584988" y="613829"/>
                  </a:moveTo>
                  <a:lnTo>
                    <a:pt x="6575463" y="613829"/>
                  </a:lnTo>
                  <a:lnTo>
                    <a:pt x="6575463" y="623354"/>
                  </a:lnTo>
                  <a:lnTo>
                    <a:pt x="6584988" y="623354"/>
                  </a:lnTo>
                  <a:lnTo>
                    <a:pt x="6584988" y="613829"/>
                  </a:lnTo>
                  <a:close/>
                </a:path>
                <a:path w="8353425" h="623569">
                  <a:moveTo>
                    <a:pt x="6642163" y="613829"/>
                  </a:moveTo>
                  <a:lnTo>
                    <a:pt x="6632638" y="613829"/>
                  </a:lnTo>
                  <a:lnTo>
                    <a:pt x="6632638" y="623354"/>
                  </a:lnTo>
                  <a:lnTo>
                    <a:pt x="6642163" y="623354"/>
                  </a:lnTo>
                  <a:lnTo>
                    <a:pt x="6642163" y="613829"/>
                  </a:lnTo>
                  <a:close/>
                </a:path>
                <a:path w="8353425" h="623569">
                  <a:moveTo>
                    <a:pt x="6699351" y="613829"/>
                  </a:moveTo>
                  <a:lnTo>
                    <a:pt x="6689814" y="613829"/>
                  </a:lnTo>
                  <a:lnTo>
                    <a:pt x="6689814" y="623354"/>
                  </a:lnTo>
                  <a:lnTo>
                    <a:pt x="6699351" y="623354"/>
                  </a:lnTo>
                  <a:lnTo>
                    <a:pt x="6699351" y="613829"/>
                  </a:lnTo>
                  <a:close/>
                </a:path>
                <a:path w="8353425" h="623569">
                  <a:moveTo>
                    <a:pt x="6756527" y="613829"/>
                  </a:moveTo>
                  <a:lnTo>
                    <a:pt x="6746989" y="613829"/>
                  </a:lnTo>
                  <a:lnTo>
                    <a:pt x="6746989" y="623354"/>
                  </a:lnTo>
                  <a:lnTo>
                    <a:pt x="6756527" y="623354"/>
                  </a:lnTo>
                  <a:lnTo>
                    <a:pt x="6756527" y="613829"/>
                  </a:lnTo>
                  <a:close/>
                </a:path>
                <a:path w="8353425" h="623569">
                  <a:moveTo>
                    <a:pt x="6813702" y="613829"/>
                  </a:moveTo>
                  <a:lnTo>
                    <a:pt x="6804177" y="613829"/>
                  </a:lnTo>
                  <a:lnTo>
                    <a:pt x="6804177" y="623354"/>
                  </a:lnTo>
                  <a:lnTo>
                    <a:pt x="6813702" y="623354"/>
                  </a:lnTo>
                  <a:lnTo>
                    <a:pt x="6813702" y="613829"/>
                  </a:lnTo>
                  <a:close/>
                </a:path>
                <a:path w="8353425" h="623569">
                  <a:moveTo>
                    <a:pt x="6870878" y="613829"/>
                  </a:moveTo>
                  <a:lnTo>
                    <a:pt x="6861353" y="613829"/>
                  </a:lnTo>
                  <a:lnTo>
                    <a:pt x="6861353" y="623354"/>
                  </a:lnTo>
                  <a:lnTo>
                    <a:pt x="6870878" y="623354"/>
                  </a:lnTo>
                  <a:lnTo>
                    <a:pt x="6870878" y="613829"/>
                  </a:lnTo>
                  <a:close/>
                </a:path>
                <a:path w="8353425" h="623569">
                  <a:moveTo>
                    <a:pt x="6928053" y="613829"/>
                  </a:moveTo>
                  <a:lnTo>
                    <a:pt x="6918528" y="613829"/>
                  </a:lnTo>
                  <a:lnTo>
                    <a:pt x="6918528" y="623354"/>
                  </a:lnTo>
                  <a:lnTo>
                    <a:pt x="6928053" y="623354"/>
                  </a:lnTo>
                  <a:lnTo>
                    <a:pt x="6928053" y="613829"/>
                  </a:lnTo>
                  <a:close/>
                </a:path>
                <a:path w="8353425" h="623569">
                  <a:moveTo>
                    <a:pt x="6985241" y="613829"/>
                  </a:moveTo>
                  <a:lnTo>
                    <a:pt x="6975703" y="613829"/>
                  </a:lnTo>
                  <a:lnTo>
                    <a:pt x="6975703" y="623354"/>
                  </a:lnTo>
                  <a:lnTo>
                    <a:pt x="6985241" y="623354"/>
                  </a:lnTo>
                  <a:lnTo>
                    <a:pt x="6985241" y="613829"/>
                  </a:lnTo>
                  <a:close/>
                </a:path>
                <a:path w="8353425" h="623569">
                  <a:moveTo>
                    <a:pt x="7042417" y="613829"/>
                  </a:moveTo>
                  <a:lnTo>
                    <a:pt x="7032879" y="613829"/>
                  </a:lnTo>
                  <a:lnTo>
                    <a:pt x="7032879" y="623354"/>
                  </a:lnTo>
                  <a:lnTo>
                    <a:pt x="7042417" y="623354"/>
                  </a:lnTo>
                  <a:lnTo>
                    <a:pt x="7042417" y="613829"/>
                  </a:lnTo>
                  <a:close/>
                </a:path>
                <a:path w="8353425" h="623569">
                  <a:moveTo>
                    <a:pt x="7099592" y="613829"/>
                  </a:moveTo>
                  <a:lnTo>
                    <a:pt x="7090067" y="613829"/>
                  </a:lnTo>
                  <a:lnTo>
                    <a:pt x="7090067" y="623354"/>
                  </a:lnTo>
                  <a:lnTo>
                    <a:pt x="7099592" y="623354"/>
                  </a:lnTo>
                  <a:lnTo>
                    <a:pt x="7099592" y="613829"/>
                  </a:lnTo>
                  <a:close/>
                </a:path>
                <a:path w="8353425" h="623569">
                  <a:moveTo>
                    <a:pt x="7156767" y="613829"/>
                  </a:moveTo>
                  <a:lnTo>
                    <a:pt x="7147242" y="613829"/>
                  </a:lnTo>
                  <a:lnTo>
                    <a:pt x="7147242" y="623354"/>
                  </a:lnTo>
                  <a:lnTo>
                    <a:pt x="7156767" y="623354"/>
                  </a:lnTo>
                  <a:lnTo>
                    <a:pt x="7156767" y="613829"/>
                  </a:lnTo>
                  <a:close/>
                </a:path>
                <a:path w="8353425" h="623569">
                  <a:moveTo>
                    <a:pt x="7213943" y="613829"/>
                  </a:moveTo>
                  <a:lnTo>
                    <a:pt x="7204418" y="613829"/>
                  </a:lnTo>
                  <a:lnTo>
                    <a:pt x="7204418" y="623354"/>
                  </a:lnTo>
                  <a:lnTo>
                    <a:pt x="7213943" y="623354"/>
                  </a:lnTo>
                  <a:lnTo>
                    <a:pt x="7213943" y="613829"/>
                  </a:lnTo>
                  <a:close/>
                </a:path>
                <a:path w="8353425" h="623569">
                  <a:moveTo>
                    <a:pt x="7271118" y="613829"/>
                  </a:moveTo>
                  <a:lnTo>
                    <a:pt x="7261593" y="613829"/>
                  </a:lnTo>
                  <a:lnTo>
                    <a:pt x="7261593" y="623354"/>
                  </a:lnTo>
                  <a:lnTo>
                    <a:pt x="7271118" y="623354"/>
                  </a:lnTo>
                  <a:lnTo>
                    <a:pt x="7271118" y="613829"/>
                  </a:lnTo>
                  <a:close/>
                </a:path>
                <a:path w="8353425" h="623569">
                  <a:moveTo>
                    <a:pt x="7328306" y="613829"/>
                  </a:moveTo>
                  <a:lnTo>
                    <a:pt x="7318769" y="613829"/>
                  </a:lnTo>
                  <a:lnTo>
                    <a:pt x="7318769" y="623354"/>
                  </a:lnTo>
                  <a:lnTo>
                    <a:pt x="7328306" y="623354"/>
                  </a:lnTo>
                  <a:lnTo>
                    <a:pt x="7328306" y="613829"/>
                  </a:lnTo>
                  <a:close/>
                </a:path>
                <a:path w="8353425" h="623569">
                  <a:moveTo>
                    <a:pt x="7385482" y="613829"/>
                  </a:moveTo>
                  <a:lnTo>
                    <a:pt x="7375957" y="613829"/>
                  </a:lnTo>
                  <a:lnTo>
                    <a:pt x="7375957" y="623354"/>
                  </a:lnTo>
                  <a:lnTo>
                    <a:pt x="7385482" y="623354"/>
                  </a:lnTo>
                  <a:lnTo>
                    <a:pt x="7385482" y="613829"/>
                  </a:lnTo>
                  <a:close/>
                </a:path>
                <a:path w="8353425" h="623569">
                  <a:moveTo>
                    <a:pt x="7442657" y="613829"/>
                  </a:moveTo>
                  <a:lnTo>
                    <a:pt x="7433132" y="613829"/>
                  </a:lnTo>
                  <a:lnTo>
                    <a:pt x="7433132" y="623354"/>
                  </a:lnTo>
                  <a:lnTo>
                    <a:pt x="7442657" y="623354"/>
                  </a:lnTo>
                  <a:lnTo>
                    <a:pt x="7442657" y="613829"/>
                  </a:lnTo>
                  <a:close/>
                </a:path>
                <a:path w="8353425" h="623569">
                  <a:moveTo>
                    <a:pt x="7499832" y="613829"/>
                  </a:moveTo>
                  <a:lnTo>
                    <a:pt x="7490307" y="613829"/>
                  </a:lnTo>
                  <a:lnTo>
                    <a:pt x="7490307" y="623354"/>
                  </a:lnTo>
                  <a:lnTo>
                    <a:pt x="7499832" y="623354"/>
                  </a:lnTo>
                  <a:lnTo>
                    <a:pt x="7499832" y="613829"/>
                  </a:lnTo>
                  <a:close/>
                </a:path>
                <a:path w="8353425" h="623569">
                  <a:moveTo>
                    <a:pt x="7557008" y="613829"/>
                  </a:moveTo>
                  <a:lnTo>
                    <a:pt x="7547483" y="613829"/>
                  </a:lnTo>
                  <a:lnTo>
                    <a:pt x="7547483" y="623354"/>
                  </a:lnTo>
                  <a:lnTo>
                    <a:pt x="7557008" y="623354"/>
                  </a:lnTo>
                  <a:lnTo>
                    <a:pt x="7557008" y="613829"/>
                  </a:lnTo>
                  <a:close/>
                </a:path>
                <a:path w="8353425" h="623569">
                  <a:moveTo>
                    <a:pt x="7614196" y="613829"/>
                  </a:moveTo>
                  <a:lnTo>
                    <a:pt x="7604658" y="613829"/>
                  </a:lnTo>
                  <a:lnTo>
                    <a:pt x="7604658" y="623354"/>
                  </a:lnTo>
                  <a:lnTo>
                    <a:pt x="7614196" y="623354"/>
                  </a:lnTo>
                  <a:lnTo>
                    <a:pt x="7614196" y="613829"/>
                  </a:lnTo>
                  <a:close/>
                </a:path>
                <a:path w="8353425" h="623569">
                  <a:moveTo>
                    <a:pt x="7671371" y="613829"/>
                  </a:moveTo>
                  <a:lnTo>
                    <a:pt x="7661834" y="613829"/>
                  </a:lnTo>
                  <a:lnTo>
                    <a:pt x="7661834" y="623354"/>
                  </a:lnTo>
                  <a:lnTo>
                    <a:pt x="7671371" y="623354"/>
                  </a:lnTo>
                  <a:lnTo>
                    <a:pt x="7671371" y="613829"/>
                  </a:lnTo>
                  <a:close/>
                </a:path>
                <a:path w="8353425" h="623569">
                  <a:moveTo>
                    <a:pt x="7728547" y="613829"/>
                  </a:moveTo>
                  <a:lnTo>
                    <a:pt x="7719022" y="613829"/>
                  </a:lnTo>
                  <a:lnTo>
                    <a:pt x="7719022" y="623354"/>
                  </a:lnTo>
                  <a:lnTo>
                    <a:pt x="7728547" y="623354"/>
                  </a:lnTo>
                  <a:lnTo>
                    <a:pt x="7728547" y="613829"/>
                  </a:lnTo>
                  <a:close/>
                </a:path>
                <a:path w="8353425" h="623569">
                  <a:moveTo>
                    <a:pt x="7785722" y="613829"/>
                  </a:moveTo>
                  <a:lnTo>
                    <a:pt x="7776197" y="613829"/>
                  </a:lnTo>
                  <a:lnTo>
                    <a:pt x="7776197" y="623354"/>
                  </a:lnTo>
                  <a:lnTo>
                    <a:pt x="7785722" y="623354"/>
                  </a:lnTo>
                  <a:lnTo>
                    <a:pt x="7785722" y="613829"/>
                  </a:lnTo>
                  <a:close/>
                </a:path>
                <a:path w="8353425" h="623569">
                  <a:moveTo>
                    <a:pt x="7842898" y="613829"/>
                  </a:moveTo>
                  <a:lnTo>
                    <a:pt x="7833373" y="613829"/>
                  </a:lnTo>
                  <a:lnTo>
                    <a:pt x="7833373" y="623354"/>
                  </a:lnTo>
                  <a:lnTo>
                    <a:pt x="7842898" y="623354"/>
                  </a:lnTo>
                  <a:lnTo>
                    <a:pt x="7842898" y="613829"/>
                  </a:lnTo>
                  <a:close/>
                </a:path>
                <a:path w="8353425" h="623569">
                  <a:moveTo>
                    <a:pt x="7900086" y="613829"/>
                  </a:moveTo>
                  <a:lnTo>
                    <a:pt x="7890548" y="613829"/>
                  </a:lnTo>
                  <a:lnTo>
                    <a:pt x="7890548" y="623354"/>
                  </a:lnTo>
                  <a:lnTo>
                    <a:pt x="7900086" y="623354"/>
                  </a:lnTo>
                  <a:lnTo>
                    <a:pt x="7900086" y="613829"/>
                  </a:lnTo>
                  <a:close/>
                </a:path>
                <a:path w="8353425" h="623569">
                  <a:moveTo>
                    <a:pt x="7957261" y="613829"/>
                  </a:moveTo>
                  <a:lnTo>
                    <a:pt x="7947723" y="613829"/>
                  </a:lnTo>
                  <a:lnTo>
                    <a:pt x="7947723" y="623354"/>
                  </a:lnTo>
                  <a:lnTo>
                    <a:pt x="7957261" y="623354"/>
                  </a:lnTo>
                  <a:lnTo>
                    <a:pt x="7957261" y="613829"/>
                  </a:lnTo>
                  <a:close/>
                </a:path>
                <a:path w="8353425" h="623569">
                  <a:moveTo>
                    <a:pt x="8014436" y="613829"/>
                  </a:moveTo>
                  <a:lnTo>
                    <a:pt x="8004911" y="613829"/>
                  </a:lnTo>
                  <a:lnTo>
                    <a:pt x="8004911" y="623354"/>
                  </a:lnTo>
                  <a:lnTo>
                    <a:pt x="8014436" y="623354"/>
                  </a:lnTo>
                  <a:lnTo>
                    <a:pt x="8014436" y="613829"/>
                  </a:lnTo>
                  <a:close/>
                </a:path>
                <a:path w="8353425" h="623569">
                  <a:moveTo>
                    <a:pt x="8071612" y="613829"/>
                  </a:moveTo>
                  <a:lnTo>
                    <a:pt x="8062087" y="613829"/>
                  </a:lnTo>
                  <a:lnTo>
                    <a:pt x="8062087" y="623354"/>
                  </a:lnTo>
                  <a:lnTo>
                    <a:pt x="8071612" y="623354"/>
                  </a:lnTo>
                  <a:lnTo>
                    <a:pt x="8071612" y="613829"/>
                  </a:lnTo>
                  <a:close/>
                </a:path>
                <a:path w="8353425" h="623569">
                  <a:moveTo>
                    <a:pt x="8128787" y="613829"/>
                  </a:moveTo>
                  <a:lnTo>
                    <a:pt x="8119262" y="613829"/>
                  </a:lnTo>
                  <a:lnTo>
                    <a:pt x="8119262" y="623354"/>
                  </a:lnTo>
                  <a:lnTo>
                    <a:pt x="8128787" y="623354"/>
                  </a:lnTo>
                  <a:lnTo>
                    <a:pt x="8128787" y="613829"/>
                  </a:lnTo>
                  <a:close/>
                </a:path>
                <a:path w="8353425" h="623569">
                  <a:moveTo>
                    <a:pt x="8185975" y="613829"/>
                  </a:moveTo>
                  <a:lnTo>
                    <a:pt x="8176438" y="613829"/>
                  </a:lnTo>
                  <a:lnTo>
                    <a:pt x="8176438" y="623354"/>
                  </a:lnTo>
                  <a:lnTo>
                    <a:pt x="8185975" y="623354"/>
                  </a:lnTo>
                  <a:lnTo>
                    <a:pt x="8185975" y="613829"/>
                  </a:lnTo>
                  <a:close/>
                </a:path>
                <a:path w="8353425" h="623569">
                  <a:moveTo>
                    <a:pt x="8243151" y="613829"/>
                  </a:moveTo>
                  <a:lnTo>
                    <a:pt x="8233613" y="613829"/>
                  </a:lnTo>
                  <a:lnTo>
                    <a:pt x="8233613" y="623354"/>
                  </a:lnTo>
                  <a:lnTo>
                    <a:pt x="8243151" y="623354"/>
                  </a:lnTo>
                  <a:lnTo>
                    <a:pt x="8243151" y="613829"/>
                  </a:lnTo>
                  <a:close/>
                </a:path>
                <a:path w="8353425" h="623569">
                  <a:moveTo>
                    <a:pt x="8300326" y="613829"/>
                  </a:moveTo>
                  <a:lnTo>
                    <a:pt x="8290801" y="613829"/>
                  </a:lnTo>
                  <a:lnTo>
                    <a:pt x="8290801" y="623354"/>
                  </a:lnTo>
                  <a:lnTo>
                    <a:pt x="8300326" y="623354"/>
                  </a:lnTo>
                  <a:lnTo>
                    <a:pt x="8300326" y="613829"/>
                  </a:lnTo>
                  <a:close/>
                </a:path>
                <a:path w="8353425" h="623569">
                  <a:moveTo>
                    <a:pt x="8353107" y="613829"/>
                  </a:moveTo>
                  <a:lnTo>
                    <a:pt x="8347977" y="613829"/>
                  </a:lnTo>
                  <a:lnTo>
                    <a:pt x="8347977" y="623354"/>
                  </a:lnTo>
                  <a:lnTo>
                    <a:pt x="8353107" y="623354"/>
                  </a:lnTo>
                  <a:lnTo>
                    <a:pt x="8353107" y="61382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232814" y="2489110"/>
              <a:ext cx="6070600" cy="9525"/>
            </a:xfrm>
            <a:custGeom>
              <a:avLst/>
              <a:gdLst/>
              <a:ahLst/>
              <a:cxnLst/>
              <a:rect l="l" t="t" r="r" b="b"/>
              <a:pathLst>
                <a:path w="6070600" h="9525">
                  <a:moveTo>
                    <a:pt x="9537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37" y="9512"/>
                  </a:lnTo>
                  <a:lnTo>
                    <a:pt x="9537" y="0"/>
                  </a:lnTo>
                  <a:close/>
                </a:path>
                <a:path w="6070600" h="9525">
                  <a:moveTo>
                    <a:pt x="66713" y="0"/>
                  </a:moveTo>
                  <a:lnTo>
                    <a:pt x="57188" y="0"/>
                  </a:lnTo>
                  <a:lnTo>
                    <a:pt x="57188" y="9512"/>
                  </a:lnTo>
                  <a:lnTo>
                    <a:pt x="66713" y="9512"/>
                  </a:lnTo>
                  <a:lnTo>
                    <a:pt x="66713" y="0"/>
                  </a:lnTo>
                  <a:close/>
                </a:path>
                <a:path w="6070600" h="9525">
                  <a:moveTo>
                    <a:pt x="123888" y="0"/>
                  </a:moveTo>
                  <a:lnTo>
                    <a:pt x="114363" y="0"/>
                  </a:lnTo>
                  <a:lnTo>
                    <a:pt x="114363" y="9512"/>
                  </a:lnTo>
                  <a:lnTo>
                    <a:pt x="123888" y="9512"/>
                  </a:lnTo>
                  <a:lnTo>
                    <a:pt x="123888" y="0"/>
                  </a:lnTo>
                  <a:close/>
                </a:path>
                <a:path w="6070600" h="9525">
                  <a:moveTo>
                    <a:pt x="181063" y="0"/>
                  </a:moveTo>
                  <a:lnTo>
                    <a:pt x="171538" y="0"/>
                  </a:lnTo>
                  <a:lnTo>
                    <a:pt x="171538" y="9512"/>
                  </a:lnTo>
                  <a:lnTo>
                    <a:pt x="181063" y="9512"/>
                  </a:lnTo>
                  <a:lnTo>
                    <a:pt x="181063" y="0"/>
                  </a:lnTo>
                  <a:close/>
                </a:path>
                <a:path w="6070600" h="9525">
                  <a:moveTo>
                    <a:pt x="752843" y="0"/>
                  </a:moveTo>
                  <a:lnTo>
                    <a:pt x="743318" y="0"/>
                  </a:lnTo>
                  <a:lnTo>
                    <a:pt x="743318" y="9512"/>
                  </a:lnTo>
                  <a:lnTo>
                    <a:pt x="752843" y="9512"/>
                  </a:lnTo>
                  <a:lnTo>
                    <a:pt x="752843" y="0"/>
                  </a:lnTo>
                  <a:close/>
                </a:path>
                <a:path w="6070600" h="9525">
                  <a:moveTo>
                    <a:pt x="810018" y="0"/>
                  </a:moveTo>
                  <a:lnTo>
                    <a:pt x="800493" y="0"/>
                  </a:lnTo>
                  <a:lnTo>
                    <a:pt x="800493" y="9512"/>
                  </a:lnTo>
                  <a:lnTo>
                    <a:pt x="810018" y="9512"/>
                  </a:lnTo>
                  <a:lnTo>
                    <a:pt x="810018" y="0"/>
                  </a:lnTo>
                  <a:close/>
                </a:path>
                <a:path w="6070600" h="9525">
                  <a:moveTo>
                    <a:pt x="867206" y="0"/>
                  </a:moveTo>
                  <a:lnTo>
                    <a:pt x="857669" y="0"/>
                  </a:lnTo>
                  <a:lnTo>
                    <a:pt x="857669" y="9512"/>
                  </a:lnTo>
                  <a:lnTo>
                    <a:pt x="867206" y="9512"/>
                  </a:lnTo>
                  <a:lnTo>
                    <a:pt x="867206" y="0"/>
                  </a:lnTo>
                  <a:close/>
                </a:path>
                <a:path w="6070600" h="9525">
                  <a:moveTo>
                    <a:pt x="1438986" y="0"/>
                  </a:moveTo>
                  <a:lnTo>
                    <a:pt x="1429448" y="0"/>
                  </a:lnTo>
                  <a:lnTo>
                    <a:pt x="1429448" y="9512"/>
                  </a:lnTo>
                  <a:lnTo>
                    <a:pt x="1438986" y="9512"/>
                  </a:lnTo>
                  <a:lnTo>
                    <a:pt x="1438986" y="0"/>
                  </a:lnTo>
                  <a:close/>
                </a:path>
                <a:path w="6070600" h="9525">
                  <a:moveTo>
                    <a:pt x="1496161" y="0"/>
                  </a:moveTo>
                  <a:lnTo>
                    <a:pt x="1486623" y="0"/>
                  </a:lnTo>
                  <a:lnTo>
                    <a:pt x="1486623" y="9512"/>
                  </a:lnTo>
                  <a:lnTo>
                    <a:pt x="1496161" y="9512"/>
                  </a:lnTo>
                  <a:lnTo>
                    <a:pt x="1496161" y="0"/>
                  </a:lnTo>
                  <a:close/>
                </a:path>
                <a:path w="6070600" h="9525">
                  <a:moveTo>
                    <a:pt x="2067941" y="0"/>
                  </a:moveTo>
                  <a:lnTo>
                    <a:pt x="2058403" y="0"/>
                  </a:lnTo>
                  <a:lnTo>
                    <a:pt x="2058403" y="9512"/>
                  </a:lnTo>
                  <a:lnTo>
                    <a:pt x="2067941" y="9512"/>
                  </a:lnTo>
                  <a:lnTo>
                    <a:pt x="2067941" y="0"/>
                  </a:lnTo>
                  <a:close/>
                </a:path>
                <a:path w="6070600" h="9525">
                  <a:moveTo>
                    <a:pt x="2125116" y="0"/>
                  </a:moveTo>
                  <a:lnTo>
                    <a:pt x="2115591" y="0"/>
                  </a:lnTo>
                  <a:lnTo>
                    <a:pt x="2115591" y="9512"/>
                  </a:lnTo>
                  <a:lnTo>
                    <a:pt x="2125116" y="9512"/>
                  </a:lnTo>
                  <a:lnTo>
                    <a:pt x="2125116" y="0"/>
                  </a:lnTo>
                  <a:close/>
                </a:path>
                <a:path w="6070600" h="9525">
                  <a:moveTo>
                    <a:pt x="2182291" y="0"/>
                  </a:moveTo>
                  <a:lnTo>
                    <a:pt x="2172766" y="0"/>
                  </a:lnTo>
                  <a:lnTo>
                    <a:pt x="2172766" y="9512"/>
                  </a:lnTo>
                  <a:lnTo>
                    <a:pt x="2182291" y="9512"/>
                  </a:lnTo>
                  <a:lnTo>
                    <a:pt x="2182291" y="0"/>
                  </a:lnTo>
                  <a:close/>
                </a:path>
                <a:path w="6070600" h="9525">
                  <a:moveTo>
                    <a:pt x="2754071" y="0"/>
                  </a:moveTo>
                  <a:lnTo>
                    <a:pt x="2744546" y="0"/>
                  </a:lnTo>
                  <a:lnTo>
                    <a:pt x="2744546" y="9512"/>
                  </a:lnTo>
                  <a:lnTo>
                    <a:pt x="2754071" y="9512"/>
                  </a:lnTo>
                  <a:lnTo>
                    <a:pt x="2754071" y="0"/>
                  </a:lnTo>
                  <a:close/>
                </a:path>
                <a:path w="6070600" h="9525">
                  <a:moveTo>
                    <a:pt x="2811246" y="0"/>
                  </a:moveTo>
                  <a:lnTo>
                    <a:pt x="2801721" y="0"/>
                  </a:lnTo>
                  <a:lnTo>
                    <a:pt x="2801721" y="9512"/>
                  </a:lnTo>
                  <a:lnTo>
                    <a:pt x="2811246" y="9512"/>
                  </a:lnTo>
                  <a:lnTo>
                    <a:pt x="2811246" y="0"/>
                  </a:lnTo>
                  <a:close/>
                </a:path>
                <a:path w="6070600" h="9525">
                  <a:moveTo>
                    <a:pt x="2868434" y="0"/>
                  </a:moveTo>
                  <a:lnTo>
                    <a:pt x="2858897" y="0"/>
                  </a:lnTo>
                  <a:lnTo>
                    <a:pt x="2858897" y="9512"/>
                  </a:lnTo>
                  <a:lnTo>
                    <a:pt x="2868434" y="9512"/>
                  </a:lnTo>
                  <a:lnTo>
                    <a:pt x="2868434" y="0"/>
                  </a:lnTo>
                  <a:close/>
                </a:path>
                <a:path w="6070600" h="9525">
                  <a:moveTo>
                    <a:pt x="2925610" y="0"/>
                  </a:moveTo>
                  <a:lnTo>
                    <a:pt x="2916072" y="0"/>
                  </a:lnTo>
                  <a:lnTo>
                    <a:pt x="2916072" y="9512"/>
                  </a:lnTo>
                  <a:lnTo>
                    <a:pt x="2925610" y="9512"/>
                  </a:lnTo>
                  <a:lnTo>
                    <a:pt x="2925610" y="0"/>
                  </a:lnTo>
                  <a:close/>
                </a:path>
                <a:path w="6070600" h="9525">
                  <a:moveTo>
                    <a:pt x="2982785" y="0"/>
                  </a:moveTo>
                  <a:lnTo>
                    <a:pt x="2973260" y="0"/>
                  </a:lnTo>
                  <a:lnTo>
                    <a:pt x="2973260" y="9512"/>
                  </a:lnTo>
                  <a:lnTo>
                    <a:pt x="2982785" y="9512"/>
                  </a:lnTo>
                  <a:lnTo>
                    <a:pt x="2982785" y="0"/>
                  </a:lnTo>
                  <a:close/>
                </a:path>
                <a:path w="6070600" h="9525">
                  <a:moveTo>
                    <a:pt x="3039961" y="0"/>
                  </a:moveTo>
                  <a:lnTo>
                    <a:pt x="3030436" y="0"/>
                  </a:lnTo>
                  <a:lnTo>
                    <a:pt x="3030436" y="9512"/>
                  </a:lnTo>
                  <a:lnTo>
                    <a:pt x="3039961" y="9512"/>
                  </a:lnTo>
                  <a:lnTo>
                    <a:pt x="3039961" y="0"/>
                  </a:lnTo>
                  <a:close/>
                </a:path>
                <a:path w="6070600" h="9525">
                  <a:moveTo>
                    <a:pt x="3097136" y="0"/>
                  </a:moveTo>
                  <a:lnTo>
                    <a:pt x="3087611" y="0"/>
                  </a:lnTo>
                  <a:lnTo>
                    <a:pt x="3087611" y="9512"/>
                  </a:lnTo>
                  <a:lnTo>
                    <a:pt x="3097136" y="9512"/>
                  </a:lnTo>
                  <a:lnTo>
                    <a:pt x="3097136" y="0"/>
                  </a:lnTo>
                  <a:close/>
                </a:path>
                <a:path w="6070600" h="9525">
                  <a:moveTo>
                    <a:pt x="3154324" y="0"/>
                  </a:moveTo>
                  <a:lnTo>
                    <a:pt x="3144786" y="0"/>
                  </a:lnTo>
                  <a:lnTo>
                    <a:pt x="3144786" y="9512"/>
                  </a:lnTo>
                  <a:lnTo>
                    <a:pt x="3154324" y="9512"/>
                  </a:lnTo>
                  <a:lnTo>
                    <a:pt x="3154324" y="0"/>
                  </a:lnTo>
                  <a:close/>
                </a:path>
                <a:path w="6070600" h="9525">
                  <a:moveTo>
                    <a:pt x="3211499" y="0"/>
                  </a:moveTo>
                  <a:lnTo>
                    <a:pt x="3201962" y="0"/>
                  </a:lnTo>
                  <a:lnTo>
                    <a:pt x="3201962" y="9512"/>
                  </a:lnTo>
                  <a:lnTo>
                    <a:pt x="3211499" y="9512"/>
                  </a:lnTo>
                  <a:lnTo>
                    <a:pt x="3211499" y="0"/>
                  </a:lnTo>
                  <a:close/>
                </a:path>
                <a:path w="6070600" h="9525">
                  <a:moveTo>
                    <a:pt x="3268675" y="0"/>
                  </a:moveTo>
                  <a:lnTo>
                    <a:pt x="3259150" y="0"/>
                  </a:lnTo>
                  <a:lnTo>
                    <a:pt x="3259150" y="9512"/>
                  </a:lnTo>
                  <a:lnTo>
                    <a:pt x="3268675" y="9512"/>
                  </a:lnTo>
                  <a:lnTo>
                    <a:pt x="3268675" y="0"/>
                  </a:lnTo>
                  <a:close/>
                </a:path>
                <a:path w="6070600" h="9525">
                  <a:moveTo>
                    <a:pt x="3325850" y="0"/>
                  </a:moveTo>
                  <a:lnTo>
                    <a:pt x="3316325" y="0"/>
                  </a:lnTo>
                  <a:lnTo>
                    <a:pt x="3316325" y="9512"/>
                  </a:lnTo>
                  <a:lnTo>
                    <a:pt x="3325850" y="9512"/>
                  </a:lnTo>
                  <a:lnTo>
                    <a:pt x="3325850" y="0"/>
                  </a:lnTo>
                  <a:close/>
                </a:path>
                <a:path w="6070600" h="9525">
                  <a:moveTo>
                    <a:pt x="3383026" y="0"/>
                  </a:moveTo>
                  <a:lnTo>
                    <a:pt x="3373501" y="0"/>
                  </a:lnTo>
                  <a:lnTo>
                    <a:pt x="3373501" y="9512"/>
                  </a:lnTo>
                  <a:lnTo>
                    <a:pt x="3383026" y="9512"/>
                  </a:lnTo>
                  <a:lnTo>
                    <a:pt x="3383026" y="0"/>
                  </a:lnTo>
                  <a:close/>
                </a:path>
                <a:path w="6070600" h="9525">
                  <a:moveTo>
                    <a:pt x="3440214" y="0"/>
                  </a:moveTo>
                  <a:lnTo>
                    <a:pt x="3430676" y="0"/>
                  </a:lnTo>
                  <a:lnTo>
                    <a:pt x="3430676" y="9512"/>
                  </a:lnTo>
                  <a:lnTo>
                    <a:pt x="3440214" y="9512"/>
                  </a:lnTo>
                  <a:lnTo>
                    <a:pt x="3440214" y="0"/>
                  </a:lnTo>
                  <a:close/>
                </a:path>
                <a:path w="6070600" h="9525">
                  <a:moveTo>
                    <a:pt x="3497389" y="0"/>
                  </a:moveTo>
                  <a:lnTo>
                    <a:pt x="3487851" y="0"/>
                  </a:lnTo>
                  <a:lnTo>
                    <a:pt x="3487851" y="9512"/>
                  </a:lnTo>
                  <a:lnTo>
                    <a:pt x="3497389" y="9512"/>
                  </a:lnTo>
                  <a:lnTo>
                    <a:pt x="3497389" y="0"/>
                  </a:lnTo>
                  <a:close/>
                </a:path>
                <a:path w="6070600" h="9525">
                  <a:moveTo>
                    <a:pt x="3554565" y="0"/>
                  </a:moveTo>
                  <a:lnTo>
                    <a:pt x="3545040" y="0"/>
                  </a:lnTo>
                  <a:lnTo>
                    <a:pt x="3545040" y="9512"/>
                  </a:lnTo>
                  <a:lnTo>
                    <a:pt x="3554565" y="9512"/>
                  </a:lnTo>
                  <a:lnTo>
                    <a:pt x="3554565" y="0"/>
                  </a:lnTo>
                  <a:close/>
                </a:path>
                <a:path w="6070600" h="9525">
                  <a:moveTo>
                    <a:pt x="3611740" y="0"/>
                  </a:moveTo>
                  <a:lnTo>
                    <a:pt x="3602215" y="0"/>
                  </a:lnTo>
                  <a:lnTo>
                    <a:pt x="3602215" y="9512"/>
                  </a:lnTo>
                  <a:lnTo>
                    <a:pt x="3611740" y="9512"/>
                  </a:lnTo>
                  <a:lnTo>
                    <a:pt x="3611740" y="0"/>
                  </a:lnTo>
                  <a:close/>
                </a:path>
                <a:path w="6070600" h="9525">
                  <a:moveTo>
                    <a:pt x="3668915" y="0"/>
                  </a:moveTo>
                  <a:lnTo>
                    <a:pt x="3659390" y="0"/>
                  </a:lnTo>
                  <a:lnTo>
                    <a:pt x="3659390" y="9512"/>
                  </a:lnTo>
                  <a:lnTo>
                    <a:pt x="3668915" y="9512"/>
                  </a:lnTo>
                  <a:lnTo>
                    <a:pt x="3668915" y="0"/>
                  </a:lnTo>
                  <a:close/>
                </a:path>
                <a:path w="6070600" h="9525">
                  <a:moveTo>
                    <a:pt x="3726091" y="0"/>
                  </a:moveTo>
                  <a:lnTo>
                    <a:pt x="3716566" y="0"/>
                  </a:lnTo>
                  <a:lnTo>
                    <a:pt x="3716566" y="9512"/>
                  </a:lnTo>
                  <a:lnTo>
                    <a:pt x="3726091" y="9512"/>
                  </a:lnTo>
                  <a:lnTo>
                    <a:pt x="3726091" y="0"/>
                  </a:lnTo>
                  <a:close/>
                </a:path>
                <a:path w="6070600" h="9525">
                  <a:moveTo>
                    <a:pt x="3783279" y="0"/>
                  </a:moveTo>
                  <a:lnTo>
                    <a:pt x="3773741" y="0"/>
                  </a:lnTo>
                  <a:lnTo>
                    <a:pt x="3773741" y="9512"/>
                  </a:lnTo>
                  <a:lnTo>
                    <a:pt x="3783279" y="9512"/>
                  </a:lnTo>
                  <a:lnTo>
                    <a:pt x="3783279" y="0"/>
                  </a:lnTo>
                  <a:close/>
                </a:path>
                <a:path w="6070600" h="9525">
                  <a:moveTo>
                    <a:pt x="3840454" y="0"/>
                  </a:moveTo>
                  <a:lnTo>
                    <a:pt x="3830929" y="0"/>
                  </a:lnTo>
                  <a:lnTo>
                    <a:pt x="3830929" y="9512"/>
                  </a:lnTo>
                  <a:lnTo>
                    <a:pt x="3840454" y="9512"/>
                  </a:lnTo>
                  <a:lnTo>
                    <a:pt x="3840454" y="0"/>
                  </a:lnTo>
                  <a:close/>
                </a:path>
                <a:path w="6070600" h="9525">
                  <a:moveTo>
                    <a:pt x="3897630" y="0"/>
                  </a:moveTo>
                  <a:lnTo>
                    <a:pt x="3888105" y="0"/>
                  </a:lnTo>
                  <a:lnTo>
                    <a:pt x="3888105" y="9512"/>
                  </a:lnTo>
                  <a:lnTo>
                    <a:pt x="3897630" y="9512"/>
                  </a:lnTo>
                  <a:lnTo>
                    <a:pt x="3897630" y="0"/>
                  </a:lnTo>
                  <a:close/>
                </a:path>
                <a:path w="6070600" h="9525">
                  <a:moveTo>
                    <a:pt x="3954805" y="0"/>
                  </a:moveTo>
                  <a:lnTo>
                    <a:pt x="3945280" y="0"/>
                  </a:lnTo>
                  <a:lnTo>
                    <a:pt x="3945280" y="9512"/>
                  </a:lnTo>
                  <a:lnTo>
                    <a:pt x="3954805" y="9512"/>
                  </a:lnTo>
                  <a:lnTo>
                    <a:pt x="3954805" y="0"/>
                  </a:lnTo>
                  <a:close/>
                </a:path>
                <a:path w="6070600" h="9525">
                  <a:moveTo>
                    <a:pt x="4011980" y="0"/>
                  </a:moveTo>
                  <a:lnTo>
                    <a:pt x="4002455" y="0"/>
                  </a:lnTo>
                  <a:lnTo>
                    <a:pt x="4002455" y="9512"/>
                  </a:lnTo>
                  <a:lnTo>
                    <a:pt x="4011980" y="9512"/>
                  </a:lnTo>
                  <a:lnTo>
                    <a:pt x="4011980" y="0"/>
                  </a:lnTo>
                  <a:close/>
                </a:path>
                <a:path w="6070600" h="9525">
                  <a:moveTo>
                    <a:pt x="4069169" y="0"/>
                  </a:moveTo>
                  <a:lnTo>
                    <a:pt x="4059631" y="0"/>
                  </a:lnTo>
                  <a:lnTo>
                    <a:pt x="4059631" y="9512"/>
                  </a:lnTo>
                  <a:lnTo>
                    <a:pt x="4069169" y="9512"/>
                  </a:lnTo>
                  <a:lnTo>
                    <a:pt x="4069169" y="0"/>
                  </a:lnTo>
                  <a:close/>
                </a:path>
                <a:path w="6070600" h="9525">
                  <a:moveTo>
                    <a:pt x="4126344" y="0"/>
                  </a:moveTo>
                  <a:lnTo>
                    <a:pt x="4116819" y="0"/>
                  </a:lnTo>
                  <a:lnTo>
                    <a:pt x="4116819" y="9512"/>
                  </a:lnTo>
                  <a:lnTo>
                    <a:pt x="4126344" y="9512"/>
                  </a:lnTo>
                  <a:lnTo>
                    <a:pt x="4126344" y="0"/>
                  </a:lnTo>
                  <a:close/>
                </a:path>
                <a:path w="6070600" h="9525">
                  <a:moveTo>
                    <a:pt x="4183519" y="0"/>
                  </a:moveTo>
                  <a:lnTo>
                    <a:pt x="4173994" y="0"/>
                  </a:lnTo>
                  <a:lnTo>
                    <a:pt x="4173994" y="9512"/>
                  </a:lnTo>
                  <a:lnTo>
                    <a:pt x="4183519" y="9512"/>
                  </a:lnTo>
                  <a:lnTo>
                    <a:pt x="4183519" y="0"/>
                  </a:lnTo>
                  <a:close/>
                </a:path>
                <a:path w="6070600" h="9525">
                  <a:moveTo>
                    <a:pt x="4240695" y="0"/>
                  </a:moveTo>
                  <a:lnTo>
                    <a:pt x="4231170" y="0"/>
                  </a:lnTo>
                  <a:lnTo>
                    <a:pt x="4231170" y="9512"/>
                  </a:lnTo>
                  <a:lnTo>
                    <a:pt x="4240695" y="9512"/>
                  </a:lnTo>
                  <a:lnTo>
                    <a:pt x="4240695" y="0"/>
                  </a:lnTo>
                  <a:close/>
                </a:path>
                <a:path w="6070600" h="9525">
                  <a:moveTo>
                    <a:pt x="4297870" y="0"/>
                  </a:moveTo>
                  <a:lnTo>
                    <a:pt x="4288345" y="0"/>
                  </a:lnTo>
                  <a:lnTo>
                    <a:pt x="4288345" y="9512"/>
                  </a:lnTo>
                  <a:lnTo>
                    <a:pt x="4297870" y="9512"/>
                  </a:lnTo>
                  <a:lnTo>
                    <a:pt x="4297870" y="0"/>
                  </a:lnTo>
                  <a:close/>
                </a:path>
                <a:path w="6070600" h="9525">
                  <a:moveTo>
                    <a:pt x="4355058" y="0"/>
                  </a:moveTo>
                  <a:lnTo>
                    <a:pt x="4345521" y="0"/>
                  </a:lnTo>
                  <a:lnTo>
                    <a:pt x="4345521" y="9512"/>
                  </a:lnTo>
                  <a:lnTo>
                    <a:pt x="4355058" y="9512"/>
                  </a:lnTo>
                  <a:lnTo>
                    <a:pt x="4355058" y="0"/>
                  </a:lnTo>
                  <a:close/>
                </a:path>
                <a:path w="6070600" h="9525">
                  <a:moveTo>
                    <a:pt x="4412234" y="0"/>
                  </a:moveTo>
                  <a:lnTo>
                    <a:pt x="4402696" y="0"/>
                  </a:lnTo>
                  <a:lnTo>
                    <a:pt x="4402696" y="9512"/>
                  </a:lnTo>
                  <a:lnTo>
                    <a:pt x="4412234" y="9512"/>
                  </a:lnTo>
                  <a:lnTo>
                    <a:pt x="4412234" y="0"/>
                  </a:lnTo>
                  <a:close/>
                </a:path>
                <a:path w="6070600" h="9525">
                  <a:moveTo>
                    <a:pt x="4469409" y="0"/>
                  </a:moveTo>
                  <a:lnTo>
                    <a:pt x="4459884" y="0"/>
                  </a:lnTo>
                  <a:lnTo>
                    <a:pt x="4459884" y="9512"/>
                  </a:lnTo>
                  <a:lnTo>
                    <a:pt x="4469409" y="9512"/>
                  </a:lnTo>
                  <a:lnTo>
                    <a:pt x="4469409" y="0"/>
                  </a:lnTo>
                  <a:close/>
                </a:path>
                <a:path w="6070600" h="9525">
                  <a:moveTo>
                    <a:pt x="4526585" y="0"/>
                  </a:moveTo>
                  <a:lnTo>
                    <a:pt x="4517060" y="0"/>
                  </a:lnTo>
                  <a:lnTo>
                    <a:pt x="4517060" y="9512"/>
                  </a:lnTo>
                  <a:lnTo>
                    <a:pt x="4526585" y="9512"/>
                  </a:lnTo>
                  <a:lnTo>
                    <a:pt x="4526585" y="0"/>
                  </a:lnTo>
                  <a:close/>
                </a:path>
                <a:path w="6070600" h="9525">
                  <a:moveTo>
                    <a:pt x="4583760" y="0"/>
                  </a:moveTo>
                  <a:lnTo>
                    <a:pt x="4574235" y="0"/>
                  </a:lnTo>
                  <a:lnTo>
                    <a:pt x="4574235" y="9512"/>
                  </a:lnTo>
                  <a:lnTo>
                    <a:pt x="4583760" y="9512"/>
                  </a:lnTo>
                  <a:lnTo>
                    <a:pt x="4583760" y="0"/>
                  </a:lnTo>
                  <a:close/>
                </a:path>
                <a:path w="6070600" h="9525">
                  <a:moveTo>
                    <a:pt x="4640948" y="0"/>
                  </a:moveTo>
                  <a:lnTo>
                    <a:pt x="4631410" y="0"/>
                  </a:lnTo>
                  <a:lnTo>
                    <a:pt x="4631410" y="9512"/>
                  </a:lnTo>
                  <a:lnTo>
                    <a:pt x="4640948" y="9512"/>
                  </a:lnTo>
                  <a:lnTo>
                    <a:pt x="4640948" y="0"/>
                  </a:lnTo>
                  <a:close/>
                </a:path>
                <a:path w="6070600" h="9525">
                  <a:moveTo>
                    <a:pt x="4698123" y="0"/>
                  </a:moveTo>
                  <a:lnTo>
                    <a:pt x="4688586" y="0"/>
                  </a:lnTo>
                  <a:lnTo>
                    <a:pt x="4688586" y="9512"/>
                  </a:lnTo>
                  <a:lnTo>
                    <a:pt x="4698123" y="9512"/>
                  </a:lnTo>
                  <a:lnTo>
                    <a:pt x="4698123" y="0"/>
                  </a:lnTo>
                  <a:close/>
                </a:path>
                <a:path w="6070600" h="9525">
                  <a:moveTo>
                    <a:pt x="4755299" y="0"/>
                  </a:moveTo>
                  <a:lnTo>
                    <a:pt x="4745774" y="0"/>
                  </a:lnTo>
                  <a:lnTo>
                    <a:pt x="4745774" y="9512"/>
                  </a:lnTo>
                  <a:lnTo>
                    <a:pt x="4755299" y="9512"/>
                  </a:lnTo>
                  <a:lnTo>
                    <a:pt x="4755299" y="0"/>
                  </a:lnTo>
                  <a:close/>
                </a:path>
                <a:path w="6070600" h="9525">
                  <a:moveTo>
                    <a:pt x="4812474" y="0"/>
                  </a:moveTo>
                  <a:lnTo>
                    <a:pt x="4802949" y="0"/>
                  </a:lnTo>
                  <a:lnTo>
                    <a:pt x="4802949" y="9512"/>
                  </a:lnTo>
                  <a:lnTo>
                    <a:pt x="4812474" y="9512"/>
                  </a:lnTo>
                  <a:lnTo>
                    <a:pt x="4812474" y="0"/>
                  </a:lnTo>
                  <a:close/>
                </a:path>
                <a:path w="6070600" h="9525">
                  <a:moveTo>
                    <a:pt x="4869650" y="0"/>
                  </a:moveTo>
                  <a:lnTo>
                    <a:pt x="4860125" y="0"/>
                  </a:lnTo>
                  <a:lnTo>
                    <a:pt x="4860125" y="9512"/>
                  </a:lnTo>
                  <a:lnTo>
                    <a:pt x="4869650" y="9512"/>
                  </a:lnTo>
                  <a:lnTo>
                    <a:pt x="4869650" y="0"/>
                  </a:lnTo>
                  <a:close/>
                </a:path>
                <a:path w="6070600" h="9525">
                  <a:moveTo>
                    <a:pt x="4926838" y="0"/>
                  </a:moveTo>
                  <a:lnTo>
                    <a:pt x="4917300" y="0"/>
                  </a:lnTo>
                  <a:lnTo>
                    <a:pt x="4917300" y="9512"/>
                  </a:lnTo>
                  <a:lnTo>
                    <a:pt x="4926838" y="9512"/>
                  </a:lnTo>
                  <a:lnTo>
                    <a:pt x="4926838" y="0"/>
                  </a:lnTo>
                  <a:close/>
                </a:path>
                <a:path w="6070600" h="9525">
                  <a:moveTo>
                    <a:pt x="4984013" y="0"/>
                  </a:moveTo>
                  <a:lnTo>
                    <a:pt x="4974475" y="0"/>
                  </a:lnTo>
                  <a:lnTo>
                    <a:pt x="4974475" y="9512"/>
                  </a:lnTo>
                  <a:lnTo>
                    <a:pt x="4984013" y="9512"/>
                  </a:lnTo>
                  <a:lnTo>
                    <a:pt x="4984013" y="0"/>
                  </a:lnTo>
                  <a:close/>
                </a:path>
                <a:path w="6070600" h="9525">
                  <a:moveTo>
                    <a:pt x="5041189" y="0"/>
                  </a:moveTo>
                  <a:lnTo>
                    <a:pt x="5031664" y="0"/>
                  </a:lnTo>
                  <a:lnTo>
                    <a:pt x="5031664" y="9512"/>
                  </a:lnTo>
                  <a:lnTo>
                    <a:pt x="5041189" y="9512"/>
                  </a:lnTo>
                  <a:lnTo>
                    <a:pt x="5041189" y="0"/>
                  </a:lnTo>
                  <a:close/>
                </a:path>
                <a:path w="6070600" h="9525">
                  <a:moveTo>
                    <a:pt x="5098364" y="0"/>
                  </a:moveTo>
                  <a:lnTo>
                    <a:pt x="5088839" y="0"/>
                  </a:lnTo>
                  <a:lnTo>
                    <a:pt x="5088839" y="9512"/>
                  </a:lnTo>
                  <a:lnTo>
                    <a:pt x="5098364" y="9512"/>
                  </a:lnTo>
                  <a:lnTo>
                    <a:pt x="5098364" y="0"/>
                  </a:lnTo>
                  <a:close/>
                </a:path>
                <a:path w="6070600" h="9525">
                  <a:moveTo>
                    <a:pt x="5155539" y="0"/>
                  </a:moveTo>
                  <a:lnTo>
                    <a:pt x="5146014" y="0"/>
                  </a:lnTo>
                  <a:lnTo>
                    <a:pt x="5146014" y="9512"/>
                  </a:lnTo>
                  <a:lnTo>
                    <a:pt x="5155539" y="9512"/>
                  </a:lnTo>
                  <a:lnTo>
                    <a:pt x="5155539" y="0"/>
                  </a:lnTo>
                  <a:close/>
                </a:path>
                <a:path w="6070600" h="9525">
                  <a:moveTo>
                    <a:pt x="5212727" y="0"/>
                  </a:moveTo>
                  <a:lnTo>
                    <a:pt x="5203190" y="0"/>
                  </a:lnTo>
                  <a:lnTo>
                    <a:pt x="5203190" y="9512"/>
                  </a:lnTo>
                  <a:lnTo>
                    <a:pt x="5212727" y="9512"/>
                  </a:lnTo>
                  <a:lnTo>
                    <a:pt x="5212727" y="0"/>
                  </a:lnTo>
                  <a:close/>
                </a:path>
                <a:path w="6070600" h="9525">
                  <a:moveTo>
                    <a:pt x="5269903" y="0"/>
                  </a:moveTo>
                  <a:lnTo>
                    <a:pt x="5260365" y="0"/>
                  </a:lnTo>
                  <a:lnTo>
                    <a:pt x="5260365" y="9512"/>
                  </a:lnTo>
                  <a:lnTo>
                    <a:pt x="5269903" y="9512"/>
                  </a:lnTo>
                  <a:lnTo>
                    <a:pt x="5269903" y="0"/>
                  </a:lnTo>
                  <a:close/>
                </a:path>
                <a:path w="6070600" h="9525">
                  <a:moveTo>
                    <a:pt x="5327078" y="0"/>
                  </a:moveTo>
                  <a:lnTo>
                    <a:pt x="5317553" y="0"/>
                  </a:lnTo>
                  <a:lnTo>
                    <a:pt x="5317553" y="9512"/>
                  </a:lnTo>
                  <a:lnTo>
                    <a:pt x="5327078" y="9512"/>
                  </a:lnTo>
                  <a:lnTo>
                    <a:pt x="5327078" y="0"/>
                  </a:lnTo>
                  <a:close/>
                </a:path>
                <a:path w="6070600" h="9525">
                  <a:moveTo>
                    <a:pt x="5384254" y="0"/>
                  </a:moveTo>
                  <a:lnTo>
                    <a:pt x="5374729" y="0"/>
                  </a:lnTo>
                  <a:lnTo>
                    <a:pt x="5374729" y="9512"/>
                  </a:lnTo>
                  <a:lnTo>
                    <a:pt x="5384254" y="9512"/>
                  </a:lnTo>
                  <a:lnTo>
                    <a:pt x="5384254" y="0"/>
                  </a:lnTo>
                  <a:close/>
                </a:path>
                <a:path w="6070600" h="9525">
                  <a:moveTo>
                    <a:pt x="5441429" y="0"/>
                  </a:moveTo>
                  <a:lnTo>
                    <a:pt x="5431904" y="0"/>
                  </a:lnTo>
                  <a:lnTo>
                    <a:pt x="5431904" y="9512"/>
                  </a:lnTo>
                  <a:lnTo>
                    <a:pt x="5441429" y="9512"/>
                  </a:lnTo>
                  <a:lnTo>
                    <a:pt x="5441429" y="0"/>
                  </a:lnTo>
                  <a:close/>
                </a:path>
                <a:path w="6070600" h="9525">
                  <a:moveTo>
                    <a:pt x="5498617" y="0"/>
                  </a:moveTo>
                  <a:lnTo>
                    <a:pt x="5489079" y="0"/>
                  </a:lnTo>
                  <a:lnTo>
                    <a:pt x="5489079" y="9512"/>
                  </a:lnTo>
                  <a:lnTo>
                    <a:pt x="5498617" y="9512"/>
                  </a:lnTo>
                  <a:lnTo>
                    <a:pt x="5498617" y="0"/>
                  </a:lnTo>
                  <a:close/>
                </a:path>
                <a:path w="6070600" h="9525">
                  <a:moveTo>
                    <a:pt x="5555793" y="0"/>
                  </a:moveTo>
                  <a:lnTo>
                    <a:pt x="5546255" y="0"/>
                  </a:lnTo>
                  <a:lnTo>
                    <a:pt x="5546255" y="9512"/>
                  </a:lnTo>
                  <a:lnTo>
                    <a:pt x="5555793" y="9512"/>
                  </a:lnTo>
                  <a:lnTo>
                    <a:pt x="5555793" y="0"/>
                  </a:lnTo>
                  <a:close/>
                </a:path>
                <a:path w="6070600" h="9525">
                  <a:moveTo>
                    <a:pt x="5612968" y="0"/>
                  </a:moveTo>
                  <a:lnTo>
                    <a:pt x="5603443" y="0"/>
                  </a:lnTo>
                  <a:lnTo>
                    <a:pt x="5603443" y="9512"/>
                  </a:lnTo>
                  <a:lnTo>
                    <a:pt x="5612968" y="9512"/>
                  </a:lnTo>
                  <a:lnTo>
                    <a:pt x="5612968" y="0"/>
                  </a:lnTo>
                  <a:close/>
                </a:path>
                <a:path w="6070600" h="9525">
                  <a:moveTo>
                    <a:pt x="5670143" y="0"/>
                  </a:moveTo>
                  <a:lnTo>
                    <a:pt x="5660618" y="0"/>
                  </a:lnTo>
                  <a:lnTo>
                    <a:pt x="5660618" y="9512"/>
                  </a:lnTo>
                  <a:lnTo>
                    <a:pt x="5670143" y="9512"/>
                  </a:lnTo>
                  <a:lnTo>
                    <a:pt x="5670143" y="0"/>
                  </a:lnTo>
                  <a:close/>
                </a:path>
                <a:path w="6070600" h="9525">
                  <a:moveTo>
                    <a:pt x="5727319" y="0"/>
                  </a:moveTo>
                  <a:lnTo>
                    <a:pt x="5717794" y="0"/>
                  </a:lnTo>
                  <a:lnTo>
                    <a:pt x="5717794" y="9512"/>
                  </a:lnTo>
                  <a:lnTo>
                    <a:pt x="5727319" y="9512"/>
                  </a:lnTo>
                  <a:lnTo>
                    <a:pt x="5727319" y="0"/>
                  </a:lnTo>
                  <a:close/>
                </a:path>
                <a:path w="6070600" h="9525">
                  <a:moveTo>
                    <a:pt x="5784507" y="0"/>
                  </a:moveTo>
                  <a:lnTo>
                    <a:pt x="5774969" y="0"/>
                  </a:lnTo>
                  <a:lnTo>
                    <a:pt x="5774969" y="9512"/>
                  </a:lnTo>
                  <a:lnTo>
                    <a:pt x="5784507" y="9512"/>
                  </a:lnTo>
                  <a:lnTo>
                    <a:pt x="5784507" y="0"/>
                  </a:lnTo>
                  <a:close/>
                </a:path>
                <a:path w="6070600" h="9525">
                  <a:moveTo>
                    <a:pt x="5841682" y="0"/>
                  </a:moveTo>
                  <a:lnTo>
                    <a:pt x="5832145" y="0"/>
                  </a:lnTo>
                  <a:lnTo>
                    <a:pt x="5832145" y="9512"/>
                  </a:lnTo>
                  <a:lnTo>
                    <a:pt x="5841682" y="9512"/>
                  </a:lnTo>
                  <a:lnTo>
                    <a:pt x="5841682" y="0"/>
                  </a:lnTo>
                  <a:close/>
                </a:path>
                <a:path w="6070600" h="9525">
                  <a:moveTo>
                    <a:pt x="5898858" y="0"/>
                  </a:moveTo>
                  <a:lnTo>
                    <a:pt x="5889333" y="0"/>
                  </a:lnTo>
                  <a:lnTo>
                    <a:pt x="5889333" y="9512"/>
                  </a:lnTo>
                  <a:lnTo>
                    <a:pt x="5898858" y="9512"/>
                  </a:lnTo>
                  <a:lnTo>
                    <a:pt x="5898858" y="0"/>
                  </a:lnTo>
                  <a:close/>
                </a:path>
                <a:path w="6070600" h="9525">
                  <a:moveTo>
                    <a:pt x="5956033" y="0"/>
                  </a:moveTo>
                  <a:lnTo>
                    <a:pt x="5946508" y="0"/>
                  </a:lnTo>
                  <a:lnTo>
                    <a:pt x="5946508" y="9512"/>
                  </a:lnTo>
                  <a:lnTo>
                    <a:pt x="5956033" y="9512"/>
                  </a:lnTo>
                  <a:lnTo>
                    <a:pt x="5956033" y="0"/>
                  </a:lnTo>
                  <a:close/>
                </a:path>
                <a:path w="6070600" h="9525">
                  <a:moveTo>
                    <a:pt x="6013208" y="0"/>
                  </a:moveTo>
                  <a:lnTo>
                    <a:pt x="6003683" y="0"/>
                  </a:lnTo>
                  <a:lnTo>
                    <a:pt x="6003683" y="9512"/>
                  </a:lnTo>
                  <a:lnTo>
                    <a:pt x="6013208" y="9512"/>
                  </a:lnTo>
                  <a:lnTo>
                    <a:pt x="6013208" y="0"/>
                  </a:lnTo>
                  <a:close/>
                </a:path>
                <a:path w="6070600" h="9525">
                  <a:moveTo>
                    <a:pt x="6070397" y="0"/>
                  </a:moveTo>
                  <a:lnTo>
                    <a:pt x="6060859" y="0"/>
                  </a:lnTo>
                  <a:lnTo>
                    <a:pt x="6060859" y="9512"/>
                  </a:lnTo>
                  <a:lnTo>
                    <a:pt x="6070397" y="9512"/>
                  </a:lnTo>
                  <a:lnTo>
                    <a:pt x="607039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75639" y="1875281"/>
              <a:ext cx="8353425" cy="623570"/>
            </a:xfrm>
            <a:custGeom>
              <a:avLst/>
              <a:gdLst/>
              <a:ahLst/>
              <a:cxnLst/>
              <a:rect l="l" t="t" r="r" b="b"/>
              <a:pathLst>
                <a:path w="8353425" h="623569">
                  <a:moveTo>
                    <a:pt x="9537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37" y="9512"/>
                  </a:lnTo>
                  <a:lnTo>
                    <a:pt x="9537" y="0"/>
                  </a:lnTo>
                  <a:close/>
                </a:path>
                <a:path w="8353425" h="623569">
                  <a:moveTo>
                    <a:pt x="66713" y="0"/>
                  </a:moveTo>
                  <a:lnTo>
                    <a:pt x="57175" y="0"/>
                  </a:lnTo>
                  <a:lnTo>
                    <a:pt x="57175" y="9512"/>
                  </a:lnTo>
                  <a:lnTo>
                    <a:pt x="66713" y="9512"/>
                  </a:lnTo>
                  <a:lnTo>
                    <a:pt x="66713" y="0"/>
                  </a:lnTo>
                  <a:close/>
                </a:path>
                <a:path w="8353425" h="623569">
                  <a:moveTo>
                    <a:pt x="123888" y="0"/>
                  </a:moveTo>
                  <a:lnTo>
                    <a:pt x="114363" y="0"/>
                  </a:lnTo>
                  <a:lnTo>
                    <a:pt x="114363" y="9512"/>
                  </a:lnTo>
                  <a:lnTo>
                    <a:pt x="123888" y="9512"/>
                  </a:lnTo>
                  <a:lnTo>
                    <a:pt x="123888" y="0"/>
                  </a:lnTo>
                  <a:close/>
                </a:path>
                <a:path w="8353425" h="623569">
                  <a:moveTo>
                    <a:pt x="181063" y="0"/>
                  </a:moveTo>
                  <a:lnTo>
                    <a:pt x="171538" y="0"/>
                  </a:lnTo>
                  <a:lnTo>
                    <a:pt x="171538" y="9512"/>
                  </a:lnTo>
                  <a:lnTo>
                    <a:pt x="181063" y="9512"/>
                  </a:lnTo>
                  <a:lnTo>
                    <a:pt x="181063" y="0"/>
                  </a:lnTo>
                  <a:close/>
                </a:path>
                <a:path w="8353425" h="623569">
                  <a:moveTo>
                    <a:pt x="238239" y="0"/>
                  </a:moveTo>
                  <a:lnTo>
                    <a:pt x="228714" y="0"/>
                  </a:lnTo>
                  <a:lnTo>
                    <a:pt x="228714" y="9512"/>
                  </a:lnTo>
                  <a:lnTo>
                    <a:pt x="238239" y="9512"/>
                  </a:lnTo>
                  <a:lnTo>
                    <a:pt x="238239" y="0"/>
                  </a:lnTo>
                  <a:close/>
                </a:path>
                <a:path w="8353425" h="623569">
                  <a:moveTo>
                    <a:pt x="810018" y="0"/>
                  </a:moveTo>
                  <a:lnTo>
                    <a:pt x="800493" y="0"/>
                  </a:lnTo>
                  <a:lnTo>
                    <a:pt x="800493" y="9512"/>
                  </a:lnTo>
                  <a:lnTo>
                    <a:pt x="810018" y="9512"/>
                  </a:lnTo>
                  <a:lnTo>
                    <a:pt x="810018" y="0"/>
                  </a:lnTo>
                  <a:close/>
                </a:path>
                <a:path w="8353425" h="623569">
                  <a:moveTo>
                    <a:pt x="867194" y="0"/>
                  </a:moveTo>
                  <a:lnTo>
                    <a:pt x="857669" y="0"/>
                  </a:lnTo>
                  <a:lnTo>
                    <a:pt x="857669" y="9512"/>
                  </a:lnTo>
                  <a:lnTo>
                    <a:pt x="867194" y="9512"/>
                  </a:lnTo>
                  <a:lnTo>
                    <a:pt x="867194" y="0"/>
                  </a:lnTo>
                  <a:close/>
                </a:path>
                <a:path w="8353425" h="623569">
                  <a:moveTo>
                    <a:pt x="924382" y="0"/>
                  </a:moveTo>
                  <a:lnTo>
                    <a:pt x="914844" y="0"/>
                  </a:lnTo>
                  <a:lnTo>
                    <a:pt x="914844" y="9512"/>
                  </a:lnTo>
                  <a:lnTo>
                    <a:pt x="924382" y="9512"/>
                  </a:lnTo>
                  <a:lnTo>
                    <a:pt x="924382" y="0"/>
                  </a:lnTo>
                  <a:close/>
                </a:path>
                <a:path w="8353425" h="623569">
                  <a:moveTo>
                    <a:pt x="1496161" y="0"/>
                  </a:moveTo>
                  <a:lnTo>
                    <a:pt x="1486623" y="0"/>
                  </a:lnTo>
                  <a:lnTo>
                    <a:pt x="1486623" y="9512"/>
                  </a:lnTo>
                  <a:lnTo>
                    <a:pt x="1496161" y="9512"/>
                  </a:lnTo>
                  <a:lnTo>
                    <a:pt x="1496161" y="0"/>
                  </a:lnTo>
                  <a:close/>
                </a:path>
                <a:path w="8353425" h="623569">
                  <a:moveTo>
                    <a:pt x="1553337" y="0"/>
                  </a:moveTo>
                  <a:lnTo>
                    <a:pt x="1543799" y="0"/>
                  </a:lnTo>
                  <a:lnTo>
                    <a:pt x="1543799" y="9512"/>
                  </a:lnTo>
                  <a:lnTo>
                    <a:pt x="1553337" y="9512"/>
                  </a:lnTo>
                  <a:lnTo>
                    <a:pt x="1553337" y="0"/>
                  </a:lnTo>
                  <a:close/>
                </a:path>
                <a:path w="8353425" h="623569">
                  <a:moveTo>
                    <a:pt x="1610512" y="0"/>
                  </a:moveTo>
                  <a:lnTo>
                    <a:pt x="1600987" y="0"/>
                  </a:lnTo>
                  <a:lnTo>
                    <a:pt x="1600987" y="9512"/>
                  </a:lnTo>
                  <a:lnTo>
                    <a:pt x="1610512" y="9512"/>
                  </a:lnTo>
                  <a:lnTo>
                    <a:pt x="1610512" y="0"/>
                  </a:lnTo>
                  <a:close/>
                </a:path>
                <a:path w="8353425" h="623569">
                  <a:moveTo>
                    <a:pt x="1667687" y="0"/>
                  </a:moveTo>
                  <a:lnTo>
                    <a:pt x="1658162" y="0"/>
                  </a:lnTo>
                  <a:lnTo>
                    <a:pt x="1658162" y="9512"/>
                  </a:lnTo>
                  <a:lnTo>
                    <a:pt x="1667687" y="9512"/>
                  </a:lnTo>
                  <a:lnTo>
                    <a:pt x="1667687" y="0"/>
                  </a:lnTo>
                  <a:close/>
                </a:path>
                <a:path w="8353425" h="623569">
                  <a:moveTo>
                    <a:pt x="1724863" y="0"/>
                  </a:moveTo>
                  <a:lnTo>
                    <a:pt x="1715338" y="0"/>
                  </a:lnTo>
                  <a:lnTo>
                    <a:pt x="1715338" y="9512"/>
                  </a:lnTo>
                  <a:lnTo>
                    <a:pt x="1724863" y="9512"/>
                  </a:lnTo>
                  <a:lnTo>
                    <a:pt x="1724863" y="0"/>
                  </a:lnTo>
                  <a:close/>
                </a:path>
                <a:path w="8353425" h="623569">
                  <a:moveTo>
                    <a:pt x="1782051" y="0"/>
                  </a:moveTo>
                  <a:lnTo>
                    <a:pt x="1772513" y="0"/>
                  </a:lnTo>
                  <a:lnTo>
                    <a:pt x="1772513" y="9512"/>
                  </a:lnTo>
                  <a:lnTo>
                    <a:pt x="1782051" y="9512"/>
                  </a:lnTo>
                  <a:lnTo>
                    <a:pt x="1782051" y="0"/>
                  </a:lnTo>
                  <a:close/>
                </a:path>
                <a:path w="8353425" h="623569">
                  <a:moveTo>
                    <a:pt x="1839226" y="0"/>
                  </a:moveTo>
                  <a:lnTo>
                    <a:pt x="1829689" y="0"/>
                  </a:lnTo>
                  <a:lnTo>
                    <a:pt x="1829689" y="9512"/>
                  </a:lnTo>
                  <a:lnTo>
                    <a:pt x="1839226" y="9512"/>
                  </a:lnTo>
                  <a:lnTo>
                    <a:pt x="1839226" y="0"/>
                  </a:lnTo>
                  <a:close/>
                </a:path>
                <a:path w="8353425" h="623569">
                  <a:moveTo>
                    <a:pt x="1896402" y="0"/>
                  </a:moveTo>
                  <a:lnTo>
                    <a:pt x="1886877" y="0"/>
                  </a:lnTo>
                  <a:lnTo>
                    <a:pt x="1886877" y="9512"/>
                  </a:lnTo>
                  <a:lnTo>
                    <a:pt x="1896402" y="9512"/>
                  </a:lnTo>
                  <a:lnTo>
                    <a:pt x="1896402" y="0"/>
                  </a:lnTo>
                  <a:close/>
                </a:path>
                <a:path w="8353425" h="623569">
                  <a:moveTo>
                    <a:pt x="1953577" y="0"/>
                  </a:moveTo>
                  <a:lnTo>
                    <a:pt x="1944052" y="0"/>
                  </a:lnTo>
                  <a:lnTo>
                    <a:pt x="1944052" y="9512"/>
                  </a:lnTo>
                  <a:lnTo>
                    <a:pt x="1953577" y="9512"/>
                  </a:lnTo>
                  <a:lnTo>
                    <a:pt x="1953577" y="0"/>
                  </a:lnTo>
                  <a:close/>
                </a:path>
                <a:path w="8353425" h="623569">
                  <a:moveTo>
                    <a:pt x="2010752" y="0"/>
                  </a:moveTo>
                  <a:lnTo>
                    <a:pt x="2001227" y="0"/>
                  </a:lnTo>
                  <a:lnTo>
                    <a:pt x="2001227" y="9512"/>
                  </a:lnTo>
                  <a:lnTo>
                    <a:pt x="2010752" y="9512"/>
                  </a:lnTo>
                  <a:lnTo>
                    <a:pt x="2010752" y="0"/>
                  </a:lnTo>
                  <a:close/>
                </a:path>
                <a:path w="8353425" h="623569">
                  <a:moveTo>
                    <a:pt x="2067941" y="0"/>
                  </a:moveTo>
                  <a:lnTo>
                    <a:pt x="2058403" y="0"/>
                  </a:lnTo>
                  <a:lnTo>
                    <a:pt x="2058403" y="9512"/>
                  </a:lnTo>
                  <a:lnTo>
                    <a:pt x="2067941" y="9512"/>
                  </a:lnTo>
                  <a:lnTo>
                    <a:pt x="2067941" y="0"/>
                  </a:lnTo>
                  <a:close/>
                </a:path>
                <a:path w="8353425" h="623569">
                  <a:moveTo>
                    <a:pt x="2125116" y="0"/>
                  </a:moveTo>
                  <a:lnTo>
                    <a:pt x="2115578" y="0"/>
                  </a:lnTo>
                  <a:lnTo>
                    <a:pt x="2115578" y="9512"/>
                  </a:lnTo>
                  <a:lnTo>
                    <a:pt x="2125116" y="9512"/>
                  </a:lnTo>
                  <a:lnTo>
                    <a:pt x="2125116" y="0"/>
                  </a:lnTo>
                  <a:close/>
                </a:path>
                <a:path w="8353425" h="623569">
                  <a:moveTo>
                    <a:pt x="2182291" y="0"/>
                  </a:moveTo>
                  <a:lnTo>
                    <a:pt x="2172766" y="0"/>
                  </a:lnTo>
                  <a:lnTo>
                    <a:pt x="2172766" y="9512"/>
                  </a:lnTo>
                  <a:lnTo>
                    <a:pt x="2182291" y="9512"/>
                  </a:lnTo>
                  <a:lnTo>
                    <a:pt x="2182291" y="0"/>
                  </a:lnTo>
                  <a:close/>
                </a:path>
                <a:path w="8353425" h="623569">
                  <a:moveTo>
                    <a:pt x="2239467" y="0"/>
                  </a:moveTo>
                  <a:lnTo>
                    <a:pt x="2229942" y="0"/>
                  </a:lnTo>
                  <a:lnTo>
                    <a:pt x="2229942" y="9512"/>
                  </a:lnTo>
                  <a:lnTo>
                    <a:pt x="2239467" y="9512"/>
                  </a:lnTo>
                  <a:lnTo>
                    <a:pt x="2239467" y="0"/>
                  </a:lnTo>
                  <a:close/>
                </a:path>
                <a:path w="8353425" h="623569">
                  <a:moveTo>
                    <a:pt x="2296642" y="0"/>
                  </a:moveTo>
                  <a:lnTo>
                    <a:pt x="2287117" y="0"/>
                  </a:lnTo>
                  <a:lnTo>
                    <a:pt x="2287117" y="9512"/>
                  </a:lnTo>
                  <a:lnTo>
                    <a:pt x="2296642" y="9512"/>
                  </a:lnTo>
                  <a:lnTo>
                    <a:pt x="2296642" y="0"/>
                  </a:lnTo>
                  <a:close/>
                </a:path>
                <a:path w="8353425" h="623569">
                  <a:moveTo>
                    <a:pt x="2353830" y="0"/>
                  </a:moveTo>
                  <a:lnTo>
                    <a:pt x="2344293" y="0"/>
                  </a:lnTo>
                  <a:lnTo>
                    <a:pt x="2344293" y="9512"/>
                  </a:lnTo>
                  <a:lnTo>
                    <a:pt x="2353830" y="9512"/>
                  </a:lnTo>
                  <a:lnTo>
                    <a:pt x="2353830" y="0"/>
                  </a:lnTo>
                  <a:close/>
                </a:path>
                <a:path w="8353425" h="623569">
                  <a:moveTo>
                    <a:pt x="2411006" y="0"/>
                  </a:moveTo>
                  <a:lnTo>
                    <a:pt x="2401468" y="0"/>
                  </a:lnTo>
                  <a:lnTo>
                    <a:pt x="2401468" y="9512"/>
                  </a:lnTo>
                  <a:lnTo>
                    <a:pt x="2411006" y="9512"/>
                  </a:lnTo>
                  <a:lnTo>
                    <a:pt x="2411006" y="0"/>
                  </a:lnTo>
                  <a:close/>
                </a:path>
                <a:path w="8353425" h="623569">
                  <a:moveTo>
                    <a:pt x="2468181" y="0"/>
                  </a:moveTo>
                  <a:lnTo>
                    <a:pt x="2458656" y="0"/>
                  </a:lnTo>
                  <a:lnTo>
                    <a:pt x="2458656" y="9512"/>
                  </a:lnTo>
                  <a:lnTo>
                    <a:pt x="2468181" y="9512"/>
                  </a:lnTo>
                  <a:lnTo>
                    <a:pt x="2468181" y="0"/>
                  </a:lnTo>
                  <a:close/>
                </a:path>
                <a:path w="8353425" h="623569">
                  <a:moveTo>
                    <a:pt x="2525357" y="0"/>
                  </a:moveTo>
                  <a:lnTo>
                    <a:pt x="2515832" y="0"/>
                  </a:lnTo>
                  <a:lnTo>
                    <a:pt x="2515832" y="9512"/>
                  </a:lnTo>
                  <a:lnTo>
                    <a:pt x="2525357" y="9512"/>
                  </a:lnTo>
                  <a:lnTo>
                    <a:pt x="2525357" y="0"/>
                  </a:lnTo>
                  <a:close/>
                </a:path>
                <a:path w="8353425" h="623569">
                  <a:moveTo>
                    <a:pt x="2582532" y="0"/>
                  </a:moveTo>
                  <a:lnTo>
                    <a:pt x="2573007" y="0"/>
                  </a:lnTo>
                  <a:lnTo>
                    <a:pt x="2573007" y="9512"/>
                  </a:lnTo>
                  <a:lnTo>
                    <a:pt x="2582532" y="9512"/>
                  </a:lnTo>
                  <a:lnTo>
                    <a:pt x="2582532" y="0"/>
                  </a:lnTo>
                  <a:close/>
                </a:path>
                <a:path w="8353425" h="623569">
                  <a:moveTo>
                    <a:pt x="2639720" y="0"/>
                  </a:moveTo>
                  <a:lnTo>
                    <a:pt x="2630182" y="0"/>
                  </a:lnTo>
                  <a:lnTo>
                    <a:pt x="2630182" y="9512"/>
                  </a:lnTo>
                  <a:lnTo>
                    <a:pt x="2639720" y="9512"/>
                  </a:lnTo>
                  <a:lnTo>
                    <a:pt x="2639720" y="0"/>
                  </a:lnTo>
                  <a:close/>
                </a:path>
                <a:path w="8353425" h="623569">
                  <a:moveTo>
                    <a:pt x="2696895" y="0"/>
                  </a:moveTo>
                  <a:lnTo>
                    <a:pt x="2687358" y="0"/>
                  </a:lnTo>
                  <a:lnTo>
                    <a:pt x="2687358" y="9512"/>
                  </a:lnTo>
                  <a:lnTo>
                    <a:pt x="2696895" y="9512"/>
                  </a:lnTo>
                  <a:lnTo>
                    <a:pt x="2696895" y="0"/>
                  </a:lnTo>
                  <a:close/>
                </a:path>
                <a:path w="8353425" h="623569">
                  <a:moveTo>
                    <a:pt x="2754071" y="0"/>
                  </a:moveTo>
                  <a:lnTo>
                    <a:pt x="2744546" y="0"/>
                  </a:lnTo>
                  <a:lnTo>
                    <a:pt x="2744546" y="9512"/>
                  </a:lnTo>
                  <a:lnTo>
                    <a:pt x="2754071" y="9512"/>
                  </a:lnTo>
                  <a:lnTo>
                    <a:pt x="2754071" y="0"/>
                  </a:lnTo>
                  <a:close/>
                </a:path>
                <a:path w="8353425" h="623569">
                  <a:moveTo>
                    <a:pt x="6127572" y="613829"/>
                  </a:moveTo>
                  <a:lnTo>
                    <a:pt x="6118034" y="613829"/>
                  </a:lnTo>
                  <a:lnTo>
                    <a:pt x="6118034" y="623341"/>
                  </a:lnTo>
                  <a:lnTo>
                    <a:pt x="6127572" y="623341"/>
                  </a:lnTo>
                  <a:lnTo>
                    <a:pt x="6127572" y="613829"/>
                  </a:lnTo>
                  <a:close/>
                </a:path>
                <a:path w="8353425" h="623569">
                  <a:moveTo>
                    <a:pt x="6184747" y="613829"/>
                  </a:moveTo>
                  <a:lnTo>
                    <a:pt x="6175210" y="613829"/>
                  </a:lnTo>
                  <a:lnTo>
                    <a:pt x="6175210" y="623341"/>
                  </a:lnTo>
                  <a:lnTo>
                    <a:pt x="6184747" y="623341"/>
                  </a:lnTo>
                  <a:lnTo>
                    <a:pt x="6184747" y="613829"/>
                  </a:lnTo>
                  <a:close/>
                </a:path>
                <a:path w="8353425" h="623569">
                  <a:moveTo>
                    <a:pt x="6241923" y="613829"/>
                  </a:moveTo>
                  <a:lnTo>
                    <a:pt x="6232398" y="613829"/>
                  </a:lnTo>
                  <a:lnTo>
                    <a:pt x="6232398" y="623341"/>
                  </a:lnTo>
                  <a:lnTo>
                    <a:pt x="6241923" y="623341"/>
                  </a:lnTo>
                  <a:lnTo>
                    <a:pt x="6241923" y="613829"/>
                  </a:lnTo>
                  <a:close/>
                </a:path>
                <a:path w="8353425" h="623569">
                  <a:moveTo>
                    <a:pt x="6299098" y="613829"/>
                  </a:moveTo>
                  <a:lnTo>
                    <a:pt x="6289573" y="613829"/>
                  </a:lnTo>
                  <a:lnTo>
                    <a:pt x="6289573" y="623341"/>
                  </a:lnTo>
                  <a:lnTo>
                    <a:pt x="6299098" y="623341"/>
                  </a:lnTo>
                  <a:lnTo>
                    <a:pt x="6299098" y="613829"/>
                  </a:lnTo>
                  <a:close/>
                </a:path>
                <a:path w="8353425" h="623569">
                  <a:moveTo>
                    <a:pt x="6356274" y="613829"/>
                  </a:moveTo>
                  <a:lnTo>
                    <a:pt x="6346749" y="613829"/>
                  </a:lnTo>
                  <a:lnTo>
                    <a:pt x="6346749" y="623341"/>
                  </a:lnTo>
                  <a:lnTo>
                    <a:pt x="6356274" y="623341"/>
                  </a:lnTo>
                  <a:lnTo>
                    <a:pt x="6356274" y="613829"/>
                  </a:lnTo>
                  <a:close/>
                </a:path>
                <a:path w="8353425" h="623569">
                  <a:moveTo>
                    <a:pt x="6413462" y="613829"/>
                  </a:moveTo>
                  <a:lnTo>
                    <a:pt x="6403924" y="613829"/>
                  </a:lnTo>
                  <a:lnTo>
                    <a:pt x="6403924" y="623341"/>
                  </a:lnTo>
                  <a:lnTo>
                    <a:pt x="6413462" y="623341"/>
                  </a:lnTo>
                  <a:lnTo>
                    <a:pt x="6413462" y="613829"/>
                  </a:lnTo>
                  <a:close/>
                </a:path>
                <a:path w="8353425" h="623569">
                  <a:moveTo>
                    <a:pt x="6470637" y="613829"/>
                  </a:moveTo>
                  <a:lnTo>
                    <a:pt x="6461099" y="613829"/>
                  </a:lnTo>
                  <a:lnTo>
                    <a:pt x="6461099" y="623341"/>
                  </a:lnTo>
                  <a:lnTo>
                    <a:pt x="6470637" y="623341"/>
                  </a:lnTo>
                  <a:lnTo>
                    <a:pt x="6470637" y="613829"/>
                  </a:lnTo>
                  <a:close/>
                </a:path>
                <a:path w="8353425" h="623569">
                  <a:moveTo>
                    <a:pt x="6527813" y="613829"/>
                  </a:moveTo>
                  <a:lnTo>
                    <a:pt x="6518288" y="613829"/>
                  </a:lnTo>
                  <a:lnTo>
                    <a:pt x="6518288" y="623341"/>
                  </a:lnTo>
                  <a:lnTo>
                    <a:pt x="6527813" y="623341"/>
                  </a:lnTo>
                  <a:lnTo>
                    <a:pt x="6527813" y="613829"/>
                  </a:lnTo>
                  <a:close/>
                </a:path>
                <a:path w="8353425" h="623569">
                  <a:moveTo>
                    <a:pt x="6584988" y="613829"/>
                  </a:moveTo>
                  <a:lnTo>
                    <a:pt x="6575463" y="613829"/>
                  </a:lnTo>
                  <a:lnTo>
                    <a:pt x="6575463" y="623341"/>
                  </a:lnTo>
                  <a:lnTo>
                    <a:pt x="6584988" y="623341"/>
                  </a:lnTo>
                  <a:lnTo>
                    <a:pt x="6584988" y="613829"/>
                  </a:lnTo>
                  <a:close/>
                </a:path>
                <a:path w="8353425" h="623569">
                  <a:moveTo>
                    <a:pt x="6642163" y="613829"/>
                  </a:moveTo>
                  <a:lnTo>
                    <a:pt x="6632638" y="613829"/>
                  </a:lnTo>
                  <a:lnTo>
                    <a:pt x="6632638" y="623341"/>
                  </a:lnTo>
                  <a:lnTo>
                    <a:pt x="6642163" y="623341"/>
                  </a:lnTo>
                  <a:lnTo>
                    <a:pt x="6642163" y="613829"/>
                  </a:lnTo>
                  <a:close/>
                </a:path>
                <a:path w="8353425" h="623569">
                  <a:moveTo>
                    <a:pt x="6699351" y="613829"/>
                  </a:moveTo>
                  <a:lnTo>
                    <a:pt x="6689814" y="613829"/>
                  </a:lnTo>
                  <a:lnTo>
                    <a:pt x="6689814" y="623341"/>
                  </a:lnTo>
                  <a:lnTo>
                    <a:pt x="6699351" y="623341"/>
                  </a:lnTo>
                  <a:lnTo>
                    <a:pt x="6699351" y="613829"/>
                  </a:lnTo>
                  <a:close/>
                </a:path>
                <a:path w="8353425" h="623569">
                  <a:moveTo>
                    <a:pt x="6756527" y="613829"/>
                  </a:moveTo>
                  <a:lnTo>
                    <a:pt x="6746989" y="613829"/>
                  </a:lnTo>
                  <a:lnTo>
                    <a:pt x="6746989" y="623341"/>
                  </a:lnTo>
                  <a:lnTo>
                    <a:pt x="6756527" y="623341"/>
                  </a:lnTo>
                  <a:lnTo>
                    <a:pt x="6756527" y="613829"/>
                  </a:lnTo>
                  <a:close/>
                </a:path>
                <a:path w="8353425" h="623569">
                  <a:moveTo>
                    <a:pt x="6813702" y="613829"/>
                  </a:moveTo>
                  <a:lnTo>
                    <a:pt x="6804177" y="613829"/>
                  </a:lnTo>
                  <a:lnTo>
                    <a:pt x="6804177" y="623341"/>
                  </a:lnTo>
                  <a:lnTo>
                    <a:pt x="6813702" y="623341"/>
                  </a:lnTo>
                  <a:lnTo>
                    <a:pt x="6813702" y="613829"/>
                  </a:lnTo>
                  <a:close/>
                </a:path>
                <a:path w="8353425" h="623569">
                  <a:moveTo>
                    <a:pt x="6870878" y="613829"/>
                  </a:moveTo>
                  <a:lnTo>
                    <a:pt x="6861353" y="613829"/>
                  </a:lnTo>
                  <a:lnTo>
                    <a:pt x="6861353" y="623341"/>
                  </a:lnTo>
                  <a:lnTo>
                    <a:pt x="6870878" y="623341"/>
                  </a:lnTo>
                  <a:lnTo>
                    <a:pt x="6870878" y="613829"/>
                  </a:lnTo>
                  <a:close/>
                </a:path>
                <a:path w="8353425" h="623569">
                  <a:moveTo>
                    <a:pt x="6928053" y="613829"/>
                  </a:moveTo>
                  <a:lnTo>
                    <a:pt x="6918528" y="613829"/>
                  </a:lnTo>
                  <a:lnTo>
                    <a:pt x="6918528" y="623341"/>
                  </a:lnTo>
                  <a:lnTo>
                    <a:pt x="6928053" y="623341"/>
                  </a:lnTo>
                  <a:lnTo>
                    <a:pt x="6928053" y="613829"/>
                  </a:lnTo>
                  <a:close/>
                </a:path>
                <a:path w="8353425" h="623569">
                  <a:moveTo>
                    <a:pt x="6985241" y="613829"/>
                  </a:moveTo>
                  <a:lnTo>
                    <a:pt x="6975703" y="613829"/>
                  </a:lnTo>
                  <a:lnTo>
                    <a:pt x="6975703" y="623341"/>
                  </a:lnTo>
                  <a:lnTo>
                    <a:pt x="6985241" y="623341"/>
                  </a:lnTo>
                  <a:lnTo>
                    <a:pt x="6985241" y="613829"/>
                  </a:lnTo>
                  <a:close/>
                </a:path>
                <a:path w="8353425" h="623569">
                  <a:moveTo>
                    <a:pt x="7042417" y="613829"/>
                  </a:moveTo>
                  <a:lnTo>
                    <a:pt x="7032879" y="613829"/>
                  </a:lnTo>
                  <a:lnTo>
                    <a:pt x="7032879" y="623341"/>
                  </a:lnTo>
                  <a:lnTo>
                    <a:pt x="7042417" y="623341"/>
                  </a:lnTo>
                  <a:lnTo>
                    <a:pt x="7042417" y="613829"/>
                  </a:lnTo>
                  <a:close/>
                </a:path>
                <a:path w="8353425" h="623569">
                  <a:moveTo>
                    <a:pt x="7099592" y="613829"/>
                  </a:moveTo>
                  <a:lnTo>
                    <a:pt x="7090067" y="613829"/>
                  </a:lnTo>
                  <a:lnTo>
                    <a:pt x="7090067" y="623341"/>
                  </a:lnTo>
                  <a:lnTo>
                    <a:pt x="7099592" y="623341"/>
                  </a:lnTo>
                  <a:lnTo>
                    <a:pt x="7099592" y="613829"/>
                  </a:lnTo>
                  <a:close/>
                </a:path>
                <a:path w="8353425" h="623569">
                  <a:moveTo>
                    <a:pt x="7156767" y="613829"/>
                  </a:moveTo>
                  <a:lnTo>
                    <a:pt x="7147242" y="613829"/>
                  </a:lnTo>
                  <a:lnTo>
                    <a:pt x="7147242" y="623341"/>
                  </a:lnTo>
                  <a:lnTo>
                    <a:pt x="7156767" y="623341"/>
                  </a:lnTo>
                  <a:lnTo>
                    <a:pt x="7156767" y="613829"/>
                  </a:lnTo>
                  <a:close/>
                </a:path>
                <a:path w="8353425" h="623569">
                  <a:moveTo>
                    <a:pt x="7213943" y="613829"/>
                  </a:moveTo>
                  <a:lnTo>
                    <a:pt x="7204418" y="613829"/>
                  </a:lnTo>
                  <a:lnTo>
                    <a:pt x="7204418" y="623341"/>
                  </a:lnTo>
                  <a:lnTo>
                    <a:pt x="7213943" y="623341"/>
                  </a:lnTo>
                  <a:lnTo>
                    <a:pt x="7213943" y="613829"/>
                  </a:lnTo>
                  <a:close/>
                </a:path>
                <a:path w="8353425" h="623569">
                  <a:moveTo>
                    <a:pt x="7271118" y="613829"/>
                  </a:moveTo>
                  <a:lnTo>
                    <a:pt x="7261593" y="613829"/>
                  </a:lnTo>
                  <a:lnTo>
                    <a:pt x="7261593" y="623341"/>
                  </a:lnTo>
                  <a:lnTo>
                    <a:pt x="7271118" y="623341"/>
                  </a:lnTo>
                  <a:lnTo>
                    <a:pt x="7271118" y="613829"/>
                  </a:lnTo>
                  <a:close/>
                </a:path>
                <a:path w="8353425" h="623569">
                  <a:moveTo>
                    <a:pt x="7328306" y="613829"/>
                  </a:moveTo>
                  <a:lnTo>
                    <a:pt x="7318769" y="613829"/>
                  </a:lnTo>
                  <a:lnTo>
                    <a:pt x="7318769" y="623341"/>
                  </a:lnTo>
                  <a:lnTo>
                    <a:pt x="7328306" y="623341"/>
                  </a:lnTo>
                  <a:lnTo>
                    <a:pt x="7328306" y="613829"/>
                  </a:lnTo>
                  <a:close/>
                </a:path>
                <a:path w="8353425" h="623569">
                  <a:moveTo>
                    <a:pt x="7385482" y="613829"/>
                  </a:moveTo>
                  <a:lnTo>
                    <a:pt x="7375957" y="613829"/>
                  </a:lnTo>
                  <a:lnTo>
                    <a:pt x="7375957" y="623341"/>
                  </a:lnTo>
                  <a:lnTo>
                    <a:pt x="7385482" y="623341"/>
                  </a:lnTo>
                  <a:lnTo>
                    <a:pt x="7385482" y="613829"/>
                  </a:lnTo>
                  <a:close/>
                </a:path>
                <a:path w="8353425" h="623569">
                  <a:moveTo>
                    <a:pt x="7442657" y="613829"/>
                  </a:moveTo>
                  <a:lnTo>
                    <a:pt x="7433132" y="613829"/>
                  </a:lnTo>
                  <a:lnTo>
                    <a:pt x="7433132" y="623341"/>
                  </a:lnTo>
                  <a:lnTo>
                    <a:pt x="7442657" y="623341"/>
                  </a:lnTo>
                  <a:lnTo>
                    <a:pt x="7442657" y="613829"/>
                  </a:lnTo>
                  <a:close/>
                </a:path>
                <a:path w="8353425" h="623569">
                  <a:moveTo>
                    <a:pt x="7499832" y="613829"/>
                  </a:moveTo>
                  <a:lnTo>
                    <a:pt x="7490307" y="613829"/>
                  </a:lnTo>
                  <a:lnTo>
                    <a:pt x="7490307" y="623341"/>
                  </a:lnTo>
                  <a:lnTo>
                    <a:pt x="7499832" y="623341"/>
                  </a:lnTo>
                  <a:lnTo>
                    <a:pt x="7499832" y="613829"/>
                  </a:lnTo>
                  <a:close/>
                </a:path>
                <a:path w="8353425" h="623569">
                  <a:moveTo>
                    <a:pt x="7557008" y="613829"/>
                  </a:moveTo>
                  <a:lnTo>
                    <a:pt x="7547483" y="613829"/>
                  </a:lnTo>
                  <a:lnTo>
                    <a:pt x="7547483" y="623341"/>
                  </a:lnTo>
                  <a:lnTo>
                    <a:pt x="7557008" y="623341"/>
                  </a:lnTo>
                  <a:lnTo>
                    <a:pt x="7557008" y="613829"/>
                  </a:lnTo>
                  <a:close/>
                </a:path>
                <a:path w="8353425" h="623569">
                  <a:moveTo>
                    <a:pt x="7614196" y="613829"/>
                  </a:moveTo>
                  <a:lnTo>
                    <a:pt x="7604658" y="613829"/>
                  </a:lnTo>
                  <a:lnTo>
                    <a:pt x="7604658" y="623341"/>
                  </a:lnTo>
                  <a:lnTo>
                    <a:pt x="7614196" y="623341"/>
                  </a:lnTo>
                  <a:lnTo>
                    <a:pt x="7614196" y="613829"/>
                  </a:lnTo>
                  <a:close/>
                </a:path>
                <a:path w="8353425" h="623569">
                  <a:moveTo>
                    <a:pt x="7671371" y="613829"/>
                  </a:moveTo>
                  <a:lnTo>
                    <a:pt x="7661834" y="613829"/>
                  </a:lnTo>
                  <a:lnTo>
                    <a:pt x="7661834" y="623341"/>
                  </a:lnTo>
                  <a:lnTo>
                    <a:pt x="7671371" y="623341"/>
                  </a:lnTo>
                  <a:lnTo>
                    <a:pt x="7671371" y="613829"/>
                  </a:lnTo>
                  <a:close/>
                </a:path>
                <a:path w="8353425" h="623569">
                  <a:moveTo>
                    <a:pt x="7728547" y="613829"/>
                  </a:moveTo>
                  <a:lnTo>
                    <a:pt x="7719022" y="613829"/>
                  </a:lnTo>
                  <a:lnTo>
                    <a:pt x="7719022" y="623341"/>
                  </a:lnTo>
                  <a:lnTo>
                    <a:pt x="7728547" y="623341"/>
                  </a:lnTo>
                  <a:lnTo>
                    <a:pt x="7728547" y="613829"/>
                  </a:lnTo>
                  <a:close/>
                </a:path>
                <a:path w="8353425" h="623569">
                  <a:moveTo>
                    <a:pt x="7785722" y="613829"/>
                  </a:moveTo>
                  <a:lnTo>
                    <a:pt x="7776197" y="613829"/>
                  </a:lnTo>
                  <a:lnTo>
                    <a:pt x="7776197" y="623341"/>
                  </a:lnTo>
                  <a:lnTo>
                    <a:pt x="7785722" y="623341"/>
                  </a:lnTo>
                  <a:lnTo>
                    <a:pt x="7785722" y="613829"/>
                  </a:lnTo>
                  <a:close/>
                </a:path>
                <a:path w="8353425" h="623569">
                  <a:moveTo>
                    <a:pt x="7842898" y="613829"/>
                  </a:moveTo>
                  <a:lnTo>
                    <a:pt x="7833373" y="613829"/>
                  </a:lnTo>
                  <a:lnTo>
                    <a:pt x="7833373" y="623341"/>
                  </a:lnTo>
                  <a:lnTo>
                    <a:pt x="7842898" y="623341"/>
                  </a:lnTo>
                  <a:lnTo>
                    <a:pt x="7842898" y="613829"/>
                  </a:lnTo>
                  <a:close/>
                </a:path>
                <a:path w="8353425" h="623569">
                  <a:moveTo>
                    <a:pt x="7900086" y="613829"/>
                  </a:moveTo>
                  <a:lnTo>
                    <a:pt x="7890548" y="613829"/>
                  </a:lnTo>
                  <a:lnTo>
                    <a:pt x="7890548" y="623341"/>
                  </a:lnTo>
                  <a:lnTo>
                    <a:pt x="7900086" y="623341"/>
                  </a:lnTo>
                  <a:lnTo>
                    <a:pt x="7900086" y="613829"/>
                  </a:lnTo>
                  <a:close/>
                </a:path>
                <a:path w="8353425" h="623569">
                  <a:moveTo>
                    <a:pt x="7957261" y="613829"/>
                  </a:moveTo>
                  <a:lnTo>
                    <a:pt x="7947723" y="613829"/>
                  </a:lnTo>
                  <a:lnTo>
                    <a:pt x="7947723" y="623341"/>
                  </a:lnTo>
                  <a:lnTo>
                    <a:pt x="7957261" y="623341"/>
                  </a:lnTo>
                  <a:lnTo>
                    <a:pt x="7957261" y="613829"/>
                  </a:lnTo>
                  <a:close/>
                </a:path>
                <a:path w="8353425" h="623569">
                  <a:moveTo>
                    <a:pt x="8014436" y="613829"/>
                  </a:moveTo>
                  <a:lnTo>
                    <a:pt x="8004911" y="613829"/>
                  </a:lnTo>
                  <a:lnTo>
                    <a:pt x="8004911" y="623341"/>
                  </a:lnTo>
                  <a:lnTo>
                    <a:pt x="8014436" y="623341"/>
                  </a:lnTo>
                  <a:lnTo>
                    <a:pt x="8014436" y="613829"/>
                  </a:lnTo>
                  <a:close/>
                </a:path>
                <a:path w="8353425" h="623569">
                  <a:moveTo>
                    <a:pt x="8071612" y="613829"/>
                  </a:moveTo>
                  <a:lnTo>
                    <a:pt x="8062087" y="613829"/>
                  </a:lnTo>
                  <a:lnTo>
                    <a:pt x="8062087" y="623341"/>
                  </a:lnTo>
                  <a:lnTo>
                    <a:pt x="8071612" y="623341"/>
                  </a:lnTo>
                  <a:lnTo>
                    <a:pt x="8071612" y="613829"/>
                  </a:lnTo>
                  <a:close/>
                </a:path>
                <a:path w="8353425" h="623569">
                  <a:moveTo>
                    <a:pt x="8128787" y="613829"/>
                  </a:moveTo>
                  <a:lnTo>
                    <a:pt x="8119262" y="613829"/>
                  </a:lnTo>
                  <a:lnTo>
                    <a:pt x="8119262" y="623341"/>
                  </a:lnTo>
                  <a:lnTo>
                    <a:pt x="8128787" y="623341"/>
                  </a:lnTo>
                  <a:lnTo>
                    <a:pt x="8128787" y="613829"/>
                  </a:lnTo>
                  <a:close/>
                </a:path>
                <a:path w="8353425" h="623569">
                  <a:moveTo>
                    <a:pt x="8185975" y="613829"/>
                  </a:moveTo>
                  <a:lnTo>
                    <a:pt x="8176438" y="613829"/>
                  </a:lnTo>
                  <a:lnTo>
                    <a:pt x="8176438" y="623341"/>
                  </a:lnTo>
                  <a:lnTo>
                    <a:pt x="8185975" y="623341"/>
                  </a:lnTo>
                  <a:lnTo>
                    <a:pt x="8185975" y="613829"/>
                  </a:lnTo>
                  <a:close/>
                </a:path>
                <a:path w="8353425" h="623569">
                  <a:moveTo>
                    <a:pt x="8243151" y="613829"/>
                  </a:moveTo>
                  <a:lnTo>
                    <a:pt x="8233613" y="613829"/>
                  </a:lnTo>
                  <a:lnTo>
                    <a:pt x="8233613" y="623341"/>
                  </a:lnTo>
                  <a:lnTo>
                    <a:pt x="8243151" y="623341"/>
                  </a:lnTo>
                  <a:lnTo>
                    <a:pt x="8243151" y="613829"/>
                  </a:lnTo>
                  <a:close/>
                </a:path>
                <a:path w="8353425" h="623569">
                  <a:moveTo>
                    <a:pt x="8300326" y="613829"/>
                  </a:moveTo>
                  <a:lnTo>
                    <a:pt x="8290801" y="613829"/>
                  </a:lnTo>
                  <a:lnTo>
                    <a:pt x="8290801" y="623341"/>
                  </a:lnTo>
                  <a:lnTo>
                    <a:pt x="8300326" y="623341"/>
                  </a:lnTo>
                  <a:lnTo>
                    <a:pt x="8300326" y="613829"/>
                  </a:lnTo>
                  <a:close/>
                </a:path>
                <a:path w="8353425" h="623569">
                  <a:moveTo>
                    <a:pt x="8353107" y="613829"/>
                  </a:moveTo>
                  <a:lnTo>
                    <a:pt x="8347977" y="613829"/>
                  </a:lnTo>
                  <a:lnTo>
                    <a:pt x="8347977" y="623341"/>
                  </a:lnTo>
                  <a:lnTo>
                    <a:pt x="8353107" y="623341"/>
                  </a:lnTo>
                  <a:lnTo>
                    <a:pt x="8353107" y="61382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920185" y="1875281"/>
              <a:ext cx="4012565" cy="9525"/>
            </a:xfrm>
            <a:custGeom>
              <a:avLst/>
              <a:gdLst/>
              <a:ahLst/>
              <a:cxnLst/>
              <a:rect l="l" t="t" r="r" b="b"/>
              <a:pathLst>
                <a:path w="401256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12565" h="9525">
                  <a:moveTo>
                    <a:pt x="66700" y="0"/>
                  </a:moveTo>
                  <a:lnTo>
                    <a:pt x="57175" y="0"/>
                  </a:lnTo>
                  <a:lnTo>
                    <a:pt x="57175" y="9512"/>
                  </a:lnTo>
                  <a:lnTo>
                    <a:pt x="66700" y="9512"/>
                  </a:lnTo>
                  <a:lnTo>
                    <a:pt x="66700" y="0"/>
                  </a:lnTo>
                  <a:close/>
                </a:path>
                <a:path w="4012565" h="9525">
                  <a:moveTo>
                    <a:pt x="123875" y="0"/>
                  </a:moveTo>
                  <a:lnTo>
                    <a:pt x="114350" y="0"/>
                  </a:lnTo>
                  <a:lnTo>
                    <a:pt x="114350" y="9512"/>
                  </a:lnTo>
                  <a:lnTo>
                    <a:pt x="123875" y="9512"/>
                  </a:lnTo>
                  <a:lnTo>
                    <a:pt x="123875" y="0"/>
                  </a:lnTo>
                  <a:close/>
                </a:path>
                <a:path w="4012565" h="9525">
                  <a:moveTo>
                    <a:pt x="181063" y="0"/>
                  </a:moveTo>
                  <a:lnTo>
                    <a:pt x="171526" y="0"/>
                  </a:lnTo>
                  <a:lnTo>
                    <a:pt x="171526" y="9512"/>
                  </a:lnTo>
                  <a:lnTo>
                    <a:pt x="181063" y="9512"/>
                  </a:lnTo>
                  <a:lnTo>
                    <a:pt x="181063" y="0"/>
                  </a:lnTo>
                  <a:close/>
                </a:path>
                <a:path w="4012565" h="9525">
                  <a:moveTo>
                    <a:pt x="238239" y="0"/>
                  </a:moveTo>
                  <a:lnTo>
                    <a:pt x="228701" y="0"/>
                  </a:lnTo>
                  <a:lnTo>
                    <a:pt x="228701" y="9512"/>
                  </a:lnTo>
                  <a:lnTo>
                    <a:pt x="238239" y="9512"/>
                  </a:lnTo>
                  <a:lnTo>
                    <a:pt x="238239" y="0"/>
                  </a:lnTo>
                  <a:close/>
                </a:path>
                <a:path w="4012565" h="9525">
                  <a:moveTo>
                    <a:pt x="295414" y="0"/>
                  </a:moveTo>
                  <a:lnTo>
                    <a:pt x="285889" y="0"/>
                  </a:lnTo>
                  <a:lnTo>
                    <a:pt x="285889" y="9512"/>
                  </a:lnTo>
                  <a:lnTo>
                    <a:pt x="295414" y="9512"/>
                  </a:lnTo>
                  <a:lnTo>
                    <a:pt x="295414" y="0"/>
                  </a:lnTo>
                  <a:close/>
                </a:path>
                <a:path w="4012565" h="9525">
                  <a:moveTo>
                    <a:pt x="352590" y="0"/>
                  </a:moveTo>
                  <a:lnTo>
                    <a:pt x="343065" y="0"/>
                  </a:lnTo>
                  <a:lnTo>
                    <a:pt x="343065" y="9512"/>
                  </a:lnTo>
                  <a:lnTo>
                    <a:pt x="352590" y="9512"/>
                  </a:lnTo>
                  <a:lnTo>
                    <a:pt x="352590" y="0"/>
                  </a:lnTo>
                  <a:close/>
                </a:path>
                <a:path w="4012565" h="9525">
                  <a:moveTo>
                    <a:pt x="409765" y="0"/>
                  </a:moveTo>
                  <a:lnTo>
                    <a:pt x="400240" y="0"/>
                  </a:lnTo>
                  <a:lnTo>
                    <a:pt x="400240" y="9512"/>
                  </a:lnTo>
                  <a:lnTo>
                    <a:pt x="409765" y="9512"/>
                  </a:lnTo>
                  <a:lnTo>
                    <a:pt x="409765" y="0"/>
                  </a:lnTo>
                  <a:close/>
                </a:path>
                <a:path w="4012565" h="9525">
                  <a:moveTo>
                    <a:pt x="466953" y="0"/>
                  </a:moveTo>
                  <a:lnTo>
                    <a:pt x="457415" y="0"/>
                  </a:lnTo>
                  <a:lnTo>
                    <a:pt x="457415" y="9512"/>
                  </a:lnTo>
                  <a:lnTo>
                    <a:pt x="466953" y="9512"/>
                  </a:lnTo>
                  <a:lnTo>
                    <a:pt x="466953" y="0"/>
                  </a:lnTo>
                  <a:close/>
                </a:path>
                <a:path w="4012565" h="9525">
                  <a:moveTo>
                    <a:pt x="524129" y="0"/>
                  </a:moveTo>
                  <a:lnTo>
                    <a:pt x="514591" y="0"/>
                  </a:lnTo>
                  <a:lnTo>
                    <a:pt x="514591" y="9512"/>
                  </a:lnTo>
                  <a:lnTo>
                    <a:pt x="524129" y="9512"/>
                  </a:lnTo>
                  <a:lnTo>
                    <a:pt x="524129" y="0"/>
                  </a:lnTo>
                  <a:close/>
                </a:path>
                <a:path w="4012565" h="9525">
                  <a:moveTo>
                    <a:pt x="581304" y="0"/>
                  </a:moveTo>
                  <a:lnTo>
                    <a:pt x="571779" y="0"/>
                  </a:lnTo>
                  <a:lnTo>
                    <a:pt x="571779" y="9512"/>
                  </a:lnTo>
                  <a:lnTo>
                    <a:pt x="581304" y="9512"/>
                  </a:lnTo>
                  <a:lnTo>
                    <a:pt x="581304" y="0"/>
                  </a:lnTo>
                  <a:close/>
                </a:path>
                <a:path w="4012565" h="9525">
                  <a:moveTo>
                    <a:pt x="638479" y="0"/>
                  </a:moveTo>
                  <a:lnTo>
                    <a:pt x="628954" y="0"/>
                  </a:lnTo>
                  <a:lnTo>
                    <a:pt x="628954" y="9512"/>
                  </a:lnTo>
                  <a:lnTo>
                    <a:pt x="638479" y="9512"/>
                  </a:lnTo>
                  <a:lnTo>
                    <a:pt x="638479" y="0"/>
                  </a:lnTo>
                  <a:close/>
                </a:path>
                <a:path w="4012565" h="9525">
                  <a:moveTo>
                    <a:pt x="695655" y="0"/>
                  </a:moveTo>
                  <a:lnTo>
                    <a:pt x="686130" y="0"/>
                  </a:lnTo>
                  <a:lnTo>
                    <a:pt x="686130" y="9512"/>
                  </a:lnTo>
                  <a:lnTo>
                    <a:pt x="695655" y="9512"/>
                  </a:lnTo>
                  <a:lnTo>
                    <a:pt x="695655" y="0"/>
                  </a:lnTo>
                  <a:close/>
                </a:path>
                <a:path w="4012565" h="9525">
                  <a:moveTo>
                    <a:pt x="752843" y="0"/>
                  </a:moveTo>
                  <a:lnTo>
                    <a:pt x="743305" y="0"/>
                  </a:lnTo>
                  <a:lnTo>
                    <a:pt x="743305" y="9512"/>
                  </a:lnTo>
                  <a:lnTo>
                    <a:pt x="752843" y="9512"/>
                  </a:lnTo>
                  <a:lnTo>
                    <a:pt x="752843" y="0"/>
                  </a:lnTo>
                  <a:close/>
                </a:path>
                <a:path w="4012565" h="9525">
                  <a:moveTo>
                    <a:pt x="810018" y="0"/>
                  </a:moveTo>
                  <a:lnTo>
                    <a:pt x="800481" y="0"/>
                  </a:lnTo>
                  <a:lnTo>
                    <a:pt x="800481" y="9512"/>
                  </a:lnTo>
                  <a:lnTo>
                    <a:pt x="810018" y="9512"/>
                  </a:lnTo>
                  <a:lnTo>
                    <a:pt x="810018" y="0"/>
                  </a:lnTo>
                  <a:close/>
                </a:path>
                <a:path w="4012565" h="9525">
                  <a:moveTo>
                    <a:pt x="867194" y="0"/>
                  </a:moveTo>
                  <a:lnTo>
                    <a:pt x="857669" y="0"/>
                  </a:lnTo>
                  <a:lnTo>
                    <a:pt x="857669" y="9512"/>
                  </a:lnTo>
                  <a:lnTo>
                    <a:pt x="867194" y="9512"/>
                  </a:lnTo>
                  <a:lnTo>
                    <a:pt x="867194" y="0"/>
                  </a:lnTo>
                  <a:close/>
                </a:path>
                <a:path w="4012565" h="9525">
                  <a:moveTo>
                    <a:pt x="924369" y="0"/>
                  </a:moveTo>
                  <a:lnTo>
                    <a:pt x="914844" y="0"/>
                  </a:lnTo>
                  <a:lnTo>
                    <a:pt x="914844" y="9512"/>
                  </a:lnTo>
                  <a:lnTo>
                    <a:pt x="924369" y="9512"/>
                  </a:lnTo>
                  <a:lnTo>
                    <a:pt x="924369" y="0"/>
                  </a:lnTo>
                  <a:close/>
                </a:path>
                <a:path w="4012565" h="9525">
                  <a:moveTo>
                    <a:pt x="981544" y="0"/>
                  </a:moveTo>
                  <a:lnTo>
                    <a:pt x="972019" y="0"/>
                  </a:lnTo>
                  <a:lnTo>
                    <a:pt x="972019" y="9512"/>
                  </a:lnTo>
                  <a:lnTo>
                    <a:pt x="981544" y="9512"/>
                  </a:lnTo>
                  <a:lnTo>
                    <a:pt x="981544" y="0"/>
                  </a:lnTo>
                  <a:close/>
                </a:path>
                <a:path w="4012565" h="9525">
                  <a:moveTo>
                    <a:pt x="1038720" y="0"/>
                  </a:moveTo>
                  <a:lnTo>
                    <a:pt x="1029195" y="0"/>
                  </a:lnTo>
                  <a:lnTo>
                    <a:pt x="1029195" y="9512"/>
                  </a:lnTo>
                  <a:lnTo>
                    <a:pt x="1038720" y="9512"/>
                  </a:lnTo>
                  <a:lnTo>
                    <a:pt x="1038720" y="0"/>
                  </a:lnTo>
                  <a:close/>
                </a:path>
                <a:path w="4012565" h="9525">
                  <a:moveTo>
                    <a:pt x="1095908" y="0"/>
                  </a:moveTo>
                  <a:lnTo>
                    <a:pt x="1086370" y="0"/>
                  </a:lnTo>
                  <a:lnTo>
                    <a:pt x="1086370" y="9512"/>
                  </a:lnTo>
                  <a:lnTo>
                    <a:pt x="1095908" y="9512"/>
                  </a:lnTo>
                  <a:lnTo>
                    <a:pt x="1095908" y="0"/>
                  </a:lnTo>
                  <a:close/>
                </a:path>
                <a:path w="4012565" h="9525">
                  <a:moveTo>
                    <a:pt x="1153083" y="0"/>
                  </a:moveTo>
                  <a:lnTo>
                    <a:pt x="1143558" y="0"/>
                  </a:lnTo>
                  <a:lnTo>
                    <a:pt x="1143558" y="9512"/>
                  </a:lnTo>
                  <a:lnTo>
                    <a:pt x="1153083" y="9512"/>
                  </a:lnTo>
                  <a:lnTo>
                    <a:pt x="1153083" y="0"/>
                  </a:lnTo>
                  <a:close/>
                </a:path>
                <a:path w="4012565" h="9525">
                  <a:moveTo>
                    <a:pt x="1210259" y="0"/>
                  </a:moveTo>
                  <a:lnTo>
                    <a:pt x="1200734" y="0"/>
                  </a:lnTo>
                  <a:lnTo>
                    <a:pt x="1200734" y="9512"/>
                  </a:lnTo>
                  <a:lnTo>
                    <a:pt x="1210259" y="9512"/>
                  </a:lnTo>
                  <a:lnTo>
                    <a:pt x="1210259" y="0"/>
                  </a:lnTo>
                  <a:close/>
                </a:path>
                <a:path w="4012565" h="9525">
                  <a:moveTo>
                    <a:pt x="1267434" y="0"/>
                  </a:moveTo>
                  <a:lnTo>
                    <a:pt x="1257909" y="0"/>
                  </a:lnTo>
                  <a:lnTo>
                    <a:pt x="1257909" y="9512"/>
                  </a:lnTo>
                  <a:lnTo>
                    <a:pt x="1267434" y="9512"/>
                  </a:lnTo>
                  <a:lnTo>
                    <a:pt x="1267434" y="0"/>
                  </a:lnTo>
                  <a:close/>
                </a:path>
                <a:path w="4012565" h="9525">
                  <a:moveTo>
                    <a:pt x="1324610" y="0"/>
                  </a:moveTo>
                  <a:lnTo>
                    <a:pt x="1315085" y="0"/>
                  </a:lnTo>
                  <a:lnTo>
                    <a:pt x="1315085" y="9512"/>
                  </a:lnTo>
                  <a:lnTo>
                    <a:pt x="1324610" y="9512"/>
                  </a:lnTo>
                  <a:lnTo>
                    <a:pt x="1324610" y="0"/>
                  </a:lnTo>
                  <a:close/>
                </a:path>
                <a:path w="4012565" h="9525">
                  <a:moveTo>
                    <a:pt x="1381798" y="0"/>
                  </a:moveTo>
                  <a:lnTo>
                    <a:pt x="1372260" y="0"/>
                  </a:lnTo>
                  <a:lnTo>
                    <a:pt x="1372260" y="9512"/>
                  </a:lnTo>
                  <a:lnTo>
                    <a:pt x="1381798" y="9512"/>
                  </a:lnTo>
                  <a:lnTo>
                    <a:pt x="1381798" y="0"/>
                  </a:lnTo>
                  <a:close/>
                </a:path>
                <a:path w="4012565" h="9525">
                  <a:moveTo>
                    <a:pt x="1438973" y="0"/>
                  </a:moveTo>
                  <a:lnTo>
                    <a:pt x="1429448" y="0"/>
                  </a:lnTo>
                  <a:lnTo>
                    <a:pt x="1429448" y="9512"/>
                  </a:lnTo>
                  <a:lnTo>
                    <a:pt x="1438973" y="9512"/>
                  </a:lnTo>
                  <a:lnTo>
                    <a:pt x="1438973" y="0"/>
                  </a:lnTo>
                  <a:close/>
                </a:path>
                <a:path w="4012565" h="9525">
                  <a:moveTo>
                    <a:pt x="1496148" y="0"/>
                  </a:moveTo>
                  <a:lnTo>
                    <a:pt x="1486623" y="0"/>
                  </a:lnTo>
                  <a:lnTo>
                    <a:pt x="1486623" y="9512"/>
                  </a:lnTo>
                  <a:lnTo>
                    <a:pt x="1496148" y="9512"/>
                  </a:lnTo>
                  <a:lnTo>
                    <a:pt x="1496148" y="0"/>
                  </a:lnTo>
                  <a:close/>
                </a:path>
                <a:path w="4012565" h="9525">
                  <a:moveTo>
                    <a:pt x="1553324" y="0"/>
                  </a:moveTo>
                  <a:lnTo>
                    <a:pt x="1543799" y="0"/>
                  </a:lnTo>
                  <a:lnTo>
                    <a:pt x="1543799" y="9512"/>
                  </a:lnTo>
                  <a:lnTo>
                    <a:pt x="1553324" y="9512"/>
                  </a:lnTo>
                  <a:lnTo>
                    <a:pt x="1553324" y="0"/>
                  </a:lnTo>
                  <a:close/>
                </a:path>
                <a:path w="4012565" h="9525">
                  <a:moveTo>
                    <a:pt x="1610499" y="0"/>
                  </a:moveTo>
                  <a:lnTo>
                    <a:pt x="1600974" y="0"/>
                  </a:lnTo>
                  <a:lnTo>
                    <a:pt x="1600974" y="9512"/>
                  </a:lnTo>
                  <a:lnTo>
                    <a:pt x="1610499" y="9512"/>
                  </a:lnTo>
                  <a:lnTo>
                    <a:pt x="1610499" y="0"/>
                  </a:lnTo>
                  <a:close/>
                </a:path>
                <a:path w="4012565" h="9525">
                  <a:moveTo>
                    <a:pt x="1667687" y="0"/>
                  </a:moveTo>
                  <a:lnTo>
                    <a:pt x="1658150" y="0"/>
                  </a:lnTo>
                  <a:lnTo>
                    <a:pt x="1658150" y="9512"/>
                  </a:lnTo>
                  <a:lnTo>
                    <a:pt x="1667687" y="9512"/>
                  </a:lnTo>
                  <a:lnTo>
                    <a:pt x="1667687" y="0"/>
                  </a:lnTo>
                  <a:close/>
                </a:path>
                <a:path w="4012565" h="9525">
                  <a:moveTo>
                    <a:pt x="1724863" y="0"/>
                  </a:moveTo>
                  <a:lnTo>
                    <a:pt x="1715325" y="0"/>
                  </a:lnTo>
                  <a:lnTo>
                    <a:pt x="1715325" y="9512"/>
                  </a:lnTo>
                  <a:lnTo>
                    <a:pt x="1724863" y="9512"/>
                  </a:lnTo>
                  <a:lnTo>
                    <a:pt x="1724863" y="0"/>
                  </a:lnTo>
                  <a:close/>
                </a:path>
                <a:path w="4012565" h="9525">
                  <a:moveTo>
                    <a:pt x="1782038" y="0"/>
                  </a:moveTo>
                  <a:lnTo>
                    <a:pt x="1772513" y="0"/>
                  </a:lnTo>
                  <a:lnTo>
                    <a:pt x="1772513" y="9512"/>
                  </a:lnTo>
                  <a:lnTo>
                    <a:pt x="1782038" y="9512"/>
                  </a:lnTo>
                  <a:lnTo>
                    <a:pt x="1782038" y="0"/>
                  </a:lnTo>
                  <a:close/>
                </a:path>
                <a:path w="4012565" h="9525">
                  <a:moveTo>
                    <a:pt x="1839214" y="0"/>
                  </a:moveTo>
                  <a:lnTo>
                    <a:pt x="1829689" y="0"/>
                  </a:lnTo>
                  <a:lnTo>
                    <a:pt x="1829689" y="9512"/>
                  </a:lnTo>
                  <a:lnTo>
                    <a:pt x="1839214" y="9512"/>
                  </a:lnTo>
                  <a:lnTo>
                    <a:pt x="1839214" y="0"/>
                  </a:lnTo>
                  <a:close/>
                </a:path>
                <a:path w="4012565" h="9525">
                  <a:moveTo>
                    <a:pt x="1896389" y="0"/>
                  </a:moveTo>
                  <a:lnTo>
                    <a:pt x="1886864" y="0"/>
                  </a:lnTo>
                  <a:lnTo>
                    <a:pt x="1886864" y="9512"/>
                  </a:lnTo>
                  <a:lnTo>
                    <a:pt x="1896389" y="9512"/>
                  </a:lnTo>
                  <a:lnTo>
                    <a:pt x="1896389" y="0"/>
                  </a:lnTo>
                  <a:close/>
                </a:path>
                <a:path w="4012565" h="9525">
                  <a:moveTo>
                    <a:pt x="1953577" y="0"/>
                  </a:moveTo>
                  <a:lnTo>
                    <a:pt x="1944039" y="0"/>
                  </a:lnTo>
                  <a:lnTo>
                    <a:pt x="1944039" y="9512"/>
                  </a:lnTo>
                  <a:lnTo>
                    <a:pt x="1953577" y="9512"/>
                  </a:lnTo>
                  <a:lnTo>
                    <a:pt x="1953577" y="0"/>
                  </a:lnTo>
                  <a:close/>
                </a:path>
                <a:path w="4012565" h="9525">
                  <a:moveTo>
                    <a:pt x="2010752" y="0"/>
                  </a:moveTo>
                  <a:lnTo>
                    <a:pt x="2001215" y="0"/>
                  </a:lnTo>
                  <a:lnTo>
                    <a:pt x="2001215" y="9512"/>
                  </a:lnTo>
                  <a:lnTo>
                    <a:pt x="2010752" y="9512"/>
                  </a:lnTo>
                  <a:lnTo>
                    <a:pt x="2010752" y="0"/>
                  </a:lnTo>
                  <a:close/>
                </a:path>
                <a:path w="4012565" h="9525">
                  <a:moveTo>
                    <a:pt x="2067928" y="0"/>
                  </a:moveTo>
                  <a:lnTo>
                    <a:pt x="2058403" y="0"/>
                  </a:lnTo>
                  <a:lnTo>
                    <a:pt x="2058403" y="9512"/>
                  </a:lnTo>
                  <a:lnTo>
                    <a:pt x="2067928" y="9512"/>
                  </a:lnTo>
                  <a:lnTo>
                    <a:pt x="2067928" y="0"/>
                  </a:lnTo>
                  <a:close/>
                </a:path>
                <a:path w="4012565" h="9525">
                  <a:moveTo>
                    <a:pt x="2125103" y="0"/>
                  </a:moveTo>
                  <a:lnTo>
                    <a:pt x="2115578" y="0"/>
                  </a:lnTo>
                  <a:lnTo>
                    <a:pt x="2115578" y="9512"/>
                  </a:lnTo>
                  <a:lnTo>
                    <a:pt x="2125103" y="9512"/>
                  </a:lnTo>
                  <a:lnTo>
                    <a:pt x="2125103" y="0"/>
                  </a:lnTo>
                  <a:close/>
                </a:path>
                <a:path w="4012565" h="9525">
                  <a:moveTo>
                    <a:pt x="2182279" y="0"/>
                  </a:moveTo>
                  <a:lnTo>
                    <a:pt x="2172754" y="0"/>
                  </a:lnTo>
                  <a:lnTo>
                    <a:pt x="2172754" y="9512"/>
                  </a:lnTo>
                  <a:lnTo>
                    <a:pt x="2182279" y="9512"/>
                  </a:lnTo>
                  <a:lnTo>
                    <a:pt x="2182279" y="0"/>
                  </a:lnTo>
                  <a:close/>
                </a:path>
                <a:path w="4012565" h="9525">
                  <a:moveTo>
                    <a:pt x="2239467" y="0"/>
                  </a:moveTo>
                  <a:lnTo>
                    <a:pt x="2229929" y="0"/>
                  </a:lnTo>
                  <a:lnTo>
                    <a:pt x="2229929" y="9512"/>
                  </a:lnTo>
                  <a:lnTo>
                    <a:pt x="2239467" y="9512"/>
                  </a:lnTo>
                  <a:lnTo>
                    <a:pt x="2239467" y="0"/>
                  </a:lnTo>
                  <a:close/>
                </a:path>
                <a:path w="4012565" h="9525">
                  <a:moveTo>
                    <a:pt x="2296642" y="0"/>
                  </a:moveTo>
                  <a:lnTo>
                    <a:pt x="2287105" y="0"/>
                  </a:lnTo>
                  <a:lnTo>
                    <a:pt x="2287105" y="9512"/>
                  </a:lnTo>
                  <a:lnTo>
                    <a:pt x="2296642" y="9512"/>
                  </a:lnTo>
                  <a:lnTo>
                    <a:pt x="2296642" y="0"/>
                  </a:lnTo>
                  <a:close/>
                </a:path>
                <a:path w="4012565" h="9525">
                  <a:moveTo>
                    <a:pt x="2353818" y="0"/>
                  </a:moveTo>
                  <a:lnTo>
                    <a:pt x="2344293" y="0"/>
                  </a:lnTo>
                  <a:lnTo>
                    <a:pt x="2344293" y="9512"/>
                  </a:lnTo>
                  <a:lnTo>
                    <a:pt x="2353818" y="9512"/>
                  </a:lnTo>
                  <a:lnTo>
                    <a:pt x="2353818" y="0"/>
                  </a:lnTo>
                  <a:close/>
                </a:path>
                <a:path w="4012565" h="9525">
                  <a:moveTo>
                    <a:pt x="2410993" y="0"/>
                  </a:moveTo>
                  <a:lnTo>
                    <a:pt x="2401468" y="0"/>
                  </a:lnTo>
                  <a:lnTo>
                    <a:pt x="2401468" y="9512"/>
                  </a:lnTo>
                  <a:lnTo>
                    <a:pt x="2410993" y="9512"/>
                  </a:lnTo>
                  <a:lnTo>
                    <a:pt x="2410993" y="0"/>
                  </a:lnTo>
                  <a:close/>
                </a:path>
                <a:path w="4012565" h="9525">
                  <a:moveTo>
                    <a:pt x="2468168" y="0"/>
                  </a:moveTo>
                  <a:lnTo>
                    <a:pt x="2458643" y="0"/>
                  </a:lnTo>
                  <a:lnTo>
                    <a:pt x="2458643" y="9512"/>
                  </a:lnTo>
                  <a:lnTo>
                    <a:pt x="2468168" y="9512"/>
                  </a:lnTo>
                  <a:lnTo>
                    <a:pt x="2468168" y="0"/>
                  </a:lnTo>
                  <a:close/>
                </a:path>
                <a:path w="4012565" h="9525">
                  <a:moveTo>
                    <a:pt x="2525357" y="0"/>
                  </a:moveTo>
                  <a:lnTo>
                    <a:pt x="2515819" y="0"/>
                  </a:lnTo>
                  <a:lnTo>
                    <a:pt x="2515819" y="9512"/>
                  </a:lnTo>
                  <a:lnTo>
                    <a:pt x="2525357" y="9512"/>
                  </a:lnTo>
                  <a:lnTo>
                    <a:pt x="2525357" y="0"/>
                  </a:lnTo>
                  <a:close/>
                </a:path>
                <a:path w="4012565" h="9525">
                  <a:moveTo>
                    <a:pt x="2582532" y="0"/>
                  </a:moveTo>
                  <a:lnTo>
                    <a:pt x="2572994" y="0"/>
                  </a:lnTo>
                  <a:lnTo>
                    <a:pt x="2572994" y="9512"/>
                  </a:lnTo>
                  <a:lnTo>
                    <a:pt x="2582532" y="9512"/>
                  </a:lnTo>
                  <a:lnTo>
                    <a:pt x="2582532" y="0"/>
                  </a:lnTo>
                  <a:close/>
                </a:path>
                <a:path w="4012565" h="9525">
                  <a:moveTo>
                    <a:pt x="2639707" y="0"/>
                  </a:moveTo>
                  <a:lnTo>
                    <a:pt x="2630182" y="0"/>
                  </a:lnTo>
                  <a:lnTo>
                    <a:pt x="2630182" y="9512"/>
                  </a:lnTo>
                  <a:lnTo>
                    <a:pt x="2639707" y="9512"/>
                  </a:lnTo>
                  <a:lnTo>
                    <a:pt x="2639707" y="0"/>
                  </a:lnTo>
                  <a:close/>
                </a:path>
                <a:path w="4012565" h="9525">
                  <a:moveTo>
                    <a:pt x="2696883" y="0"/>
                  </a:moveTo>
                  <a:lnTo>
                    <a:pt x="2687358" y="0"/>
                  </a:lnTo>
                  <a:lnTo>
                    <a:pt x="2687358" y="9512"/>
                  </a:lnTo>
                  <a:lnTo>
                    <a:pt x="2696883" y="9512"/>
                  </a:lnTo>
                  <a:lnTo>
                    <a:pt x="2696883" y="0"/>
                  </a:lnTo>
                  <a:close/>
                </a:path>
                <a:path w="4012565" h="9525">
                  <a:moveTo>
                    <a:pt x="2754058" y="0"/>
                  </a:moveTo>
                  <a:lnTo>
                    <a:pt x="2744533" y="0"/>
                  </a:lnTo>
                  <a:lnTo>
                    <a:pt x="2744533" y="9512"/>
                  </a:lnTo>
                  <a:lnTo>
                    <a:pt x="2754058" y="9512"/>
                  </a:lnTo>
                  <a:lnTo>
                    <a:pt x="2754058" y="0"/>
                  </a:lnTo>
                  <a:close/>
                </a:path>
                <a:path w="4012565" h="9525">
                  <a:moveTo>
                    <a:pt x="2811246" y="0"/>
                  </a:moveTo>
                  <a:lnTo>
                    <a:pt x="2801709" y="0"/>
                  </a:lnTo>
                  <a:lnTo>
                    <a:pt x="2801709" y="9512"/>
                  </a:lnTo>
                  <a:lnTo>
                    <a:pt x="2811246" y="9512"/>
                  </a:lnTo>
                  <a:lnTo>
                    <a:pt x="2811246" y="0"/>
                  </a:lnTo>
                  <a:close/>
                </a:path>
                <a:path w="4012565" h="9525">
                  <a:moveTo>
                    <a:pt x="2868422" y="0"/>
                  </a:moveTo>
                  <a:lnTo>
                    <a:pt x="2858884" y="0"/>
                  </a:lnTo>
                  <a:lnTo>
                    <a:pt x="2858884" y="9512"/>
                  </a:lnTo>
                  <a:lnTo>
                    <a:pt x="2868422" y="9512"/>
                  </a:lnTo>
                  <a:lnTo>
                    <a:pt x="2868422" y="0"/>
                  </a:lnTo>
                  <a:close/>
                </a:path>
                <a:path w="4012565" h="9525">
                  <a:moveTo>
                    <a:pt x="2925597" y="0"/>
                  </a:moveTo>
                  <a:lnTo>
                    <a:pt x="2916072" y="0"/>
                  </a:lnTo>
                  <a:lnTo>
                    <a:pt x="2916072" y="9512"/>
                  </a:lnTo>
                  <a:lnTo>
                    <a:pt x="2925597" y="9512"/>
                  </a:lnTo>
                  <a:lnTo>
                    <a:pt x="2925597" y="0"/>
                  </a:lnTo>
                  <a:close/>
                </a:path>
                <a:path w="4012565" h="9525">
                  <a:moveTo>
                    <a:pt x="2982772" y="0"/>
                  </a:moveTo>
                  <a:lnTo>
                    <a:pt x="2973247" y="0"/>
                  </a:lnTo>
                  <a:lnTo>
                    <a:pt x="2973247" y="9512"/>
                  </a:lnTo>
                  <a:lnTo>
                    <a:pt x="2982772" y="9512"/>
                  </a:lnTo>
                  <a:lnTo>
                    <a:pt x="2982772" y="0"/>
                  </a:lnTo>
                  <a:close/>
                </a:path>
                <a:path w="4012565" h="9525">
                  <a:moveTo>
                    <a:pt x="3039948" y="0"/>
                  </a:moveTo>
                  <a:lnTo>
                    <a:pt x="3030423" y="0"/>
                  </a:lnTo>
                  <a:lnTo>
                    <a:pt x="3030423" y="9512"/>
                  </a:lnTo>
                  <a:lnTo>
                    <a:pt x="3039948" y="9512"/>
                  </a:lnTo>
                  <a:lnTo>
                    <a:pt x="3039948" y="0"/>
                  </a:lnTo>
                  <a:close/>
                </a:path>
                <a:path w="4012565" h="9525">
                  <a:moveTo>
                    <a:pt x="3097136" y="0"/>
                  </a:moveTo>
                  <a:lnTo>
                    <a:pt x="3087598" y="0"/>
                  </a:lnTo>
                  <a:lnTo>
                    <a:pt x="3087598" y="9512"/>
                  </a:lnTo>
                  <a:lnTo>
                    <a:pt x="3097136" y="9512"/>
                  </a:lnTo>
                  <a:lnTo>
                    <a:pt x="3097136" y="0"/>
                  </a:lnTo>
                  <a:close/>
                </a:path>
                <a:path w="4012565" h="9525">
                  <a:moveTo>
                    <a:pt x="3154311" y="0"/>
                  </a:moveTo>
                  <a:lnTo>
                    <a:pt x="3144774" y="0"/>
                  </a:lnTo>
                  <a:lnTo>
                    <a:pt x="3144774" y="9512"/>
                  </a:lnTo>
                  <a:lnTo>
                    <a:pt x="3154311" y="9512"/>
                  </a:lnTo>
                  <a:lnTo>
                    <a:pt x="3154311" y="0"/>
                  </a:lnTo>
                  <a:close/>
                </a:path>
                <a:path w="4012565" h="9525">
                  <a:moveTo>
                    <a:pt x="3211487" y="0"/>
                  </a:moveTo>
                  <a:lnTo>
                    <a:pt x="3201962" y="0"/>
                  </a:lnTo>
                  <a:lnTo>
                    <a:pt x="3201962" y="9512"/>
                  </a:lnTo>
                  <a:lnTo>
                    <a:pt x="3211487" y="9512"/>
                  </a:lnTo>
                  <a:lnTo>
                    <a:pt x="3211487" y="0"/>
                  </a:lnTo>
                  <a:close/>
                </a:path>
                <a:path w="4012565" h="9525">
                  <a:moveTo>
                    <a:pt x="3268662" y="0"/>
                  </a:moveTo>
                  <a:lnTo>
                    <a:pt x="3259137" y="0"/>
                  </a:lnTo>
                  <a:lnTo>
                    <a:pt x="3259137" y="9512"/>
                  </a:lnTo>
                  <a:lnTo>
                    <a:pt x="3268662" y="9512"/>
                  </a:lnTo>
                  <a:lnTo>
                    <a:pt x="3268662" y="0"/>
                  </a:lnTo>
                  <a:close/>
                </a:path>
                <a:path w="4012565" h="9525">
                  <a:moveTo>
                    <a:pt x="3325838" y="0"/>
                  </a:moveTo>
                  <a:lnTo>
                    <a:pt x="3316313" y="0"/>
                  </a:lnTo>
                  <a:lnTo>
                    <a:pt x="3316313" y="9512"/>
                  </a:lnTo>
                  <a:lnTo>
                    <a:pt x="3325838" y="9512"/>
                  </a:lnTo>
                  <a:lnTo>
                    <a:pt x="3325838" y="0"/>
                  </a:lnTo>
                  <a:close/>
                </a:path>
                <a:path w="4012565" h="9525">
                  <a:moveTo>
                    <a:pt x="3383026" y="0"/>
                  </a:moveTo>
                  <a:lnTo>
                    <a:pt x="3373488" y="0"/>
                  </a:lnTo>
                  <a:lnTo>
                    <a:pt x="3373488" y="9512"/>
                  </a:lnTo>
                  <a:lnTo>
                    <a:pt x="3383026" y="9512"/>
                  </a:lnTo>
                  <a:lnTo>
                    <a:pt x="3383026" y="0"/>
                  </a:lnTo>
                  <a:close/>
                </a:path>
                <a:path w="4012565" h="9525">
                  <a:moveTo>
                    <a:pt x="3440201" y="0"/>
                  </a:moveTo>
                  <a:lnTo>
                    <a:pt x="3430663" y="0"/>
                  </a:lnTo>
                  <a:lnTo>
                    <a:pt x="3430663" y="9512"/>
                  </a:lnTo>
                  <a:lnTo>
                    <a:pt x="3440201" y="9512"/>
                  </a:lnTo>
                  <a:lnTo>
                    <a:pt x="3440201" y="0"/>
                  </a:lnTo>
                  <a:close/>
                </a:path>
                <a:path w="4012565" h="9525">
                  <a:moveTo>
                    <a:pt x="3497376" y="0"/>
                  </a:moveTo>
                  <a:lnTo>
                    <a:pt x="3487851" y="0"/>
                  </a:lnTo>
                  <a:lnTo>
                    <a:pt x="3487851" y="9512"/>
                  </a:lnTo>
                  <a:lnTo>
                    <a:pt x="3497376" y="9512"/>
                  </a:lnTo>
                  <a:lnTo>
                    <a:pt x="3497376" y="0"/>
                  </a:lnTo>
                  <a:close/>
                </a:path>
                <a:path w="4012565" h="9525">
                  <a:moveTo>
                    <a:pt x="3554552" y="0"/>
                  </a:moveTo>
                  <a:lnTo>
                    <a:pt x="3545027" y="0"/>
                  </a:lnTo>
                  <a:lnTo>
                    <a:pt x="3545027" y="9512"/>
                  </a:lnTo>
                  <a:lnTo>
                    <a:pt x="3554552" y="9512"/>
                  </a:lnTo>
                  <a:lnTo>
                    <a:pt x="3554552" y="0"/>
                  </a:lnTo>
                  <a:close/>
                </a:path>
                <a:path w="4012565" h="9525">
                  <a:moveTo>
                    <a:pt x="3611727" y="0"/>
                  </a:moveTo>
                  <a:lnTo>
                    <a:pt x="3602202" y="0"/>
                  </a:lnTo>
                  <a:lnTo>
                    <a:pt x="3602202" y="9512"/>
                  </a:lnTo>
                  <a:lnTo>
                    <a:pt x="3611727" y="9512"/>
                  </a:lnTo>
                  <a:lnTo>
                    <a:pt x="3611727" y="0"/>
                  </a:lnTo>
                  <a:close/>
                </a:path>
                <a:path w="4012565" h="9525">
                  <a:moveTo>
                    <a:pt x="3668915" y="0"/>
                  </a:moveTo>
                  <a:lnTo>
                    <a:pt x="3659378" y="0"/>
                  </a:lnTo>
                  <a:lnTo>
                    <a:pt x="3659378" y="9512"/>
                  </a:lnTo>
                  <a:lnTo>
                    <a:pt x="3668915" y="9512"/>
                  </a:lnTo>
                  <a:lnTo>
                    <a:pt x="3668915" y="0"/>
                  </a:lnTo>
                  <a:close/>
                </a:path>
                <a:path w="4012565" h="9525">
                  <a:moveTo>
                    <a:pt x="3726091" y="0"/>
                  </a:moveTo>
                  <a:lnTo>
                    <a:pt x="3716553" y="0"/>
                  </a:lnTo>
                  <a:lnTo>
                    <a:pt x="3716553" y="9512"/>
                  </a:lnTo>
                  <a:lnTo>
                    <a:pt x="3726091" y="9512"/>
                  </a:lnTo>
                  <a:lnTo>
                    <a:pt x="3726091" y="0"/>
                  </a:lnTo>
                  <a:close/>
                </a:path>
                <a:path w="4012565" h="9525">
                  <a:moveTo>
                    <a:pt x="3783266" y="0"/>
                  </a:moveTo>
                  <a:lnTo>
                    <a:pt x="3773741" y="0"/>
                  </a:lnTo>
                  <a:lnTo>
                    <a:pt x="3773741" y="9512"/>
                  </a:lnTo>
                  <a:lnTo>
                    <a:pt x="3783266" y="9512"/>
                  </a:lnTo>
                  <a:lnTo>
                    <a:pt x="3783266" y="0"/>
                  </a:lnTo>
                  <a:close/>
                </a:path>
                <a:path w="4012565" h="9525">
                  <a:moveTo>
                    <a:pt x="3840442" y="0"/>
                  </a:moveTo>
                  <a:lnTo>
                    <a:pt x="3830917" y="0"/>
                  </a:lnTo>
                  <a:lnTo>
                    <a:pt x="3830917" y="9512"/>
                  </a:lnTo>
                  <a:lnTo>
                    <a:pt x="3840442" y="9512"/>
                  </a:lnTo>
                  <a:lnTo>
                    <a:pt x="3840442" y="0"/>
                  </a:lnTo>
                  <a:close/>
                </a:path>
                <a:path w="4012565" h="9525">
                  <a:moveTo>
                    <a:pt x="3897617" y="0"/>
                  </a:moveTo>
                  <a:lnTo>
                    <a:pt x="3888092" y="0"/>
                  </a:lnTo>
                  <a:lnTo>
                    <a:pt x="3888092" y="9512"/>
                  </a:lnTo>
                  <a:lnTo>
                    <a:pt x="3897617" y="9512"/>
                  </a:lnTo>
                  <a:lnTo>
                    <a:pt x="3897617" y="0"/>
                  </a:lnTo>
                  <a:close/>
                </a:path>
                <a:path w="4012565" h="9525">
                  <a:moveTo>
                    <a:pt x="3954805" y="0"/>
                  </a:moveTo>
                  <a:lnTo>
                    <a:pt x="3945267" y="0"/>
                  </a:lnTo>
                  <a:lnTo>
                    <a:pt x="3945267" y="9512"/>
                  </a:lnTo>
                  <a:lnTo>
                    <a:pt x="3954805" y="9512"/>
                  </a:lnTo>
                  <a:lnTo>
                    <a:pt x="3954805" y="0"/>
                  </a:lnTo>
                  <a:close/>
                </a:path>
                <a:path w="4012565" h="9525">
                  <a:moveTo>
                    <a:pt x="4011980" y="0"/>
                  </a:moveTo>
                  <a:lnTo>
                    <a:pt x="4002443" y="0"/>
                  </a:lnTo>
                  <a:lnTo>
                    <a:pt x="4002443" y="9512"/>
                  </a:lnTo>
                  <a:lnTo>
                    <a:pt x="4011980" y="9512"/>
                  </a:lnTo>
                  <a:lnTo>
                    <a:pt x="401198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75639" y="1261452"/>
              <a:ext cx="8353425" cy="623570"/>
            </a:xfrm>
            <a:custGeom>
              <a:avLst/>
              <a:gdLst/>
              <a:ahLst/>
              <a:cxnLst/>
              <a:rect l="l" t="t" r="r" b="b"/>
              <a:pathLst>
                <a:path w="8353425" h="623569">
                  <a:moveTo>
                    <a:pt x="9537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37" y="9512"/>
                  </a:lnTo>
                  <a:lnTo>
                    <a:pt x="9537" y="0"/>
                  </a:lnTo>
                  <a:close/>
                </a:path>
                <a:path w="8353425" h="623569">
                  <a:moveTo>
                    <a:pt x="66713" y="0"/>
                  </a:moveTo>
                  <a:lnTo>
                    <a:pt x="57175" y="0"/>
                  </a:lnTo>
                  <a:lnTo>
                    <a:pt x="57175" y="9512"/>
                  </a:lnTo>
                  <a:lnTo>
                    <a:pt x="66713" y="9512"/>
                  </a:lnTo>
                  <a:lnTo>
                    <a:pt x="66713" y="0"/>
                  </a:lnTo>
                  <a:close/>
                </a:path>
                <a:path w="8353425" h="623569">
                  <a:moveTo>
                    <a:pt x="123888" y="0"/>
                  </a:moveTo>
                  <a:lnTo>
                    <a:pt x="114363" y="0"/>
                  </a:lnTo>
                  <a:lnTo>
                    <a:pt x="114363" y="9512"/>
                  </a:lnTo>
                  <a:lnTo>
                    <a:pt x="123888" y="9512"/>
                  </a:lnTo>
                  <a:lnTo>
                    <a:pt x="123888" y="0"/>
                  </a:lnTo>
                  <a:close/>
                </a:path>
                <a:path w="8353425" h="623569">
                  <a:moveTo>
                    <a:pt x="181063" y="0"/>
                  </a:moveTo>
                  <a:lnTo>
                    <a:pt x="171538" y="0"/>
                  </a:lnTo>
                  <a:lnTo>
                    <a:pt x="171538" y="9512"/>
                  </a:lnTo>
                  <a:lnTo>
                    <a:pt x="181063" y="9512"/>
                  </a:lnTo>
                  <a:lnTo>
                    <a:pt x="181063" y="0"/>
                  </a:lnTo>
                  <a:close/>
                </a:path>
                <a:path w="8353425" h="623569">
                  <a:moveTo>
                    <a:pt x="238239" y="0"/>
                  </a:moveTo>
                  <a:lnTo>
                    <a:pt x="228714" y="0"/>
                  </a:lnTo>
                  <a:lnTo>
                    <a:pt x="228714" y="9512"/>
                  </a:lnTo>
                  <a:lnTo>
                    <a:pt x="238239" y="9512"/>
                  </a:lnTo>
                  <a:lnTo>
                    <a:pt x="238239" y="0"/>
                  </a:lnTo>
                  <a:close/>
                </a:path>
                <a:path w="8353425" h="623569">
                  <a:moveTo>
                    <a:pt x="810018" y="0"/>
                  </a:moveTo>
                  <a:lnTo>
                    <a:pt x="800493" y="0"/>
                  </a:lnTo>
                  <a:lnTo>
                    <a:pt x="800493" y="9512"/>
                  </a:lnTo>
                  <a:lnTo>
                    <a:pt x="810018" y="9512"/>
                  </a:lnTo>
                  <a:lnTo>
                    <a:pt x="810018" y="0"/>
                  </a:lnTo>
                  <a:close/>
                </a:path>
                <a:path w="8353425" h="623569">
                  <a:moveTo>
                    <a:pt x="867194" y="0"/>
                  </a:moveTo>
                  <a:lnTo>
                    <a:pt x="857669" y="0"/>
                  </a:lnTo>
                  <a:lnTo>
                    <a:pt x="857669" y="9512"/>
                  </a:lnTo>
                  <a:lnTo>
                    <a:pt x="867194" y="9512"/>
                  </a:lnTo>
                  <a:lnTo>
                    <a:pt x="867194" y="0"/>
                  </a:lnTo>
                  <a:close/>
                </a:path>
                <a:path w="8353425" h="623569">
                  <a:moveTo>
                    <a:pt x="924382" y="0"/>
                  </a:moveTo>
                  <a:lnTo>
                    <a:pt x="914844" y="0"/>
                  </a:lnTo>
                  <a:lnTo>
                    <a:pt x="914844" y="9512"/>
                  </a:lnTo>
                  <a:lnTo>
                    <a:pt x="924382" y="9512"/>
                  </a:lnTo>
                  <a:lnTo>
                    <a:pt x="924382" y="0"/>
                  </a:lnTo>
                  <a:close/>
                </a:path>
                <a:path w="8353425" h="623569">
                  <a:moveTo>
                    <a:pt x="1496161" y="0"/>
                  </a:moveTo>
                  <a:lnTo>
                    <a:pt x="1486623" y="0"/>
                  </a:lnTo>
                  <a:lnTo>
                    <a:pt x="1486623" y="9512"/>
                  </a:lnTo>
                  <a:lnTo>
                    <a:pt x="1496161" y="9512"/>
                  </a:lnTo>
                  <a:lnTo>
                    <a:pt x="1496161" y="0"/>
                  </a:lnTo>
                  <a:close/>
                </a:path>
                <a:path w="8353425" h="623569">
                  <a:moveTo>
                    <a:pt x="1553337" y="0"/>
                  </a:moveTo>
                  <a:lnTo>
                    <a:pt x="1543799" y="0"/>
                  </a:lnTo>
                  <a:lnTo>
                    <a:pt x="1543799" y="9512"/>
                  </a:lnTo>
                  <a:lnTo>
                    <a:pt x="1553337" y="9512"/>
                  </a:lnTo>
                  <a:lnTo>
                    <a:pt x="1553337" y="0"/>
                  </a:lnTo>
                  <a:close/>
                </a:path>
                <a:path w="8353425" h="623569">
                  <a:moveTo>
                    <a:pt x="1610512" y="0"/>
                  </a:moveTo>
                  <a:lnTo>
                    <a:pt x="1600987" y="0"/>
                  </a:lnTo>
                  <a:lnTo>
                    <a:pt x="1600987" y="9512"/>
                  </a:lnTo>
                  <a:lnTo>
                    <a:pt x="1610512" y="9512"/>
                  </a:lnTo>
                  <a:lnTo>
                    <a:pt x="1610512" y="0"/>
                  </a:lnTo>
                  <a:close/>
                </a:path>
                <a:path w="8353425" h="623569">
                  <a:moveTo>
                    <a:pt x="1667687" y="0"/>
                  </a:moveTo>
                  <a:lnTo>
                    <a:pt x="1658162" y="0"/>
                  </a:lnTo>
                  <a:lnTo>
                    <a:pt x="1658162" y="9512"/>
                  </a:lnTo>
                  <a:lnTo>
                    <a:pt x="1667687" y="9512"/>
                  </a:lnTo>
                  <a:lnTo>
                    <a:pt x="1667687" y="0"/>
                  </a:lnTo>
                  <a:close/>
                </a:path>
                <a:path w="8353425" h="623569">
                  <a:moveTo>
                    <a:pt x="1724863" y="0"/>
                  </a:moveTo>
                  <a:lnTo>
                    <a:pt x="1715338" y="0"/>
                  </a:lnTo>
                  <a:lnTo>
                    <a:pt x="1715338" y="9512"/>
                  </a:lnTo>
                  <a:lnTo>
                    <a:pt x="1724863" y="9512"/>
                  </a:lnTo>
                  <a:lnTo>
                    <a:pt x="1724863" y="0"/>
                  </a:lnTo>
                  <a:close/>
                </a:path>
                <a:path w="8353425" h="623569">
                  <a:moveTo>
                    <a:pt x="1782051" y="0"/>
                  </a:moveTo>
                  <a:lnTo>
                    <a:pt x="1772513" y="0"/>
                  </a:lnTo>
                  <a:lnTo>
                    <a:pt x="1772513" y="9512"/>
                  </a:lnTo>
                  <a:lnTo>
                    <a:pt x="1782051" y="9512"/>
                  </a:lnTo>
                  <a:lnTo>
                    <a:pt x="1782051" y="0"/>
                  </a:lnTo>
                  <a:close/>
                </a:path>
                <a:path w="8353425" h="623569">
                  <a:moveTo>
                    <a:pt x="1839226" y="0"/>
                  </a:moveTo>
                  <a:lnTo>
                    <a:pt x="1829689" y="0"/>
                  </a:lnTo>
                  <a:lnTo>
                    <a:pt x="1829689" y="9512"/>
                  </a:lnTo>
                  <a:lnTo>
                    <a:pt x="1839226" y="9512"/>
                  </a:lnTo>
                  <a:lnTo>
                    <a:pt x="1839226" y="0"/>
                  </a:lnTo>
                  <a:close/>
                </a:path>
                <a:path w="8353425" h="623569">
                  <a:moveTo>
                    <a:pt x="1896402" y="0"/>
                  </a:moveTo>
                  <a:lnTo>
                    <a:pt x="1886877" y="0"/>
                  </a:lnTo>
                  <a:lnTo>
                    <a:pt x="1886877" y="9512"/>
                  </a:lnTo>
                  <a:lnTo>
                    <a:pt x="1896402" y="9512"/>
                  </a:lnTo>
                  <a:lnTo>
                    <a:pt x="1896402" y="0"/>
                  </a:lnTo>
                  <a:close/>
                </a:path>
                <a:path w="8353425" h="623569">
                  <a:moveTo>
                    <a:pt x="1953577" y="0"/>
                  </a:moveTo>
                  <a:lnTo>
                    <a:pt x="1944052" y="0"/>
                  </a:lnTo>
                  <a:lnTo>
                    <a:pt x="1944052" y="9512"/>
                  </a:lnTo>
                  <a:lnTo>
                    <a:pt x="1953577" y="9512"/>
                  </a:lnTo>
                  <a:lnTo>
                    <a:pt x="1953577" y="0"/>
                  </a:lnTo>
                  <a:close/>
                </a:path>
                <a:path w="8353425" h="623569">
                  <a:moveTo>
                    <a:pt x="2010752" y="0"/>
                  </a:moveTo>
                  <a:lnTo>
                    <a:pt x="2001227" y="0"/>
                  </a:lnTo>
                  <a:lnTo>
                    <a:pt x="2001227" y="9512"/>
                  </a:lnTo>
                  <a:lnTo>
                    <a:pt x="2010752" y="9512"/>
                  </a:lnTo>
                  <a:lnTo>
                    <a:pt x="2010752" y="0"/>
                  </a:lnTo>
                  <a:close/>
                </a:path>
                <a:path w="8353425" h="623569">
                  <a:moveTo>
                    <a:pt x="2067941" y="0"/>
                  </a:moveTo>
                  <a:lnTo>
                    <a:pt x="2058403" y="0"/>
                  </a:lnTo>
                  <a:lnTo>
                    <a:pt x="2058403" y="9512"/>
                  </a:lnTo>
                  <a:lnTo>
                    <a:pt x="2067941" y="9512"/>
                  </a:lnTo>
                  <a:lnTo>
                    <a:pt x="2067941" y="0"/>
                  </a:lnTo>
                  <a:close/>
                </a:path>
                <a:path w="8353425" h="623569">
                  <a:moveTo>
                    <a:pt x="2125116" y="0"/>
                  </a:moveTo>
                  <a:lnTo>
                    <a:pt x="2115578" y="0"/>
                  </a:lnTo>
                  <a:lnTo>
                    <a:pt x="2115578" y="9512"/>
                  </a:lnTo>
                  <a:lnTo>
                    <a:pt x="2125116" y="9512"/>
                  </a:lnTo>
                  <a:lnTo>
                    <a:pt x="2125116" y="0"/>
                  </a:lnTo>
                  <a:close/>
                </a:path>
                <a:path w="8353425" h="623569">
                  <a:moveTo>
                    <a:pt x="2182291" y="0"/>
                  </a:moveTo>
                  <a:lnTo>
                    <a:pt x="2172766" y="0"/>
                  </a:lnTo>
                  <a:lnTo>
                    <a:pt x="2172766" y="9512"/>
                  </a:lnTo>
                  <a:lnTo>
                    <a:pt x="2182291" y="9512"/>
                  </a:lnTo>
                  <a:lnTo>
                    <a:pt x="2182291" y="0"/>
                  </a:lnTo>
                  <a:close/>
                </a:path>
                <a:path w="8353425" h="623569">
                  <a:moveTo>
                    <a:pt x="2239467" y="0"/>
                  </a:moveTo>
                  <a:lnTo>
                    <a:pt x="2229942" y="0"/>
                  </a:lnTo>
                  <a:lnTo>
                    <a:pt x="2229942" y="9512"/>
                  </a:lnTo>
                  <a:lnTo>
                    <a:pt x="2239467" y="9512"/>
                  </a:lnTo>
                  <a:lnTo>
                    <a:pt x="2239467" y="0"/>
                  </a:lnTo>
                  <a:close/>
                </a:path>
                <a:path w="8353425" h="623569">
                  <a:moveTo>
                    <a:pt x="2296642" y="0"/>
                  </a:moveTo>
                  <a:lnTo>
                    <a:pt x="2287117" y="0"/>
                  </a:lnTo>
                  <a:lnTo>
                    <a:pt x="2287117" y="9512"/>
                  </a:lnTo>
                  <a:lnTo>
                    <a:pt x="2296642" y="9512"/>
                  </a:lnTo>
                  <a:lnTo>
                    <a:pt x="2296642" y="0"/>
                  </a:lnTo>
                  <a:close/>
                </a:path>
                <a:path w="8353425" h="623569">
                  <a:moveTo>
                    <a:pt x="2353830" y="0"/>
                  </a:moveTo>
                  <a:lnTo>
                    <a:pt x="2344293" y="0"/>
                  </a:lnTo>
                  <a:lnTo>
                    <a:pt x="2344293" y="9512"/>
                  </a:lnTo>
                  <a:lnTo>
                    <a:pt x="2353830" y="9512"/>
                  </a:lnTo>
                  <a:lnTo>
                    <a:pt x="2353830" y="0"/>
                  </a:lnTo>
                  <a:close/>
                </a:path>
                <a:path w="8353425" h="623569">
                  <a:moveTo>
                    <a:pt x="2411006" y="0"/>
                  </a:moveTo>
                  <a:lnTo>
                    <a:pt x="2401468" y="0"/>
                  </a:lnTo>
                  <a:lnTo>
                    <a:pt x="2401468" y="9512"/>
                  </a:lnTo>
                  <a:lnTo>
                    <a:pt x="2411006" y="9512"/>
                  </a:lnTo>
                  <a:lnTo>
                    <a:pt x="2411006" y="0"/>
                  </a:lnTo>
                  <a:close/>
                </a:path>
                <a:path w="8353425" h="623569">
                  <a:moveTo>
                    <a:pt x="2468181" y="0"/>
                  </a:moveTo>
                  <a:lnTo>
                    <a:pt x="2458656" y="0"/>
                  </a:lnTo>
                  <a:lnTo>
                    <a:pt x="2458656" y="9512"/>
                  </a:lnTo>
                  <a:lnTo>
                    <a:pt x="2468181" y="9512"/>
                  </a:lnTo>
                  <a:lnTo>
                    <a:pt x="2468181" y="0"/>
                  </a:lnTo>
                  <a:close/>
                </a:path>
                <a:path w="8353425" h="623569">
                  <a:moveTo>
                    <a:pt x="2525357" y="0"/>
                  </a:moveTo>
                  <a:lnTo>
                    <a:pt x="2515832" y="0"/>
                  </a:lnTo>
                  <a:lnTo>
                    <a:pt x="2515832" y="9512"/>
                  </a:lnTo>
                  <a:lnTo>
                    <a:pt x="2525357" y="9512"/>
                  </a:lnTo>
                  <a:lnTo>
                    <a:pt x="2525357" y="0"/>
                  </a:lnTo>
                  <a:close/>
                </a:path>
                <a:path w="8353425" h="623569">
                  <a:moveTo>
                    <a:pt x="2582532" y="0"/>
                  </a:moveTo>
                  <a:lnTo>
                    <a:pt x="2573007" y="0"/>
                  </a:lnTo>
                  <a:lnTo>
                    <a:pt x="2573007" y="9512"/>
                  </a:lnTo>
                  <a:lnTo>
                    <a:pt x="2582532" y="9512"/>
                  </a:lnTo>
                  <a:lnTo>
                    <a:pt x="2582532" y="0"/>
                  </a:lnTo>
                  <a:close/>
                </a:path>
                <a:path w="8353425" h="623569">
                  <a:moveTo>
                    <a:pt x="2639720" y="0"/>
                  </a:moveTo>
                  <a:lnTo>
                    <a:pt x="2630182" y="0"/>
                  </a:lnTo>
                  <a:lnTo>
                    <a:pt x="2630182" y="9512"/>
                  </a:lnTo>
                  <a:lnTo>
                    <a:pt x="2639720" y="9512"/>
                  </a:lnTo>
                  <a:lnTo>
                    <a:pt x="2639720" y="0"/>
                  </a:lnTo>
                  <a:close/>
                </a:path>
                <a:path w="8353425" h="623569">
                  <a:moveTo>
                    <a:pt x="2696895" y="0"/>
                  </a:moveTo>
                  <a:lnTo>
                    <a:pt x="2687358" y="0"/>
                  </a:lnTo>
                  <a:lnTo>
                    <a:pt x="2687358" y="9512"/>
                  </a:lnTo>
                  <a:lnTo>
                    <a:pt x="2696895" y="9512"/>
                  </a:lnTo>
                  <a:lnTo>
                    <a:pt x="2696895" y="0"/>
                  </a:lnTo>
                  <a:close/>
                </a:path>
                <a:path w="8353425" h="623569">
                  <a:moveTo>
                    <a:pt x="2754071" y="0"/>
                  </a:moveTo>
                  <a:lnTo>
                    <a:pt x="2744546" y="0"/>
                  </a:lnTo>
                  <a:lnTo>
                    <a:pt x="2744546" y="9512"/>
                  </a:lnTo>
                  <a:lnTo>
                    <a:pt x="2754071" y="9512"/>
                  </a:lnTo>
                  <a:lnTo>
                    <a:pt x="2754071" y="0"/>
                  </a:lnTo>
                  <a:close/>
                </a:path>
                <a:path w="8353425" h="623569">
                  <a:moveTo>
                    <a:pt x="2811246" y="0"/>
                  </a:moveTo>
                  <a:lnTo>
                    <a:pt x="2801721" y="0"/>
                  </a:lnTo>
                  <a:lnTo>
                    <a:pt x="2801721" y="9512"/>
                  </a:lnTo>
                  <a:lnTo>
                    <a:pt x="2811246" y="9512"/>
                  </a:lnTo>
                  <a:lnTo>
                    <a:pt x="2811246" y="0"/>
                  </a:lnTo>
                  <a:close/>
                </a:path>
                <a:path w="8353425" h="623569">
                  <a:moveTo>
                    <a:pt x="2868422" y="0"/>
                  </a:moveTo>
                  <a:lnTo>
                    <a:pt x="2858897" y="0"/>
                  </a:lnTo>
                  <a:lnTo>
                    <a:pt x="2858897" y="9512"/>
                  </a:lnTo>
                  <a:lnTo>
                    <a:pt x="2868422" y="9512"/>
                  </a:lnTo>
                  <a:lnTo>
                    <a:pt x="2868422" y="0"/>
                  </a:lnTo>
                  <a:close/>
                </a:path>
                <a:path w="8353425" h="623569">
                  <a:moveTo>
                    <a:pt x="2925610" y="0"/>
                  </a:moveTo>
                  <a:lnTo>
                    <a:pt x="2916072" y="0"/>
                  </a:lnTo>
                  <a:lnTo>
                    <a:pt x="2916072" y="9512"/>
                  </a:lnTo>
                  <a:lnTo>
                    <a:pt x="2925610" y="9512"/>
                  </a:lnTo>
                  <a:lnTo>
                    <a:pt x="2925610" y="0"/>
                  </a:lnTo>
                  <a:close/>
                </a:path>
                <a:path w="8353425" h="623569">
                  <a:moveTo>
                    <a:pt x="2982785" y="0"/>
                  </a:moveTo>
                  <a:lnTo>
                    <a:pt x="2973247" y="0"/>
                  </a:lnTo>
                  <a:lnTo>
                    <a:pt x="2973247" y="9512"/>
                  </a:lnTo>
                  <a:lnTo>
                    <a:pt x="2982785" y="9512"/>
                  </a:lnTo>
                  <a:lnTo>
                    <a:pt x="2982785" y="0"/>
                  </a:lnTo>
                  <a:close/>
                </a:path>
                <a:path w="8353425" h="623569">
                  <a:moveTo>
                    <a:pt x="3039961" y="0"/>
                  </a:moveTo>
                  <a:lnTo>
                    <a:pt x="3030436" y="0"/>
                  </a:lnTo>
                  <a:lnTo>
                    <a:pt x="3030436" y="9512"/>
                  </a:lnTo>
                  <a:lnTo>
                    <a:pt x="3039961" y="9512"/>
                  </a:lnTo>
                  <a:lnTo>
                    <a:pt x="3039961" y="0"/>
                  </a:lnTo>
                  <a:close/>
                </a:path>
                <a:path w="8353425" h="623569">
                  <a:moveTo>
                    <a:pt x="3097136" y="0"/>
                  </a:moveTo>
                  <a:lnTo>
                    <a:pt x="3087611" y="0"/>
                  </a:lnTo>
                  <a:lnTo>
                    <a:pt x="3087611" y="9512"/>
                  </a:lnTo>
                  <a:lnTo>
                    <a:pt x="3097136" y="9512"/>
                  </a:lnTo>
                  <a:lnTo>
                    <a:pt x="3097136" y="0"/>
                  </a:lnTo>
                  <a:close/>
                </a:path>
                <a:path w="8353425" h="623569">
                  <a:moveTo>
                    <a:pt x="3154311" y="0"/>
                  </a:moveTo>
                  <a:lnTo>
                    <a:pt x="3144786" y="0"/>
                  </a:lnTo>
                  <a:lnTo>
                    <a:pt x="3144786" y="9512"/>
                  </a:lnTo>
                  <a:lnTo>
                    <a:pt x="3154311" y="9512"/>
                  </a:lnTo>
                  <a:lnTo>
                    <a:pt x="3154311" y="0"/>
                  </a:lnTo>
                  <a:close/>
                </a:path>
                <a:path w="8353425" h="623569">
                  <a:moveTo>
                    <a:pt x="3211499" y="0"/>
                  </a:moveTo>
                  <a:lnTo>
                    <a:pt x="3201962" y="0"/>
                  </a:lnTo>
                  <a:lnTo>
                    <a:pt x="3201962" y="9512"/>
                  </a:lnTo>
                  <a:lnTo>
                    <a:pt x="3211499" y="9512"/>
                  </a:lnTo>
                  <a:lnTo>
                    <a:pt x="3211499" y="0"/>
                  </a:lnTo>
                  <a:close/>
                </a:path>
                <a:path w="8353425" h="623569">
                  <a:moveTo>
                    <a:pt x="3268675" y="0"/>
                  </a:moveTo>
                  <a:lnTo>
                    <a:pt x="3259137" y="0"/>
                  </a:lnTo>
                  <a:lnTo>
                    <a:pt x="3259137" y="9512"/>
                  </a:lnTo>
                  <a:lnTo>
                    <a:pt x="3268675" y="9512"/>
                  </a:lnTo>
                  <a:lnTo>
                    <a:pt x="3268675" y="0"/>
                  </a:lnTo>
                  <a:close/>
                </a:path>
                <a:path w="8353425" h="623569">
                  <a:moveTo>
                    <a:pt x="3325850" y="0"/>
                  </a:moveTo>
                  <a:lnTo>
                    <a:pt x="3316325" y="0"/>
                  </a:lnTo>
                  <a:lnTo>
                    <a:pt x="3316325" y="9512"/>
                  </a:lnTo>
                  <a:lnTo>
                    <a:pt x="3325850" y="9512"/>
                  </a:lnTo>
                  <a:lnTo>
                    <a:pt x="3325850" y="0"/>
                  </a:lnTo>
                  <a:close/>
                </a:path>
                <a:path w="8353425" h="623569">
                  <a:moveTo>
                    <a:pt x="3383026" y="0"/>
                  </a:moveTo>
                  <a:lnTo>
                    <a:pt x="3373501" y="0"/>
                  </a:lnTo>
                  <a:lnTo>
                    <a:pt x="3373501" y="9512"/>
                  </a:lnTo>
                  <a:lnTo>
                    <a:pt x="3383026" y="9512"/>
                  </a:lnTo>
                  <a:lnTo>
                    <a:pt x="3383026" y="0"/>
                  </a:lnTo>
                  <a:close/>
                </a:path>
                <a:path w="8353425" h="623569">
                  <a:moveTo>
                    <a:pt x="6756527" y="613829"/>
                  </a:moveTo>
                  <a:lnTo>
                    <a:pt x="6746989" y="613829"/>
                  </a:lnTo>
                  <a:lnTo>
                    <a:pt x="6746989" y="623341"/>
                  </a:lnTo>
                  <a:lnTo>
                    <a:pt x="6756527" y="623341"/>
                  </a:lnTo>
                  <a:lnTo>
                    <a:pt x="6756527" y="613829"/>
                  </a:lnTo>
                  <a:close/>
                </a:path>
                <a:path w="8353425" h="623569">
                  <a:moveTo>
                    <a:pt x="6813702" y="613829"/>
                  </a:moveTo>
                  <a:lnTo>
                    <a:pt x="6804177" y="613829"/>
                  </a:lnTo>
                  <a:lnTo>
                    <a:pt x="6804177" y="623341"/>
                  </a:lnTo>
                  <a:lnTo>
                    <a:pt x="6813702" y="623341"/>
                  </a:lnTo>
                  <a:lnTo>
                    <a:pt x="6813702" y="613829"/>
                  </a:lnTo>
                  <a:close/>
                </a:path>
                <a:path w="8353425" h="623569">
                  <a:moveTo>
                    <a:pt x="6870878" y="613829"/>
                  </a:moveTo>
                  <a:lnTo>
                    <a:pt x="6861353" y="613829"/>
                  </a:lnTo>
                  <a:lnTo>
                    <a:pt x="6861353" y="623341"/>
                  </a:lnTo>
                  <a:lnTo>
                    <a:pt x="6870878" y="623341"/>
                  </a:lnTo>
                  <a:lnTo>
                    <a:pt x="6870878" y="613829"/>
                  </a:lnTo>
                  <a:close/>
                </a:path>
                <a:path w="8353425" h="623569">
                  <a:moveTo>
                    <a:pt x="6928053" y="613829"/>
                  </a:moveTo>
                  <a:lnTo>
                    <a:pt x="6918528" y="613829"/>
                  </a:lnTo>
                  <a:lnTo>
                    <a:pt x="6918528" y="623341"/>
                  </a:lnTo>
                  <a:lnTo>
                    <a:pt x="6928053" y="623341"/>
                  </a:lnTo>
                  <a:lnTo>
                    <a:pt x="6928053" y="613829"/>
                  </a:lnTo>
                  <a:close/>
                </a:path>
                <a:path w="8353425" h="623569">
                  <a:moveTo>
                    <a:pt x="6985241" y="613829"/>
                  </a:moveTo>
                  <a:lnTo>
                    <a:pt x="6975703" y="613829"/>
                  </a:lnTo>
                  <a:lnTo>
                    <a:pt x="6975703" y="623341"/>
                  </a:lnTo>
                  <a:lnTo>
                    <a:pt x="6985241" y="623341"/>
                  </a:lnTo>
                  <a:lnTo>
                    <a:pt x="6985241" y="613829"/>
                  </a:lnTo>
                  <a:close/>
                </a:path>
                <a:path w="8353425" h="623569">
                  <a:moveTo>
                    <a:pt x="7042417" y="613829"/>
                  </a:moveTo>
                  <a:lnTo>
                    <a:pt x="7032879" y="613829"/>
                  </a:lnTo>
                  <a:lnTo>
                    <a:pt x="7032879" y="623341"/>
                  </a:lnTo>
                  <a:lnTo>
                    <a:pt x="7042417" y="623341"/>
                  </a:lnTo>
                  <a:lnTo>
                    <a:pt x="7042417" y="613829"/>
                  </a:lnTo>
                  <a:close/>
                </a:path>
                <a:path w="8353425" h="623569">
                  <a:moveTo>
                    <a:pt x="7099592" y="613829"/>
                  </a:moveTo>
                  <a:lnTo>
                    <a:pt x="7090067" y="613829"/>
                  </a:lnTo>
                  <a:lnTo>
                    <a:pt x="7090067" y="623341"/>
                  </a:lnTo>
                  <a:lnTo>
                    <a:pt x="7099592" y="623341"/>
                  </a:lnTo>
                  <a:lnTo>
                    <a:pt x="7099592" y="613829"/>
                  </a:lnTo>
                  <a:close/>
                </a:path>
                <a:path w="8353425" h="623569">
                  <a:moveTo>
                    <a:pt x="7156767" y="613829"/>
                  </a:moveTo>
                  <a:lnTo>
                    <a:pt x="7147242" y="613829"/>
                  </a:lnTo>
                  <a:lnTo>
                    <a:pt x="7147242" y="623341"/>
                  </a:lnTo>
                  <a:lnTo>
                    <a:pt x="7156767" y="623341"/>
                  </a:lnTo>
                  <a:lnTo>
                    <a:pt x="7156767" y="613829"/>
                  </a:lnTo>
                  <a:close/>
                </a:path>
                <a:path w="8353425" h="623569">
                  <a:moveTo>
                    <a:pt x="7213943" y="613829"/>
                  </a:moveTo>
                  <a:lnTo>
                    <a:pt x="7204418" y="613829"/>
                  </a:lnTo>
                  <a:lnTo>
                    <a:pt x="7204418" y="623341"/>
                  </a:lnTo>
                  <a:lnTo>
                    <a:pt x="7213943" y="623341"/>
                  </a:lnTo>
                  <a:lnTo>
                    <a:pt x="7213943" y="613829"/>
                  </a:lnTo>
                  <a:close/>
                </a:path>
                <a:path w="8353425" h="623569">
                  <a:moveTo>
                    <a:pt x="7271118" y="613829"/>
                  </a:moveTo>
                  <a:lnTo>
                    <a:pt x="7261593" y="613829"/>
                  </a:lnTo>
                  <a:lnTo>
                    <a:pt x="7261593" y="623341"/>
                  </a:lnTo>
                  <a:lnTo>
                    <a:pt x="7271118" y="623341"/>
                  </a:lnTo>
                  <a:lnTo>
                    <a:pt x="7271118" y="613829"/>
                  </a:lnTo>
                  <a:close/>
                </a:path>
                <a:path w="8353425" h="623569">
                  <a:moveTo>
                    <a:pt x="7328306" y="613829"/>
                  </a:moveTo>
                  <a:lnTo>
                    <a:pt x="7318769" y="613829"/>
                  </a:lnTo>
                  <a:lnTo>
                    <a:pt x="7318769" y="623341"/>
                  </a:lnTo>
                  <a:lnTo>
                    <a:pt x="7328306" y="623341"/>
                  </a:lnTo>
                  <a:lnTo>
                    <a:pt x="7328306" y="613829"/>
                  </a:lnTo>
                  <a:close/>
                </a:path>
                <a:path w="8353425" h="623569">
                  <a:moveTo>
                    <a:pt x="7385482" y="613829"/>
                  </a:moveTo>
                  <a:lnTo>
                    <a:pt x="7375957" y="613829"/>
                  </a:lnTo>
                  <a:lnTo>
                    <a:pt x="7375957" y="623341"/>
                  </a:lnTo>
                  <a:lnTo>
                    <a:pt x="7385482" y="623341"/>
                  </a:lnTo>
                  <a:lnTo>
                    <a:pt x="7385482" y="613829"/>
                  </a:lnTo>
                  <a:close/>
                </a:path>
                <a:path w="8353425" h="623569">
                  <a:moveTo>
                    <a:pt x="7442657" y="613829"/>
                  </a:moveTo>
                  <a:lnTo>
                    <a:pt x="7433132" y="613829"/>
                  </a:lnTo>
                  <a:lnTo>
                    <a:pt x="7433132" y="623341"/>
                  </a:lnTo>
                  <a:lnTo>
                    <a:pt x="7442657" y="623341"/>
                  </a:lnTo>
                  <a:lnTo>
                    <a:pt x="7442657" y="613829"/>
                  </a:lnTo>
                  <a:close/>
                </a:path>
                <a:path w="8353425" h="623569">
                  <a:moveTo>
                    <a:pt x="7499832" y="613829"/>
                  </a:moveTo>
                  <a:lnTo>
                    <a:pt x="7490307" y="613829"/>
                  </a:lnTo>
                  <a:lnTo>
                    <a:pt x="7490307" y="623341"/>
                  </a:lnTo>
                  <a:lnTo>
                    <a:pt x="7499832" y="623341"/>
                  </a:lnTo>
                  <a:lnTo>
                    <a:pt x="7499832" y="613829"/>
                  </a:lnTo>
                  <a:close/>
                </a:path>
                <a:path w="8353425" h="623569">
                  <a:moveTo>
                    <a:pt x="7557008" y="613829"/>
                  </a:moveTo>
                  <a:lnTo>
                    <a:pt x="7547483" y="613829"/>
                  </a:lnTo>
                  <a:lnTo>
                    <a:pt x="7547483" y="623341"/>
                  </a:lnTo>
                  <a:lnTo>
                    <a:pt x="7557008" y="623341"/>
                  </a:lnTo>
                  <a:lnTo>
                    <a:pt x="7557008" y="613829"/>
                  </a:lnTo>
                  <a:close/>
                </a:path>
                <a:path w="8353425" h="623569">
                  <a:moveTo>
                    <a:pt x="7614196" y="613829"/>
                  </a:moveTo>
                  <a:lnTo>
                    <a:pt x="7604658" y="613829"/>
                  </a:lnTo>
                  <a:lnTo>
                    <a:pt x="7604658" y="623341"/>
                  </a:lnTo>
                  <a:lnTo>
                    <a:pt x="7614196" y="623341"/>
                  </a:lnTo>
                  <a:lnTo>
                    <a:pt x="7614196" y="613829"/>
                  </a:lnTo>
                  <a:close/>
                </a:path>
                <a:path w="8353425" h="623569">
                  <a:moveTo>
                    <a:pt x="7671371" y="613829"/>
                  </a:moveTo>
                  <a:lnTo>
                    <a:pt x="7661834" y="613829"/>
                  </a:lnTo>
                  <a:lnTo>
                    <a:pt x="7661834" y="623341"/>
                  </a:lnTo>
                  <a:lnTo>
                    <a:pt x="7671371" y="623341"/>
                  </a:lnTo>
                  <a:lnTo>
                    <a:pt x="7671371" y="613829"/>
                  </a:lnTo>
                  <a:close/>
                </a:path>
                <a:path w="8353425" h="623569">
                  <a:moveTo>
                    <a:pt x="7728547" y="613829"/>
                  </a:moveTo>
                  <a:lnTo>
                    <a:pt x="7719022" y="613829"/>
                  </a:lnTo>
                  <a:lnTo>
                    <a:pt x="7719022" y="623341"/>
                  </a:lnTo>
                  <a:lnTo>
                    <a:pt x="7728547" y="623341"/>
                  </a:lnTo>
                  <a:lnTo>
                    <a:pt x="7728547" y="613829"/>
                  </a:lnTo>
                  <a:close/>
                </a:path>
                <a:path w="8353425" h="623569">
                  <a:moveTo>
                    <a:pt x="7785722" y="613829"/>
                  </a:moveTo>
                  <a:lnTo>
                    <a:pt x="7776197" y="613829"/>
                  </a:lnTo>
                  <a:lnTo>
                    <a:pt x="7776197" y="623341"/>
                  </a:lnTo>
                  <a:lnTo>
                    <a:pt x="7785722" y="623341"/>
                  </a:lnTo>
                  <a:lnTo>
                    <a:pt x="7785722" y="613829"/>
                  </a:lnTo>
                  <a:close/>
                </a:path>
                <a:path w="8353425" h="623569">
                  <a:moveTo>
                    <a:pt x="7842898" y="613829"/>
                  </a:moveTo>
                  <a:lnTo>
                    <a:pt x="7833373" y="613829"/>
                  </a:lnTo>
                  <a:lnTo>
                    <a:pt x="7833373" y="623341"/>
                  </a:lnTo>
                  <a:lnTo>
                    <a:pt x="7842898" y="623341"/>
                  </a:lnTo>
                  <a:lnTo>
                    <a:pt x="7842898" y="613829"/>
                  </a:lnTo>
                  <a:close/>
                </a:path>
                <a:path w="8353425" h="623569">
                  <a:moveTo>
                    <a:pt x="7900086" y="613829"/>
                  </a:moveTo>
                  <a:lnTo>
                    <a:pt x="7890548" y="613829"/>
                  </a:lnTo>
                  <a:lnTo>
                    <a:pt x="7890548" y="623341"/>
                  </a:lnTo>
                  <a:lnTo>
                    <a:pt x="7900086" y="623341"/>
                  </a:lnTo>
                  <a:lnTo>
                    <a:pt x="7900086" y="613829"/>
                  </a:lnTo>
                  <a:close/>
                </a:path>
                <a:path w="8353425" h="623569">
                  <a:moveTo>
                    <a:pt x="7957261" y="613829"/>
                  </a:moveTo>
                  <a:lnTo>
                    <a:pt x="7947723" y="613829"/>
                  </a:lnTo>
                  <a:lnTo>
                    <a:pt x="7947723" y="623341"/>
                  </a:lnTo>
                  <a:lnTo>
                    <a:pt x="7957261" y="623341"/>
                  </a:lnTo>
                  <a:lnTo>
                    <a:pt x="7957261" y="613829"/>
                  </a:lnTo>
                  <a:close/>
                </a:path>
                <a:path w="8353425" h="623569">
                  <a:moveTo>
                    <a:pt x="8014436" y="613829"/>
                  </a:moveTo>
                  <a:lnTo>
                    <a:pt x="8004911" y="613829"/>
                  </a:lnTo>
                  <a:lnTo>
                    <a:pt x="8004911" y="623341"/>
                  </a:lnTo>
                  <a:lnTo>
                    <a:pt x="8014436" y="623341"/>
                  </a:lnTo>
                  <a:lnTo>
                    <a:pt x="8014436" y="613829"/>
                  </a:lnTo>
                  <a:close/>
                </a:path>
                <a:path w="8353425" h="623569">
                  <a:moveTo>
                    <a:pt x="8071612" y="613829"/>
                  </a:moveTo>
                  <a:lnTo>
                    <a:pt x="8062087" y="613829"/>
                  </a:lnTo>
                  <a:lnTo>
                    <a:pt x="8062087" y="623341"/>
                  </a:lnTo>
                  <a:lnTo>
                    <a:pt x="8071612" y="623341"/>
                  </a:lnTo>
                  <a:lnTo>
                    <a:pt x="8071612" y="613829"/>
                  </a:lnTo>
                  <a:close/>
                </a:path>
                <a:path w="8353425" h="623569">
                  <a:moveTo>
                    <a:pt x="8128787" y="613829"/>
                  </a:moveTo>
                  <a:lnTo>
                    <a:pt x="8119262" y="613829"/>
                  </a:lnTo>
                  <a:lnTo>
                    <a:pt x="8119262" y="623341"/>
                  </a:lnTo>
                  <a:lnTo>
                    <a:pt x="8128787" y="623341"/>
                  </a:lnTo>
                  <a:lnTo>
                    <a:pt x="8128787" y="613829"/>
                  </a:lnTo>
                  <a:close/>
                </a:path>
                <a:path w="8353425" h="623569">
                  <a:moveTo>
                    <a:pt x="8185975" y="613829"/>
                  </a:moveTo>
                  <a:lnTo>
                    <a:pt x="8176438" y="613829"/>
                  </a:lnTo>
                  <a:lnTo>
                    <a:pt x="8176438" y="623341"/>
                  </a:lnTo>
                  <a:lnTo>
                    <a:pt x="8185975" y="623341"/>
                  </a:lnTo>
                  <a:lnTo>
                    <a:pt x="8185975" y="613829"/>
                  </a:lnTo>
                  <a:close/>
                </a:path>
                <a:path w="8353425" h="623569">
                  <a:moveTo>
                    <a:pt x="8243151" y="613829"/>
                  </a:moveTo>
                  <a:lnTo>
                    <a:pt x="8233613" y="613829"/>
                  </a:lnTo>
                  <a:lnTo>
                    <a:pt x="8233613" y="623341"/>
                  </a:lnTo>
                  <a:lnTo>
                    <a:pt x="8243151" y="623341"/>
                  </a:lnTo>
                  <a:lnTo>
                    <a:pt x="8243151" y="613829"/>
                  </a:lnTo>
                  <a:close/>
                </a:path>
                <a:path w="8353425" h="623569">
                  <a:moveTo>
                    <a:pt x="8300326" y="613829"/>
                  </a:moveTo>
                  <a:lnTo>
                    <a:pt x="8290801" y="613829"/>
                  </a:lnTo>
                  <a:lnTo>
                    <a:pt x="8290801" y="623341"/>
                  </a:lnTo>
                  <a:lnTo>
                    <a:pt x="8300326" y="623341"/>
                  </a:lnTo>
                  <a:lnTo>
                    <a:pt x="8300326" y="613829"/>
                  </a:lnTo>
                  <a:close/>
                </a:path>
                <a:path w="8353425" h="623569">
                  <a:moveTo>
                    <a:pt x="8353107" y="613829"/>
                  </a:moveTo>
                  <a:lnTo>
                    <a:pt x="8347977" y="613829"/>
                  </a:lnTo>
                  <a:lnTo>
                    <a:pt x="8347977" y="623341"/>
                  </a:lnTo>
                  <a:lnTo>
                    <a:pt x="8353107" y="623341"/>
                  </a:lnTo>
                  <a:lnTo>
                    <a:pt x="8353107" y="61382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549140" y="1261452"/>
              <a:ext cx="4012565" cy="9525"/>
            </a:xfrm>
            <a:custGeom>
              <a:avLst/>
              <a:gdLst/>
              <a:ahLst/>
              <a:cxnLst/>
              <a:rect l="l" t="t" r="r" b="b"/>
              <a:pathLst>
                <a:path w="401256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12565" h="9525">
                  <a:moveTo>
                    <a:pt x="66700" y="0"/>
                  </a:moveTo>
                  <a:lnTo>
                    <a:pt x="57175" y="0"/>
                  </a:lnTo>
                  <a:lnTo>
                    <a:pt x="57175" y="9512"/>
                  </a:lnTo>
                  <a:lnTo>
                    <a:pt x="66700" y="9512"/>
                  </a:lnTo>
                  <a:lnTo>
                    <a:pt x="66700" y="0"/>
                  </a:lnTo>
                  <a:close/>
                </a:path>
                <a:path w="4012565" h="9525">
                  <a:moveTo>
                    <a:pt x="123888" y="0"/>
                  </a:moveTo>
                  <a:lnTo>
                    <a:pt x="114350" y="0"/>
                  </a:lnTo>
                  <a:lnTo>
                    <a:pt x="114350" y="9512"/>
                  </a:lnTo>
                  <a:lnTo>
                    <a:pt x="123888" y="9512"/>
                  </a:lnTo>
                  <a:lnTo>
                    <a:pt x="123888" y="0"/>
                  </a:lnTo>
                  <a:close/>
                </a:path>
                <a:path w="4012565" h="9525">
                  <a:moveTo>
                    <a:pt x="181063" y="0"/>
                  </a:moveTo>
                  <a:lnTo>
                    <a:pt x="171526" y="0"/>
                  </a:lnTo>
                  <a:lnTo>
                    <a:pt x="171526" y="9512"/>
                  </a:lnTo>
                  <a:lnTo>
                    <a:pt x="181063" y="9512"/>
                  </a:lnTo>
                  <a:lnTo>
                    <a:pt x="181063" y="0"/>
                  </a:lnTo>
                  <a:close/>
                </a:path>
                <a:path w="4012565" h="9525">
                  <a:moveTo>
                    <a:pt x="238239" y="0"/>
                  </a:moveTo>
                  <a:lnTo>
                    <a:pt x="228714" y="0"/>
                  </a:lnTo>
                  <a:lnTo>
                    <a:pt x="228714" y="9512"/>
                  </a:lnTo>
                  <a:lnTo>
                    <a:pt x="238239" y="9512"/>
                  </a:lnTo>
                  <a:lnTo>
                    <a:pt x="238239" y="0"/>
                  </a:lnTo>
                  <a:close/>
                </a:path>
                <a:path w="4012565" h="9525">
                  <a:moveTo>
                    <a:pt x="295414" y="0"/>
                  </a:moveTo>
                  <a:lnTo>
                    <a:pt x="285889" y="0"/>
                  </a:lnTo>
                  <a:lnTo>
                    <a:pt x="285889" y="9512"/>
                  </a:lnTo>
                  <a:lnTo>
                    <a:pt x="295414" y="9512"/>
                  </a:lnTo>
                  <a:lnTo>
                    <a:pt x="295414" y="0"/>
                  </a:lnTo>
                  <a:close/>
                </a:path>
                <a:path w="4012565" h="9525">
                  <a:moveTo>
                    <a:pt x="352590" y="0"/>
                  </a:moveTo>
                  <a:lnTo>
                    <a:pt x="343065" y="0"/>
                  </a:lnTo>
                  <a:lnTo>
                    <a:pt x="343065" y="9512"/>
                  </a:lnTo>
                  <a:lnTo>
                    <a:pt x="352590" y="9512"/>
                  </a:lnTo>
                  <a:lnTo>
                    <a:pt x="352590" y="0"/>
                  </a:lnTo>
                  <a:close/>
                </a:path>
                <a:path w="4012565" h="9525">
                  <a:moveTo>
                    <a:pt x="409765" y="0"/>
                  </a:moveTo>
                  <a:lnTo>
                    <a:pt x="400240" y="0"/>
                  </a:lnTo>
                  <a:lnTo>
                    <a:pt x="400240" y="9512"/>
                  </a:lnTo>
                  <a:lnTo>
                    <a:pt x="409765" y="9512"/>
                  </a:lnTo>
                  <a:lnTo>
                    <a:pt x="409765" y="0"/>
                  </a:lnTo>
                  <a:close/>
                </a:path>
                <a:path w="4012565" h="9525">
                  <a:moveTo>
                    <a:pt x="466953" y="0"/>
                  </a:moveTo>
                  <a:lnTo>
                    <a:pt x="457415" y="0"/>
                  </a:lnTo>
                  <a:lnTo>
                    <a:pt x="457415" y="9512"/>
                  </a:lnTo>
                  <a:lnTo>
                    <a:pt x="466953" y="9512"/>
                  </a:lnTo>
                  <a:lnTo>
                    <a:pt x="466953" y="0"/>
                  </a:lnTo>
                  <a:close/>
                </a:path>
                <a:path w="4012565" h="9525">
                  <a:moveTo>
                    <a:pt x="524129" y="0"/>
                  </a:moveTo>
                  <a:lnTo>
                    <a:pt x="514604" y="0"/>
                  </a:lnTo>
                  <a:lnTo>
                    <a:pt x="514604" y="9512"/>
                  </a:lnTo>
                  <a:lnTo>
                    <a:pt x="524129" y="9512"/>
                  </a:lnTo>
                  <a:lnTo>
                    <a:pt x="524129" y="0"/>
                  </a:lnTo>
                  <a:close/>
                </a:path>
                <a:path w="4012565" h="9525">
                  <a:moveTo>
                    <a:pt x="581304" y="0"/>
                  </a:moveTo>
                  <a:lnTo>
                    <a:pt x="571779" y="0"/>
                  </a:lnTo>
                  <a:lnTo>
                    <a:pt x="571779" y="9512"/>
                  </a:lnTo>
                  <a:lnTo>
                    <a:pt x="581304" y="9512"/>
                  </a:lnTo>
                  <a:lnTo>
                    <a:pt x="581304" y="0"/>
                  </a:lnTo>
                  <a:close/>
                </a:path>
                <a:path w="4012565" h="9525">
                  <a:moveTo>
                    <a:pt x="638479" y="0"/>
                  </a:moveTo>
                  <a:lnTo>
                    <a:pt x="628954" y="0"/>
                  </a:lnTo>
                  <a:lnTo>
                    <a:pt x="628954" y="9512"/>
                  </a:lnTo>
                  <a:lnTo>
                    <a:pt x="638479" y="9512"/>
                  </a:lnTo>
                  <a:lnTo>
                    <a:pt x="638479" y="0"/>
                  </a:lnTo>
                  <a:close/>
                </a:path>
                <a:path w="4012565" h="9525">
                  <a:moveTo>
                    <a:pt x="695655" y="0"/>
                  </a:moveTo>
                  <a:lnTo>
                    <a:pt x="686130" y="0"/>
                  </a:lnTo>
                  <a:lnTo>
                    <a:pt x="686130" y="9512"/>
                  </a:lnTo>
                  <a:lnTo>
                    <a:pt x="695655" y="9512"/>
                  </a:lnTo>
                  <a:lnTo>
                    <a:pt x="695655" y="0"/>
                  </a:lnTo>
                  <a:close/>
                </a:path>
                <a:path w="4012565" h="9525">
                  <a:moveTo>
                    <a:pt x="752843" y="0"/>
                  </a:moveTo>
                  <a:lnTo>
                    <a:pt x="743305" y="0"/>
                  </a:lnTo>
                  <a:lnTo>
                    <a:pt x="743305" y="9512"/>
                  </a:lnTo>
                  <a:lnTo>
                    <a:pt x="752843" y="9512"/>
                  </a:lnTo>
                  <a:lnTo>
                    <a:pt x="752843" y="0"/>
                  </a:lnTo>
                  <a:close/>
                </a:path>
                <a:path w="4012565" h="9525">
                  <a:moveTo>
                    <a:pt x="810018" y="0"/>
                  </a:moveTo>
                  <a:lnTo>
                    <a:pt x="800493" y="0"/>
                  </a:lnTo>
                  <a:lnTo>
                    <a:pt x="800493" y="9512"/>
                  </a:lnTo>
                  <a:lnTo>
                    <a:pt x="810018" y="9512"/>
                  </a:lnTo>
                  <a:lnTo>
                    <a:pt x="810018" y="0"/>
                  </a:lnTo>
                  <a:close/>
                </a:path>
                <a:path w="4012565" h="9525">
                  <a:moveTo>
                    <a:pt x="867194" y="0"/>
                  </a:moveTo>
                  <a:lnTo>
                    <a:pt x="857669" y="0"/>
                  </a:lnTo>
                  <a:lnTo>
                    <a:pt x="857669" y="9512"/>
                  </a:lnTo>
                  <a:lnTo>
                    <a:pt x="867194" y="9512"/>
                  </a:lnTo>
                  <a:lnTo>
                    <a:pt x="867194" y="0"/>
                  </a:lnTo>
                  <a:close/>
                </a:path>
                <a:path w="4012565" h="9525">
                  <a:moveTo>
                    <a:pt x="924369" y="0"/>
                  </a:moveTo>
                  <a:lnTo>
                    <a:pt x="914844" y="0"/>
                  </a:lnTo>
                  <a:lnTo>
                    <a:pt x="914844" y="9512"/>
                  </a:lnTo>
                  <a:lnTo>
                    <a:pt x="924369" y="9512"/>
                  </a:lnTo>
                  <a:lnTo>
                    <a:pt x="924369" y="0"/>
                  </a:lnTo>
                  <a:close/>
                </a:path>
                <a:path w="4012565" h="9525">
                  <a:moveTo>
                    <a:pt x="981544" y="0"/>
                  </a:moveTo>
                  <a:lnTo>
                    <a:pt x="972019" y="0"/>
                  </a:lnTo>
                  <a:lnTo>
                    <a:pt x="972019" y="9512"/>
                  </a:lnTo>
                  <a:lnTo>
                    <a:pt x="981544" y="9512"/>
                  </a:lnTo>
                  <a:lnTo>
                    <a:pt x="981544" y="0"/>
                  </a:lnTo>
                  <a:close/>
                </a:path>
                <a:path w="4012565" h="9525">
                  <a:moveTo>
                    <a:pt x="1038733" y="0"/>
                  </a:moveTo>
                  <a:lnTo>
                    <a:pt x="1029195" y="0"/>
                  </a:lnTo>
                  <a:lnTo>
                    <a:pt x="1029195" y="9512"/>
                  </a:lnTo>
                  <a:lnTo>
                    <a:pt x="1038733" y="9512"/>
                  </a:lnTo>
                  <a:lnTo>
                    <a:pt x="1038733" y="0"/>
                  </a:lnTo>
                  <a:close/>
                </a:path>
                <a:path w="4012565" h="9525">
                  <a:moveTo>
                    <a:pt x="1095908" y="0"/>
                  </a:moveTo>
                  <a:lnTo>
                    <a:pt x="1086370" y="0"/>
                  </a:lnTo>
                  <a:lnTo>
                    <a:pt x="1086370" y="9512"/>
                  </a:lnTo>
                  <a:lnTo>
                    <a:pt x="1095908" y="9512"/>
                  </a:lnTo>
                  <a:lnTo>
                    <a:pt x="1095908" y="0"/>
                  </a:lnTo>
                  <a:close/>
                </a:path>
                <a:path w="4012565" h="9525">
                  <a:moveTo>
                    <a:pt x="1153083" y="0"/>
                  </a:moveTo>
                  <a:lnTo>
                    <a:pt x="1143558" y="0"/>
                  </a:lnTo>
                  <a:lnTo>
                    <a:pt x="1143558" y="9512"/>
                  </a:lnTo>
                  <a:lnTo>
                    <a:pt x="1153083" y="9512"/>
                  </a:lnTo>
                  <a:lnTo>
                    <a:pt x="1153083" y="0"/>
                  </a:lnTo>
                  <a:close/>
                </a:path>
                <a:path w="4012565" h="9525">
                  <a:moveTo>
                    <a:pt x="1210259" y="0"/>
                  </a:moveTo>
                  <a:lnTo>
                    <a:pt x="1200734" y="0"/>
                  </a:lnTo>
                  <a:lnTo>
                    <a:pt x="1200734" y="9512"/>
                  </a:lnTo>
                  <a:lnTo>
                    <a:pt x="1210259" y="9512"/>
                  </a:lnTo>
                  <a:lnTo>
                    <a:pt x="1210259" y="0"/>
                  </a:lnTo>
                  <a:close/>
                </a:path>
                <a:path w="4012565" h="9525">
                  <a:moveTo>
                    <a:pt x="1267434" y="0"/>
                  </a:moveTo>
                  <a:lnTo>
                    <a:pt x="1257909" y="0"/>
                  </a:lnTo>
                  <a:lnTo>
                    <a:pt x="1257909" y="9512"/>
                  </a:lnTo>
                  <a:lnTo>
                    <a:pt x="1267434" y="9512"/>
                  </a:lnTo>
                  <a:lnTo>
                    <a:pt x="1267434" y="0"/>
                  </a:lnTo>
                  <a:close/>
                </a:path>
                <a:path w="4012565" h="9525">
                  <a:moveTo>
                    <a:pt x="1324622" y="0"/>
                  </a:moveTo>
                  <a:lnTo>
                    <a:pt x="1315085" y="0"/>
                  </a:lnTo>
                  <a:lnTo>
                    <a:pt x="1315085" y="9512"/>
                  </a:lnTo>
                  <a:lnTo>
                    <a:pt x="1324622" y="9512"/>
                  </a:lnTo>
                  <a:lnTo>
                    <a:pt x="1324622" y="0"/>
                  </a:lnTo>
                  <a:close/>
                </a:path>
                <a:path w="4012565" h="9525">
                  <a:moveTo>
                    <a:pt x="1381798" y="0"/>
                  </a:moveTo>
                  <a:lnTo>
                    <a:pt x="1372260" y="0"/>
                  </a:lnTo>
                  <a:lnTo>
                    <a:pt x="1372260" y="9512"/>
                  </a:lnTo>
                  <a:lnTo>
                    <a:pt x="1381798" y="9512"/>
                  </a:lnTo>
                  <a:lnTo>
                    <a:pt x="1381798" y="0"/>
                  </a:lnTo>
                  <a:close/>
                </a:path>
                <a:path w="4012565" h="9525">
                  <a:moveTo>
                    <a:pt x="1438973" y="0"/>
                  </a:moveTo>
                  <a:lnTo>
                    <a:pt x="1429448" y="0"/>
                  </a:lnTo>
                  <a:lnTo>
                    <a:pt x="1429448" y="9512"/>
                  </a:lnTo>
                  <a:lnTo>
                    <a:pt x="1438973" y="9512"/>
                  </a:lnTo>
                  <a:lnTo>
                    <a:pt x="1438973" y="0"/>
                  </a:lnTo>
                  <a:close/>
                </a:path>
                <a:path w="4012565" h="9525">
                  <a:moveTo>
                    <a:pt x="1496148" y="0"/>
                  </a:moveTo>
                  <a:lnTo>
                    <a:pt x="1486623" y="0"/>
                  </a:lnTo>
                  <a:lnTo>
                    <a:pt x="1486623" y="9512"/>
                  </a:lnTo>
                  <a:lnTo>
                    <a:pt x="1496148" y="9512"/>
                  </a:lnTo>
                  <a:lnTo>
                    <a:pt x="1496148" y="0"/>
                  </a:lnTo>
                  <a:close/>
                </a:path>
                <a:path w="4012565" h="9525">
                  <a:moveTo>
                    <a:pt x="1553324" y="0"/>
                  </a:moveTo>
                  <a:lnTo>
                    <a:pt x="1543799" y="0"/>
                  </a:lnTo>
                  <a:lnTo>
                    <a:pt x="1543799" y="9512"/>
                  </a:lnTo>
                  <a:lnTo>
                    <a:pt x="1553324" y="9512"/>
                  </a:lnTo>
                  <a:lnTo>
                    <a:pt x="1553324" y="0"/>
                  </a:lnTo>
                  <a:close/>
                </a:path>
                <a:path w="4012565" h="9525">
                  <a:moveTo>
                    <a:pt x="1610512" y="0"/>
                  </a:moveTo>
                  <a:lnTo>
                    <a:pt x="1600974" y="0"/>
                  </a:lnTo>
                  <a:lnTo>
                    <a:pt x="1600974" y="9512"/>
                  </a:lnTo>
                  <a:lnTo>
                    <a:pt x="1610512" y="9512"/>
                  </a:lnTo>
                  <a:lnTo>
                    <a:pt x="1610512" y="0"/>
                  </a:lnTo>
                  <a:close/>
                </a:path>
                <a:path w="4012565" h="9525">
                  <a:moveTo>
                    <a:pt x="1667687" y="0"/>
                  </a:moveTo>
                  <a:lnTo>
                    <a:pt x="1658150" y="0"/>
                  </a:lnTo>
                  <a:lnTo>
                    <a:pt x="1658150" y="9512"/>
                  </a:lnTo>
                  <a:lnTo>
                    <a:pt x="1667687" y="9512"/>
                  </a:lnTo>
                  <a:lnTo>
                    <a:pt x="1667687" y="0"/>
                  </a:lnTo>
                  <a:close/>
                </a:path>
                <a:path w="4012565" h="9525">
                  <a:moveTo>
                    <a:pt x="1724863" y="0"/>
                  </a:moveTo>
                  <a:lnTo>
                    <a:pt x="1715338" y="0"/>
                  </a:lnTo>
                  <a:lnTo>
                    <a:pt x="1715338" y="9512"/>
                  </a:lnTo>
                  <a:lnTo>
                    <a:pt x="1724863" y="9512"/>
                  </a:lnTo>
                  <a:lnTo>
                    <a:pt x="1724863" y="0"/>
                  </a:lnTo>
                  <a:close/>
                </a:path>
                <a:path w="4012565" h="9525">
                  <a:moveTo>
                    <a:pt x="1782038" y="0"/>
                  </a:moveTo>
                  <a:lnTo>
                    <a:pt x="1772513" y="0"/>
                  </a:lnTo>
                  <a:lnTo>
                    <a:pt x="1772513" y="9512"/>
                  </a:lnTo>
                  <a:lnTo>
                    <a:pt x="1782038" y="9512"/>
                  </a:lnTo>
                  <a:lnTo>
                    <a:pt x="1782038" y="0"/>
                  </a:lnTo>
                  <a:close/>
                </a:path>
                <a:path w="4012565" h="9525">
                  <a:moveTo>
                    <a:pt x="1839214" y="0"/>
                  </a:moveTo>
                  <a:lnTo>
                    <a:pt x="1829689" y="0"/>
                  </a:lnTo>
                  <a:lnTo>
                    <a:pt x="1829689" y="9512"/>
                  </a:lnTo>
                  <a:lnTo>
                    <a:pt x="1839214" y="9512"/>
                  </a:lnTo>
                  <a:lnTo>
                    <a:pt x="1839214" y="0"/>
                  </a:lnTo>
                  <a:close/>
                </a:path>
                <a:path w="4012565" h="9525">
                  <a:moveTo>
                    <a:pt x="1896402" y="0"/>
                  </a:moveTo>
                  <a:lnTo>
                    <a:pt x="1886864" y="0"/>
                  </a:lnTo>
                  <a:lnTo>
                    <a:pt x="1886864" y="9512"/>
                  </a:lnTo>
                  <a:lnTo>
                    <a:pt x="1896402" y="9512"/>
                  </a:lnTo>
                  <a:lnTo>
                    <a:pt x="1896402" y="0"/>
                  </a:lnTo>
                  <a:close/>
                </a:path>
                <a:path w="4012565" h="9525">
                  <a:moveTo>
                    <a:pt x="1953577" y="0"/>
                  </a:moveTo>
                  <a:lnTo>
                    <a:pt x="1944039" y="0"/>
                  </a:lnTo>
                  <a:lnTo>
                    <a:pt x="1944039" y="9512"/>
                  </a:lnTo>
                  <a:lnTo>
                    <a:pt x="1953577" y="9512"/>
                  </a:lnTo>
                  <a:lnTo>
                    <a:pt x="1953577" y="0"/>
                  </a:lnTo>
                  <a:close/>
                </a:path>
                <a:path w="4012565" h="9525">
                  <a:moveTo>
                    <a:pt x="2010752" y="0"/>
                  </a:moveTo>
                  <a:lnTo>
                    <a:pt x="2001227" y="0"/>
                  </a:lnTo>
                  <a:lnTo>
                    <a:pt x="2001227" y="9512"/>
                  </a:lnTo>
                  <a:lnTo>
                    <a:pt x="2010752" y="9512"/>
                  </a:lnTo>
                  <a:lnTo>
                    <a:pt x="2010752" y="0"/>
                  </a:lnTo>
                  <a:close/>
                </a:path>
                <a:path w="4012565" h="9525">
                  <a:moveTo>
                    <a:pt x="2067928" y="0"/>
                  </a:moveTo>
                  <a:lnTo>
                    <a:pt x="2058403" y="0"/>
                  </a:lnTo>
                  <a:lnTo>
                    <a:pt x="2058403" y="9512"/>
                  </a:lnTo>
                  <a:lnTo>
                    <a:pt x="2067928" y="9512"/>
                  </a:lnTo>
                  <a:lnTo>
                    <a:pt x="2067928" y="0"/>
                  </a:lnTo>
                  <a:close/>
                </a:path>
                <a:path w="4012565" h="9525">
                  <a:moveTo>
                    <a:pt x="2125103" y="0"/>
                  </a:moveTo>
                  <a:lnTo>
                    <a:pt x="2115578" y="0"/>
                  </a:lnTo>
                  <a:lnTo>
                    <a:pt x="2115578" y="9512"/>
                  </a:lnTo>
                  <a:lnTo>
                    <a:pt x="2125103" y="9512"/>
                  </a:lnTo>
                  <a:lnTo>
                    <a:pt x="2125103" y="0"/>
                  </a:lnTo>
                  <a:close/>
                </a:path>
                <a:path w="4012565" h="9525">
                  <a:moveTo>
                    <a:pt x="2182291" y="0"/>
                  </a:moveTo>
                  <a:lnTo>
                    <a:pt x="2172754" y="0"/>
                  </a:lnTo>
                  <a:lnTo>
                    <a:pt x="2172754" y="9512"/>
                  </a:lnTo>
                  <a:lnTo>
                    <a:pt x="2182291" y="9512"/>
                  </a:lnTo>
                  <a:lnTo>
                    <a:pt x="2182291" y="0"/>
                  </a:lnTo>
                  <a:close/>
                </a:path>
                <a:path w="4012565" h="9525">
                  <a:moveTo>
                    <a:pt x="2239467" y="0"/>
                  </a:moveTo>
                  <a:lnTo>
                    <a:pt x="2229929" y="0"/>
                  </a:lnTo>
                  <a:lnTo>
                    <a:pt x="2229929" y="9512"/>
                  </a:lnTo>
                  <a:lnTo>
                    <a:pt x="2239467" y="9512"/>
                  </a:lnTo>
                  <a:lnTo>
                    <a:pt x="2239467" y="0"/>
                  </a:lnTo>
                  <a:close/>
                </a:path>
                <a:path w="4012565" h="9525">
                  <a:moveTo>
                    <a:pt x="2296642" y="0"/>
                  </a:moveTo>
                  <a:lnTo>
                    <a:pt x="2287117" y="0"/>
                  </a:lnTo>
                  <a:lnTo>
                    <a:pt x="2287117" y="9512"/>
                  </a:lnTo>
                  <a:lnTo>
                    <a:pt x="2296642" y="9512"/>
                  </a:lnTo>
                  <a:lnTo>
                    <a:pt x="2296642" y="0"/>
                  </a:lnTo>
                  <a:close/>
                </a:path>
                <a:path w="4012565" h="9525">
                  <a:moveTo>
                    <a:pt x="2353818" y="0"/>
                  </a:moveTo>
                  <a:lnTo>
                    <a:pt x="2344293" y="0"/>
                  </a:lnTo>
                  <a:lnTo>
                    <a:pt x="2344293" y="9512"/>
                  </a:lnTo>
                  <a:lnTo>
                    <a:pt x="2353818" y="9512"/>
                  </a:lnTo>
                  <a:lnTo>
                    <a:pt x="2353818" y="0"/>
                  </a:lnTo>
                  <a:close/>
                </a:path>
                <a:path w="4012565" h="9525">
                  <a:moveTo>
                    <a:pt x="2410993" y="0"/>
                  </a:moveTo>
                  <a:lnTo>
                    <a:pt x="2401468" y="0"/>
                  </a:lnTo>
                  <a:lnTo>
                    <a:pt x="2401468" y="9512"/>
                  </a:lnTo>
                  <a:lnTo>
                    <a:pt x="2410993" y="9512"/>
                  </a:lnTo>
                  <a:lnTo>
                    <a:pt x="2410993" y="0"/>
                  </a:lnTo>
                  <a:close/>
                </a:path>
                <a:path w="4012565" h="9525">
                  <a:moveTo>
                    <a:pt x="2468181" y="0"/>
                  </a:moveTo>
                  <a:lnTo>
                    <a:pt x="2458643" y="0"/>
                  </a:lnTo>
                  <a:lnTo>
                    <a:pt x="2458643" y="9512"/>
                  </a:lnTo>
                  <a:lnTo>
                    <a:pt x="2468181" y="9512"/>
                  </a:lnTo>
                  <a:lnTo>
                    <a:pt x="2468181" y="0"/>
                  </a:lnTo>
                  <a:close/>
                </a:path>
                <a:path w="4012565" h="9525">
                  <a:moveTo>
                    <a:pt x="2525357" y="0"/>
                  </a:moveTo>
                  <a:lnTo>
                    <a:pt x="2515819" y="0"/>
                  </a:lnTo>
                  <a:lnTo>
                    <a:pt x="2515819" y="9512"/>
                  </a:lnTo>
                  <a:lnTo>
                    <a:pt x="2525357" y="9512"/>
                  </a:lnTo>
                  <a:lnTo>
                    <a:pt x="2525357" y="0"/>
                  </a:lnTo>
                  <a:close/>
                </a:path>
                <a:path w="4012565" h="9525">
                  <a:moveTo>
                    <a:pt x="2582532" y="0"/>
                  </a:moveTo>
                  <a:lnTo>
                    <a:pt x="2573007" y="0"/>
                  </a:lnTo>
                  <a:lnTo>
                    <a:pt x="2573007" y="9512"/>
                  </a:lnTo>
                  <a:lnTo>
                    <a:pt x="2582532" y="9512"/>
                  </a:lnTo>
                  <a:lnTo>
                    <a:pt x="2582532" y="0"/>
                  </a:lnTo>
                  <a:close/>
                </a:path>
                <a:path w="4012565" h="9525">
                  <a:moveTo>
                    <a:pt x="2639707" y="0"/>
                  </a:moveTo>
                  <a:lnTo>
                    <a:pt x="2630182" y="0"/>
                  </a:lnTo>
                  <a:lnTo>
                    <a:pt x="2630182" y="9512"/>
                  </a:lnTo>
                  <a:lnTo>
                    <a:pt x="2639707" y="9512"/>
                  </a:lnTo>
                  <a:lnTo>
                    <a:pt x="2639707" y="0"/>
                  </a:lnTo>
                  <a:close/>
                </a:path>
                <a:path w="4012565" h="9525">
                  <a:moveTo>
                    <a:pt x="2696883" y="0"/>
                  </a:moveTo>
                  <a:lnTo>
                    <a:pt x="2687358" y="0"/>
                  </a:lnTo>
                  <a:lnTo>
                    <a:pt x="2687358" y="9512"/>
                  </a:lnTo>
                  <a:lnTo>
                    <a:pt x="2696883" y="9512"/>
                  </a:lnTo>
                  <a:lnTo>
                    <a:pt x="2696883" y="0"/>
                  </a:lnTo>
                  <a:close/>
                </a:path>
                <a:path w="4012565" h="9525">
                  <a:moveTo>
                    <a:pt x="2754071" y="0"/>
                  </a:moveTo>
                  <a:lnTo>
                    <a:pt x="2744533" y="0"/>
                  </a:lnTo>
                  <a:lnTo>
                    <a:pt x="2744533" y="9512"/>
                  </a:lnTo>
                  <a:lnTo>
                    <a:pt x="2754071" y="9512"/>
                  </a:lnTo>
                  <a:lnTo>
                    <a:pt x="2754071" y="0"/>
                  </a:lnTo>
                  <a:close/>
                </a:path>
                <a:path w="4012565" h="9525">
                  <a:moveTo>
                    <a:pt x="2811246" y="0"/>
                  </a:moveTo>
                  <a:lnTo>
                    <a:pt x="2801709" y="0"/>
                  </a:lnTo>
                  <a:lnTo>
                    <a:pt x="2801709" y="9512"/>
                  </a:lnTo>
                  <a:lnTo>
                    <a:pt x="2811246" y="9512"/>
                  </a:lnTo>
                  <a:lnTo>
                    <a:pt x="2811246" y="0"/>
                  </a:lnTo>
                  <a:close/>
                </a:path>
                <a:path w="4012565" h="9525">
                  <a:moveTo>
                    <a:pt x="2868422" y="0"/>
                  </a:moveTo>
                  <a:lnTo>
                    <a:pt x="2858897" y="0"/>
                  </a:lnTo>
                  <a:lnTo>
                    <a:pt x="2858897" y="9512"/>
                  </a:lnTo>
                  <a:lnTo>
                    <a:pt x="2868422" y="9512"/>
                  </a:lnTo>
                  <a:lnTo>
                    <a:pt x="2868422" y="0"/>
                  </a:lnTo>
                  <a:close/>
                </a:path>
                <a:path w="4012565" h="9525">
                  <a:moveTo>
                    <a:pt x="2925597" y="0"/>
                  </a:moveTo>
                  <a:lnTo>
                    <a:pt x="2916072" y="0"/>
                  </a:lnTo>
                  <a:lnTo>
                    <a:pt x="2916072" y="9512"/>
                  </a:lnTo>
                  <a:lnTo>
                    <a:pt x="2925597" y="9512"/>
                  </a:lnTo>
                  <a:lnTo>
                    <a:pt x="2925597" y="0"/>
                  </a:lnTo>
                  <a:close/>
                </a:path>
                <a:path w="4012565" h="9525">
                  <a:moveTo>
                    <a:pt x="2982772" y="0"/>
                  </a:moveTo>
                  <a:lnTo>
                    <a:pt x="2973247" y="0"/>
                  </a:lnTo>
                  <a:lnTo>
                    <a:pt x="2973247" y="9512"/>
                  </a:lnTo>
                  <a:lnTo>
                    <a:pt x="2982772" y="9512"/>
                  </a:lnTo>
                  <a:lnTo>
                    <a:pt x="2982772" y="0"/>
                  </a:lnTo>
                  <a:close/>
                </a:path>
                <a:path w="4012565" h="9525">
                  <a:moveTo>
                    <a:pt x="3039961" y="0"/>
                  </a:moveTo>
                  <a:lnTo>
                    <a:pt x="3030423" y="0"/>
                  </a:lnTo>
                  <a:lnTo>
                    <a:pt x="3030423" y="9512"/>
                  </a:lnTo>
                  <a:lnTo>
                    <a:pt x="3039961" y="9512"/>
                  </a:lnTo>
                  <a:lnTo>
                    <a:pt x="3039961" y="0"/>
                  </a:lnTo>
                  <a:close/>
                </a:path>
                <a:path w="4012565" h="9525">
                  <a:moveTo>
                    <a:pt x="3097136" y="0"/>
                  </a:moveTo>
                  <a:lnTo>
                    <a:pt x="3087598" y="0"/>
                  </a:lnTo>
                  <a:lnTo>
                    <a:pt x="3087598" y="9512"/>
                  </a:lnTo>
                  <a:lnTo>
                    <a:pt x="3097136" y="9512"/>
                  </a:lnTo>
                  <a:lnTo>
                    <a:pt x="3097136" y="0"/>
                  </a:lnTo>
                  <a:close/>
                </a:path>
                <a:path w="4012565" h="9525">
                  <a:moveTo>
                    <a:pt x="3154311" y="0"/>
                  </a:moveTo>
                  <a:lnTo>
                    <a:pt x="3144786" y="0"/>
                  </a:lnTo>
                  <a:lnTo>
                    <a:pt x="3144786" y="9512"/>
                  </a:lnTo>
                  <a:lnTo>
                    <a:pt x="3154311" y="9512"/>
                  </a:lnTo>
                  <a:lnTo>
                    <a:pt x="3154311" y="0"/>
                  </a:lnTo>
                  <a:close/>
                </a:path>
                <a:path w="4012565" h="9525">
                  <a:moveTo>
                    <a:pt x="3211487" y="0"/>
                  </a:moveTo>
                  <a:lnTo>
                    <a:pt x="3201962" y="0"/>
                  </a:lnTo>
                  <a:lnTo>
                    <a:pt x="3201962" y="9512"/>
                  </a:lnTo>
                  <a:lnTo>
                    <a:pt x="3211487" y="9512"/>
                  </a:lnTo>
                  <a:lnTo>
                    <a:pt x="3211487" y="0"/>
                  </a:lnTo>
                  <a:close/>
                </a:path>
                <a:path w="4012565" h="9525">
                  <a:moveTo>
                    <a:pt x="3268662" y="0"/>
                  </a:moveTo>
                  <a:lnTo>
                    <a:pt x="3259137" y="0"/>
                  </a:lnTo>
                  <a:lnTo>
                    <a:pt x="3259137" y="9512"/>
                  </a:lnTo>
                  <a:lnTo>
                    <a:pt x="3268662" y="9512"/>
                  </a:lnTo>
                  <a:lnTo>
                    <a:pt x="3268662" y="0"/>
                  </a:lnTo>
                  <a:close/>
                </a:path>
                <a:path w="4012565" h="9525">
                  <a:moveTo>
                    <a:pt x="3325850" y="0"/>
                  </a:moveTo>
                  <a:lnTo>
                    <a:pt x="3316313" y="0"/>
                  </a:lnTo>
                  <a:lnTo>
                    <a:pt x="3316313" y="9512"/>
                  </a:lnTo>
                  <a:lnTo>
                    <a:pt x="3325850" y="9512"/>
                  </a:lnTo>
                  <a:lnTo>
                    <a:pt x="3325850" y="0"/>
                  </a:lnTo>
                  <a:close/>
                </a:path>
                <a:path w="4012565" h="9525">
                  <a:moveTo>
                    <a:pt x="3383026" y="0"/>
                  </a:moveTo>
                  <a:lnTo>
                    <a:pt x="3373488" y="0"/>
                  </a:lnTo>
                  <a:lnTo>
                    <a:pt x="3373488" y="9512"/>
                  </a:lnTo>
                  <a:lnTo>
                    <a:pt x="3383026" y="9512"/>
                  </a:lnTo>
                  <a:lnTo>
                    <a:pt x="3383026" y="0"/>
                  </a:lnTo>
                  <a:close/>
                </a:path>
                <a:path w="4012565" h="9525">
                  <a:moveTo>
                    <a:pt x="3440201" y="0"/>
                  </a:moveTo>
                  <a:lnTo>
                    <a:pt x="3430676" y="0"/>
                  </a:lnTo>
                  <a:lnTo>
                    <a:pt x="3430676" y="9512"/>
                  </a:lnTo>
                  <a:lnTo>
                    <a:pt x="3440201" y="9512"/>
                  </a:lnTo>
                  <a:lnTo>
                    <a:pt x="3440201" y="0"/>
                  </a:lnTo>
                  <a:close/>
                </a:path>
                <a:path w="4012565" h="9525">
                  <a:moveTo>
                    <a:pt x="3497376" y="0"/>
                  </a:moveTo>
                  <a:lnTo>
                    <a:pt x="3487851" y="0"/>
                  </a:lnTo>
                  <a:lnTo>
                    <a:pt x="3487851" y="9512"/>
                  </a:lnTo>
                  <a:lnTo>
                    <a:pt x="3497376" y="9512"/>
                  </a:lnTo>
                  <a:lnTo>
                    <a:pt x="3497376" y="0"/>
                  </a:lnTo>
                  <a:close/>
                </a:path>
                <a:path w="4012565" h="9525">
                  <a:moveTo>
                    <a:pt x="3554552" y="0"/>
                  </a:moveTo>
                  <a:lnTo>
                    <a:pt x="3545027" y="0"/>
                  </a:lnTo>
                  <a:lnTo>
                    <a:pt x="3545027" y="9512"/>
                  </a:lnTo>
                  <a:lnTo>
                    <a:pt x="3554552" y="9512"/>
                  </a:lnTo>
                  <a:lnTo>
                    <a:pt x="3554552" y="0"/>
                  </a:lnTo>
                  <a:close/>
                </a:path>
                <a:path w="4012565" h="9525">
                  <a:moveTo>
                    <a:pt x="3611740" y="0"/>
                  </a:moveTo>
                  <a:lnTo>
                    <a:pt x="3602202" y="0"/>
                  </a:lnTo>
                  <a:lnTo>
                    <a:pt x="3602202" y="9512"/>
                  </a:lnTo>
                  <a:lnTo>
                    <a:pt x="3611740" y="9512"/>
                  </a:lnTo>
                  <a:lnTo>
                    <a:pt x="3611740" y="0"/>
                  </a:lnTo>
                  <a:close/>
                </a:path>
                <a:path w="4012565" h="9525">
                  <a:moveTo>
                    <a:pt x="3668915" y="0"/>
                  </a:moveTo>
                  <a:lnTo>
                    <a:pt x="3659378" y="0"/>
                  </a:lnTo>
                  <a:lnTo>
                    <a:pt x="3659378" y="9512"/>
                  </a:lnTo>
                  <a:lnTo>
                    <a:pt x="3668915" y="9512"/>
                  </a:lnTo>
                  <a:lnTo>
                    <a:pt x="3668915" y="0"/>
                  </a:lnTo>
                  <a:close/>
                </a:path>
                <a:path w="4012565" h="9525">
                  <a:moveTo>
                    <a:pt x="3726091" y="0"/>
                  </a:moveTo>
                  <a:lnTo>
                    <a:pt x="3716566" y="0"/>
                  </a:lnTo>
                  <a:lnTo>
                    <a:pt x="3716566" y="9512"/>
                  </a:lnTo>
                  <a:lnTo>
                    <a:pt x="3726091" y="9512"/>
                  </a:lnTo>
                  <a:lnTo>
                    <a:pt x="3726091" y="0"/>
                  </a:lnTo>
                  <a:close/>
                </a:path>
                <a:path w="4012565" h="9525">
                  <a:moveTo>
                    <a:pt x="3783266" y="0"/>
                  </a:moveTo>
                  <a:lnTo>
                    <a:pt x="3773741" y="0"/>
                  </a:lnTo>
                  <a:lnTo>
                    <a:pt x="3773741" y="9512"/>
                  </a:lnTo>
                  <a:lnTo>
                    <a:pt x="3783266" y="9512"/>
                  </a:lnTo>
                  <a:lnTo>
                    <a:pt x="3783266" y="0"/>
                  </a:lnTo>
                  <a:close/>
                </a:path>
                <a:path w="4012565" h="9525">
                  <a:moveTo>
                    <a:pt x="3840442" y="0"/>
                  </a:moveTo>
                  <a:lnTo>
                    <a:pt x="3830917" y="0"/>
                  </a:lnTo>
                  <a:lnTo>
                    <a:pt x="3830917" y="9512"/>
                  </a:lnTo>
                  <a:lnTo>
                    <a:pt x="3840442" y="9512"/>
                  </a:lnTo>
                  <a:lnTo>
                    <a:pt x="3840442" y="0"/>
                  </a:lnTo>
                  <a:close/>
                </a:path>
                <a:path w="4012565" h="9525">
                  <a:moveTo>
                    <a:pt x="3897617" y="0"/>
                  </a:moveTo>
                  <a:lnTo>
                    <a:pt x="3888092" y="0"/>
                  </a:lnTo>
                  <a:lnTo>
                    <a:pt x="3888092" y="9512"/>
                  </a:lnTo>
                  <a:lnTo>
                    <a:pt x="3897617" y="9512"/>
                  </a:lnTo>
                  <a:lnTo>
                    <a:pt x="3897617" y="0"/>
                  </a:lnTo>
                  <a:close/>
                </a:path>
                <a:path w="4012565" h="9525">
                  <a:moveTo>
                    <a:pt x="3954805" y="0"/>
                  </a:moveTo>
                  <a:lnTo>
                    <a:pt x="3945267" y="0"/>
                  </a:lnTo>
                  <a:lnTo>
                    <a:pt x="3945267" y="9512"/>
                  </a:lnTo>
                  <a:lnTo>
                    <a:pt x="3954805" y="9512"/>
                  </a:lnTo>
                  <a:lnTo>
                    <a:pt x="3954805" y="0"/>
                  </a:lnTo>
                  <a:close/>
                </a:path>
                <a:path w="4012565" h="9525">
                  <a:moveTo>
                    <a:pt x="4011980" y="0"/>
                  </a:moveTo>
                  <a:lnTo>
                    <a:pt x="4002455" y="0"/>
                  </a:lnTo>
                  <a:lnTo>
                    <a:pt x="4002455" y="9512"/>
                  </a:lnTo>
                  <a:lnTo>
                    <a:pt x="4011980" y="9512"/>
                  </a:lnTo>
                  <a:lnTo>
                    <a:pt x="401198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75639" y="647610"/>
              <a:ext cx="8353425" cy="623570"/>
            </a:xfrm>
            <a:custGeom>
              <a:avLst/>
              <a:gdLst/>
              <a:ahLst/>
              <a:cxnLst/>
              <a:rect l="l" t="t" r="r" b="b"/>
              <a:pathLst>
                <a:path w="8353425" h="623569">
                  <a:moveTo>
                    <a:pt x="953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37" y="9525"/>
                  </a:lnTo>
                  <a:lnTo>
                    <a:pt x="9537" y="0"/>
                  </a:lnTo>
                  <a:close/>
                </a:path>
                <a:path w="8353425" h="623569">
                  <a:moveTo>
                    <a:pt x="66713" y="0"/>
                  </a:moveTo>
                  <a:lnTo>
                    <a:pt x="57175" y="0"/>
                  </a:lnTo>
                  <a:lnTo>
                    <a:pt x="57175" y="9525"/>
                  </a:lnTo>
                  <a:lnTo>
                    <a:pt x="66713" y="9525"/>
                  </a:lnTo>
                  <a:lnTo>
                    <a:pt x="66713" y="0"/>
                  </a:lnTo>
                  <a:close/>
                </a:path>
                <a:path w="8353425" h="623569">
                  <a:moveTo>
                    <a:pt x="123888" y="0"/>
                  </a:moveTo>
                  <a:lnTo>
                    <a:pt x="114363" y="0"/>
                  </a:lnTo>
                  <a:lnTo>
                    <a:pt x="114363" y="9525"/>
                  </a:lnTo>
                  <a:lnTo>
                    <a:pt x="123888" y="9525"/>
                  </a:lnTo>
                  <a:lnTo>
                    <a:pt x="123888" y="0"/>
                  </a:lnTo>
                  <a:close/>
                </a:path>
                <a:path w="8353425" h="623569">
                  <a:moveTo>
                    <a:pt x="181063" y="0"/>
                  </a:moveTo>
                  <a:lnTo>
                    <a:pt x="171538" y="0"/>
                  </a:lnTo>
                  <a:lnTo>
                    <a:pt x="171538" y="9525"/>
                  </a:lnTo>
                  <a:lnTo>
                    <a:pt x="181063" y="9525"/>
                  </a:lnTo>
                  <a:lnTo>
                    <a:pt x="181063" y="0"/>
                  </a:lnTo>
                  <a:close/>
                </a:path>
                <a:path w="8353425" h="623569">
                  <a:moveTo>
                    <a:pt x="238239" y="0"/>
                  </a:moveTo>
                  <a:lnTo>
                    <a:pt x="228714" y="0"/>
                  </a:lnTo>
                  <a:lnTo>
                    <a:pt x="228714" y="9525"/>
                  </a:lnTo>
                  <a:lnTo>
                    <a:pt x="238239" y="9525"/>
                  </a:lnTo>
                  <a:lnTo>
                    <a:pt x="238239" y="0"/>
                  </a:lnTo>
                  <a:close/>
                </a:path>
                <a:path w="8353425" h="623569">
                  <a:moveTo>
                    <a:pt x="295414" y="0"/>
                  </a:moveTo>
                  <a:lnTo>
                    <a:pt x="285889" y="0"/>
                  </a:lnTo>
                  <a:lnTo>
                    <a:pt x="285889" y="9525"/>
                  </a:lnTo>
                  <a:lnTo>
                    <a:pt x="295414" y="9525"/>
                  </a:lnTo>
                  <a:lnTo>
                    <a:pt x="295414" y="0"/>
                  </a:lnTo>
                  <a:close/>
                </a:path>
                <a:path w="8353425" h="623569">
                  <a:moveTo>
                    <a:pt x="352602" y="0"/>
                  </a:moveTo>
                  <a:lnTo>
                    <a:pt x="343065" y="0"/>
                  </a:lnTo>
                  <a:lnTo>
                    <a:pt x="343065" y="9525"/>
                  </a:lnTo>
                  <a:lnTo>
                    <a:pt x="352602" y="9525"/>
                  </a:lnTo>
                  <a:lnTo>
                    <a:pt x="352602" y="0"/>
                  </a:lnTo>
                  <a:close/>
                </a:path>
                <a:path w="8353425" h="623569">
                  <a:moveTo>
                    <a:pt x="409778" y="0"/>
                  </a:moveTo>
                  <a:lnTo>
                    <a:pt x="400253" y="0"/>
                  </a:lnTo>
                  <a:lnTo>
                    <a:pt x="400253" y="9525"/>
                  </a:lnTo>
                  <a:lnTo>
                    <a:pt x="409778" y="9525"/>
                  </a:lnTo>
                  <a:lnTo>
                    <a:pt x="409778" y="0"/>
                  </a:lnTo>
                  <a:close/>
                </a:path>
                <a:path w="8353425" h="623569">
                  <a:moveTo>
                    <a:pt x="466953" y="0"/>
                  </a:moveTo>
                  <a:lnTo>
                    <a:pt x="457428" y="0"/>
                  </a:lnTo>
                  <a:lnTo>
                    <a:pt x="457428" y="9525"/>
                  </a:lnTo>
                  <a:lnTo>
                    <a:pt x="466953" y="9525"/>
                  </a:lnTo>
                  <a:lnTo>
                    <a:pt x="466953" y="0"/>
                  </a:lnTo>
                  <a:close/>
                </a:path>
                <a:path w="8353425" h="623569">
                  <a:moveTo>
                    <a:pt x="524129" y="0"/>
                  </a:moveTo>
                  <a:lnTo>
                    <a:pt x="514604" y="0"/>
                  </a:lnTo>
                  <a:lnTo>
                    <a:pt x="514604" y="9525"/>
                  </a:lnTo>
                  <a:lnTo>
                    <a:pt x="524129" y="9525"/>
                  </a:lnTo>
                  <a:lnTo>
                    <a:pt x="524129" y="0"/>
                  </a:lnTo>
                  <a:close/>
                </a:path>
                <a:path w="8353425" h="623569">
                  <a:moveTo>
                    <a:pt x="581304" y="0"/>
                  </a:moveTo>
                  <a:lnTo>
                    <a:pt x="571779" y="0"/>
                  </a:lnTo>
                  <a:lnTo>
                    <a:pt x="571779" y="9525"/>
                  </a:lnTo>
                  <a:lnTo>
                    <a:pt x="581304" y="9525"/>
                  </a:lnTo>
                  <a:lnTo>
                    <a:pt x="581304" y="0"/>
                  </a:lnTo>
                  <a:close/>
                </a:path>
                <a:path w="8353425" h="623569">
                  <a:moveTo>
                    <a:pt x="638492" y="0"/>
                  </a:moveTo>
                  <a:lnTo>
                    <a:pt x="628954" y="0"/>
                  </a:lnTo>
                  <a:lnTo>
                    <a:pt x="628954" y="9525"/>
                  </a:lnTo>
                  <a:lnTo>
                    <a:pt x="638492" y="9525"/>
                  </a:lnTo>
                  <a:lnTo>
                    <a:pt x="638492" y="0"/>
                  </a:lnTo>
                  <a:close/>
                </a:path>
                <a:path w="8353425" h="623569">
                  <a:moveTo>
                    <a:pt x="695667" y="0"/>
                  </a:moveTo>
                  <a:lnTo>
                    <a:pt x="686142" y="0"/>
                  </a:lnTo>
                  <a:lnTo>
                    <a:pt x="686142" y="9525"/>
                  </a:lnTo>
                  <a:lnTo>
                    <a:pt x="695667" y="9525"/>
                  </a:lnTo>
                  <a:lnTo>
                    <a:pt x="695667" y="0"/>
                  </a:lnTo>
                  <a:close/>
                </a:path>
                <a:path w="8353425" h="623569">
                  <a:moveTo>
                    <a:pt x="752843" y="0"/>
                  </a:moveTo>
                  <a:lnTo>
                    <a:pt x="743318" y="0"/>
                  </a:lnTo>
                  <a:lnTo>
                    <a:pt x="743318" y="9525"/>
                  </a:lnTo>
                  <a:lnTo>
                    <a:pt x="752843" y="9525"/>
                  </a:lnTo>
                  <a:lnTo>
                    <a:pt x="752843" y="0"/>
                  </a:lnTo>
                  <a:close/>
                </a:path>
                <a:path w="8353425" h="623569">
                  <a:moveTo>
                    <a:pt x="810018" y="0"/>
                  </a:moveTo>
                  <a:lnTo>
                    <a:pt x="800493" y="0"/>
                  </a:lnTo>
                  <a:lnTo>
                    <a:pt x="800493" y="9525"/>
                  </a:lnTo>
                  <a:lnTo>
                    <a:pt x="810018" y="9525"/>
                  </a:lnTo>
                  <a:lnTo>
                    <a:pt x="810018" y="0"/>
                  </a:lnTo>
                  <a:close/>
                </a:path>
                <a:path w="8353425" h="623569">
                  <a:moveTo>
                    <a:pt x="867194" y="0"/>
                  </a:moveTo>
                  <a:lnTo>
                    <a:pt x="857669" y="0"/>
                  </a:lnTo>
                  <a:lnTo>
                    <a:pt x="857669" y="9525"/>
                  </a:lnTo>
                  <a:lnTo>
                    <a:pt x="867194" y="9525"/>
                  </a:lnTo>
                  <a:lnTo>
                    <a:pt x="867194" y="0"/>
                  </a:lnTo>
                  <a:close/>
                </a:path>
                <a:path w="8353425" h="623569">
                  <a:moveTo>
                    <a:pt x="924382" y="0"/>
                  </a:moveTo>
                  <a:lnTo>
                    <a:pt x="914844" y="0"/>
                  </a:lnTo>
                  <a:lnTo>
                    <a:pt x="914844" y="9525"/>
                  </a:lnTo>
                  <a:lnTo>
                    <a:pt x="924382" y="9525"/>
                  </a:lnTo>
                  <a:lnTo>
                    <a:pt x="924382" y="0"/>
                  </a:lnTo>
                  <a:close/>
                </a:path>
                <a:path w="8353425" h="623569">
                  <a:moveTo>
                    <a:pt x="981557" y="0"/>
                  </a:moveTo>
                  <a:lnTo>
                    <a:pt x="972019" y="0"/>
                  </a:lnTo>
                  <a:lnTo>
                    <a:pt x="972019" y="9525"/>
                  </a:lnTo>
                  <a:lnTo>
                    <a:pt x="981557" y="9525"/>
                  </a:lnTo>
                  <a:lnTo>
                    <a:pt x="981557" y="0"/>
                  </a:lnTo>
                  <a:close/>
                </a:path>
                <a:path w="8353425" h="623569">
                  <a:moveTo>
                    <a:pt x="1038733" y="0"/>
                  </a:moveTo>
                  <a:lnTo>
                    <a:pt x="1029208" y="0"/>
                  </a:lnTo>
                  <a:lnTo>
                    <a:pt x="1029208" y="9525"/>
                  </a:lnTo>
                  <a:lnTo>
                    <a:pt x="1038733" y="9525"/>
                  </a:lnTo>
                  <a:lnTo>
                    <a:pt x="1038733" y="0"/>
                  </a:lnTo>
                  <a:close/>
                </a:path>
                <a:path w="8353425" h="623569">
                  <a:moveTo>
                    <a:pt x="1095908" y="0"/>
                  </a:moveTo>
                  <a:lnTo>
                    <a:pt x="1086383" y="0"/>
                  </a:lnTo>
                  <a:lnTo>
                    <a:pt x="1086383" y="9525"/>
                  </a:lnTo>
                  <a:lnTo>
                    <a:pt x="1095908" y="9525"/>
                  </a:lnTo>
                  <a:lnTo>
                    <a:pt x="1095908" y="0"/>
                  </a:lnTo>
                  <a:close/>
                </a:path>
                <a:path w="8353425" h="623569">
                  <a:moveTo>
                    <a:pt x="1153083" y="0"/>
                  </a:moveTo>
                  <a:lnTo>
                    <a:pt x="1143558" y="0"/>
                  </a:lnTo>
                  <a:lnTo>
                    <a:pt x="1143558" y="9525"/>
                  </a:lnTo>
                  <a:lnTo>
                    <a:pt x="1153083" y="9525"/>
                  </a:lnTo>
                  <a:lnTo>
                    <a:pt x="1153083" y="0"/>
                  </a:lnTo>
                  <a:close/>
                </a:path>
                <a:path w="8353425" h="623569">
                  <a:moveTo>
                    <a:pt x="1210271" y="0"/>
                  </a:moveTo>
                  <a:lnTo>
                    <a:pt x="1200734" y="0"/>
                  </a:lnTo>
                  <a:lnTo>
                    <a:pt x="1200734" y="9525"/>
                  </a:lnTo>
                  <a:lnTo>
                    <a:pt x="1210271" y="9525"/>
                  </a:lnTo>
                  <a:lnTo>
                    <a:pt x="1210271" y="0"/>
                  </a:lnTo>
                  <a:close/>
                </a:path>
                <a:path w="8353425" h="623569">
                  <a:moveTo>
                    <a:pt x="1267447" y="0"/>
                  </a:moveTo>
                  <a:lnTo>
                    <a:pt x="1257909" y="0"/>
                  </a:lnTo>
                  <a:lnTo>
                    <a:pt x="1257909" y="9525"/>
                  </a:lnTo>
                  <a:lnTo>
                    <a:pt x="1267447" y="9525"/>
                  </a:lnTo>
                  <a:lnTo>
                    <a:pt x="1267447" y="0"/>
                  </a:lnTo>
                  <a:close/>
                </a:path>
                <a:path w="8353425" h="623569">
                  <a:moveTo>
                    <a:pt x="1324622" y="0"/>
                  </a:moveTo>
                  <a:lnTo>
                    <a:pt x="1315097" y="0"/>
                  </a:lnTo>
                  <a:lnTo>
                    <a:pt x="1315097" y="9525"/>
                  </a:lnTo>
                  <a:lnTo>
                    <a:pt x="1324622" y="9525"/>
                  </a:lnTo>
                  <a:lnTo>
                    <a:pt x="1324622" y="0"/>
                  </a:lnTo>
                  <a:close/>
                </a:path>
                <a:path w="8353425" h="623569">
                  <a:moveTo>
                    <a:pt x="1381798" y="0"/>
                  </a:moveTo>
                  <a:lnTo>
                    <a:pt x="1372273" y="0"/>
                  </a:lnTo>
                  <a:lnTo>
                    <a:pt x="1372273" y="9525"/>
                  </a:lnTo>
                  <a:lnTo>
                    <a:pt x="1381798" y="9525"/>
                  </a:lnTo>
                  <a:lnTo>
                    <a:pt x="1381798" y="0"/>
                  </a:lnTo>
                  <a:close/>
                </a:path>
                <a:path w="8353425" h="623569">
                  <a:moveTo>
                    <a:pt x="1438973" y="0"/>
                  </a:moveTo>
                  <a:lnTo>
                    <a:pt x="1429448" y="0"/>
                  </a:lnTo>
                  <a:lnTo>
                    <a:pt x="1429448" y="9525"/>
                  </a:lnTo>
                  <a:lnTo>
                    <a:pt x="1438973" y="9525"/>
                  </a:lnTo>
                  <a:lnTo>
                    <a:pt x="1438973" y="0"/>
                  </a:lnTo>
                  <a:close/>
                </a:path>
                <a:path w="8353425" h="623569">
                  <a:moveTo>
                    <a:pt x="1496161" y="0"/>
                  </a:moveTo>
                  <a:lnTo>
                    <a:pt x="1486623" y="0"/>
                  </a:lnTo>
                  <a:lnTo>
                    <a:pt x="1486623" y="9525"/>
                  </a:lnTo>
                  <a:lnTo>
                    <a:pt x="1496161" y="9525"/>
                  </a:lnTo>
                  <a:lnTo>
                    <a:pt x="1496161" y="0"/>
                  </a:lnTo>
                  <a:close/>
                </a:path>
                <a:path w="8353425" h="623569">
                  <a:moveTo>
                    <a:pt x="1553337" y="0"/>
                  </a:moveTo>
                  <a:lnTo>
                    <a:pt x="1543799" y="0"/>
                  </a:lnTo>
                  <a:lnTo>
                    <a:pt x="1543799" y="9525"/>
                  </a:lnTo>
                  <a:lnTo>
                    <a:pt x="1553337" y="9525"/>
                  </a:lnTo>
                  <a:lnTo>
                    <a:pt x="1553337" y="0"/>
                  </a:lnTo>
                  <a:close/>
                </a:path>
                <a:path w="8353425" h="623569">
                  <a:moveTo>
                    <a:pt x="1610512" y="0"/>
                  </a:moveTo>
                  <a:lnTo>
                    <a:pt x="1600987" y="0"/>
                  </a:lnTo>
                  <a:lnTo>
                    <a:pt x="1600987" y="9525"/>
                  </a:lnTo>
                  <a:lnTo>
                    <a:pt x="1610512" y="9525"/>
                  </a:lnTo>
                  <a:lnTo>
                    <a:pt x="1610512" y="0"/>
                  </a:lnTo>
                  <a:close/>
                </a:path>
                <a:path w="8353425" h="623569">
                  <a:moveTo>
                    <a:pt x="1667687" y="0"/>
                  </a:moveTo>
                  <a:lnTo>
                    <a:pt x="1658162" y="0"/>
                  </a:lnTo>
                  <a:lnTo>
                    <a:pt x="1658162" y="9525"/>
                  </a:lnTo>
                  <a:lnTo>
                    <a:pt x="1667687" y="9525"/>
                  </a:lnTo>
                  <a:lnTo>
                    <a:pt x="1667687" y="0"/>
                  </a:lnTo>
                  <a:close/>
                </a:path>
                <a:path w="8353425" h="623569">
                  <a:moveTo>
                    <a:pt x="1724863" y="0"/>
                  </a:moveTo>
                  <a:lnTo>
                    <a:pt x="1715338" y="0"/>
                  </a:lnTo>
                  <a:lnTo>
                    <a:pt x="1715338" y="9525"/>
                  </a:lnTo>
                  <a:lnTo>
                    <a:pt x="1724863" y="9525"/>
                  </a:lnTo>
                  <a:lnTo>
                    <a:pt x="1724863" y="0"/>
                  </a:lnTo>
                  <a:close/>
                </a:path>
                <a:path w="8353425" h="623569">
                  <a:moveTo>
                    <a:pt x="1782051" y="0"/>
                  </a:moveTo>
                  <a:lnTo>
                    <a:pt x="1772513" y="0"/>
                  </a:lnTo>
                  <a:lnTo>
                    <a:pt x="1772513" y="9525"/>
                  </a:lnTo>
                  <a:lnTo>
                    <a:pt x="1782051" y="9525"/>
                  </a:lnTo>
                  <a:lnTo>
                    <a:pt x="1782051" y="0"/>
                  </a:lnTo>
                  <a:close/>
                </a:path>
                <a:path w="8353425" h="623569">
                  <a:moveTo>
                    <a:pt x="1839226" y="0"/>
                  </a:moveTo>
                  <a:lnTo>
                    <a:pt x="1829689" y="0"/>
                  </a:lnTo>
                  <a:lnTo>
                    <a:pt x="1829689" y="9525"/>
                  </a:lnTo>
                  <a:lnTo>
                    <a:pt x="1839226" y="9525"/>
                  </a:lnTo>
                  <a:lnTo>
                    <a:pt x="1839226" y="0"/>
                  </a:lnTo>
                  <a:close/>
                </a:path>
                <a:path w="8353425" h="623569">
                  <a:moveTo>
                    <a:pt x="1896402" y="0"/>
                  </a:moveTo>
                  <a:lnTo>
                    <a:pt x="1886877" y="0"/>
                  </a:lnTo>
                  <a:lnTo>
                    <a:pt x="1886877" y="9525"/>
                  </a:lnTo>
                  <a:lnTo>
                    <a:pt x="1896402" y="9525"/>
                  </a:lnTo>
                  <a:lnTo>
                    <a:pt x="1896402" y="0"/>
                  </a:lnTo>
                  <a:close/>
                </a:path>
                <a:path w="8353425" h="623569">
                  <a:moveTo>
                    <a:pt x="1953577" y="0"/>
                  </a:moveTo>
                  <a:lnTo>
                    <a:pt x="1944052" y="0"/>
                  </a:lnTo>
                  <a:lnTo>
                    <a:pt x="1944052" y="9525"/>
                  </a:lnTo>
                  <a:lnTo>
                    <a:pt x="1953577" y="9525"/>
                  </a:lnTo>
                  <a:lnTo>
                    <a:pt x="1953577" y="0"/>
                  </a:lnTo>
                  <a:close/>
                </a:path>
                <a:path w="8353425" h="623569">
                  <a:moveTo>
                    <a:pt x="2010752" y="0"/>
                  </a:moveTo>
                  <a:lnTo>
                    <a:pt x="2001227" y="0"/>
                  </a:lnTo>
                  <a:lnTo>
                    <a:pt x="2001227" y="9525"/>
                  </a:lnTo>
                  <a:lnTo>
                    <a:pt x="2010752" y="9525"/>
                  </a:lnTo>
                  <a:lnTo>
                    <a:pt x="2010752" y="0"/>
                  </a:lnTo>
                  <a:close/>
                </a:path>
                <a:path w="8353425" h="623569">
                  <a:moveTo>
                    <a:pt x="2067941" y="0"/>
                  </a:moveTo>
                  <a:lnTo>
                    <a:pt x="2058403" y="0"/>
                  </a:lnTo>
                  <a:lnTo>
                    <a:pt x="2058403" y="9525"/>
                  </a:lnTo>
                  <a:lnTo>
                    <a:pt x="2067941" y="9525"/>
                  </a:lnTo>
                  <a:lnTo>
                    <a:pt x="2067941" y="0"/>
                  </a:lnTo>
                  <a:close/>
                </a:path>
                <a:path w="8353425" h="623569">
                  <a:moveTo>
                    <a:pt x="2125116" y="0"/>
                  </a:moveTo>
                  <a:lnTo>
                    <a:pt x="2115578" y="0"/>
                  </a:lnTo>
                  <a:lnTo>
                    <a:pt x="2115578" y="9525"/>
                  </a:lnTo>
                  <a:lnTo>
                    <a:pt x="2125116" y="9525"/>
                  </a:lnTo>
                  <a:lnTo>
                    <a:pt x="2125116" y="0"/>
                  </a:lnTo>
                  <a:close/>
                </a:path>
                <a:path w="8353425" h="623569">
                  <a:moveTo>
                    <a:pt x="2182291" y="0"/>
                  </a:moveTo>
                  <a:lnTo>
                    <a:pt x="2172766" y="0"/>
                  </a:lnTo>
                  <a:lnTo>
                    <a:pt x="2172766" y="9525"/>
                  </a:lnTo>
                  <a:lnTo>
                    <a:pt x="2182291" y="9525"/>
                  </a:lnTo>
                  <a:lnTo>
                    <a:pt x="2182291" y="0"/>
                  </a:lnTo>
                  <a:close/>
                </a:path>
                <a:path w="8353425" h="623569">
                  <a:moveTo>
                    <a:pt x="2239467" y="0"/>
                  </a:moveTo>
                  <a:lnTo>
                    <a:pt x="2229942" y="0"/>
                  </a:lnTo>
                  <a:lnTo>
                    <a:pt x="2229942" y="9525"/>
                  </a:lnTo>
                  <a:lnTo>
                    <a:pt x="2239467" y="9525"/>
                  </a:lnTo>
                  <a:lnTo>
                    <a:pt x="2239467" y="0"/>
                  </a:lnTo>
                  <a:close/>
                </a:path>
                <a:path w="8353425" h="623569">
                  <a:moveTo>
                    <a:pt x="2296642" y="0"/>
                  </a:moveTo>
                  <a:lnTo>
                    <a:pt x="2287117" y="0"/>
                  </a:lnTo>
                  <a:lnTo>
                    <a:pt x="2287117" y="9525"/>
                  </a:lnTo>
                  <a:lnTo>
                    <a:pt x="2296642" y="9525"/>
                  </a:lnTo>
                  <a:lnTo>
                    <a:pt x="2296642" y="0"/>
                  </a:lnTo>
                  <a:close/>
                </a:path>
                <a:path w="8353425" h="623569">
                  <a:moveTo>
                    <a:pt x="2353830" y="0"/>
                  </a:moveTo>
                  <a:lnTo>
                    <a:pt x="2344293" y="0"/>
                  </a:lnTo>
                  <a:lnTo>
                    <a:pt x="2344293" y="9525"/>
                  </a:lnTo>
                  <a:lnTo>
                    <a:pt x="2353830" y="9525"/>
                  </a:lnTo>
                  <a:lnTo>
                    <a:pt x="2353830" y="0"/>
                  </a:lnTo>
                  <a:close/>
                </a:path>
                <a:path w="8353425" h="623569">
                  <a:moveTo>
                    <a:pt x="2411006" y="0"/>
                  </a:moveTo>
                  <a:lnTo>
                    <a:pt x="2401468" y="0"/>
                  </a:lnTo>
                  <a:lnTo>
                    <a:pt x="2401468" y="9525"/>
                  </a:lnTo>
                  <a:lnTo>
                    <a:pt x="2411006" y="9525"/>
                  </a:lnTo>
                  <a:lnTo>
                    <a:pt x="2411006" y="0"/>
                  </a:lnTo>
                  <a:close/>
                </a:path>
                <a:path w="8353425" h="623569">
                  <a:moveTo>
                    <a:pt x="2468181" y="0"/>
                  </a:moveTo>
                  <a:lnTo>
                    <a:pt x="2458656" y="0"/>
                  </a:lnTo>
                  <a:lnTo>
                    <a:pt x="2458656" y="9525"/>
                  </a:lnTo>
                  <a:lnTo>
                    <a:pt x="2468181" y="9525"/>
                  </a:lnTo>
                  <a:lnTo>
                    <a:pt x="2468181" y="0"/>
                  </a:lnTo>
                  <a:close/>
                </a:path>
                <a:path w="8353425" h="623569">
                  <a:moveTo>
                    <a:pt x="2525357" y="0"/>
                  </a:moveTo>
                  <a:lnTo>
                    <a:pt x="2515832" y="0"/>
                  </a:lnTo>
                  <a:lnTo>
                    <a:pt x="2515832" y="9525"/>
                  </a:lnTo>
                  <a:lnTo>
                    <a:pt x="2525357" y="9525"/>
                  </a:lnTo>
                  <a:lnTo>
                    <a:pt x="2525357" y="0"/>
                  </a:lnTo>
                  <a:close/>
                </a:path>
                <a:path w="8353425" h="623569">
                  <a:moveTo>
                    <a:pt x="2582532" y="0"/>
                  </a:moveTo>
                  <a:lnTo>
                    <a:pt x="2573007" y="0"/>
                  </a:lnTo>
                  <a:lnTo>
                    <a:pt x="2573007" y="9525"/>
                  </a:lnTo>
                  <a:lnTo>
                    <a:pt x="2582532" y="9525"/>
                  </a:lnTo>
                  <a:lnTo>
                    <a:pt x="2582532" y="0"/>
                  </a:lnTo>
                  <a:close/>
                </a:path>
                <a:path w="8353425" h="623569">
                  <a:moveTo>
                    <a:pt x="2639720" y="0"/>
                  </a:moveTo>
                  <a:lnTo>
                    <a:pt x="2630182" y="0"/>
                  </a:lnTo>
                  <a:lnTo>
                    <a:pt x="2630182" y="9525"/>
                  </a:lnTo>
                  <a:lnTo>
                    <a:pt x="2639720" y="9525"/>
                  </a:lnTo>
                  <a:lnTo>
                    <a:pt x="2639720" y="0"/>
                  </a:lnTo>
                  <a:close/>
                </a:path>
                <a:path w="8353425" h="623569">
                  <a:moveTo>
                    <a:pt x="2696895" y="0"/>
                  </a:moveTo>
                  <a:lnTo>
                    <a:pt x="2687358" y="0"/>
                  </a:lnTo>
                  <a:lnTo>
                    <a:pt x="2687358" y="9525"/>
                  </a:lnTo>
                  <a:lnTo>
                    <a:pt x="2696895" y="9525"/>
                  </a:lnTo>
                  <a:lnTo>
                    <a:pt x="2696895" y="0"/>
                  </a:lnTo>
                  <a:close/>
                </a:path>
                <a:path w="8353425" h="623569">
                  <a:moveTo>
                    <a:pt x="2754071" y="0"/>
                  </a:moveTo>
                  <a:lnTo>
                    <a:pt x="2744546" y="0"/>
                  </a:lnTo>
                  <a:lnTo>
                    <a:pt x="2744546" y="9525"/>
                  </a:lnTo>
                  <a:lnTo>
                    <a:pt x="2754071" y="9525"/>
                  </a:lnTo>
                  <a:lnTo>
                    <a:pt x="2754071" y="0"/>
                  </a:lnTo>
                  <a:close/>
                </a:path>
                <a:path w="8353425" h="623569">
                  <a:moveTo>
                    <a:pt x="2811246" y="0"/>
                  </a:moveTo>
                  <a:lnTo>
                    <a:pt x="2801721" y="0"/>
                  </a:lnTo>
                  <a:lnTo>
                    <a:pt x="2801721" y="9525"/>
                  </a:lnTo>
                  <a:lnTo>
                    <a:pt x="2811246" y="9525"/>
                  </a:lnTo>
                  <a:lnTo>
                    <a:pt x="2811246" y="0"/>
                  </a:lnTo>
                  <a:close/>
                </a:path>
                <a:path w="8353425" h="623569">
                  <a:moveTo>
                    <a:pt x="2868422" y="0"/>
                  </a:moveTo>
                  <a:lnTo>
                    <a:pt x="2858897" y="0"/>
                  </a:lnTo>
                  <a:lnTo>
                    <a:pt x="2858897" y="9525"/>
                  </a:lnTo>
                  <a:lnTo>
                    <a:pt x="2868422" y="9525"/>
                  </a:lnTo>
                  <a:lnTo>
                    <a:pt x="2868422" y="0"/>
                  </a:lnTo>
                  <a:close/>
                </a:path>
                <a:path w="8353425" h="623569">
                  <a:moveTo>
                    <a:pt x="2925610" y="0"/>
                  </a:moveTo>
                  <a:lnTo>
                    <a:pt x="2916072" y="0"/>
                  </a:lnTo>
                  <a:lnTo>
                    <a:pt x="2916072" y="9525"/>
                  </a:lnTo>
                  <a:lnTo>
                    <a:pt x="2925610" y="9525"/>
                  </a:lnTo>
                  <a:lnTo>
                    <a:pt x="2925610" y="0"/>
                  </a:lnTo>
                  <a:close/>
                </a:path>
                <a:path w="8353425" h="623569">
                  <a:moveTo>
                    <a:pt x="2982785" y="0"/>
                  </a:moveTo>
                  <a:lnTo>
                    <a:pt x="2973247" y="0"/>
                  </a:lnTo>
                  <a:lnTo>
                    <a:pt x="2973247" y="9525"/>
                  </a:lnTo>
                  <a:lnTo>
                    <a:pt x="2982785" y="9525"/>
                  </a:lnTo>
                  <a:lnTo>
                    <a:pt x="2982785" y="0"/>
                  </a:lnTo>
                  <a:close/>
                </a:path>
                <a:path w="8353425" h="623569">
                  <a:moveTo>
                    <a:pt x="7385482" y="613841"/>
                  </a:moveTo>
                  <a:lnTo>
                    <a:pt x="7375957" y="613841"/>
                  </a:lnTo>
                  <a:lnTo>
                    <a:pt x="7375957" y="623354"/>
                  </a:lnTo>
                  <a:lnTo>
                    <a:pt x="7385482" y="623354"/>
                  </a:lnTo>
                  <a:lnTo>
                    <a:pt x="7385482" y="613841"/>
                  </a:lnTo>
                  <a:close/>
                </a:path>
                <a:path w="8353425" h="623569">
                  <a:moveTo>
                    <a:pt x="7442657" y="613841"/>
                  </a:moveTo>
                  <a:lnTo>
                    <a:pt x="7433132" y="613841"/>
                  </a:lnTo>
                  <a:lnTo>
                    <a:pt x="7433132" y="623354"/>
                  </a:lnTo>
                  <a:lnTo>
                    <a:pt x="7442657" y="623354"/>
                  </a:lnTo>
                  <a:lnTo>
                    <a:pt x="7442657" y="613841"/>
                  </a:lnTo>
                  <a:close/>
                </a:path>
                <a:path w="8353425" h="623569">
                  <a:moveTo>
                    <a:pt x="7499832" y="613841"/>
                  </a:moveTo>
                  <a:lnTo>
                    <a:pt x="7490307" y="613841"/>
                  </a:lnTo>
                  <a:lnTo>
                    <a:pt x="7490307" y="623354"/>
                  </a:lnTo>
                  <a:lnTo>
                    <a:pt x="7499832" y="623354"/>
                  </a:lnTo>
                  <a:lnTo>
                    <a:pt x="7499832" y="613841"/>
                  </a:lnTo>
                  <a:close/>
                </a:path>
                <a:path w="8353425" h="623569">
                  <a:moveTo>
                    <a:pt x="7557008" y="613841"/>
                  </a:moveTo>
                  <a:lnTo>
                    <a:pt x="7547483" y="613841"/>
                  </a:lnTo>
                  <a:lnTo>
                    <a:pt x="7547483" y="623354"/>
                  </a:lnTo>
                  <a:lnTo>
                    <a:pt x="7557008" y="623354"/>
                  </a:lnTo>
                  <a:lnTo>
                    <a:pt x="7557008" y="613841"/>
                  </a:lnTo>
                  <a:close/>
                </a:path>
                <a:path w="8353425" h="623569">
                  <a:moveTo>
                    <a:pt x="7614196" y="613841"/>
                  </a:moveTo>
                  <a:lnTo>
                    <a:pt x="7604658" y="613841"/>
                  </a:lnTo>
                  <a:lnTo>
                    <a:pt x="7604658" y="623354"/>
                  </a:lnTo>
                  <a:lnTo>
                    <a:pt x="7614196" y="623354"/>
                  </a:lnTo>
                  <a:lnTo>
                    <a:pt x="7614196" y="613841"/>
                  </a:lnTo>
                  <a:close/>
                </a:path>
                <a:path w="8353425" h="623569">
                  <a:moveTo>
                    <a:pt x="7671371" y="613841"/>
                  </a:moveTo>
                  <a:lnTo>
                    <a:pt x="7661834" y="613841"/>
                  </a:lnTo>
                  <a:lnTo>
                    <a:pt x="7661834" y="623354"/>
                  </a:lnTo>
                  <a:lnTo>
                    <a:pt x="7671371" y="623354"/>
                  </a:lnTo>
                  <a:lnTo>
                    <a:pt x="7671371" y="613841"/>
                  </a:lnTo>
                  <a:close/>
                </a:path>
                <a:path w="8353425" h="623569">
                  <a:moveTo>
                    <a:pt x="7728547" y="613841"/>
                  </a:moveTo>
                  <a:lnTo>
                    <a:pt x="7719022" y="613841"/>
                  </a:lnTo>
                  <a:lnTo>
                    <a:pt x="7719022" y="623354"/>
                  </a:lnTo>
                  <a:lnTo>
                    <a:pt x="7728547" y="623354"/>
                  </a:lnTo>
                  <a:lnTo>
                    <a:pt x="7728547" y="613841"/>
                  </a:lnTo>
                  <a:close/>
                </a:path>
                <a:path w="8353425" h="623569">
                  <a:moveTo>
                    <a:pt x="7785722" y="613841"/>
                  </a:moveTo>
                  <a:lnTo>
                    <a:pt x="7776197" y="613841"/>
                  </a:lnTo>
                  <a:lnTo>
                    <a:pt x="7776197" y="623354"/>
                  </a:lnTo>
                  <a:lnTo>
                    <a:pt x="7785722" y="623354"/>
                  </a:lnTo>
                  <a:lnTo>
                    <a:pt x="7785722" y="613841"/>
                  </a:lnTo>
                  <a:close/>
                </a:path>
                <a:path w="8353425" h="623569">
                  <a:moveTo>
                    <a:pt x="7842898" y="613841"/>
                  </a:moveTo>
                  <a:lnTo>
                    <a:pt x="7833373" y="613841"/>
                  </a:lnTo>
                  <a:lnTo>
                    <a:pt x="7833373" y="623354"/>
                  </a:lnTo>
                  <a:lnTo>
                    <a:pt x="7842898" y="623354"/>
                  </a:lnTo>
                  <a:lnTo>
                    <a:pt x="7842898" y="613841"/>
                  </a:lnTo>
                  <a:close/>
                </a:path>
                <a:path w="8353425" h="623569">
                  <a:moveTo>
                    <a:pt x="7900086" y="613841"/>
                  </a:moveTo>
                  <a:lnTo>
                    <a:pt x="7890548" y="613841"/>
                  </a:lnTo>
                  <a:lnTo>
                    <a:pt x="7890548" y="623354"/>
                  </a:lnTo>
                  <a:lnTo>
                    <a:pt x="7900086" y="623354"/>
                  </a:lnTo>
                  <a:lnTo>
                    <a:pt x="7900086" y="613841"/>
                  </a:lnTo>
                  <a:close/>
                </a:path>
                <a:path w="8353425" h="623569">
                  <a:moveTo>
                    <a:pt x="7957261" y="613841"/>
                  </a:moveTo>
                  <a:lnTo>
                    <a:pt x="7947723" y="613841"/>
                  </a:lnTo>
                  <a:lnTo>
                    <a:pt x="7947723" y="623354"/>
                  </a:lnTo>
                  <a:lnTo>
                    <a:pt x="7957261" y="623354"/>
                  </a:lnTo>
                  <a:lnTo>
                    <a:pt x="7957261" y="613841"/>
                  </a:lnTo>
                  <a:close/>
                </a:path>
                <a:path w="8353425" h="623569">
                  <a:moveTo>
                    <a:pt x="8014436" y="613841"/>
                  </a:moveTo>
                  <a:lnTo>
                    <a:pt x="8004911" y="613841"/>
                  </a:lnTo>
                  <a:lnTo>
                    <a:pt x="8004911" y="623354"/>
                  </a:lnTo>
                  <a:lnTo>
                    <a:pt x="8014436" y="623354"/>
                  </a:lnTo>
                  <a:lnTo>
                    <a:pt x="8014436" y="613841"/>
                  </a:lnTo>
                  <a:close/>
                </a:path>
                <a:path w="8353425" h="623569">
                  <a:moveTo>
                    <a:pt x="8071612" y="613841"/>
                  </a:moveTo>
                  <a:lnTo>
                    <a:pt x="8062087" y="613841"/>
                  </a:lnTo>
                  <a:lnTo>
                    <a:pt x="8062087" y="623354"/>
                  </a:lnTo>
                  <a:lnTo>
                    <a:pt x="8071612" y="623354"/>
                  </a:lnTo>
                  <a:lnTo>
                    <a:pt x="8071612" y="613841"/>
                  </a:lnTo>
                  <a:close/>
                </a:path>
                <a:path w="8353425" h="623569">
                  <a:moveTo>
                    <a:pt x="8128787" y="613841"/>
                  </a:moveTo>
                  <a:lnTo>
                    <a:pt x="8119262" y="613841"/>
                  </a:lnTo>
                  <a:lnTo>
                    <a:pt x="8119262" y="623354"/>
                  </a:lnTo>
                  <a:lnTo>
                    <a:pt x="8128787" y="623354"/>
                  </a:lnTo>
                  <a:lnTo>
                    <a:pt x="8128787" y="613841"/>
                  </a:lnTo>
                  <a:close/>
                </a:path>
                <a:path w="8353425" h="623569">
                  <a:moveTo>
                    <a:pt x="8185975" y="613841"/>
                  </a:moveTo>
                  <a:lnTo>
                    <a:pt x="8176438" y="613841"/>
                  </a:lnTo>
                  <a:lnTo>
                    <a:pt x="8176438" y="623354"/>
                  </a:lnTo>
                  <a:lnTo>
                    <a:pt x="8185975" y="623354"/>
                  </a:lnTo>
                  <a:lnTo>
                    <a:pt x="8185975" y="613841"/>
                  </a:lnTo>
                  <a:close/>
                </a:path>
                <a:path w="8353425" h="623569">
                  <a:moveTo>
                    <a:pt x="8243151" y="613841"/>
                  </a:moveTo>
                  <a:lnTo>
                    <a:pt x="8233613" y="613841"/>
                  </a:lnTo>
                  <a:lnTo>
                    <a:pt x="8233613" y="623354"/>
                  </a:lnTo>
                  <a:lnTo>
                    <a:pt x="8243151" y="623354"/>
                  </a:lnTo>
                  <a:lnTo>
                    <a:pt x="8243151" y="613841"/>
                  </a:lnTo>
                  <a:close/>
                </a:path>
                <a:path w="8353425" h="623569">
                  <a:moveTo>
                    <a:pt x="8300326" y="613841"/>
                  </a:moveTo>
                  <a:lnTo>
                    <a:pt x="8290801" y="613841"/>
                  </a:lnTo>
                  <a:lnTo>
                    <a:pt x="8290801" y="623354"/>
                  </a:lnTo>
                  <a:lnTo>
                    <a:pt x="8300326" y="623354"/>
                  </a:lnTo>
                  <a:lnTo>
                    <a:pt x="8300326" y="613841"/>
                  </a:lnTo>
                  <a:close/>
                </a:path>
                <a:path w="8353425" h="623569">
                  <a:moveTo>
                    <a:pt x="8353107" y="613841"/>
                  </a:moveTo>
                  <a:lnTo>
                    <a:pt x="8347977" y="613841"/>
                  </a:lnTo>
                  <a:lnTo>
                    <a:pt x="8347977" y="623354"/>
                  </a:lnTo>
                  <a:lnTo>
                    <a:pt x="8353107" y="623354"/>
                  </a:lnTo>
                  <a:lnTo>
                    <a:pt x="8353107" y="61384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148886" y="647610"/>
              <a:ext cx="4012565" cy="9525"/>
            </a:xfrm>
            <a:custGeom>
              <a:avLst/>
              <a:gdLst/>
              <a:ahLst/>
              <a:cxnLst/>
              <a:rect l="l" t="t" r="r" b="b"/>
              <a:pathLst>
                <a:path w="4012565" h="9525">
                  <a:moveTo>
                    <a:pt x="953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37" y="9525"/>
                  </a:lnTo>
                  <a:lnTo>
                    <a:pt x="9537" y="0"/>
                  </a:lnTo>
                  <a:close/>
                </a:path>
                <a:path w="4012565" h="9525">
                  <a:moveTo>
                    <a:pt x="66713" y="0"/>
                  </a:moveTo>
                  <a:lnTo>
                    <a:pt x="57188" y="0"/>
                  </a:lnTo>
                  <a:lnTo>
                    <a:pt x="57188" y="9525"/>
                  </a:lnTo>
                  <a:lnTo>
                    <a:pt x="66713" y="9525"/>
                  </a:lnTo>
                  <a:lnTo>
                    <a:pt x="66713" y="0"/>
                  </a:lnTo>
                  <a:close/>
                </a:path>
                <a:path w="4012565" h="9525">
                  <a:moveTo>
                    <a:pt x="123888" y="0"/>
                  </a:moveTo>
                  <a:lnTo>
                    <a:pt x="114363" y="0"/>
                  </a:lnTo>
                  <a:lnTo>
                    <a:pt x="114363" y="9525"/>
                  </a:lnTo>
                  <a:lnTo>
                    <a:pt x="123888" y="9525"/>
                  </a:lnTo>
                  <a:lnTo>
                    <a:pt x="123888" y="0"/>
                  </a:lnTo>
                  <a:close/>
                </a:path>
                <a:path w="4012565" h="9525">
                  <a:moveTo>
                    <a:pt x="181063" y="0"/>
                  </a:moveTo>
                  <a:lnTo>
                    <a:pt x="171538" y="0"/>
                  </a:lnTo>
                  <a:lnTo>
                    <a:pt x="171538" y="9525"/>
                  </a:lnTo>
                  <a:lnTo>
                    <a:pt x="181063" y="9525"/>
                  </a:lnTo>
                  <a:lnTo>
                    <a:pt x="181063" y="0"/>
                  </a:lnTo>
                  <a:close/>
                </a:path>
                <a:path w="4012565" h="9525">
                  <a:moveTo>
                    <a:pt x="238252" y="0"/>
                  </a:moveTo>
                  <a:lnTo>
                    <a:pt x="228714" y="0"/>
                  </a:lnTo>
                  <a:lnTo>
                    <a:pt x="228714" y="9525"/>
                  </a:lnTo>
                  <a:lnTo>
                    <a:pt x="238252" y="9525"/>
                  </a:lnTo>
                  <a:lnTo>
                    <a:pt x="238252" y="0"/>
                  </a:lnTo>
                  <a:close/>
                </a:path>
                <a:path w="4012565" h="9525">
                  <a:moveTo>
                    <a:pt x="295427" y="0"/>
                  </a:moveTo>
                  <a:lnTo>
                    <a:pt x="285889" y="0"/>
                  </a:lnTo>
                  <a:lnTo>
                    <a:pt x="285889" y="9525"/>
                  </a:lnTo>
                  <a:lnTo>
                    <a:pt x="295427" y="9525"/>
                  </a:lnTo>
                  <a:lnTo>
                    <a:pt x="295427" y="0"/>
                  </a:lnTo>
                  <a:close/>
                </a:path>
                <a:path w="4012565" h="9525">
                  <a:moveTo>
                    <a:pt x="352602" y="0"/>
                  </a:moveTo>
                  <a:lnTo>
                    <a:pt x="343077" y="0"/>
                  </a:lnTo>
                  <a:lnTo>
                    <a:pt x="343077" y="9525"/>
                  </a:lnTo>
                  <a:lnTo>
                    <a:pt x="352602" y="9525"/>
                  </a:lnTo>
                  <a:lnTo>
                    <a:pt x="352602" y="0"/>
                  </a:lnTo>
                  <a:close/>
                </a:path>
                <a:path w="4012565" h="9525">
                  <a:moveTo>
                    <a:pt x="409778" y="0"/>
                  </a:moveTo>
                  <a:lnTo>
                    <a:pt x="400253" y="0"/>
                  </a:lnTo>
                  <a:lnTo>
                    <a:pt x="400253" y="9525"/>
                  </a:lnTo>
                  <a:lnTo>
                    <a:pt x="409778" y="9525"/>
                  </a:lnTo>
                  <a:lnTo>
                    <a:pt x="409778" y="0"/>
                  </a:lnTo>
                  <a:close/>
                </a:path>
                <a:path w="4012565" h="9525">
                  <a:moveTo>
                    <a:pt x="466953" y="0"/>
                  </a:moveTo>
                  <a:lnTo>
                    <a:pt x="457428" y="0"/>
                  </a:lnTo>
                  <a:lnTo>
                    <a:pt x="457428" y="9525"/>
                  </a:lnTo>
                  <a:lnTo>
                    <a:pt x="466953" y="9525"/>
                  </a:lnTo>
                  <a:lnTo>
                    <a:pt x="466953" y="0"/>
                  </a:lnTo>
                  <a:close/>
                </a:path>
                <a:path w="4012565" h="9525">
                  <a:moveTo>
                    <a:pt x="524141" y="0"/>
                  </a:moveTo>
                  <a:lnTo>
                    <a:pt x="514604" y="0"/>
                  </a:lnTo>
                  <a:lnTo>
                    <a:pt x="514604" y="9525"/>
                  </a:lnTo>
                  <a:lnTo>
                    <a:pt x="524141" y="9525"/>
                  </a:lnTo>
                  <a:lnTo>
                    <a:pt x="524141" y="0"/>
                  </a:lnTo>
                  <a:close/>
                </a:path>
                <a:path w="4012565" h="9525">
                  <a:moveTo>
                    <a:pt x="581317" y="0"/>
                  </a:moveTo>
                  <a:lnTo>
                    <a:pt x="571779" y="0"/>
                  </a:lnTo>
                  <a:lnTo>
                    <a:pt x="571779" y="9525"/>
                  </a:lnTo>
                  <a:lnTo>
                    <a:pt x="581317" y="9525"/>
                  </a:lnTo>
                  <a:lnTo>
                    <a:pt x="581317" y="0"/>
                  </a:lnTo>
                  <a:close/>
                </a:path>
                <a:path w="4012565" h="9525">
                  <a:moveTo>
                    <a:pt x="638492" y="0"/>
                  </a:moveTo>
                  <a:lnTo>
                    <a:pt x="628967" y="0"/>
                  </a:lnTo>
                  <a:lnTo>
                    <a:pt x="628967" y="9525"/>
                  </a:lnTo>
                  <a:lnTo>
                    <a:pt x="638492" y="9525"/>
                  </a:lnTo>
                  <a:lnTo>
                    <a:pt x="638492" y="0"/>
                  </a:lnTo>
                  <a:close/>
                </a:path>
                <a:path w="4012565" h="9525">
                  <a:moveTo>
                    <a:pt x="695667" y="0"/>
                  </a:moveTo>
                  <a:lnTo>
                    <a:pt x="686142" y="0"/>
                  </a:lnTo>
                  <a:lnTo>
                    <a:pt x="686142" y="9525"/>
                  </a:lnTo>
                  <a:lnTo>
                    <a:pt x="695667" y="9525"/>
                  </a:lnTo>
                  <a:lnTo>
                    <a:pt x="695667" y="0"/>
                  </a:lnTo>
                  <a:close/>
                </a:path>
                <a:path w="4012565" h="9525">
                  <a:moveTo>
                    <a:pt x="752843" y="0"/>
                  </a:moveTo>
                  <a:lnTo>
                    <a:pt x="743318" y="0"/>
                  </a:lnTo>
                  <a:lnTo>
                    <a:pt x="743318" y="9525"/>
                  </a:lnTo>
                  <a:lnTo>
                    <a:pt x="752843" y="9525"/>
                  </a:lnTo>
                  <a:lnTo>
                    <a:pt x="752843" y="0"/>
                  </a:lnTo>
                  <a:close/>
                </a:path>
                <a:path w="4012565" h="9525">
                  <a:moveTo>
                    <a:pt x="810018" y="0"/>
                  </a:moveTo>
                  <a:lnTo>
                    <a:pt x="800493" y="0"/>
                  </a:lnTo>
                  <a:lnTo>
                    <a:pt x="800493" y="9525"/>
                  </a:lnTo>
                  <a:lnTo>
                    <a:pt x="810018" y="9525"/>
                  </a:lnTo>
                  <a:lnTo>
                    <a:pt x="810018" y="0"/>
                  </a:lnTo>
                  <a:close/>
                </a:path>
                <a:path w="4012565" h="9525">
                  <a:moveTo>
                    <a:pt x="867206" y="0"/>
                  </a:moveTo>
                  <a:lnTo>
                    <a:pt x="857669" y="0"/>
                  </a:lnTo>
                  <a:lnTo>
                    <a:pt x="857669" y="9525"/>
                  </a:lnTo>
                  <a:lnTo>
                    <a:pt x="867206" y="9525"/>
                  </a:lnTo>
                  <a:lnTo>
                    <a:pt x="867206" y="0"/>
                  </a:lnTo>
                  <a:close/>
                </a:path>
                <a:path w="4012565" h="9525">
                  <a:moveTo>
                    <a:pt x="924382" y="0"/>
                  </a:moveTo>
                  <a:lnTo>
                    <a:pt x="914857" y="0"/>
                  </a:lnTo>
                  <a:lnTo>
                    <a:pt x="914857" y="9525"/>
                  </a:lnTo>
                  <a:lnTo>
                    <a:pt x="924382" y="9525"/>
                  </a:lnTo>
                  <a:lnTo>
                    <a:pt x="924382" y="0"/>
                  </a:lnTo>
                  <a:close/>
                </a:path>
                <a:path w="4012565" h="9525">
                  <a:moveTo>
                    <a:pt x="981557" y="0"/>
                  </a:moveTo>
                  <a:lnTo>
                    <a:pt x="972032" y="0"/>
                  </a:lnTo>
                  <a:lnTo>
                    <a:pt x="972032" y="9525"/>
                  </a:lnTo>
                  <a:lnTo>
                    <a:pt x="981557" y="9525"/>
                  </a:lnTo>
                  <a:lnTo>
                    <a:pt x="981557" y="0"/>
                  </a:lnTo>
                  <a:close/>
                </a:path>
                <a:path w="4012565" h="9525">
                  <a:moveTo>
                    <a:pt x="1038733" y="0"/>
                  </a:moveTo>
                  <a:lnTo>
                    <a:pt x="1029208" y="0"/>
                  </a:lnTo>
                  <a:lnTo>
                    <a:pt x="1029208" y="9525"/>
                  </a:lnTo>
                  <a:lnTo>
                    <a:pt x="1038733" y="9525"/>
                  </a:lnTo>
                  <a:lnTo>
                    <a:pt x="1038733" y="0"/>
                  </a:lnTo>
                  <a:close/>
                </a:path>
                <a:path w="4012565" h="9525">
                  <a:moveTo>
                    <a:pt x="1095908" y="0"/>
                  </a:moveTo>
                  <a:lnTo>
                    <a:pt x="1086383" y="0"/>
                  </a:lnTo>
                  <a:lnTo>
                    <a:pt x="1086383" y="9525"/>
                  </a:lnTo>
                  <a:lnTo>
                    <a:pt x="1095908" y="9525"/>
                  </a:lnTo>
                  <a:lnTo>
                    <a:pt x="1095908" y="0"/>
                  </a:lnTo>
                  <a:close/>
                </a:path>
                <a:path w="4012565" h="9525">
                  <a:moveTo>
                    <a:pt x="1153096" y="0"/>
                  </a:moveTo>
                  <a:lnTo>
                    <a:pt x="1143558" y="0"/>
                  </a:lnTo>
                  <a:lnTo>
                    <a:pt x="1143558" y="9525"/>
                  </a:lnTo>
                  <a:lnTo>
                    <a:pt x="1153096" y="9525"/>
                  </a:lnTo>
                  <a:lnTo>
                    <a:pt x="1153096" y="0"/>
                  </a:lnTo>
                  <a:close/>
                </a:path>
                <a:path w="4012565" h="9525">
                  <a:moveTo>
                    <a:pt x="1210271" y="0"/>
                  </a:moveTo>
                  <a:lnTo>
                    <a:pt x="1200746" y="0"/>
                  </a:lnTo>
                  <a:lnTo>
                    <a:pt x="1200746" y="9525"/>
                  </a:lnTo>
                  <a:lnTo>
                    <a:pt x="1210271" y="9525"/>
                  </a:lnTo>
                  <a:lnTo>
                    <a:pt x="1210271" y="0"/>
                  </a:lnTo>
                  <a:close/>
                </a:path>
                <a:path w="4012565" h="9525">
                  <a:moveTo>
                    <a:pt x="1267447" y="0"/>
                  </a:moveTo>
                  <a:lnTo>
                    <a:pt x="1257922" y="0"/>
                  </a:lnTo>
                  <a:lnTo>
                    <a:pt x="1257922" y="9525"/>
                  </a:lnTo>
                  <a:lnTo>
                    <a:pt x="1267447" y="9525"/>
                  </a:lnTo>
                  <a:lnTo>
                    <a:pt x="1267447" y="0"/>
                  </a:lnTo>
                  <a:close/>
                </a:path>
                <a:path w="4012565" h="9525">
                  <a:moveTo>
                    <a:pt x="1324622" y="0"/>
                  </a:moveTo>
                  <a:lnTo>
                    <a:pt x="1315097" y="0"/>
                  </a:lnTo>
                  <a:lnTo>
                    <a:pt x="1315097" y="9525"/>
                  </a:lnTo>
                  <a:lnTo>
                    <a:pt x="1324622" y="9525"/>
                  </a:lnTo>
                  <a:lnTo>
                    <a:pt x="1324622" y="0"/>
                  </a:lnTo>
                  <a:close/>
                </a:path>
                <a:path w="4012565" h="9525">
                  <a:moveTo>
                    <a:pt x="1381798" y="0"/>
                  </a:moveTo>
                  <a:lnTo>
                    <a:pt x="1372273" y="0"/>
                  </a:lnTo>
                  <a:lnTo>
                    <a:pt x="1372273" y="9525"/>
                  </a:lnTo>
                  <a:lnTo>
                    <a:pt x="1381798" y="9525"/>
                  </a:lnTo>
                  <a:lnTo>
                    <a:pt x="1381798" y="0"/>
                  </a:lnTo>
                  <a:close/>
                </a:path>
                <a:path w="4012565" h="9525">
                  <a:moveTo>
                    <a:pt x="1438986" y="0"/>
                  </a:moveTo>
                  <a:lnTo>
                    <a:pt x="1429448" y="0"/>
                  </a:lnTo>
                  <a:lnTo>
                    <a:pt x="1429448" y="9525"/>
                  </a:lnTo>
                  <a:lnTo>
                    <a:pt x="1438986" y="9525"/>
                  </a:lnTo>
                  <a:lnTo>
                    <a:pt x="1438986" y="0"/>
                  </a:lnTo>
                  <a:close/>
                </a:path>
                <a:path w="4012565" h="9525">
                  <a:moveTo>
                    <a:pt x="1496161" y="0"/>
                  </a:moveTo>
                  <a:lnTo>
                    <a:pt x="1486623" y="0"/>
                  </a:lnTo>
                  <a:lnTo>
                    <a:pt x="1486623" y="9525"/>
                  </a:lnTo>
                  <a:lnTo>
                    <a:pt x="1496161" y="9525"/>
                  </a:lnTo>
                  <a:lnTo>
                    <a:pt x="1496161" y="0"/>
                  </a:lnTo>
                  <a:close/>
                </a:path>
                <a:path w="4012565" h="9525">
                  <a:moveTo>
                    <a:pt x="1553337" y="0"/>
                  </a:moveTo>
                  <a:lnTo>
                    <a:pt x="1543812" y="0"/>
                  </a:lnTo>
                  <a:lnTo>
                    <a:pt x="1543812" y="9525"/>
                  </a:lnTo>
                  <a:lnTo>
                    <a:pt x="1553337" y="9525"/>
                  </a:lnTo>
                  <a:lnTo>
                    <a:pt x="1553337" y="0"/>
                  </a:lnTo>
                  <a:close/>
                </a:path>
                <a:path w="4012565" h="9525">
                  <a:moveTo>
                    <a:pt x="1610512" y="0"/>
                  </a:moveTo>
                  <a:lnTo>
                    <a:pt x="1600987" y="0"/>
                  </a:lnTo>
                  <a:lnTo>
                    <a:pt x="1600987" y="9525"/>
                  </a:lnTo>
                  <a:lnTo>
                    <a:pt x="1610512" y="9525"/>
                  </a:lnTo>
                  <a:lnTo>
                    <a:pt x="1610512" y="0"/>
                  </a:lnTo>
                  <a:close/>
                </a:path>
                <a:path w="4012565" h="9525">
                  <a:moveTo>
                    <a:pt x="1667687" y="0"/>
                  </a:moveTo>
                  <a:lnTo>
                    <a:pt x="1658162" y="0"/>
                  </a:lnTo>
                  <a:lnTo>
                    <a:pt x="1658162" y="9525"/>
                  </a:lnTo>
                  <a:lnTo>
                    <a:pt x="1667687" y="9525"/>
                  </a:lnTo>
                  <a:lnTo>
                    <a:pt x="1667687" y="0"/>
                  </a:lnTo>
                  <a:close/>
                </a:path>
                <a:path w="4012565" h="9525">
                  <a:moveTo>
                    <a:pt x="1724875" y="0"/>
                  </a:moveTo>
                  <a:lnTo>
                    <a:pt x="1715338" y="0"/>
                  </a:lnTo>
                  <a:lnTo>
                    <a:pt x="1715338" y="9525"/>
                  </a:lnTo>
                  <a:lnTo>
                    <a:pt x="1724875" y="9525"/>
                  </a:lnTo>
                  <a:lnTo>
                    <a:pt x="1724875" y="0"/>
                  </a:lnTo>
                  <a:close/>
                </a:path>
                <a:path w="4012565" h="9525">
                  <a:moveTo>
                    <a:pt x="1782051" y="0"/>
                  </a:moveTo>
                  <a:lnTo>
                    <a:pt x="1772513" y="0"/>
                  </a:lnTo>
                  <a:lnTo>
                    <a:pt x="1772513" y="9525"/>
                  </a:lnTo>
                  <a:lnTo>
                    <a:pt x="1782051" y="9525"/>
                  </a:lnTo>
                  <a:lnTo>
                    <a:pt x="1782051" y="0"/>
                  </a:lnTo>
                  <a:close/>
                </a:path>
                <a:path w="4012565" h="9525">
                  <a:moveTo>
                    <a:pt x="1839226" y="0"/>
                  </a:moveTo>
                  <a:lnTo>
                    <a:pt x="1829701" y="0"/>
                  </a:lnTo>
                  <a:lnTo>
                    <a:pt x="1829701" y="9525"/>
                  </a:lnTo>
                  <a:lnTo>
                    <a:pt x="1839226" y="9525"/>
                  </a:lnTo>
                  <a:lnTo>
                    <a:pt x="1839226" y="0"/>
                  </a:lnTo>
                  <a:close/>
                </a:path>
                <a:path w="4012565" h="9525">
                  <a:moveTo>
                    <a:pt x="1896402" y="0"/>
                  </a:moveTo>
                  <a:lnTo>
                    <a:pt x="1886877" y="0"/>
                  </a:lnTo>
                  <a:lnTo>
                    <a:pt x="1886877" y="9525"/>
                  </a:lnTo>
                  <a:lnTo>
                    <a:pt x="1896402" y="9525"/>
                  </a:lnTo>
                  <a:lnTo>
                    <a:pt x="1896402" y="0"/>
                  </a:lnTo>
                  <a:close/>
                </a:path>
                <a:path w="4012565" h="9525">
                  <a:moveTo>
                    <a:pt x="1953577" y="0"/>
                  </a:moveTo>
                  <a:lnTo>
                    <a:pt x="1944052" y="0"/>
                  </a:lnTo>
                  <a:lnTo>
                    <a:pt x="1944052" y="9525"/>
                  </a:lnTo>
                  <a:lnTo>
                    <a:pt x="1953577" y="9525"/>
                  </a:lnTo>
                  <a:lnTo>
                    <a:pt x="1953577" y="0"/>
                  </a:lnTo>
                  <a:close/>
                </a:path>
                <a:path w="4012565" h="9525">
                  <a:moveTo>
                    <a:pt x="2010765" y="0"/>
                  </a:moveTo>
                  <a:lnTo>
                    <a:pt x="2001227" y="0"/>
                  </a:lnTo>
                  <a:lnTo>
                    <a:pt x="2001227" y="9525"/>
                  </a:lnTo>
                  <a:lnTo>
                    <a:pt x="2010765" y="9525"/>
                  </a:lnTo>
                  <a:lnTo>
                    <a:pt x="2010765" y="0"/>
                  </a:lnTo>
                  <a:close/>
                </a:path>
                <a:path w="4012565" h="9525">
                  <a:moveTo>
                    <a:pt x="2067941" y="0"/>
                  </a:moveTo>
                  <a:lnTo>
                    <a:pt x="2058403" y="0"/>
                  </a:lnTo>
                  <a:lnTo>
                    <a:pt x="2058403" y="9525"/>
                  </a:lnTo>
                  <a:lnTo>
                    <a:pt x="2067941" y="9525"/>
                  </a:lnTo>
                  <a:lnTo>
                    <a:pt x="2067941" y="0"/>
                  </a:lnTo>
                  <a:close/>
                </a:path>
                <a:path w="4012565" h="9525">
                  <a:moveTo>
                    <a:pt x="2125116" y="0"/>
                  </a:moveTo>
                  <a:lnTo>
                    <a:pt x="2115591" y="0"/>
                  </a:lnTo>
                  <a:lnTo>
                    <a:pt x="2115591" y="9525"/>
                  </a:lnTo>
                  <a:lnTo>
                    <a:pt x="2125116" y="9525"/>
                  </a:lnTo>
                  <a:lnTo>
                    <a:pt x="2125116" y="0"/>
                  </a:lnTo>
                  <a:close/>
                </a:path>
                <a:path w="4012565" h="9525">
                  <a:moveTo>
                    <a:pt x="2182291" y="0"/>
                  </a:moveTo>
                  <a:lnTo>
                    <a:pt x="2172766" y="0"/>
                  </a:lnTo>
                  <a:lnTo>
                    <a:pt x="2172766" y="9525"/>
                  </a:lnTo>
                  <a:lnTo>
                    <a:pt x="2182291" y="9525"/>
                  </a:lnTo>
                  <a:lnTo>
                    <a:pt x="2182291" y="0"/>
                  </a:lnTo>
                  <a:close/>
                </a:path>
                <a:path w="4012565" h="9525">
                  <a:moveTo>
                    <a:pt x="2239467" y="0"/>
                  </a:moveTo>
                  <a:lnTo>
                    <a:pt x="2229942" y="0"/>
                  </a:lnTo>
                  <a:lnTo>
                    <a:pt x="2229942" y="9525"/>
                  </a:lnTo>
                  <a:lnTo>
                    <a:pt x="2239467" y="9525"/>
                  </a:lnTo>
                  <a:lnTo>
                    <a:pt x="2239467" y="0"/>
                  </a:lnTo>
                  <a:close/>
                </a:path>
                <a:path w="4012565" h="9525">
                  <a:moveTo>
                    <a:pt x="2296655" y="0"/>
                  </a:moveTo>
                  <a:lnTo>
                    <a:pt x="2287117" y="0"/>
                  </a:lnTo>
                  <a:lnTo>
                    <a:pt x="2287117" y="9525"/>
                  </a:lnTo>
                  <a:lnTo>
                    <a:pt x="2296655" y="9525"/>
                  </a:lnTo>
                  <a:lnTo>
                    <a:pt x="2296655" y="0"/>
                  </a:lnTo>
                  <a:close/>
                </a:path>
                <a:path w="4012565" h="9525">
                  <a:moveTo>
                    <a:pt x="2353830" y="0"/>
                  </a:moveTo>
                  <a:lnTo>
                    <a:pt x="2344293" y="0"/>
                  </a:lnTo>
                  <a:lnTo>
                    <a:pt x="2344293" y="9525"/>
                  </a:lnTo>
                  <a:lnTo>
                    <a:pt x="2353830" y="9525"/>
                  </a:lnTo>
                  <a:lnTo>
                    <a:pt x="2353830" y="0"/>
                  </a:lnTo>
                  <a:close/>
                </a:path>
                <a:path w="4012565" h="9525">
                  <a:moveTo>
                    <a:pt x="2411006" y="0"/>
                  </a:moveTo>
                  <a:lnTo>
                    <a:pt x="2401481" y="0"/>
                  </a:lnTo>
                  <a:lnTo>
                    <a:pt x="2401481" y="9525"/>
                  </a:lnTo>
                  <a:lnTo>
                    <a:pt x="2411006" y="9525"/>
                  </a:lnTo>
                  <a:lnTo>
                    <a:pt x="2411006" y="0"/>
                  </a:lnTo>
                  <a:close/>
                </a:path>
                <a:path w="4012565" h="9525">
                  <a:moveTo>
                    <a:pt x="2468181" y="0"/>
                  </a:moveTo>
                  <a:lnTo>
                    <a:pt x="2458656" y="0"/>
                  </a:lnTo>
                  <a:lnTo>
                    <a:pt x="2458656" y="9525"/>
                  </a:lnTo>
                  <a:lnTo>
                    <a:pt x="2468181" y="9525"/>
                  </a:lnTo>
                  <a:lnTo>
                    <a:pt x="2468181" y="0"/>
                  </a:lnTo>
                  <a:close/>
                </a:path>
                <a:path w="4012565" h="9525">
                  <a:moveTo>
                    <a:pt x="2525357" y="0"/>
                  </a:moveTo>
                  <a:lnTo>
                    <a:pt x="2515832" y="0"/>
                  </a:lnTo>
                  <a:lnTo>
                    <a:pt x="2515832" y="9525"/>
                  </a:lnTo>
                  <a:lnTo>
                    <a:pt x="2525357" y="9525"/>
                  </a:lnTo>
                  <a:lnTo>
                    <a:pt x="2525357" y="0"/>
                  </a:lnTo>
                  <a:close/>
                </a:path>
                <a:path w="4012565" h="9525">
                  <a:moveTo>
                    <a:pt x="2582545" y="0"/>
                  </a:moveTo>
                  <a:lnTo>
                    <a:pt x="2573007" y="0"/>
                  </a:lnTo>
                  <a:lnTo>
                    <a:pt x="2573007" y="9525"/>
                  </a:lnTo>
                  <a:lnTo>
                    <a:pt x="2582545" y="9525"/>
                  </a:lnTo>
                  <a:lnTo>
                    <a:pt x="2582545" y="0"/>
                  </a:lnTo>
                  <a:close/>
                </a:path>
                <a:path w="4012565" h="9525">
                  <a:moveTo>
                    <a:pt x="2639720" y="0"/>
                  </a:moveTo>
                  <a:lnTo>
                    <a:pt x="2630182" y="0"/>
                  </a:lnTo>
                  <a:lnTo>
                    <a:pt x="2630182" y="9525"/>
                  </a:lnTo>
                  <a:lnTo>
                    <a:pt x="2639720" y="9525"/>
                  </a:lnTo>
                  <a:lnTo>
                    <a:pt x="2639720" y="0"/>
                  </a:lnTo>
                  <a:close/>
                </a:path>
                <a:path w="4012565" h="9525">
                  <a:moveTo>
                    <a:pt x="2696895" y="0"/>
                  </a:moveTo>
                  <a:lnTo>
                    <a:pt x="2687370" y="0"/>
                  </a:lnTo>
                  <a:lnTo>
                    <a:pt x="2687370" y="9525"/>
                  </a:lnTo>
                  <a:lnTo>
                    <a:pt x="2696895" y="9525"/>
                  </a:lnTo>
                  <a:lnTo>
                    <a:pt x="2696895" y="0"/>
                  </a:lnTo>
                  <a:close/>
                </a:path>
                <a:path w="4012565" h="9525">
                  <a:moveTo>
                    <a:pt x="2754071" y="0"/>
                  </a:moveTo>
                  <a:lnTo>
                    <a:pt x="2744546" y="0"/>
                  </a:lnTo>
                  <a:lnTo>
                    <a:pt x="2744546" y="9525"/>
                  </a:lnTo>
                  <a:lnTo>
                    <a:pt x="2754071" y="9525"/>
                  </a:lnTo>
                  <a:lnTo>
                    <a:pt x="2754071" y="0"/>
                  </a:lnTo>
                  <a:close/>
                </a:path>
                <a:path w="4012565" h="9525">
                  <a:moveTo>
                    <a:pt x="2811246" y="0"/>
                  </a:moveTo>
                  <a:lnTo>
                    <a:pt x="2801721" y="0"/>
                  </a:lnTo>
                  <a:lnTo>
                    <a:pt x="2801721" y="9525"/>
                  </a:lnTo>
                  <a:lnTo>
                    <a:pt x="2811246" y="9525"/>
                  </a:lnTo>
                  <a:lnTo>
                    <a:pt x="2811246" y="0"/>
                  </a:lnTo>
                  <a:close/>
                </a:path>
                <a:path w="4012565" h="9525">
                  <a:moveTo>
                    <a:pt x="2868434" y="0"/>
                  </a:moveTo>
                  <a:lnTo>
                    <a:pt x="2858897" y="0"/>
                  </a:lnTo>
                  <a:lnTo>
                    <a:pt x="2858897" y="9525"/>
                  </a:lnTo>
                  <a:lnTo>
                    <a:pt x="2868434" y="9525"/>
                  </a:lnTo>
                  <a:lnTo>
                    <a:pt x="2868434" y="0"/>
                  </a:lnTo>
                  <a:close/>
                </a:path>
                <a:path w="4012565" h="9525">
                  <a:moveTo>
                    <a:pt x="2925610" y="0"/>
                  </a:moveTo>
                  <a:lnTo>
                    <a:pt x="2916072" y="0"/>
                  </a:lnTo>
                  <a:lnTo>
                    <a:pt x="2916072" y="9525"/>
                  </a:lnTo>
                  <a:lnTo>
                    <a:pt x="2925610" y="9525"/>
                  </a:lnTo>
                  <a:lnTo>
                    <a:pt x="2925610" y="0"/>
                  </a:lnTo>
                  <a:close/>
                </a:path>
                <a:path w="4012565" h="9525">
                  <a:moveTo>
                    <a:pt x="2982785" y="0"/>
                  </a:moveTo>
                  <a:lnTo>
                    <a:pt x="2973260" y="0"/>
                  </a:lnTo>
                  <a:lnTo>
                    <a:pt x="2973260" y="9525"/>
                  </a:lnTo>
                  <a:lnTo>
                    <a:pt x="2982785" y="9525"/>
                  </a:lnTo>
                  <a:lnTo>
                    <a:pt x="2982785" y="0"/>
                  </a:lnTo>
                  <a:close/>
                </a:path>
                <a:path w="4012565" h="9525">
                  <a:moveTo>
                    <a:pt x="3039961" y="0"/>
                  </a:moveTo>
                  <a:lnTo>
                    <a:pt x="3030436" y="0"/>
                  </a:lnTo>
                  <a:lnTo>
                    <a:pt x="3030436" y="9525"/>
                  </a:lnTo>
                  <a:lnTo>
                    <a:pt x="3039961" y="9525"/>
                  </a:lnTo>
                  <a:lnTo>
                    <a:pt x="3039961" y="0"/>
                  </a:lnTo>
                  <a:close/>
                </a:path>
                <a:path w="4012565" h="9525">
                  <a:moveTo>
                    <a:pt x="3097136" y="0"/>
                  </a:moveTo>
                  <a:lnTo>
                    <a:pt x="3087611" y="0"/>
                  </a:lnTo>
                  <a:lnTo>
                    <a:pt x="3087611" y="9525"/>
                  </a:lnTo>
                  <a:lnTo>
                    <a:pt x="3097136" y="9525"/>
                  </a:lnTo>
                  <a:lnTo>
                    <a:pt x="3097136" y="0"/>
                  </a:lnTo>
                  <a:close/>
                </a:path>
                <a:path w="4012565" h="9525">
                  <a:moveTo>
                    <a:pt x="3154324" y="0"/>
                  </a:moveTo>
                  <a:lnTo>
                    <a:pt x="3144786" y="0"/>
                  </a:lnTo>
                  <a:lnTo>
                    <a:pt x="3144786" y="9525"/>
                  </a:lnTo>
                  <a:lnTo>
                    <a:pt x="3154324" y="9525"/>
                  </a:lnTo>
                  <a:lnTo>
                    <a:pt x="3154324" y="0"/>
                  </a:lnTo>
                  <a:close/>
                </a:path>
                <a:path w="4012565" h="9525">
                  <a:moveTo>
                    <a:pt x="3211499" y="0"/>
                  </a:moveTo>
                  <a:lnTo>
                    <a:pt x="3201962" y="0"/>
                  </a:lnTo>
                  <a:lnTo>
                    <a:pt x="3201962" y="9525"/>
                  </a:lnTo>
                  <a:lnTo>
                    <a:pt x="3211499" y="9525"/>
                  </a:lnTo>
                  <a:lnTo>
                    <a:pt x="3211499" y="0"/>
                  </a:lnTo>
                  <a:close/>
                </a:path>
                <a:path w="4012565" h="9525">
                  <a:moveTo>
                    <a:pt x="3268675" y="0"/>
                  </a:moveTo>
                  <a:lnTo>
                    <a:pt x="3259150" y="0"/>
                  </a:lnTo>
                  <a:lnTo>
                    <a:pt x="3259150" y="9525"/>
                  </a:lnTo>
                  <a:lnTo>
                    <a:pt x="3268675" y="9525"/>
                  </a:lnTo>
                  <a:lnTo>
                    <a:pt x="3268675" y="0"/>
                  </a:lnTo>
                  <a:close/>
                </a:path>
                <a:path w="4012565" h="9525">
                  <a:moveTo>
                    <a:pt x="3325850" y="0"/>
                  </a:moveTo>
                  <a:lnTo>
                    <a:pt x="3316325" y="0"/>
                  </a:lnTo>
                  <a:lnTo>
                    <a:pt x="3316325" y="9525"/>
                  </a:lnTo>
                  <a:lnTo>
                    <a:pt x="3325850" y="9525"/>
                  </a:lnTo>
                  <a:lnTo>
                    <a:pt x="3325850" y="0"/>
                  </a:lnTo>
                  <a:close/>
                </a:path>
                <a:path w="4012565" h="9525">
                  <a:moveTo>
                    <a:pt x="3383026" y="0"/>
                  </a:moveTo>
                  <a:lnTo>
                    <a:pt x="3373501" y="0"/>
                  </a:lnTo>
                  <a:lnTo>
                    <a:pt x="3373501" y="9525"/>
                  </a:lnTo>
                  <a:lnTo>
                    <a:pt x="3383026" y="9525"/>
                  </a:lnTo>
                  <a:lnTo>
                    <a:pt x="3383026" y="0"/>
                  </a:lnTo>
                  <a:close/>
                </a:path>
                <a:path w="4012565" h="9525">
                  <a:moveTo>
                    <a:pt x="3440214" y="0"/>
                  </a:moveTo>
                  <a:lnTo>
                    <a:pt x="3430676" y="0"/>
                  </a:lnTo>
                  <a:lnTo>
                    <a:pt x="3430676" y="9525"/>
                  </a:lnTo>
                  <a:lnTo>
                    <a:pt x="3440214" y="9525"/>
                  </a:lnTo>
                  <a:lnTo>
                    <a:pt x="3440214" y="0"/>
                  </a:lnTo>
                  <a:close/>
                </a:path>
                <a:path w="4012565" h="9525">
                  <a:moveTo>
                    <a:pt x="3497389" y="0"/>
                  </a:moveTo>
                  <a:lnTo>
                    <a:pt x="3487851" y="0"/>
                  </a:lnTo>
                  <a:lnTo>
                    <a:pt x="3487851" y="9525"/>
                  </a:lnTo>
                  <a:lnTo>
                    <a:pt x="3497389" y="9525"/>
                  </a:lnTo>
                  <a:lnTo>
                    <a:pt x="3497389" y="0"/>
                  </a:lnTo>
                  <a:close/>
                </a:path>
                <a:path w="4012565" h="9525">
                  <a:moveTo>
                    <a:pt x="3554565" y="0"/>
                  </a:moveTo>
                  <a:lnTo>
                    <a:pt x="3545040" y="0"/>
                  </a:lnTo>
                  <a:lnTo>
                    <a:pt x="3545040" y="9525"/>
                  </a:lnTo>
                  <a:lnTo>
                    <a:pt x="3554565" y="9525"/>
                  </a:lnTo>
                  <a:lnTo>
                    <a:pt x="3554565" y="0"/>
                  </a:lnTo>
                  <a:close/>
                </a:path>
                <a:path w="4012565" h="9525">
                  <a:moveTo>
                    <a:pt x="3611740" y="0"/>
                  </a:moveTo>
                  <a:lnTo>
                    <a:pt x="3602215" y="0"/>
                  </a:lnTo>
                  <a:lnTo>
                    <a:pt x="3602215" y="9525"/>
                  </a:lnTo>
                  <a:lnTo>
                    <a:pt x="3611740" y="9525"/>
                  </a:lnTo>
                  <a:lnTo>
                    <a:pt x="3611740" y="0"/>
                  </a:lnTo>
                  <a:close/>
                </a:path>
                <a:path w="4012565" h="9525">
                  <a:moveTo>
                    <a:pt x="3668915" y="0"/>
                  </a:moveTo>
                  <a:lnTo>
                    <a:pt x="3659390" y="0"/>
                  </a:lnTo>
                  <a:lnTo>
                    <a:pt x="3659390" y="9525"/>
                  </a:lnTo>
                  <a:lnTo>
                    <a:pt x="3668915" y="9525"/>
                  </a:lnTo>
                  <a:lnTo>
                    <a:pt x="3668915" y="0"/>
                  </a:lnTo>
                  <a:close/>
                </a:path>
                <a:path w="4012565" h="9525">
                  <a:moveTo>
                    <a:pt x="3726103" y="0"/>
                  </a:moveTo>
                  <a:lnTo>
                    <a:pt x="3716566" y="0"/>
                  </a:lnTo>
                  <a:lnTo>
                    <a:pt x="3716566" y="9525"/>
                  </a:lnTo>
                  <a:lnTo>
                    <a:pt x="3726103" y="9525"/>
                  </a:lnTo>
                  <a:lnTo>
                    <a:pt x="3726103" y="0"/>
                  </a:lnTo>
                  <a:close/>
                </a:path>
                <a:path w="4012565" h="9525">
                  <a:moveTo>
                    <a:pt x="3783279" y="0"/>
                  </a:moveTo>
                  <a:lnTo>
                    <a:pt x="3773741" y="0"/>
                  </a:lnTo>
                  <a:lnTo>
                    <a:pt x="3773741" y="9525"/>
                  </a:lnTo>
                  <a:lnTo>
                    <a:pt x="3783279" y="9525"/>
                  </a:lnTo>
                  <a:lnTo>
                    <a:pt x="3783279" y="0"/>
                  </a:lnTo>
                  <a:close/>
                </a:path>
                <a:path w="4012565" h="9525">
                  <a:moveTo>
                    <a:pt x="3840454" y="0"/>
                  </a:moveTo>
                  <a:lnTo>
                    <a:pt x="3830929" y="0"/>
                  </a:lnTo>
                  <a:lnTo>
                    <a:pt x="3830929" y="9525"/>
                  </a:lnTo>
                  <a:lnTo>
                    <a:pt x="3840454" y="9525"/>
                  </a:lnTo>
                  <a:lnTo>
                    <a:pt x="3840454" y="0"/>
                  </a:lnTo>
                  <a:close/>
                </a:path>
                <a:path w="4012565" h="9525">
                  <a:moveTo>
                    <a:pt x="3897630" y="0"/>
                  </a:moveTo>
                  <a:lnTo>
                    <a:pt x="3888105" y="0"/>
                  </a:lnTo>
                  <a:lnTo>
                    <a:pt x="3888105" y="9525"/>
                  </a:lnTo>
                  <a:lnTo>
                    <a:pt x="3897630" y="9525"/>
                  </a:lnTo>
                  <a:lnTo>
                    <a:pt x="3897630" y="0"/>
                  </a:lnTo>
                  <a:close/>
                </a:path>
                <a:path w="4012565" h="9525">
                  <a:moveTo>
                    <a:pt x="3954805" y="0"/>
                  </a:moveTo>
                  <a:lnTo>
                    <a:pt x="3945280" y="0"/>
                  </a:lnTo>
                  <a:lnTo>
                    <a:pt x="3945280" y="9525"/>
                  </a:lnTo>
                  <a:lnTo>
                    <a:pt x="3954805" y="9525"/>
                  </a:lnTo>
                  <a:lnTo>
                    <a:pt x="3954805" y="0"/>
                  </a:lnTo>
                  <a:close/>
                </a:path>
                <a:path w="4012565" h="9525">
                  <a:moveTo>
                    <a:pt x="4011993" y="0"/>
                  </a:moveTo>
                  <a:lnTo>
                    <a:pt x="4002455" y="0"/>
                  </a:lnTo>
                  <a:lnTo>
                    <a:pt x="4002455" y="9525"/>
                  </a:lnTo>
                  <a:lnTo>
                    <a:pt x="4011993" y="9525"/>
                  </a:lnTo>
                  <a:lnTo>
                    <a:pt x="401199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151343" y="647610"/>
              <a:ext cx="1377950" cy="9525"/>
            </a:xfrm>
            <a:custGeom>
              <a:avLst/>
              <a:gdLst/>
              <a:ahLst/>
              <a:cxnLst/>
              <a:rect l="l" t="t" r="r" b="b"/>
              <a:pathLst>
                <a:path w="1377950" h="9525">
                  <a:moveTo>
                    <a:pt x="953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37" y="9525"/>
                  </a:lnTo>
                  <a:lnTo>
                    <a:pt x="9537" y="0"/>
                  </a:lnTo>
                  <a:close/>
                </a:path>
                <a:path w="1377950" h="9525">
                  <a:moveTo>
                    <a:pt x="66713" y="0"/>
                  </a:moveTo>
                  <a:lnTo>
                    <a:pt x="57175" y="0"/>
                  </a:lnTo>
                  <a:lnTo>
                    <a:pt x="57175" y="9525"/>
                  </a:lnTo>
                  <a:lnTo>
                    <a:pt x="66713" y="9525"/>
                  </a:lnTo>
                  <a:lnTo>
                    <a:pt x="66713" y="0"/>
                  </a:lnTo>
                  <a:close/>
                </a:path>
                <a:path w="1377950" h="9525">
                  <a:moveTo>
                    <a:pt x="123888" y="0"/>
                  </a:moveTo>
                  <a:lnTo>
                    <a:pt x="114363" y="0"/>
                  </a:lnTo>
                  <a:lnTo>
                    <a:pt x="114363" y="9525"/>
                  </a:lnTo>
                  <a:lnTo>
                    <a:pt x="123888" y="9525"/>
                  </a:lnTo>
                  <a:lnTo>
                    <a:pt x="123888" y="0"/>
                  </a:lnTo>
                  <a:close/>
                </a:path>
                <a:path w="1377950" h="9525">
                  <a:moveTo>
                    <a:pt x="181063" y="0"/>
                  </a:moveTo>
                  <a:lnTo>
                    <a:pt x="171538" y="0"/>
                  </a:lnTo>
                  <a:lnTo>
                    <a:pt x="171538" y="9525"/>
                  </a:lnTo>
                  <a:lnTo>
                    <a:pt x="181063" y="9525"/>
                  </a:lnTo>
                  <a:lnTo>
                    <a:pt x="181063" y="0"/>
                  </a:lnTo>
                  <a:close/>
                </a:path>
                <a:path w="1377950" h="9525">
                  <a:moveTo>
                    <a:pt x="238239" y="0"/>
                  </a:moveTo>
                  <a:lnTo>
                    <a:pt x="228714" y="0"/>
                  </a:lnTo>
                  <a:lnTo>
                    <a:pt x="228714" y="9525"/>
                  </a:lnTo>
                  <a:lnTo>
                    <a:pt x="238239" y="9525"/>
                  </a:lnTo>
                  <a:lnTo>
                    <a:pt x="238239" y="0"/>
                  </a:lnTo>
                  <a:close/>
                </a:path>
                <a:path w="1377950" h="9525">
                  <a:moveTo>
                    <a:pt x="295414" y="0"/>
                  </a:moveTo>
                  <a:lnTo>
                    <a:pt x="285889" y="0"/>
                  </a:lnTo>
                  <a:lnTo>
                    <a:pt x="285889" y="9525"/>
                  </a:lnTo>
                  <a:lnTo>
                    <a:pt x="295414" y="9525"/>
                  </a:lnTo>
                  <a:lnTo>
                    <a:pt x="295414" y="0"/>
                  </a:lnTo>
                  <a:close/>
                </a:path>
                <a:path w="1377950" h="9525">
                  <a:moveTo>
                    <a:pt x="352602" y="0"/>
                  </a:moveTo>
                  <a:lnTo>
                    <a:pt x="343065" y="0"/>
                  </a:lnTo>
                  <a:lnTo>
                    <a:pt x="343065" y="9525"/>
                  </a:lnTo>
                  <a:lnTo>
                    <a:pt x="352602" y="9525"/>
                  </a:lnTo>
                  <a:lnTo>
                    <a:pt x="352602" y="0"/>
                  </a:lnTo>
                  <a:close/>
                </a:path>
                <a:path w="1377950" h="9525">
                  <a:moveTo>
                    <a:pt x="409778" y="0"/>
                  </a:moveTo>
                  <a:lnTo>
                    <a:pt x="400253" y="0"/>
                  </a:lnTo>
                  <a:lnTo>
                    <a:pt x="400253" y="9525"/>
                  </a:lnTo>
                  <a:lnTo>
                    <a:pt x="409778" y="9525"/>
                  </a:lnTo>
                  <a:lnTo>
                    <a:pt x="409778" y="0"/>
                  </a:lnTo>
                  <a:close/>
                </a:path>
                <a:path w="1377950" h="9525">
                  <a:moveTo>
                    <a:pt x="466953" y="0"/>
                  </a:moveTo>
                  <a:lnTo>
                    <a:pt x="457428" y="0"/>
                  </a:lnTo>
                  <a:lnTo>
                    <a:pt x="457428" y="9525"/>
                  </a:lnTo>
                  <a:lnTo>
                    <a:pt x="466953" y="9525"/>
                  </a:lnTo>
                  <a:lnTo>
                    <a:pt x="466953" y="0"/>
                  </a:lnTo>
                  <a:close/>
                </a:path>
                <a:path w="1377950" h="9525">
                  <a:moveTo>
                    <a:pt x="524129" y="0"/>
                  </a:moveTo>
                  <a:lnTo>
                    <a:pt x="514604" y="0"/>
                  </a:lnTo>
                  <a:lnTo>
                    <a:pt x="514604" y="9525"/>
                  </a:lnTo>
                  <a:lnTo>
                    <a:pt x="524129" y="9525"/>
                  </a:lnTo>
                  <a:lnTo>
                    <a:pt x="524129" y="0"/>
                  </a:lnTo>
                  <a:close/>
                </a:path>
                <a:path w="1377950" h="9525">
                  <a:moveTo>
                    <a:pt x="581304" y="0"/>
                  </a:moveTo>
                  <a:lnTo>
                    <a:pt x="571779" y="0"/>
                  </a:lnTo>
                  <a:lnTo>
                    <a:pt x="571779" y="9525"/>
                  </a:lnTo>
                  <a:lnTo>
                    <a:pt x="581304" y="9525"/>
                  </a:lnTo>
                  <a:lnTo>
                    <a:pt x="581304" y="0"/>
                  </a:lnTo>
                  <a:close/>
                </a:path>
                <a:path w="1377950" h="9525">
                  <a:moveTo>
                    <a:pt x="638492" y="0"/>
                  </a:moveTo>
                  <a:lnTo>
                    <a:pt x="628954" y="0"/>
                  </a:lnTo>
                  <a:lnTo>
                    <a:pt x="628954" y="9525"/>
                  </a:lnTo>
                  <a:lnTo>
                    <a:pt x="638492" y="9525"/>
                  </a:lnTo>
                  <a:lnTo>
                    <a:pt x="638492" y="0"/>
                  </a:lnTo>
                  <a:close/>
                </a:path>
                <a:path w="1377950" h="9525">
                  <a:moveTo>
                    <a:pt x="695667" y="0"/>
                  </a:moveTo>
                  <a:lnTo>
                    <a:pt x="686130" y="0"/>
                  </a:lnTo>
                  <a:lnTo>
                    <a:pt x="686130" y="9525"/>
                  </a:lnTo>
                  <a:lnTo>
                    <a:pt x="695667" y="9525"/>
                  </a:lnTo>
                  <a:lnTo>
                    <a:pt x="695667" y="0"/>
                  </a:lnTo>
                  <a:close/>
                </a:path>
                <a:path w="1377950" h="9525">
                  <a:moveTo>
                    <a:pt x="752843" y="0"/>
                  </a:moveTo>
                  <a:lnTo>
                    <a:pt x="743318" y="0"/>
                  </a:lnTo>
                  <a:lnTo>
                    <a:pt x="743318" y="9525"/>
                  </a:lnTo>
                  <a:lnTo>
                    <a:pt x="752843" y="9525"/>
                  </a:lnTo>
                  <a:lnTo>
                    <a:pt x="752843" y="0"/>
                  </a:lnTo>
                  <a:close/>
                </a:path>
                <a:path w="1377950" h="9525">
                  <a:moveTo>
                    <a:pt x="810018" y="0"/>
                  </a:moveTo>
                  <a:lnTo>
                    <a:pt x="800493" y="0"/>
                  </a:lnTo>
                  <a:lnTo>
                    <a:pt x="800493" y="9525"/>
                  </a:lnTo>
                  <a:lnTo>
                    <a:pt x="810018" y="9525"/>
                  </a:lnTo>
                  <a:lnTo>
                    <a:pt x="810018" y="0"/>
                  </a:lnTo>
                  <a:close/>
                </a:path>
                <a:path w="1377950" h="9525">
                  <a:moveTo>
                    <a:pt x="867194" y="0"/>
                  </a:moveTo>
                  <a:lnTo>
                    <a:pt x="857669" y="0"/>
                  </a:lnTo>
                  <a:lnTo>
                    <a:pt x="857669" y="9525"/>
                  </a:lnTo>
                  <a:lnTo>
                    <a:pt x="867194" y="9525"/>
                  </a:lnTo>
                  <a:lnTo>
                    <a:pt x="867194" y="0"/>
                  </a:lnTo>
                  <a:close/>
                </a:path>
                <a:path w="1377950" h="9525">
                  <a:moveTo>
                    <a:pt x="924382" y="0"/>
                  </a:moveTo>
                  <a:lnTo>
                    <a:pt x="914844" y="0"/>
                  </a:lnTo>
                  <a:lnTo>
                    <a:pt x="914844" y="9525"/>
                  </a:lnTo>
                  <a:lnTo>
                    <a:pt x="924382" y="9525"/>
                  </a:lnTo>
                  <a:lnTo>
                    <a:pt x="924382" y="0"/>
                  </a:lnTo>
                  <a:close/>
                </a:path>
                <a:path w="1377950" h="9525">
                  <a:moveTo>
                    <a:pt x="981557" y="0"/>
                  </a:moveTo>
                  <a:lnTo>
                    <a:pt x="972019" y="0"/>
                  </a:lnTo>
                  <a:lnTo>
                    <a:pt x="972019" y="9525"/>
                  </a:lnTo>
                  <a:lnTo>
                    <a:pt x="981557" y="9525"/>
                  </a:lnTo>
                  <a:lnTo>
                    <a:pt x="981557" y="0"/>
                  </a:lnTo>
                  <a:close/>
                </a:path>
                <a:path w="1377950" h="9525">
                  <a:moveTo>
                    <a:pt x="1038733" y="0"/>
                  </a:moveTo>
                  <a:lnTo>
                    <a:pt x="1029208" y="0"/>
                  </a:lnTo>
                  <a:lnTo>
                    <a:pt x="1029208" y="9525"/>
                  </a:lnTo>
                  <a:lnTo>
                    <a:pt x="1038733" y="9525"/>
                  </a:lnTo>
                  <a:lnTo>
                    <a:pt x="1038733" y="0"/>
                  </a:lnTo>
                  <a:close/>
                </a:path>
                <a:path w="1377950" h="9525">
                  <a:moveTo>
                    <a:pt x="1095908" y="0"/>
                  </a:moveTo>
                  <a:lnTo>
                    <a:pt x="1086383" y="0"/>
                  </a:lnTo>
                  <a:lnTo>
                    <a:pt x="1086383" y="9525"/>
                  </a:lnTo>
                  <a:lnTo>
                    <a:pt x="1095908" y="9525"/>
                  </a:lnTo>
                  <a:lnTo>
                    <a:pt x="1095908" y="0"/>
                  </a:lnTo>
                  <a:close/>
                </a:path>
                <a:path w="1377950" h="9525">
                  <a:moveTo>
                    <a:pt x="1153083" y="0"/>
                  </a:moveTo>
                  <a:lnTo>
                    <a:pt x="1143558" y="0"/>
                  </a:lnTo>
                  <a:lnTo>
                    <a:pt x="1143558" y="9525"/>
                  </a:lnTo>
                  <a:lnTo>
                    <a:pt x="1153083" y="9525"/>
                  </a:lnTo>
                  <a:lnTo>
                    <a:pt x="1153083" y="0"/>
                  </a:lnTo>
                  <a:close/>
                </a:path>
                <a:path w="1377950" h="9525">
                  <a:moveTo>
                    <a:pt x="1210271" y="0"/>
                  </a:moveTo>
                  <a:lnTo>
                    <a:pt x="1200734" y="0"/>
                  </a:lnTo>
                  <a:lnTo>
                    <a:pt x="1200734" y="9525"/>
                  </a:lnTo>
                  <a:lnTo>
                    <a:pt x="1210271" y="9525"/>
                  </a:lnTo>
                  <a:lnTo>
                    <a:pt x="1210271" y="0"/>
                  </a:lnTo>
                  <a:close/>
                </a:path>
                <a:path w="1377950" h="9525">
                  <a:moveTo>
                    <a:pt x="1267447" y="0"/>
                  </a:moveTo>
                  <a:lnTo>
                    <a:pt x="1257909" y="0"/>
                  </a:lnTo>
                  <a:lnTo>
                    <a:pt x="1257909" y="9525"/>
                  </a:lnTo>
                  <a:lnTo>
                    <a:pt x="1267447" y="9525"/>
                  </a:lnTo>
                  <a:lnTo>
                    <a:pt x="1267447" y="0"/>
                  </a:lnTo>
                  <a:close/>
                </a:path>
                <a:path w="1377950" h="9525">
                  <a:moveTo>
                    <a:pt x="1324622" y="0"/>
                  </a:moveTo>
                  <a:lnTo>
                    <a:pt x="1315097" y="0"/>
                  </a:lnTo>
                  <a:lnTo>
                    <a:pt x="1315097" y="9525"/>
                  </a:lnTo>
                  <a:lnTo>
                    <a:pt x="1324622" y="9525"/>
                  </a:lnTo>
                  <a:lnTo>
                    <a:pt x="1324622" y="0"/>
                  </a:lnTo>
                  <a:close/>
                </a:path>
                <a:path w="1377950" h="9525">
                  <a:moveTo>
                    <a:pt x="1377403" y="0"/>
                  </a:moveTo>
                  <a:lnTo>
                    <a:pt x="1372273" y="0"/>
                  </a:lnTo>
                  <a:lnTo>
                    <a:pt x="1372273" y="9525"/>
                  </a:lnTo>
                  <a:lnTo>
                    <a:pt x="1377403" y="9525"/>
                  </a:lnTo>
                  <a:lnTo>
                    <a:pt x="137740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6403" y="5880536"/>
              <a:ext cx="875648" cy="1868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10198" y="4530925"/>
            <a:ext cx="281583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0bn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7977" y="3955457"/>
            <a:ext cx="363736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20bn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7977" y="3379990"/>
            <a:ext cx="363736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40bn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7977" y="2804524"/>
            <a:ext cx="363736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60bn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7977" y="2229056"/>
            <a:ext cx="363736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80bn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5756" y="502655"/>
            <a:ext cx="445889" cy="123581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140bn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marR="4763" defTabSz="857250">
              <a:lnSpc>
                <a:spcPct val="335600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120bn  100bn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51450" y="5426543"/>
            <a:ext cx="866180" cy="271173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lang="en-US" sz="1688" spc="-107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endParaRPr sz="168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136" y="1834356"/>
            <a:ext cx="192360" cy="15740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 defTabSz="857250">
              <a:lnSpc>
                <a:spcPts val="1472"/>
              </a:lnSpc>
            </a:pPr>
            <a:r>
              <a:rPr sz="1406" dirty="0">
                <a:solidFill>
                  <a:prstClr val="black"/>
                </a:solidFill>
                <a:latin typeface="Trebuchet MS"/>
                <a:cs typeface="Trebuchet MS"/>
              </a:rPr>
              <a:t>Sum</a:t>
            </a:r>
            <a:r>
              <a:rPr sz="1406" spc="-9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406" dirty="0">
                <a:solidFill>
                  <a:prstClr val="black"/>
                </a:solidFill>
                <a:latin typeface="Trebuchet MS"/>
                <a:cs typeface="Trebuchet MS"/>
              </a:rPr>
              <a:t>of</a:t>
            </a:r>
            <a:r>
              <a:rPr sz="1406" spc="-9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406" dirty="0">
                <a:solidFill>
                  <a:prstClr val="black"/>
                </a:solidFill>
                <a:latin typeface="Trebuchet MS"/>
                <a:cs typeface="Trebuchet MS"/>
              </a:rPr>
              <a:t>Re</a:t>
            </a:r>
            <a:r>
              <a:rPr sz="1406" spc="-28" dirty="0">
                <a:solidFill>
                  <a:prstClr val="black"/>
                </a:solidFill>
                <a:latin typeface="Trebuchet MS"/>
                <a:cs typeface="Trebuchet MS"/>
              </a:rPr>
              <a:t>v</a:t>
            </a:r>
            <a:r>
              <a:rPr sz="1406" dirty="0">
                <a:solidFill>
                  <a:prstClr val="black"/>
                </a:solidFill>
                <a:latin typeface="Trebuchet MS"/>
                <a:cs typeface="Trebuchet MS"/>
              </a:rPr>
              <a:t>enue</a:t>
            </a:r>
          </a:p>
        </p:txBody>
      </p:sp>
      <p:sp>
        <p:nvSpPr>
          <p:cNvPr id="30" name="object 30"/>
          <p:cNvSpPr txBox="1"/>
          <p:nvPr/>
        </p:nvSpPr>
        <p:spPr>
          <a:xfrm rot="19560000">
            <a:off x="1009593" y="4857996"/>
            <a:ext cx="74312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Household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 rot="19560000">
            <a:off x="1375481" y="4939142"/>
            <a:ext cx="102265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Office</a:t>
            </a:r>
            <a:r>
              <a:rPr sz="1125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688" b="1" baseline="2314" dirty="0">
                <a:solidFill>
                  <a:srgbClr val="605D5C"/>
                </a:solidFill>
                <a:latin typeface="Segoe UI"/>
                <a:cs typeface="Segoe UI"/>
              </a:rPr>
              <a:t>Supplies</a:t>
            </a:r>
            <a:endParaRPr sz="1688" baseline="231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 rot="19560000">
            <a:off x="2298184" y="4843481"/>
            <a:ext cx="69353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Cosmetics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 rot="19560000">
            <a:off x="3212049" y="4749341"/>
            <a:ext cx="37807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Meat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 rot="19560000">
            <a:off x="3509082" y="4853737"/>
            <a:ext cx="72852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Baby</a:t>
            </a:r>
            <a:r>
              <a:rPr sz="1125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688" b="1" baseline="2314" dirty="0">
                <a:solidFill>
                  <a:srgbClr val="605D5C"/>
                </a:solidFill>
                <a:latin typeface="Segoe UI"/>
                <a:cs typeface="Segoe UI"/>
              </a:rPr>
              <a:t>Food</a:t>
            </a:r>
            <a:endParaRPr sz="1688" baseline="231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 rot="19560000">
            <a:off x="4392700" y="4769692"/>
            <a:ext cx="44503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Ce</a:t>
            </a:r>
            <a:r>
              <a:rPr sz="1125" b="1" spc="-33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688" b="1" baseline="2314" dirty="0">
                <a:solidFill>
                  <a:srgbClr val="605D5C"/>
                </a:solidFill>
                <a:latin typeface="Segoe UI"/>
                <a:cs typeface="Segoe UI"/>
              </a:rPr>
              <a:t>eal</a:t>
            </a:r>
            <a:endParaRPr sz="1688" baseline="231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 rot="19560000">
            <a:off x="4731514" y="4860292"/>
            <a:ext cx="75130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80" dirty="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egetables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 rot="19560000">
            <a:off x="5602855" y="4780308"/>
            <a:ext cx="48014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Snacks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 rot="19560000">
            <a:off x="6185052" y="4793002"/>
            <a:ext cx="52236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Clothes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 rot="19560000">
            <a:off x="6435508" y="4911254"/>
            <a:ext cx="92667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61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688" b="1" baseline="2314" dirty="0">
                <a:solidFill>
                  <a:srgbClr val="605D5C"/>
                </a:solidFill>
                <a:latin typeface="Segoe UI"/>
                <a:cs typeface="Segoe UI"/>
              </a:rPr>
              <a:t>sonal</a:t>
            </a:r>
            <a:r>
              <a:rPr sz="1688" b="1" spc="-41" baseline="231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688" b="1" baseline="4629" dirty="0">
                <a:solidFill>
                  <a:srgbClr val="605D5C"/>
                </a:solidFill>
                <a:latin typeface="Segoe UI"/>
                <a:cs typeface="Segoe UI"/>
              </a:rPr>
              <a:t>Ca</a:t>
            </a:r>
            <a:r>
              <a:rPr sz="1688" b="1" spc="-49" baseline="4629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688" b="1" baseline="4629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endParaRPr sz="1688" baseline="462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 rot="19560000">
            <a:off x="7261747" y="4846221"/>
            <a:ext cx="70285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Be</a:t>
            </a:r>
            <a:r>
              <a:rPr sz="1125" b="1" spc="-42" dirty="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sz="1688" b="1" baseline="2314" dirty="0">
                <a:solidFill>
                  <a:srgbClr val="605D5C"/>
                </a:solidFill>
                <a:latin typeface="Segoe UI"/>
                <a:cs typeface="Segoe UI"/>
              </a:rPr>
              <a:t>erages</a:t>
            </a:r>
            <a:endParaRPr sz="1688" baseline="231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 rot="19560000">
            <a:off x="8157401" y="4758097"/>
            <a:ext cx="4069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F</a:t>
            </a:r>
            <a:r>
              <a:rPr sz="1125" b="1" spc="-28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uits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17461" y="630325"/>
            <a:ext cx="7684889" cy="4005263"/>
            <a:chOff x="1440825" y="672347"/>
            <a:chExt cx="8197215" cy="4272280"/>
          </a:xfrm>
        </p:grpSpPr>
        <p:sp>
          <p:nvSpPr>
            <p:cNvPr id="43" name="object 43"/>
            <p:cNvSpPr/>
            <p:nvPr/>
          </p:nvSpPr>
          <p:spPr>
            <a:xfrm>
              <a:off x="1440815" y="4332909"/>
              <a:ext cx="7814945" cy="612140"/>
            </a:xfrm>
            <a:custGeom>
              <a:avLst/>
              <a:gdLst/>
              <a:ahLst/>
              <a:cxnLst/>
              <a:rect l="l" t="t" r="r" b="b"/>
              <a:pathLst>
                <a:path w="7814945" h="612139">
                  <a:moveTo>
                    <a:pt x="522071" y="0"/>
                  </a:moveTo>
                  <a:lnTo>
                    <a:pt x="0" y="0"/>
                  </a:lnTo>
                  <a:lnTo>
                    <a:pt x="0" y="611530"/>
                  </a:lnTo>
                  <a:lnTo>
                    <a:pt x="522071" y="611530"/>
                  </a:lnTo>
                  <a:lnTo>
                    <a:pt x="522071" y="0"/>
                  </a:lnTo>
                  <a:close/>
                </a:path>
                <a:path w="7814945" h="612139">
                  <a:moveTo>
                    <a:pt x="1185011" y="8369"/>
                  </a:moveTo>
                  <a:lnTo>
                    <a:pt x="662952" y="8369"/>
                  </a:lnTo>
                  <a:lnTo>
                    <a:pt x="662952" y="611530"/>
                  </a:lnTo>
                  <a:lnTo>
                    <a:pt x="1185011" y="611530"/>
                  </a:lnTo>
                  <a:lnTo>
                    <a:pt x="1185011" y="8369"/>
                  </a:lnTo>
                  <a:close/>
                </a:path>
                <a:path w="7814945" h="612139">
                  <a:moveTo>
                    <a:pt x="1847964" y="199771"/>
                  </a:moveTo>
                  <a:lnTo>
                    <a:pt x="1325892" y="199771"/>
                  </a:lnTo>
                  <a:lnTo>
                    <a:pt x="1325892" y="611530"/>
                  </a:lnTo>
                  <a:lnTo>
                    <a:pt x="1847964" y="611530"/>
                  </a:lnTo>
                  <a:lnTo>
                    <a:pt x="1847964" y="199771"/>
                  </a:lnTo>
                  <a:close/>
                </a:path>
                <a:path w="7814945" h="612139">
                  <a:moveTo>
                    <a:pt x="2510904" y="214439"/>
                  </a:moveTo>
                  <a:lnTo>
                    <a:pt x="1988832" y="214439"/>
                  </a:lnTo>
                  <a:lnTo>
                    <a:pt x="1988832" y="611530"/>
                  </a:lnTo>
                  <a:lnTo>
                    <a:pt x="2510904" y="611530"/>
                  </a:lnTo>
                  <a:lnTo>
                    <a:pt x="2510904" y="214439"/>
                  </a:lnTo>
                  <a:close/>
                </a:path>
                <a:path w="7814945" h="612139">
                  <a:moveTo>
                    <a:pt x="3173857" y="374586"/>
                  </a:moveTo>
                  <a:lnTo>
                    <a:pt x="2651785" y="374586"/>
                  </a:lnTo>
                  <a:lnTo>
                    <a:pt x="2651785" y="611530"/>
                  </a:lnTo>
                  <a:lnTo>
                    <a:pt x="3173857" y="611530"/>
                  </a:lnTo>
                  <a:lnTo>
                    <a:pt x="3173857" y="374586"/>
                  </a:lnTo>
                  <a:close/>
                </a:path>
                <a:path w="7814945" h="612139">
                  <a:moveTo>
                    <a:pt x="3836797" y="420192"/>
                  </a:moveTo>
                  <a:lnTo>
                    <a:pt x="3314725" y="420192"/>
                  </a:lnTo>
                  <a:lnTo>
                    <a:pt x="3314725" y="611530"/>
                  </a:lnTo>
                  <a:lnTo>
                    <a:pt x="3836797" y="611530"/>
                  </a:lnTo>
                  <a:lnTo>
                    <a:pt x="3836797" y="420192"/>
                  </a:lnTo>
                  <a:close/>
                </a:path>
                <a:path w="7814945" h="612139">
                  <a:moveTo>
                    <a:pt x="4499737" y="467296"/>
                  </a:moveTo>
                  <a:lnTo>
                    <a:pt x="3977678" y="467296"/>
                  </a:lnTo>
                  <a:lnTo>
                    <a:pt x="3977678" y="611530"/>
                  </a:lnTo>
                  <a:lnTo>
                    <a:pt x="4499737" y="611530"/>
                  </a:lnTo>
                  <a:lnTo>
                    <a:pt x="4499737" y="467296"/>
                  </a:lnTo>
                  <a:close/>
                </a:path>
                <a:path w="7814945" h="612139">
                  <a:moveTo>
                    <a:pt x="5162689" y="465620"/>
                  </a:moveTo>
                  <a:lnTo>
                    <a:pt x="4640618" y="465620"/>
                  </a:lnTo>
                  <a:lnTo>
                    <a:pt x="4640618" y="611530"/>
                  </a:lnTo>
                  <a:lnTo>
                    <a:pt x="5162689" y="611530"/>
                  </a:lnTo>
                  <a:lnTo>
                    <a:pt x="5162689" y="465620"/>
                  </a:lnTo>
                  <a:close/>
                </a:path>
                <a:path w="7814945" h="612139">
                  <a:moveTo>
                    <a:pt x="5825629" y="509676"/>
                  </a:moveTo>
                  <a:lnTo>
                    <a:pt x="5303558" y="509676"/>
                  </a:lnTo>
                  <a:lnTo>
                    <a:pt x="5303558" y="611530"/>
                  </a:lnTo>
                  <a:lnTo>
                    <a:pt x="5825629" y="611530"/>
                  </a:lnTo>
                  <a:lnTo>
                    <a:pt x="5825629" y="509676"/>
                  </a:lnTo>
                  <a:close/>
                </a:path>
                <a:path w="7814945" h="612139">
                  <a:moveTo>
                    <a:pt x="6488570" y="535825"/>
                  </a:moveTo>
                  <a:lnTo>
                    <a:pt x="5966511" y="535825"/>
                  </a:lnTo>
                  <a:lnTo>
                    <a:pt x="5966511" y="611530"/>
                  </a:lnTo>
                  <a:lnTo>
                    <a:pt x="6488570" y="611530"/>
                  </a:lnTo>
                  <a:lnTo>
                    <a:pt x="6488570" y="535825"/>
                  </a:lnTo>
                  <a:close/>
                </a:path>
                <a:path w="7814945" h="612139">
                  <a:moveTo>
                    <a:pt x="7151522" y="568286"/>
                  </a:moveTo>
                  <a:lnTo>
                    <a:pt x="6629451" y="568286"/>
                  </a:lnTo>
                  <a:lnTo>
                    <a:pt x="6629451" y="611530"/>
                  </a:lnTo>
                  <a:lnTo>
                    <a:pt x="7151522" y="611530"/>
                  </a:lnTo>
                  <a:lnTo>
                    <a:pt x="7151522" y="568286"/>
                  </a:lnTo>
                  <a:close/>
                </a:path>
                <a:path w="7814945" h="612139">
                  <a:moveTo>
                    <a:pt x="7814462" y="602843"/>
                  </a:moveTo>
                  <a:lnTo>
                    <a:pt x="7292391" y="602843"/>
                  </a:lnTo>
                  <a:lnTo>
                    <a:pt x="7292391" y="611530"/>
                  </a:lnTo>
                  <a:lnTo>
                    <a:pt x="7814462" y="611530"/>
                  </a:lnTo>
                  <a:lnTo>
                    <a:pt x="7814462" y="60284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440815" y="3988904"/>
              <a:ext cx="7814945" cy="947419"/>
            </a:xfrm>
            <a:custGeom>
              <a:avLst/>
              <a:gdLst/>
              <a:ahLst/>
              <a:cxnLst/>
              <a:rect l="l" t="t" r="r" b="b"/>
              <a:pathLst>
                <a:path w="7814945" h="947420">
                  <a:moveTo>
                    <a:pt x="522071" y="0"/>
                  </a:moveTo>
                  <a:lnTo>
                    <a:pt x="0" y="0"/>
                  </a:lnTo>
                  <a:lnTo>
                    <a:pt x="0" y="344004"/>
                  </a:lnTo>
                  <a:lnTo>
                    <a:pt x="522071" y="344004"/>
                  </a:lnTo>
                  <a:lnTo>
                    <a:pt x="522071" y="0"/>
                  </a:lnTo>
                  <a:close/>
                </a:path>
                <a:path w="7814945" h="947420">
                  <a:moveTo>
                    <a:pt x="1185011" y="18173"/>
                  </a:moveTo>
                  <a:lnTo>
                    <a:pt x="662952" y="18173"/>
                  </a:lnTo>
                  <a:lnTo>
                    <a:pt x="662952" y="352374"/>
                  </a:lnTo>
                  <a:lnTo>
                    <a:pt x="1185011" y="352374"/>
                  </a:lnTo>
                  <a:lnTo>
                    <a:pt x="1185011" y="18173"/>
                  </a:lnTo>
                  <a:close/>
                </a:path>
                <a:path w="7814945" h="947420">
                  <a:moveTo>
                    <a:pt x="1847964" y="311442"/>
                  </a:moveTo>
                  <a:lnTo>
                    <a:pt x="1325892" y="311442"/>
                  </a:lnTo>
                  <a:lnTo>
                    <a:pt x="1325892" y="543775"/>
                  </a:lnTo>
                  <a:lnTo>
                    <a:pt x="1847964" y="543775"/>
                  </a:lnTo>
                  <a:lnTo>
                    <a:pt x="1847964" y="311442"/>
                  </a:lnTo>
                  <a:close/>
                </a:path>
                <a:path w="7814945" h="947420">
                  <a:moveTo>
                    <a:pt x="2510904" y="339090"/>
                  </a:moveTo>
                  <a:lnTo>
                    <a:pt x="1988832" y="339090"/>
                  </a:lnTo>
                  <a:lnTo>
                    <a:pt x="1988832" y="558444"/>
                  </a:lnTo>
                  <a:lnTo>
                    <a:pt x="2510904" y="558444"/>
                  </a:lnTo>
                  <a:lnTo>
                    <a:pt x="2510904" y="339090"/>
                  </a:lnTo>
                  <a:close/>
                </a:path>
                <a:path w="7814945" h="947420">
                  <a:moveTo>
                    <a:pt x="3173857" y="585558"/>
                  </a:moveTo>
                  <a:lnTo>
                    <a:pt x="2651785" y="585558"/>
                  </a:lnTo>
                  <a:lnTo>
                    <a:pt x="2651785" y="718591"/>
                  </a:lnTo>
                  <a:lnTo>
                    <a:pt x="3173857" y="718591"/>
                  </a:lnTo>
                  <a:lnTo>
                    <a:pt x="3173857" y="585558"/>
                  </a:lnTo>
                  <a:close/>
                </a:path>
                <a:path w="7814945" h="947420">
                  <a:moveTo>
                    <a:pt x="3836797" y="659307"/>
                  </a:moveTo>
                  <a:lnTo>
                    <a:pt x="3314725" y="659307"/>
                  </a:lnTo>
                  <a:lnTo>
                    <a:pt x="3314725" y="764197"/>
                  </a:lnTo>
                  <a:lnTo>
                    <a:pt x="3836797" y="764197"/>
                  </a:lnTo>
                  <a:lnTo>
                    <a:pt x="3836797" y="659307"/>
                  </a:lnTo>
                  <a:close/>
                </a:path>
                <a:path w="7814945" h="947420">
                  <a:moveTo>
                    <a:pt x="4499737" y="731189"/>
                  </a:moveTo>
                  <a:lnTo>
                    <a:pt x="3977678" y="731189"/>
                  </a:lnTo>
                  <a:lnTo>
                    <a:pt x="3977678" y="811301"/>
                  </a:lnTo>
                  <a:lnTo>
                    <a:pt x="4499737" y="811301"/>
                  </a:lnTo>
                  <a:lnTo>
                    <a:pt x="4499737" y="731189"/>
                  </a:lnTo>
                  <a:close/>
                </a:path>
                <a:path w="7814945" h="947420">
                  <a:moveTo>
                    <a:pt x="5162689" y="731558"/>
                  </a:moveTo>
                  <a:lnTo>
                    <a:pt x="4640618" y="731558"/>
                  </a:lnTo>
                  <a:lnTo>
                    <a:pt x="4640618" y="809625"/>
                  </a:lnTo>
                  <a:lnTo>
                    <a:pt x="5162689" y="809625"/>
                  </a:lnTo>
                  <a:lnTo>
                    <a:pt x="5162689" y="731558"/>
                  </a:lnTo>
                  <a:close/>
                </a:path>
                <a:path w="7814945" h="947420">
                  <a:moveTo>
                    <a:pt x="5825629" y="797433"/>
                  </a:moveTo>
                  <a:lnTo>
                    <a:pt x="5303558" y="797433"/>
                  </a:lnTo>
                  <a:lnTo>
                    <a:pt x="5303558" y="853681"/>
                  </a:lnTo>
                  <a:lnTo>
                    <a:pt x="5825629" y="853681"/>
                  </a:lnTo>
                  <a:lnTo>
                    <a:pt x="5825629" y="797433"/>
                  </a:lnTo>
                  <a:close/>
                </a:path>
                <a:path w="7814945" h="947420">
                  <a:moveTo>
                    <a:pt x="6488570" y="835875"/>
                  </a:moveTo>
                  <a:lnTo>
                    <a:pt x="5966511" y="835875"/>
                  </a:lnTo>
                  <a:lnTo>
                    <a:pt x="5966511" y="879830"/>
                  </a:lnTo>
                  <a:lnTo>
                    <a:pt x="6488570" y="879830"/>
                  </a:lnTo>
                  <a:lnTo>
                    <a:pt x="6488570" y="835875"/>
                  </a:lnTo>
                  <a:close/>
                </a:path>
                <a:path w="7814945" h="947420">
                  <a:moveTo>
                    <a:pt x="7151522" y="887463"/>
                  </a:moveTo>
                  <a:lnTo>
                    <a:pt x="6629451" y="887463"/>
                  </a:lnTo>
                  <a:lnTo>
                    <a:pt x="6629451" y="912291"/>
                  </a:lnTo>
                  <a:lnTo>
                    <a:pt x="7151522" y="912291"/>
                  </a:lnTo>
                  <a:lnTo>
                    <a:pt x="7151522" y="887463"/>
                  </a:lnTo>
                  <a:close/>
                </a:path>
                <a:path w="7814945" h="947420">
                  <a:moveTo>
                    <a:pt x="7814462" y="942098"/>
                  </a:moveTo>
                  <a:lnTo>
                    <a:pt x="7292391" y="942098"/>
                  </a:lnTo>
                  <a:lnTo>
                    <a:pt x="7292391" y="946848"/>
                  </a:lnTo>
                  <a:lnTo>
                    <a:pt x="7814462" y="946848"/>
                  </a:lnTo>
                  <a:lnTo>
                    <a:pt x="7814462" y="942098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440815" y="3527615"/>
              <a:ext cx="7814945" cy="1403985"/>
            </a:xfrm>
            <a:custGeom>
              <a:avLst/>
              <a:gdLst/>
              <a:ahLst/>
              <a:cxnLst/>
              <a:rect l="l" t="t" r="r" b="b"/>
              <a:pathLst>
                <a:path w="7814945" h="1403985">
                  <a:moveTo>
                    <a:pt x="522071" y="0"/>
                  </a:moveTo>
                  <a:lnTo>
                    <a:pt x="0" y="0"/>
                  </a:lnTo>
                  <a:lnTo>
                    <a:pt x="0" y="461289"/>
                  </a:lnTo>
                  <a:lnTo>
                    <a:pt x="522071" y="461289"/>
                  </a:lnTo>
                  <a:lnTo>
                    <a:pt x="522071" y="0"/>
                  </a:lnTo>
                  <a:close/>
                </a:path>
                <a:path w="7814945" h="1403985">
                  <a:moveTo>
                    <a:pt x="1185011" y="23799"/>
                  </a:moveTo>
                  <a:lnTo>
                    <a:pt x="662952" y="23799"/>
                  </a:lnTo>
                  <a:lnTo>
                    <a:pt x="662952" y="479463"/>
                  </a:lnTo>
                  <a:lnTo>
                    <a:pt x="1185011" y="479463"/>
                  </a:lnTo>
                  <a:lnTo>
                    <a:pt x="1185011" y="23799"/>
                  </a:lnTo>
                  <a:close/>
                </a:path>
                <a:path w="7814945" h="1403985">
                  <a:moveTo>
                    <a:pt x="1847964" y="464146"/>
                  </a:moveTo>
                  <a:lnTo>
                    <a:pt x="1325892" y="464146"/>
                  </a:lnTo>
                  <a:lnTo>
                    <a:pt x="1325892" y="772731"/>
                  </a:lnTo>
                  <a:lnTo>
                    <a:pt x="1847964" y="772731"/>
                  </a:lnTo>
                  <a:lnTo>
                    <a:pt x="1847964" y="464146"/>
                  </a:lnTo>
                  <a:close/>
                </a:path>
                <a:path w="7814945" h="1403985">
                  <a:moveTo>
                    <a:pt x="2510904" y="513270"/>
                  </a:moveTo>
                  <a:lnTo>
                    <a:pt x="1988832" y="513270"/>
                  </a:lnTo>
                  <a:lnTo>
                    <a:pt x="1988832" y="800379"/>
                  </a:lnTo>
                  <a:lnTo>
                    <a:pt x="2510904" y="800379"/>
                  </a:lnTo>
                  <a:lnTo>
                    <a:pt x="2510904" y="513270"/>
                  </a:lnTo>
                  <a:close/>
                </a:path>
                <a:path w="7814945" h="1403985">
                  <a:moveTo>
                    <a:pt x="3173857" y="872693"/>
                  </a:moveTo>
                  <a:lnTo>
                    <a:pt x="2651785" y="872693"/>
                  </a:lnTo>
                  <a:lnTo>
                    <a:pt x="2651785" y="1046848"/>
                  </a:lnTo>
                  <a:lnTo>
                    <a:pt x="3173857" y="1046848"/>
                  </a:lnTo>
                  <a:lnTo>
                    <a:pt x="3173857" y="872693"/>
                  </a:lnTo>
                  <a:close/>
                </a:path>
                <a:path w="7814945" h="1403985">
                  <a:moveTo>
                    <a:pt x="3836797" y="979944"/>
                  </a:moveTo>
                  <a:lnTo>
                    <a:pt x="3314725" y="979944"/>
                  </a:lnTo>
                  <a:lnTo>
                    <a:pt x="3314725" y="1120597"/>
                  </a:lnTo>
                  <a:lnTo>
                    <a:pt x="3836797" y="1120597"/>
                  </a:lnTo>
                  <a:lnTo>
                    <a:pt x="3836797" y="979944"/>
                  </a:lnTo>
                  <a:close/>
                </a:path>
                <a:path w="7814945" h="1403985">
                  <a:moveTo>
                    <a:pt x="4499737" y="1087069"/>
                  </a:moveTo>
                  <a:lnTo>
                    <a:pt x="3977678" y="1087069"/>
                  </a:lnTo>
                  <a:lnTo>
                    <a:pt x="3977678" y="1192479"/>
                  </a:lnTo>
                  <a:lnTo>
                    <a:pt x="4499737" y="1192479"/>
                  </a:lnTo>
                  <a:lnTo>
                    <a:pt x="4499737" y="1087069"/>
                  </a:lnTo>
                  <a:close/>
                </a:path>
                <a:path w="7814945" h="1403985">
                  <a:moveTo>
                    <a:pt x="5162689" y="1087158"/>
                  </a:moveTo>
                  <a:lnTo>
                    <a:pt x="4640618" y="1087158"/>
                  </a:lnTo>
                  <a:lnTo>
                    <a:pt x="4640618" y="1192847"/>
                  </a:lnTo>
                  <a:lnTo>
                    <a:pt x="5162689" y="1192847"/>
                  </a:lnTo>
                  <a:lnTo>
                    <a:pt x="5162689" y="1087158"/>
                  </a:lnTo>
                  <a:close/>
                </a:path>
                <a:path w="7814945" h="1403985">
                  <a:moveTo>
                    <a:pt x="5825629" y="1183182"/>
                  </a:moveTo>
                  <a:lnTo>
                    <a:pt x="5303558" y="1183182"/>
                  </a:lnTo>
                  <a:lnTo>
                    <a:pt x="5303558" y="1258722"/>
                  </a:lnTo>
                  <a:lnTo>
                    <a:pt x="5825629" y="1258722"/>
                  </a:lnTo>
                  <a:lnTo>
                    <a:pt x="5825629" y="1183182"/>
                  </a:lnTo>
                  <a:close/>
                </a:path>
                <a:path w="7814945" h="1403985">
                  <a:moveTo>
                    <a:pt x="6488570" y="1241018"/>
                  </a:moveTo>
                  <a:lnTo>
                    <a:pt x="5966511" y="1241018"/>
                  </a:lnTo>
                  <a:lnTo>
                    <a:pt x="5966511" y="1297165"/>
                  </a:lnTo>
                  <a:lnTo>
                    <a:pt x="6488570" y="1297165"/>
                  </a:lnTo>
                  <a:lnTo>
                    <a:pt x="6488570" y="1241018"/>
                  </a:lnTo>
                  <a:close/>
                </a:path>
                <a:path w="7814945" h="1403985">
                  <a:moveTo>
                    <a:pt x="7151522" y="1316139"/>
                  </a:moveTo>
                  <a:lnTo>
                    <a:pt x="6629451" y="1316139"/>
                  </a:lnTo>
                  <a:lnTo>
                    <a:pt x="6629451" y="1348752"/>
                  </a:lnTo>
                  <a:lnTo>
                    <a:pt x="7151522" y="1348752"/>
                  </a:lnTo>
                  <a:lnTo>
                    <a:pt x="7151522" y="1316139"/>
                  </a:lnTo>
                  <a:close/>
                </a:path>
                <a:path w="7814945" h="1403985">
                  <a:moveTo>
                    <a:pt x="7814462" y="1396923"/>
                  </a:moveTo>
                  <a:lnTo>
                    <a:pt x="7292391" y="1396923"/>
                  </a:lnTo>
                  <a:lnTo>
                    <a:pt x="7292391" y="1403388"/>
                  </a:lnTo>
                  <a:lnTo>
                    <a:pt x="7814462" y="1403388"/>
                  </a:lnTo>
                  <a:lnTo>
                    <a:pt x="7814462" y="1396923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440815" y="2416060"/>
              <a:ext cx="7814945" cy="2508885"/>
            </a:xfrm>
            <a:custGeom>
              <a:avLst/>
              <a:gdLst/>
              <a:ahLst/>
              <a:cxnLst/>
              <a:rect l="l" t="t" r="r" b="b"/>
              <a:pathLst>
                <a:path w="7814945" h="2508885">
                  <a:moveTo>
                    <a:pt x="522071" y="0"/>
                  </a:moveTo>
                  <a:lnTo>
                    <a:pt x="0" y="0"/>
                  </a:lnTo>
                  <a:lnTo>
                    <a:pt x="0" y="1111554"/>
                  </a:lnTo>
                  <a:lnTo>
                    <a:pt x="522071" y="1111554"/>
                  </a:lnTo>
                  <a:lnTo>
                    <a:pt x="522071" y="0"/>
                  </a:lnTo>
                  <a:close/>
                </a:path>
                <a:path w="7814945" h="2508885">
                  <a:moveTo>
                    <a:pt x="1185011" y="73621"/>
                  </a:moveTo>
                  <a:lnTo>
                    <a:pt x="662952" y="73621"/>
                  </a:lnTo>
                  <a:lnTo>
                    <a:pt x="662952" y="1135354"/>
                  </a:lnTo>
                  <a:lnTo>
                    <a:pt x="1185011" y="1135354"/>
                  </a:lnTo>
                  <a:lnTo>
                    <a:pt x="1185011" y="73621"/>
                  </a:lnTo>
                  <a:close/>
                </a:path>
                <a:path w="7814945" h="2508885">
                  <a:moveTo>
                    <a:pt x="1847964" y="860005"/>
                  </a:moveTo>
                  <a:lnTo>
                    <a:pt x="1325892" y="860005"/>
                  </a:lnTo>
                  <a:lnTo>
                    <a:pt x="1325892" y="1575701"/>
                  </a:lnTo>
                  <a:lnTo>
                    <a:pt x="1847964" y="1575701"/>
                  </a:lnTo>
                  <a:lnTo>
                    <a:pt x="1847964" y="860005"/>
                  </a:lnTo>
                  <a:close/>
                </a:path>
                <a:path w="7814945" h="2508885">
                  <a:moveTo>
                    <a:pt x="2510904" y="927963"/>
                  </a:moveTo>
                  <a:lnTo>
                    <a:pt x="1988832" y="927963"/>
                  </a:lnTo>
                  <a:lnTo>
                    <a:pt x="1988832" y="1624825"/>
                  </a:lnTo>
                  <a:lnTo>
                    <a:pt x="2510904" y="1624825"/>
                  </a:lnTo>
                  <a:lnTo>
                    <a:pt x="2510904" y="927963"/>
                  </a:lnTo>
                  <a:close/>
                </a:path>
                <a:path w="7814945" h="2508885">
                  <a:moveTo>
                    <a:pt x="3173857" y="1563878"/>
                  </a:moveTo>
                  <a:lnTo>
                    <a:pt x="2651785" y="1563878"/>
                  </a:lnTo>
                  <a:lnTo>
                    <a:pt x="2651785" y="1984248"/>
                  </a:lnTo>
                  <a:lnTo>
                    <a:pt x="3173857" y="1984248"/>
                  </a:lnTo>
                  <a:lnTo>
                    <a:pt x="3173857" y="1563878"/>
                  </a:lnTo>
                  <a:close/>
                </a:path>
                <a:path w="7814945" h="2508885">
                  <a:moveTo>
                    <a:pt x="3836797" y="1748967"/>
                  </a:moveTo>
                  <a:lnTo>
                    <a:pt x="3314725" y="1748967"/>
                  </a:lnTo>
                  <a:lnTo>
                    <a:pt x="3314725" y="2091499"/>
                  </a:lnTo>
                  <a:lnTo>
                    <a:pt x="3836797" y="2091499"/>
                  </a:lnTo>
                  <a:lnTo>
                    <a:pt x="3836797" y="1748967"/>
                  </a:lnTo>
                  <a:close/>
                </a:path>
                <a:path w="7814945" h="2508885">
                  <a:moveTo>
                    <a:pt x="4499737" y="1945678"/>
                  </a:moveTo>
                  <a:lnTo>
                    <a:pt x="3977678" y="1945678"/>
                  </a:lnTo>
                  <a:lnTo>
                    <a:pt x="3977678" y="2198624"/>
                  </a:lnTo>
                  <a:lnTo>
                    <a:pt x="4499737" y="2198624"/>
                  </a:lnTo>
                  <a:lnTo>
                    <a:pt x="4499737" y="1945678"/>
                  </a:lnTo>
                  <a:close/>
                </a:path>
                <a:path w="7814945" h="2508885">
                  <a:moveTo>
                    <a:pt x="5162689" y="1947214"/>
                  </a:moveTo>
                  <a:lnTo>
                    <a:pt x="4640618" y="1947214"/>
                  </a:lnTo>
                  <a:lnTo>
                    <a:pt x="4640618" y="2198713"/>
                  </a:lnTo>
                  <a:lnTo>
                    <a:pt x="5162689" y="2198713"/>
                  </a:lnTo>
                  <a:lnTo>
                    <a:pt x="5162689" y="1947214"/>
                  </a:lnTo>
                  <a:close/>
                </a:path>
                <a:path w="7814945" h="2508885">
                  <a:moveTo>
                    <a:pt x="5825629" y="2114080"/>
                  </a:moveTo>
                  <a:lnTo>
                    <a:pt x="5303558" y="2114080"/>
                  </a:lnTo>
                  <a:lnTo>
                    <a:pt x="5303558" y="2294737"/>
                  </a:lnTo>
                  <a:lnTo>
                    <a:pt x="5825629" y="2294737"/>
                  </a:lnTo>
                  <a:lnTo>
                    <a:pt x="5825629" y="2114080"/>
                  </a:lnTo>
                  <a:close/>
                </a:path>
                <a:path w="7814945" h="2508885">
                  <a:moveTo>
                    <a:pt x="6488570" y="2217001"/>
                  </a:moveTo>
                  <a:lnTo>
                    <a:pt x="5966511" y="2217001"/>
                  </a:lnTo>
                  <a:lnTo>
                    <a:pt x="5966511" y="2352573"/>
                  </a:lnTo>
                  <a:lnTo>
                    <a:pt x="6488570" y="2352573"/>
                  </a:lnTo>
                  <a:lnTo>
                    <a:pt x="6488570" y="2217001"/>
                  </a:lnTo>
                  <a:close/>
                </a:path>
                <a:path w="7814945" h="2508885">
                  <a:moveTo>
                    <a:pt x="7151522" y="2347734"/>
                  </a:moveTo>
                  <a:lnTo>
                    <a:pt x="6629451" y="2347734"/>
                  </a:lnTo>
                  <a:lnTo>
                    <a:pt x="6629451" y="2427694"/>
                  </a:lnTo>
                  <a:lnTo>
                    <a:pt x="7151522" y="2427694"/>
                  </a:lnTo>
                  <a:lnTo>
                    <a:pt x="7151522" y="2347734"/>
                  </a:lnTo>
                  <a:close/>
                </a:path>
                <a:path w="7814945" h="2508885">
                  <a:moveTo>
                    <a:pt x="7814462" y="2493010"/>
                  </a:moveTo>
                  <a:lnTo>
                    <a:pt x="7292391" y="2493010"/>
                  </a:lnTo>
                  <a:lnTo>
                    <a:pt x="7292391" y="2508478"/>
                  </a:lnTo>
                  <a:lnTo>
                    <a:pt x="7814462" y="2508478"/>
                  </a:lnTo>
                  <a:lnTo>
                    <a:pt x="7814462" y="249301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440815" y="1883384"/>
              <a:ext cx="7814945" cy="3025775"/>
            </a:xfrm>
            <a:custGeom>
              <a:avLst/>
              <a:gdLst/>
              <a:ahLst/>
              <a:cxnLst/>
              <a:rect l="l" t="t" r="r" b="b"/>
              <a:pathLst>
                <a:path w="7814945" h="3025775">
                  <a:moveTo>
                    <a:pt x="522071" y="0"/>
                  </a:moveTo>
                  <a:lnTo>
                    <a:pt x="0" y="0"/>
                  </a:lnTo>
                  <a:lnTo>
                    <a:pt x="0" y="532676"/>
                  </a:lnTo>
                  <a:lnTo>
                    <a:pt x="522071" y="532676"/>
                  </a:lnTo>
                  <a:lnTo>
                    <a:pt x="522071" y="0"/>
                  </a:lnTo>
                  <a:close/>
                </a:path>
                <a:path w="7814945" h="3025775">
                  <a:moveTo>
                    <a:pt x="1185011" y="87795"/>
                  </a:moveTo>
                  <a:lnTo>
                    <a:pt x="662952" y="87795"/>
                  </a:lnTo>
                  <a:lnTo>
                    <a:pt x="662952" y="606298"/>
                  </a:lnTo>
                  <a:lnTo>
                    <a:pt x="1185011" y="606298"/>
                  </a:lnTo>
                  <a:lnTo>
                    <a:pt x="1185011" y="87795"/>
                  </a:lnTo>
                  <a:close/>
                </a:path>
                <a:path w="7814945" h="3025775">
                  <a:moveTo>
                    <a:pt x="1847964" y="1048296"/>
                  </a:moveTo>
                  <a:lnTo>
                    <a:pt x="1325892" y="1048296"/>
                  </a:lnTo>
                  <a:lnTo>
                    <a:pt x="1325892" y="1392682"/>
                  </a:lnTo>
                  <a:lnTo>
                    <a:pt x="1847964" y="1392682"/>
                  </a:lnTo>
                  <a:lnTo>
                    <a:pt x="1847964" y="1048296"/>
                  </a:lnTo>
                  <a:close/>
                </a:path>
                <a:path w="7814945" h="3025775">
                  <a:moveTo>
                    <a:pt x="2510904" y="1124102"/>
                  </a:moveTo>
                  <a:lnTo>
                    <a:pt x="1988832" y="1124102"/>
                  </a:lnTo>
                  <a:lnTo>
                    <a:pt x="1988832" y="1460639"/>
                  </a:lnTo>
                  <a:lnTo>
                    <a:pt x="2510904" y="1460639"/>
                  </a:lnTo>
                  <a:lnTo>
                    <a:pt x="2510904" y="1124102"/>
                  </a:lnTo>
                  <a:close/>
                </a:path>
                <a:path w="7814945" h="3025775">
                  <a:moveTo>
                    <a:pt x="3173857" y="1895830"/>
                  </a:moveTo>
                  <a:lnTo>
                    <a:pt x="2651785" y="1895830"/>
                  </a:lnTo>
                  <a:lnTo>
                    <a:pt x="2651785" y="2096554"/>
                  </a:lnTo>
                  <a:lnTo>
                    <a:pt x="3173857" y="2096554"/>
                  </a:lnTo>
                  <a:lnTo>
                    <a:pt x="3173857" y="1895830"/>
                  </a:lnTo>
                  <a:close/>
                </a:path>
                <a:path w="7814945" h="3025775">
                  <a:moveTo>
                    <a:pt x="3836797" y="2118703"/>
                  </a:moveTo>
                  <a:lnTo>
                    <a:pt x="3314725" y="2118703"/>
                  </a:lnTo>
                  <a:lnTo>
                    <a:pt x="3314725" y="2281644"/>
                  </a:lnTo>
                  <a:lnTo>
                    <a:pt x="3836797" y="2281644"/>
                  </a:lnTo>
                  <a:lnTo>
                    <a:pt x="3836797" y="2118703"/>
                  </a:lnTo>
                  <a:close/>
                </a:path>
                <a:path w="7814945" h="3025775">
                  <a:moveTo>
                    <a:pt x="4499737" y="2355672"/>
                  </a:moveTo>
                  <a:lnTo>
                    <a:pt x="3977678" y="2355672"/>
                  </a:lnTo>
                  <a:lnTo>
                    <a:pt x="3977678" y="2478354"/>
                  </a:lnTo>
                  <a:lnTo>
                    <a:pt x="4499737" y="2478354"/>
                  </a:lnTo>
                  <a:lnTo>
                    <a:pt x="4499737" y="2355672"/>
                  </a:lnTo>
                  <a:close/>
                </a:path>
                <a:path w="7814945" h="3025775">
                  <a:moveTo>
                    <a:pt x="5162689" y="2359571"/>
                  </a:moveTo>
                  <a:lnTo>
                    <a:pt x="4640618" y="2359571"/>
                  </a:lnTo>
                  <a:lnTo>
                    <a:pt x="4640618" y="2479891"/>
                  </a:lnTo>
                  <a:lnTo>
                    <a:pt x="5162689" y="2479891"/>
                  </a:lnTo>
                  <a:lnTo>
                    <a:pt x="5162689" y="2359571"/>
                  </a:lnTo>
                  <a:close/>
                </a:path>
                <a:path w="7814945" h="3025775">
                  <a:moveTo>
                    <a:pt x="5825629" y="2559278"/>
                  </a:moveTo>
                  <a:lnTo>
                    <a:pt x="5303558" y="2559278"/>
                  </a:lnTo>
                  <a:lnTo>
                    <a:pt x="5303558" y="2646756"/>
                  </a:lnTo>
                  <a:lnTo>
                    <a:pt x="5825629" y="2646756"/>
                  </a:lnTo>
                  <a:lnTo>
                    <a:pt x="5825629" y="2559278"/>
                  </a:lnTo>
                  <a:close/>
                </a:path>
                <a:path w="7814945" h="3025775">
                  <a:moveTo>
                    <a:pt x="6488570" y="2684170"/>
                  </a:moveTo>
                  <a:lnTo>
                    <a:pt x="5966511" y="2684170"/>
                  </a:lnTo>
                  <a:lnTo>
                    <a:pt x="5966511" y="2749677"/>
                  </a:lnTo>
                  <a:lnTo>
                    <a:pt x="6488570" y="2749677"/>
                  </a:lnTo>
                  <a:lnTo>
                    <a:pt x="6488570" y="2684170"/>
                  </a:lnTo>
                  <a:close/>
                </a:path>
                <a:path w="7814945" h="3025775">
                  <a:moveTo>
                    <a:pt x="7151522" y="2843047"/>
                  </a:moveTo>
                  <a:lnTo>
                    <a:pt x="6629451" y="2843047"/>
                  </a:lnTo>
                  <a:lnTo>
                    <a:pt x="6629451" y="2880410"/>
                  </a:lnTo>
                  <a:lnTo>
                    <a:pt x="7151522" y="2880410"/>
                  </a:lnTo>
                  <a:lnTo>
                    <a:pt x="7151522" y="2843047"/>
                  </a:lnTo>
                  <a:close/>
                </a:path>
                <a:path w="7814945" h="3025775">
                  <a:moveTo>
                    <a:pt x="7814462" y="3018282"/>
                  </a:moveTo>
                  <a:lnTo>
                    <a:pt x="7292391" y="3018282"/>
                  </a:lnTo>
                  <a:lnTo>
                    <a:pt x="7292391" y="3025686"/>
                  </a:lnTo>
                  <a:lnTo>
                    <a:pt x="7814462" y="3025686"/>
                  </a:lnTo>
                  <a:lnTo>
                    <a:pt x="7814462" y="3018282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440815" y="1788096"/>
              <a:ext cx="7814945" cy="3114040"/>
            </a:xfrm>
            <a:custGeom>
              <a:avLst/>
              <a:gdLst/>
              <a:ahLst/>
              <a:cxnLst/>
              <a:rect l="l" t="t" r="r" b="b"/>
              <a:pathLst>
                <a:path w="7814945" h="3114040">
                  <a:moveTo>
                    <a:pt x="522071" y="0"/>
                  </a:moveTo>
                  <a:lnTo>
                    <a:pt x="0" y="0"/>
                  </a:lnTo>
                  <a:lnTo>
                    <a:pt x="0" y="95288"/>
                  </a:lnTo>
                  <a:lnTo>
                    <a:pt x="522071" y="95288"/>
                  </a:lnTo>
                  <a:lnTo>
                    <a:pt x="522071" y="0"/>
                  </a:lnTo>
                  <a:close/>
                </a:path>
                <a:path w="7814945" h="3114040">
                  <a:moveTo>
                    <a:pt x="1185011" y="92075"/>
                  </a:moveTo>
                  <a:lnTo>
                    <a:pt x="662952" y="92075"/>
                  </a:lnTo>
                  <a:lnTo>
                    <a:pt x="662952" y="183083"/>
                  </a:lnTo>
                  <a:lnTo>
                    <a:pt x="1185011" y="183083"/>
                  </a:lnTo>
                  <a:lnTo>
                    <a:pt x="1185011" y="92075"/>
                  </a:lnTo>
                  <a:close/>
                </a:path>
                <a:path w="7814945" h="3114040">
                  <a:moveTo>
                    <a:pt x="1847964" y="1082255"/>
                  </a:moveTo>
                  <a:lnTo>
                    <a:pt x="1325892" y="1082255"/>
                  </a:lnTo>
                  <a:lnTo>
                    <a:pt x="1325892" y="1143584"/>
                  </a:lnTo>
                  <a:lnTo>
                    <a:pt x="1847964" y="1143584"/>
                  </a:lnTo>
                  <a:lnTo>
                    <a:pt x="1847964" y="1082255"/>
                  </a:lnTo>
                  <a:close/>
                </a:path>
                <a:path w="7814945" h="3114040">
                  <a:moveTo>
                    <a:pt x="2510904" y="1159078"/>
                  </a:moveTo>
                  <a:lnTo>
                    <a:pt x="1988832" y="1159078"/>
                  </a:lnTo>
                  <a:lnTo>
                    <a:pt x="1988832" y="1219390"/>
                  </a:lnTo>
                  <a:lnTo>
                    <a:pt x="2510904" y="1219390"/>
                  </a:lnTo>
                  <a:lnTo>
                    <a:pt x="2510904" y="1159078"/>
                  </a:lnTo>
                  <a:close/>
                </a:path>
                <a:path w="7814945" h="3114040">
                  <a:moveTo>
                    <a:pt x="3173857" y="1956574"/>
                  </a:moveTo>
                  <a:lnTo>
                    <a:pt x="2651785" y="1956574"/>
                  </a:lnTo>
                  <a:lnTo>
                    <a:pt x="2651785" y="1991118"/>
                  </a:lnTo>
                  <a:lnTo>
                    <a:pt x="3173857" y="1991118"/>
                  </a:lnTo>
                  <a:lnTo>
                    <a:pt x="3173857" y="1956574"/>
                  </a:lnTo>
                  <a:close/>
                </a:path>
                <a:path w="7814945" h="3114040">
                  <a:moveTo>
                    <a:pt x="3836797" y="2185924"/>
                  </a:moveTo>
                  <a:lnTo>
                    <a:pt x="3314725" y="2185924"/>
                  </a:lnTo>
                  <a:lnTo>
                    <a:pt x="3314725" y="2213991"/>
                  </a:lnTo>
                  <a:lnTo>
                    <a:pt x="3836797" y="2213991"/>
                  </a:lnTo>
                  <a:lnTo>
                    <a:pt x="3836797" y="2185924"/>
                  </a:lnTo>
                  <a:close/>
                </a:path>
                <a:path w="7814945" h="3114040">
                  <a:moveTo>
                    <a:pt x="4499737" y="2429510"/>
                  </a:moveTo>
                  <a:lnTo>
                    <a:pt x="3977678" y="2429510"/>
                  </a:lnTo>
                  <a:lnTo>
                    <a:pt x="3977678" y="2450960"/>
                  </a:lnTo>
                  <a:lnTo>
                    <a:pt x="4499737" y="2450960"/>
                  </a:lnTo>
                  <a:lnTo>
                    <a:pt x="4499737" y="2429510"/>
                  </a:lnTo>
                  <a:close/>
                </a:path>
                <a:path w="7814945" h="3114040">
                  <a:moveTo>
                    <a:pt x="5162689" y="2434628"/>
                  </a:moveTo>
                  <a:lnTo>
                    <a:pt x="4640618" y="2434628"/>
                  </a:lnTo>
                  <a:lnTo>
                    <a:pt x="4640618" y="2454859"/>
                  </a:lnTo>
                  <a:lnTo>
                    <a:pt x="5162689" y="2454859"/>
                  </a:lnTo>
                  <a:lnTo>
                    <a:pt x="5162689" y="2434628"/>
                  </a:lnTo>
                  <a:close/>
                </a:path>
                <a:path w="7814945" h="3114040">
                  <a:moveTo>
                    <a:pt x="5825629" y="2639555"/>
                  </a:moveTo>
                  <a:lnTo>
                    <a:pt x="5303558" y="2639555"/>
                  </a:lnTo>
                  <a:lnTo>
                    <a:pt x="5303558" y="2654566"/>
                  </a:lnTo>
                  <a:lnTo>
                    <a:pt x="5825629" y="2654566"/>
                  </a:lnTo>
                  <a:lnTo>
                    <a:pt x="5825629" y="2639555"/>
                  </a:lnTo>
                  <a:close/>
                </a:path>
                <a:path w="7814945" h="3114040">
                  <a:moveTo>
                    <a:pt x="6488570" y="2767850"/>
                  </a:moveTo>
                  <a:lnTo>
                    <a:pt x="5966511" y="2767850"/>
                  </a:lnTo>
                  <a:lnTo>
                    <a:pt x="5966511" y="2779458"/>
                  </a:lnTo>
                  <a:lnTo>
                    <a:pt x="6488570" y="2779458"/>
                  </a:lnTo>
                  <a:lnTo>
                    <a:pt x="6488570" y="2767850"/>
                  </a:lnTo>
                  <a:close/>
                </a:path>
                <a:path w="7814945" h="3114040">
                  <a:moveTo>
                    <a:pt x="7151522" y="2931833"/>
                  </a:moveTo>
                  <a:lnTo>
                    <a:pt x="6629451" y="2931833"/>
                  </a:lnTo>
                  <a:lnTo>
                    <a:pt x="6629451" y="2938335"/>
                  </a:lnTo>
                  <a:lnTo>
                    <a:pt x="7151522" y="2938335"/>
                  </a:lnTo>
                  <a:lnTo>
                    <a:pt x="7151522" y="2931833"/>
                  </a:lnTo>
                  <a:close/>
                </a:path>
                <a:path w="7814945" h="3114040">
                  <a:moveTo>
                    <a:pt x="7814462" y="3112274"/>
                  </a:moveTo>
                  <a:lnTo>
                    <a:pt x="7292391" y="3112274"/>
                  </a:lnTo>
                  <a:lnTo>
                    <a:pt x="7292391" y="3113570"/>
                  </a:lnTo>
                  <a:lnTo>
                    <a:pt x="7814462" y="3113570"/>
                  </a:lnTo>
                  <a:lnTo>
                    <a:pt x="7814462" y="3112274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440815" y="672350"/>
              <a:ext cx="7814945" cy="4228465"/>
            </a:xfrm>
            <a:custGeom>
              <a:avLst/>
              <a:gdLst/>
              <a:ahLst/>
              <a:cxnLst/>
              <a:rect l="l" t="t" r="r" b="b"/>
              <a:pathLst>
                <a:path w="7814945" h="4228465">
                  <a:moveTo>
                    <a:pt x="522071" y="0"/>
                  </a:moveTo>
                  <a:lnTo>
                    <a:pt x="0" y="0"/>
                  </a:lnTo>
                  <a:lnTo>
                    <a:pt x="0" y="1115745"/>
                  </a:lnTo>
                  <a:lnTo>
                    <a:pt x="522071" y="1115745"/>
                  </a:lnTo>
                  <a:lnTo>
                    <a:pt x="522071" y="0"/>
                  </a:lnTo>
                  <a:close/>
                </a:path>
                <a:path w="7814945" h="4228465">
                  <a:moveTo>
                    <a:pt x="1185011" y="120916"/>
                  </a:moveTo>
                  <a:lnTo>
                    <a:pt x="662952" y="120916"/>
                  </a:lnTo>
                  <a:lnTo>
                    <a:pt x="662952" y="1207820"/>
                  </a:lnTo>
                  <a:lnTo>
                    <a:pt x="1185011" y="1207820"/>
                  </a:lnTo>
                  <a:lnTo>
                    <a:pt x="1185011" y="120916"/>
                  </a:lnTo>
                  <a:close/>
                </a:path>
                <a:path w="7814945" h="4228465">
                  <a:moveTo>
                    <a:pt x="1847964" y="1473263"/>
                  </a:moveTo>
                  <a:lnTo>
                    <a:pt x="1325892" y="1473263"/>
                  </a:lnTo>
                  <a:lnTo>
                    <a:pt x="1325892" y="2198001"/>
                  </a:lnTo>
                  <a:lnTo>
                    <a:pt x="1847964" y="2198001"/>
                  </a:lnTo>
                  <a:lnTo>
                    <a:pt x="1847964" y="1473263"/>
                  </a:lnTo>
                  <a:close/>
                </a:path>
                <a:path w="7814945" h="4228465">
                  <a:moveTo>
                    <a:pt x="2510904" y="1570596"/>
                  </a:moveTo>
                  <a:lnTo>
                    <a:pt x="1988832" y="1570596"/>
                  </a:lnTo>
                  <a:lnTo>
                    <a:pt x="1988832" y="2274824"/>
                  </a:lnTo>
                  <a:lnTo>
                    <a:pt x="2510904" y="2274824"/>
                  </a:lnTo>
                  <a:lnTo>
                    <a:pt x="2510904" y="1570596"/>
                  </a:lnTo>
                  <a:close/>
                </a:path>
                <a:path w="7814945" h="4228465">
                  <a:moveTo>
                    <a:pt x="3173857" y="2647721"/>
                  </a:moveTo>
                  <a:lnTo>
                    <a:pt x="2651785" y="2647721"/>
                  </a:lnTo>
                  <a:lnTo>
                    <a:pt x="2651785" y="3072320"/>
                  </a:lnTo>
                  <a:lnTo>
                    <a:pt x="3173857" y="3072320"/>
                  </a:lnTo>
                  <a:lnTo>
                    <a:pt x="3173857" y="2647721"/>
                  </a:lnTo>
                  <a:close/>
                </a:path>
                <a:path w="7814945" h="4228465">
                  <a:moveTo>
                    <a:pt x="3836797" y="2957322"/>
                  </a:moveTo>
                  <a:lnTo>
                    <a:pt x="3314725" y="2957322"/>
                  </a:lnTo>
                  <a:lnTo>
                    <a:pt x="3314725" y="3301669"/>
                  </a:lnTo>
                  <a:lnTo>
                    <a:pt x="3836797" y="3301669"/>
                  </a:lnTo>
                  <a:lnTo>
                    <a:pt x="3836797" y="2957322"/>
                  </a:lnTo>
                  <a:close/>
                </a:path>
                <a:path w="7814945" h="4228465">
                  <a:moveTo>
                    <a:pt x="4499737" y="3289109"/>
                  </a:moveTo>
                  <a:lnTo>
                    <a:pt x="3977678" y="3289109"/>
                  </a:lnTo>
                  <a:lnTo>
                    <a:pt x="3977678" y="3545255"/>
                  </a:lnTo>
                  <a:lnTo>
                    <a:pt x="4499737" y="3545255"/>
                  </a:lnTo>
                  <a:lnTo>
                    <a:pt x="4499737" y="3289109"/>
                  </a:lnTo>
                  <a:close/>
                </a:path>
                <a:path w="7814945" h="4228465">
                  <a:moveTo>
                    <a:pt x="5162689" y="3294977"/>
                  </a:moveTo>
                  <a:lnTo>
                    <a:pt x="4640618" y="3294977"/>
                  </a:lnTo>
                  <a:lnTo>
                    <a:pt x="4640618" y="3550374"/>
                  </a:lnTo>
                  <a:lnTo>
                    <a:pt x="5162689" y="3550374"/>
                  </a:lnTo>
                  <a:lnTo>
                    <a:pt x="5162689" y="3294977"/>
                  </a:lnTo>
                  <a:close/>
                </a:path>
                <a:path w="7814945" h="4228465">
                  <a:moveTo>
                    <a:pt x="5825629" y="3571875"/>
                  </a:moveTo>
                  <a:lnTo>
                    <a:pt x="5303558" y="3571875"/>
                  </a:lnTo>
                  <a:lnTo>
                    <a:pt x="5303558" y="3755301"/>
                  </a:lnTo>
                  <a:lnTo>
                    <a:pt x="5825629" y="3755301"/>
                  </a:lnTo>
                  <a:lnTo>
                    <a:pt x="5825629" y="3571875"/>
                  </a:lnTo>
                  <a:close/>
                </a:path>
                <a:path w="7814945" h="4228465">
                  <a:moveTo>
                    <a:pt x="6488570" y="3747097"/>
                  </a:moveTo>
                  <a:lnTo>
                    <a:pt x="5966511" y="3747097"/>
                  </a:lnTo>
                  <a:lnTo>
                    <a:pt x="5966511" y="3883596"/>
                  </a:lnTo>
                  <a:lnTo>
                    <a:pt x="6488570" y="3883596"/>
                  </a:lnTo>
                  <a:lnTo>
                    <a:pt x="6488570" y="3747097"/>
                  </a:lnTo>
                  <a:close/>
                </a:path>
                <a:path w="7814945" h="4228465">
                  <a:moveTo>
                    <a:pt x="7151522" y="3968115"/>
                  </a:moveTo>
                  <a:lnTo>
                    <a:pt x="6629451" y="3968115"/>
                  </a:lnTo>
                  <a:lnTo>
                    <a:pt x="6629451" y="4047579"/>
                  </a:lnTo>
                  <a:lnTo>
                    <a:pt x="7151522" y="4047579"/>
                  </a:lnTo>
                  <a:lnTo>
                    <a:pt x="7151522" y="3968115"/>
                  </a:lnTo>
                  <a:close/>
                </a:path>
                <a:path w="7814945" h="4228465">
                  <a:moveTo>
                    <a:pt x="7814462" y="4212679"/>
                  </a:moveTo>
                  <a:lnTo>
                    <a:pt x="7292391" y="4212679"/>
                  </a:lnTo>
                  <a:lnTo>
                    <a:pt x="7292391" y="4228020"/>
                  </a:lnTo>
                  <a:lnTo>
                    <a:pt x="7814462" y="4228020"/>
                  </a:lnTo>
                  <a:lnTo>
                    <a:pt x="7814462" y="4212679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3705" y="2558034"/>
              <a:ext cx="93895" cy="9524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3705" y="2824734"/>
              <a:ext cx="93895" cy="9524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3705" y="3091434"/>
              <a:ext cx="93895" cy="952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3705" y="3358134"/>
              <a:ext cx="93895" cy="9524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3705" y="3624834"/>
              <a:ext cx="93895" cy="9524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43705" y="3891534"/>
              <a:ext cx="93895" cy="9524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3705" y="4158234"/>
              <a:ext cx="93895" cy="95249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9083735" y="2122289"/>
            <a:ext cx="494109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125" b="1" spc="-28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egion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210425" y="2266949"/>
            <a:ext cx="2369344" cy="1775679"/>
          </a:xfrm>
          <a:prstGeom prst="rect">
            <a:avLst/>
          </a:prstGeom>
        </p:spPr>
        <p:txBody>
          <a:bodyPr vert="horz" wrap="square" lIns="0" tIns="90488" rIns="0" bIns="0" rtlCol="0">
            <a:spAutoFit/>
          </a:bodyPr>
          <a:lstStyle/>
          <a:p>
            <a:pPr marL="11906" defTabSz="857250">
              <a:spcBef>
                <a:spcPts val="713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Asia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defTabSz="857250">
              <a:spcBef>
                <a:spcPts val="619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r>
              <a:rPr sz="1125" b="1" spc="-3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125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Oceania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marR="4763" defTabSz="857250">
              <a:lnSpc>
                <a:spcPct val="145800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Central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America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the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Caribbean </a:t>
            </a:r>
            <a:r>
              <a:rPr sz="1125" b="1" spc="-29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-5" dirty="0">
                <a:solidFill>
                  <a:srgbClr val="605D5C"/>
                </a:solidFill>
                <a:latin typeface="Segoe UI"/>
                <a:cs typeface="Segoe UI"/>
              </a:rPr>
              <a:t>Europe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marR="395288" defTabSz="857250">
              <a:lnSpc>
                <a:spcPct val="145800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Middle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East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125" b="1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5" dirty="0">
                <a:solidFill>
                  <a:srgbClr val="605D5C"/>
                </a:solidFill>
                <a:latin typeface="Segoe UI"/>
                <a:cs typeface="Segoe UI"/>
              </a:rPr>
              <a:t>North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Africa </a:t>
            </a:r>
            <a:r>
              <a:rPr sz="1125" b="1" spc="-29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5" dirty="0">
                <a:solidFill>
                  <a:srgbClr val="605D5C"/>
                </a:solidFill>
                <a:latin typeface="Segoe UI"/>
                <a:cs typeface="Segoe UI"/>
              </a:rPr>
              <a:t>North</a:t>
            </a:r>
            <a:r>
              <a:rPr sz="1125" b="1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America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defTabSz="857250">
              <a:spcBef>
                <a:spcPts val="619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Sub-Saharan</a:t>
            </a:r>
            <a:r>
              <a:rPr sz="1125" b="1" spc="-47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Africa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70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 defTabSz="857250"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00" y="214313"/>
            <a:ext cx="11430000" cy="6429375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90484" y="6088443"/>
              <a:ext cx="4011295" cy="9525"/>
            </a:xfrm>
            <a:custGeom>
              <a:avLst/>
              <a:gdLst/>
              <a:ahLst/>
              <a:cxnLst/>
              <a:rect l="l" t="t" r="r" b="b"/>
              <a:pathLst>
                <a:path w="401129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1295" h="9525">
                  <a:moveTo>
                    <a:pt x="66687" y="0"/>
                  </a:moveTo>
                  <a:lnTo>
                    <a:pt x="57162" y="0"/>
                  </a:lnTo>
                  <a:lnTo>
                    <a:pt x="57162" y="9525"/>
                  </a:lnTo>
                  <a:lnTo>
                    <a:pt x="66687" y="9525"/>
                  </a:lnTo>
                  <a:lnTo>
                    <a:pt x="66687" y="0"/>
                  </a:lnTo>
                  <a:close/>
                </a:path>
                <a:path w="4011295" h="9525">
                  <a:moveTo>
                    <a:pt x="123850" y="0"/>
                  </a:moveTo>
                  <a:lnTo>
                    <a:pt x="114325" y="0"/>
                  </a:lnTo>
                  <a:lnTo>
                    <a:pt x="114325" y="9525"/>
                  </a:lnTo>
                  <a:lnTo>
                    <a:pt x="123850" y="9525"/>
                  </a:lnTo>
                  <a:lnTo>
                    <a:pt x="123850" y="0"/>
                  </a:lnTo>
                  <a:close/>
                </a:path>
                <a:path w="4011295" h="9525">
                  <a:moveTo>
                    <a:pt x="181013" y="0"/>
                  </a:moveTo>
                  <a:lnTo>
                    <a:pt x="171488" y="0"/>
                  </a:lnTo>
                  <a:lnTo>
                    <a:pt x="171488" y="9525"/>
                  </a:lnTo>
                  <a:lnTo>
                    <a:pt x="181013" y="9525"/>
                  </a:lnTo>
                  <a:lnTo>
                    <a:pt x="181013" y="0"/>
                  </a:lnTo>
                  <a:close/>
                </a:path>
                <a:path w="4011295" h="9525">
                  <a:moveTo>
                    <a:pt x="238175" y="0"/>
                  </a:moveTo>
                  <a:lnTo>
                    <a:pt x="228650" y="0"/>
                  </a:lnTo>
                  <a:lnTo>
                    <a:pt x="228650" y="9525"/>
                  </a:lnTo>
                  <a:lnTo>
                    <a:pt x="238175" y="9525"/>
                  </a:lnTo>
                  <a:lnTo>
                    <a:pt x="238175" y="0"/>
                  </a:lnTo>
                  <a:close/>
                </a:path>
                <a:path w="4011295" h="9525">
                  <a:moveTo>
                    <a:pt x="295338" y="0"/>
                  </a:moveTo>
                  <a:lnTo>
                    <a:pt x="285813" y="0"/>
                  </a:lnTo>
                  <a:lnTo>
                    <a:pt x="285813" y="9525"/>
                  </a:lnTo>
                  <a:lnTo>
                    <a:pt x="295338" y="9525"/>
                  </a:lnTo>
                  <a:lnTo>
                    <a:pt x="295338" y="0"/>
                  </a:lnTo>
                  <a:close/>
                </a:path>
                <a:path w="4011295" h="9525">
                  <a:moveTo>
                    <a:pt x="352501" y="0"/>
                  </a:moveTo>
                  <a:lnTo>
                    <a:pt x="342976" y="0"/>
                  </a:lnTo>
                  <a:lnTo>
                    <a:pt x="342976" y="9525"/>
                  </a:lnTo>
                  <a:lnTo>
                    <a:pt x="352501" y="9525"/>
                  </a:lnTo>
                  <a:lnTo>
                    <a:pt x="352501" y="0"/>
                  </a:lnTo>
                  <a:close/>
                </a:path>
                <a:path w="4011295" h="9525">
                  <a:moveTo>
                    <a:pt x="409663" y="0"/>
                  </a:moveTo>
                  <a:lnTo>
                    <a:pt x="400138" y="0"/>
                  </a:lnTo>
                  <a:lnTo>
                    <a:pt x="400138" y="9525"/>
                  </a:lnTo>
                  <a:lnTo>
                    <a:pt x="409663" y="9525"/>
                  </a:lnTo>
                  <a:lnTo>
                    <a:pt x="409663" y="0"/>
                  </a:lnTo>
                  <a:close/>
                </a:path>
                <a:path w="4011295" h="9525">
                  <a:moveTo>
                    <a:pt x="466826" y="0"/>
                  </a:moveTo>
                  <a:lnTo>
                    <a:pt x="457301" y="0"/>
                  </a:lnTo>
                  <a:lnTo>
                    <a:pt x="457301" y="9525"/>
                  </a:lnTo>
                  <a:lnTo>
                    <a:pt x="466826" y="9525"/>
                  </a:lnTo>
                  <a:lnTo>
                    <a:pt x="466826" y="0"/>
                  </a:lnTo>
                  <a:close/>
                </a:path>
                <a:path w="4011295" h="9525">
                  <a:moveTo>
                    <a:pt x="523989" y="0"/>
                  </a:moveTo>
                  <a:lnTo>
                    <a:pt x="514464" y="0"/>
                  </a:lnTo>
                  <a:lnTo>
                    <a:pt x="514464" y="9525"/>
                  </a:lnTo>
                  <a:lnTo>
                    <a:pt x="523989" y="9525"/>
                  </a:lnTo>
                  <a:lnTo>
                    <a:pt x="523989" y="0"/>
                  </a:lnTo>
                  <a:close/>
                </a:path>
                <a:path w="4011295" h="9525">
                  <a:moveTo>
                    <a:pt x="581152" y="0"/>
                  </a:moveTo>
                  <a:lnTo>
                    <a:pt x="571627" y="0"/>
                  </a:lnTo>
                  <a:lnTo>
                    <a:pt x="571627" y="9525"/>
                  </a:lnTo>
                  <a:lnTo>
                    <a:pt x="581152" y="9525"/>
                  </a:lnTo>
                  <a:lnTo>
                    <a:pt x="581152" y="0"/>
                  </a:lnTo>
                  <a:close/>
                </a:path>
                <a:path w="4011295" h="9525">
                  <a:moveTo>
                    <a:pt x="638314" y="0"/>
                  </a:moveTo>
                  <a:lnTo>
                    <a:pt x="628789" y="0"/>
                  </a:lnTo>
                  <a:lnTo>
                    <a:pt x="628789" y="9525"/>
                  </a:lnTo>
                  <a:lnTo>
                    <a:pt x="638314" y="9525"/>
                  </a:lnTo>
                  <a:lnTo>
                    <a:pt x="638314" y="0"/>
                  </a:lnTo>
                  <a:close/>
                </a:path>
                <a:path w="4011295" h="9525">
                  <a:moveTo>
                    <a:pt x="695477" y="0"/>
                  </a:moveTo>
                  <a:lnTo>
                    <a:pt x="685952" y="0"/>
                  </a:lnTo>
                  <a:lnTo>
                    <a:pt x="685952" y="9525"/>
                  </a:lnTo>
                  <a:lnTo>
                    <a:pt x="695477" y="9525"/>
                  </a:lnTo>
                  <a:lnTo>
                    <a:pt x="695477" y="0"/>
                  </a:lnTo>
                  <a:close/>
                </a:path>
                <a:path w="4011295" h="9525">
                  <a:moveTo>
                    <a:pt x="752640" y="0"/>
                  </a:moveTo>
                  <a:lnTo>
                    <a:pt x="743115" y="0"/>
                  </a:lnTo>
                  <a:lnTo>
                    <a:pt x="743115" y="9525"/>
                  </a:lnTo>
                  <a:lnTo>
                    <a:pt x="752640" y="9525"/>
                  </a:lnTo>
                  <a:lnTo>
                    <a:pt x="752640" y="0"/>
                  </a:lnTo>
                  <a:close/>
                </a:path>
                <a:path w="4011295" h="9525">
                  <a:moveTo>
                    <a:pt x="809802" y="0"/>
                  </a:moveTo>
                  <a:lnTo>
                    <a:pt x="800277" y="0"/>
                  </a:lnTo>
                  <a:lnTo>
                    <a:pt x="800277" y="9525"/>
                  </a:lnTo>
                  <a:lnTo>
                    <a:pt x="809802" y="9525"/>
                  </a:lnTo>
                  <a:lnTo>
                    <a:pt x="809802" y="0"/>
                  </a:lnTo>
                  <a:close/>
                </a:path>
                <a:path w="4011295" h="9525">
                  <a:moveTo>
                    <a:pt x="866965" y="0"/>
                  </a:moveTo>
                  <a:lnTo>
                    <a:pt x="857440" y="0"/>
                  </a:lnTo>
                  <a:lnTo>
                    <a:pt x="857440" y="9525"/>
                  </a:lnTo>
                  <a:lnTo>
                    <a:pt x="866965" y="9525"/>
                  </a:lnTo>
                  <a:lnTo>
                    <a:pt x="866965" y="0"/>
                  </a:lnTo>
                  <a:close/>
                </a:path>
                <a:path w="4011295" h="9525">
                  <a:moveTo>
                    <a:pt x="924128" y="0"/>
                  </a:moveTo>
                  <a:lnTo>
                    <a:pt x="914603" y="0"/>
                  </a:lnTo>
                  <a:lnTo>
                    <a:pt x="914603" y="9525"/>
                  </a:lnTo>
                  <a:lnTo>
                    <a:pt x="924128" y="9525"/>
                  </a:lnTo>
                  <a:lnTo>
                    <a:pt x="924128" y="0"/>
                  </a:lnTo>
                  <a:close/>
                </a:path>
                <a:path w="4011295" h="9525">
                  <a:moveTo>
                    <a:pt x="981290" y="0"/>
                  </a:moveTo>
                  <a:lnTo>
                    <a:pt x="971765" y="0"/>
                  </a:lnTo>
                  <a:lnTo>
                    <a:pt x="971765" y="9525"/>
                  </a:lnTo>
                  <a:lnTo>
                    <a:pt x="981290" y="9525"/>
                  </a:lnTo>
                  <a:lnTo>
                    <a:pt x="981290" y="0"/>
                  </a:lnTo>
                  <a:close/>
                </a:path>
                <a:path w="4011295" h="9525">
                  <a:moveTo>
                    <a:pt x="1038453" y="0"/>
                  </a:moveTo>
                  <a:lnTo>
                    <a:pt x="1028928" y="0"/>
                  </a:lnTo>
                  <a:lnTo>
                    <a:pt x="1028928" y="9525"/>
                  </a:lnTo>
                  <a:lnTo>
                    <a:pt x="1038453" y="9525"/>
                  </a:lnTo>
                  <a:lnTo>
                    <a:pt x="1038453" y="0"/>
                  </a:lnTo>
                  <a:close/>
                </a:path>
                <a:path w="4011295" h="9525">
                  <a:moveTo>
                    <a:pt x="1095616" y="0"/>
                  </a:moveTo>
                  <a:lnTo>
                    <a:pt x="1086091" y="0"/>
                  </a:lnTo>
                  <a:lnTo>
                    <a:pt x="1086091" y="9525"/>
                  </a:lnTo>
                  <a:lnTo>
                    <a:pt x="1095616" y="9525"/>
                  </a:lnTo>
                  <a:lnTo>
                    <a:pt x="1095616" y="0"/>
                  </a:lnTo>
                  <a:close/>
                </a:path>
                <a:path w="4011295" h="9525">
                  <a:moveTo>
                    <a:pt x="1152779" y="0"/>
                  </a:moveTo>
                  <a:lnTo>
                    <a:pt x="1143254" y="0"/>
                  </a:lnTo>
                  <a:lnTo>
                    <a:pt x="1143254" y="9525"/>
                  </a:lnTo>
                  <a:lnTo>
                    <a:pt x="1152779" y="9525"/>
                  </a:lnTo>
                  <a:lnTo>
                    <a:pt x="1152779" y="0"/>
                  </a:lnTo>
                  <a:close/>
                </a:path>
                <a:path w="4011295" h="9525">
                  <a:moveTo>
                    <a:pt x="1209941" y="0"/>
                  </a:moveTo>
                  <a:lnTo>
                    <a:pt x="1200416" y="0"/>
                  </a:lnTo>
                  <a:lnTo>
                    <a:pt x="1200416" y="9525"/>
                  </a:lnTo>
                  <a:lnTo>
                    <a:pt x="1209941" y="9525"/>
                  </a:lnTo>
                  <a:lnTo>
                    <a:pt x="1209941" y="0"/>
                  </a:lnTo>
                  <a:close/>
                </a:path>
                <a:path w="4011295" h="9525">
                  <a:moveTo>
                    <a:pt x="1267104" y="0"/>
                  </a:moveTo>
                  <a:lnTo>
                    <a:pt x="1257579" y="0"/>
                  </a:lnTo>
                  <a:lnTo>
                    <a:pt x="1257579" y="9525"/>
                  </a:lnTo>
                  <a:lnTo>
                    <a:pt x="1267104" y="9525"/>
                  </a:lnTo>
                  <a:lnTo>
                    <a:pt x="1267104" y="0"/>
                  </a:lnTo>
                  <a:close/>
                </a:path>
                <a:path w="4011295" h="9525">
                  <a:moveTo>
                    <a:pt x="1324267" y="0"/>
                  </a:moveTo>
                  <a:lnTo>
                    <a:pt x="1314742" y="0"/>
                  </a:lnTo>
                  <a:lnTo>
                    <a:pt x="1314742" y="9525"/>
                  </a:lnTo>
                  <a:lnTo>
                    <a:pt x="1324267" y="9525"/>
                  </a:lnTo>
                  <a:lnTo>
                    <a:pt x="1324267" y="0"/>
                  </a:lnTo>
                  <a:close/>
                </a:path>
                <a:path w="4011295" h="9525">
                  <a:moveTo>
                    <a:pt x="1381429" y="0"/>
                  </a:moveTo>
                  <a:lnTo>
                    <a:pt x="1371904" y="0"/>
                  </a:lnTo>
                  <a:lnTo>
                    <a:pt x="1371904" y="9525"/>
                  </a:lnTo>
                  <a:lnTo>
                    <a:pt x="1381429" y="9525"/>
                  </a:lnTo>
                  <a:lnTo>
                    <a:pt x="1381429" y="0"/>
                  </a:lnTo>
                  <a:close/>
                </a:path>
                <a:path w="4011295" h="9525">
                  <a:moveTo>
                    <a:pt x="1438592" y="0"/>
                  </a:moveTo>
                  <a:lnTo>
                    <a:pt x="1429067" y="0"/>
                  </a:lnTo>
                  <a:lnTo>
                    <a:pt x="1429067" y="9525"/>
                  </a:lnTo>
                  <a:lnTo>
                    <a:pt x="1438592" y="9525"/>
                  </a:lnTo>
                  <a:lnTo>
                    <a:pt x="1438592" y="0"/>
                  </a:lnTo>
                  <a:close/>
                </a:path>
                <a:path w="4011295" h="9525">
                  <a:moveTo>
                    <a:pt x="1495755" y="0"/>
                  </a:moveTo>
                  <a:lnTo>
                    <a:pt x="1486230" y="0"/>
                  </a:lnTo>
                  <a:lnTo>
                    <a:pt x="1486230" y="9525"/>
                  </a:lnTo>
                  <a:lnTo>
                    <a:pt x="1495755" y="9525"/>
                  </a:lnTo>
                  <a:lnTo>
                    <a:pt x="1495755" y="0"/>
                  </a:lnTo>
                  <a:close/>
                </a:path>
                <a:path w="4011295" h="9525">
                  <a:moveTo>
                    <a:pt x="1552917" y="0"/>
                  </a:moveTo>
                  <a:lnTo>
                    <a:pt x="1543392" y="0"/>
                  </a:lnTo>
                  <a:lnTo>
                    <a:pt x="1543392" y="9525"/>
                  </a:lnTo>
                  <a:lnTo>
                    <a:pt x="1552917" y="9525"/>
                  </a:lnTo>
                  <a:lnTo>
                    <a:pt x="1552917" y="0"/>
                  </a:lnTo>
                  <a:close/>
                </a:path>
                <a:path w="4011295" h="9525">
                  <a:moveTo>
                    <a:pt x="1610080" y="0"/>
                  </a:moveTo>
                  <a:lnTo>
                    <a:pt x="1600555" y="0"/>
                  </a:lnTo>
                  <a:lnTo>
                    <a:pt x="1600555" y="9525"/>
                  </a:lnTo>
                  <a:lnTo>
                    <a:pt x="1610080" y="9525"/>
                  </a:lnTo>
                  <a:lnTo>
                    <a:pt x="1610080" y="0"/>
                  </a:lnTo>
                  <a:close/>
                </a:path>
                <a:path w="4011295" h="9525">
                  <a:moveTo>
                    <a:pt x="1667243" y="0"/>
                  </a:moveTo>
                  <a:lnTo>
                    <a:pt x="1657718" y="0"/>
                  </a:lnTo>
                  <a:lnTo>
                    <a:pt x="1657718" y="9525"/>
                  </a:lnTo>
                  <a:lnTo>
                    <a:pt x="1667243" y="9525"/>
                  </a:lnTo>
                  <a:lnTo>
                    <a:pt x="1667243" y="0"/>
                  </a:lnTo>
                  <a:close/>
                </a:path>
                <a:path w="4011295" h="9525">
                  <a:moveTo>
                    <a:pt x="1724406" y="0"/>
                  </a:moveTo>
                  <a:lnTo>
                    <a:pt x="1714881" y="0"/>
                  </a:lnTo>
                  <a:lnTo>
                    <a:pt x="1714881" y="9525"/>
                  </a:lnTo>
                  <a:lnTo>
                    <a:pt x="1724406" y="9525"/>
                  </a:lnTo>
                  <a:lnTo>
                    <a:pt x="1724406" y="0"/>
                  </a:lnTo>
                  <a:close/>
                </a:path>
                <a:path w="4011295" h="9525">
                  <a:moveTo>
                    <a:pt x="1781568" y="0"/>
                  </a:moveTo>
                  <a:lnTo>
                    <a:pt x="1772043" y="0"/>
                  </a:lnTo>
                  <a:lnTo>
                    <a:pt x="1772043" y="9525"/>
                  </a:lnTo>
                  <a:lnTo>
                    <a:pt x="1781568" y="9525"/>
                  </a:lnTo>
                  <a:lnTo>
                    <a:pt x="1781568" y="0"/>
                  </a:lnTo>
                  <a:close/>
                </a:path>
                <a:path w="4011295" h="9525">
                  <a:moveTo>
                    <a:pt x="1838731" y="0"/>
                  </a:moveTo>
                  <a:lnTo>
                    <a:pt x="1829206" y="0"/>
                  </a:lnTo>
                  <a:lnTo>
                    <a:pt x="1829206" y="9525"/>
                  </a:lnTo>
                  <a:lnTo>
                    <a:pt x="1838731" y="9525"/>
                  </a:lnTo>
                  <a:lnTo>
                    <a:pt x="1838731" y="0"/>
                  </a:lnTo>
                  <a:close/>
                </a:path>
                <a:path w="4011295" h="9525">
                  <a:moveTo>
                    <a:pt x="1895894" y="0"/>
                  </a:moveTo>
                  <a:lnTo>
                    <a:pt x="1886369" y="0"/>
                  </a:lnTo>
                  <a:lnTo>
                    <a:pt x="1886369" y="9525"/>
                  </a:lnTo>
                  <a:lnTo>
                    <a:pt x="1895894" y="9525"/>
                  </a:lnTo>
                  <a:lnTo>
                    <a:pt x="1895894" y="0"/>
                  </a:lnTo>
                  <a:close/>
                </a:path>
                <a:path w="4011295" h="9525">
                  <a:moveTo>
                    <a:pt x="1953069" y="0"/>
                  </a:moveTo>
                  <a:lnTo>
                    <a:pt x="1943531" y="0"/>
                  </a:lnTo>
                  <a:lnTo>
                    <a:pt x="1943531" y="9525"/>
                  </a:lnTo>
                  <a:lnTo>
                    <a:pt x="1953069" y="9525"/>
                  </a:lnTo>
                  <a:lnTo>
                    <a:pt x="1953069" y="0"/>
                  </a:lnTo>
                  <a:close/>
                </a:path>
                <a:path w="4011295" h="9525">
                  <a:moveTo>
                    <a:pt x="2010232" y="0"/>
                  </a:moveTo>
                  <a:lnTo>
                    <a:pt x="2000694" y="0"/>
                  </a:lnTo>
                  <a:lnTo>
                    <a:pt x="2000694" y="9525"/>
                  </a:lnTo>
                  <a:lnTo>
                    <a:pt x="2010232" y="9525"/>
                  </a:lnTo>
                  <a:lnTo>
                    <a:pt x="2010232" y="0"/>
                  </a:lnTo>
                  <a:close/>
                </a:path>
                <a:path w="4011295" h="9525">
                  <a:moveTo>
                    <a:pt x="2067394" y="0"/>
                  </a:moveTo>
                  <a:lnTo>
                    <a:pt x="2057857" y="0"/>
                  </a:lnTo>
                  <a:lnTo>
                    <a:pt x="2057857" y="9525"/>
                  </a:lnTo>
                  <a:lnTo>
                    <a:pt x="2067394" y="9525"/>
                  </a:lnTo>
                  <a:lnTo>
                    <a:pt x="2067394" y="0"/>
                  </a:lnTo>
                  <a:close/>
                </a:path>
                <a:path w="4011295" h="9525">
                  <a:moveTo>
                    <a:pt x="2124557" y="0"/>
                  </a:moveTo>
                  <a:lnTo>
                    <a:pt x="2115020" y="0"/>
                  </a:lnTo>
                  <a:lnTo>
                    <a:pt x="2115020" y="9525"/>
                  </a:lnTo>
                  <a:lnTo>
                    <a:pt x="2124557" y="9525"/>
                  </a:lnTo>
                  <a:lnTo>
                    <a:pt x="2124557" y="0"/>
                  </a:lnTo>
                  <a:close/>
                </a:path>
                <a:path w="4011295" h="9525">
                  <a:moveTo>
                    <a:pt x="2181720" y="0"/>
                  </a:moveTo>
                  <a:lnTo>
                    <a:pt x="2172182" y="0"/>
                  </a:lnTo>
                  <a:lnTo>
                    <a:pt x="2172182" y="9525"/>
                  </a:lnTo>
                  <a:lnTo>
                    <a:pt x="2181720" y="9525"/>
                  </a:lnTo>
                  <a:lnTo>
                    <a:pt x="2181720" y="0"/>
                  </a:lnTo>
                  <a:close/>
                </a:path>
                <a:path w="4011295" h="9525">
                  <a:moveTo>
                    <a:pt x="2238883" y="0"/>
                  </a:moveTo>
                  <a:lnTo>
                    <a:pt x="2229345" y="0"/>
                  </a:lnTo>
                  <a:lnTo>
                    <a:pt x="2229345" y="9525"/>
                  </a:lnTo>
                  <a:lnTo>
                    <a:pt x="2238883" y="9525"/>
                  </a:lnTo>
                  <a:lnTo>
                    <a:pt x="2238883" y="0"/>
                  </a:lnTo>
                  <a:close/>
                </a:path>
                <a:path w="4011295" h="9525">
                  <a:moveTo>
                    <a:pt x="2296045" y="0"/>
                  </a:moveTo>
                  <a:lnTo>
                    <a:pt x="2286508" y="0"/>
                  </a:lnTo>
                  <a:lnTo>
                    <a:pt x="2286508" y="9525"/>
                  </a:lnTo>
                  <a:lnTo>
                    <a:pt x="2296045" y="9525"/>
                  </a:lnTo>
                  <a:lnTo>
                    <a:pt x="2296045" y="0"/>
                  </a:lnTo>
                  <a:close/>
                </a:path>
                <a:path w="4011295" h="9525">
                  <a:moveTo>
                    <a:pt x="2353208" y="0"/>
                  </a:moveTo>
                  <a:lnTo>
                    <a:pt x="2343670" y="0"/>
                  </a:lnTo>
                  <a:lnTo>
                    <a:pt x="2343670" y="9525"/>
                  </a:lnTo>
                  <a:lnTo>
                    <a:pt x="2353208" y="9525"/>
                  </a:lnTo>
                  <a:lnTo>
                    <a:pt x="2353208" y="0"/>
                  </a:lnTo>
                  <a:close/>
                </a:path>
                <a:path w="4011295" h="9525">
                  <a:moveTo>
                    <a:pt x="2410371" y="0"/>
                  </a:moveTo>
                  <a:lnTo>
                    <a:pt x="2400846" y="0"/>
                  </a:lnTo>
                  <a:lnTo>
                    <a:pt x="2400846" y="9525"/>
                  </a:lnTo>
                  <a:lnTo>
                    <a:pt x="2410371" y="9525"/>
                  </a:lnTo>
                  <a:lnTo>
                    <a:pt x="2410371" y="0"/>
                  </a:lnTo>
                  <a:close/>
                </a:path>
                <a:path w="4011295" h="9525">
                  <a:moveTo>
                    <a:pt x="2467533" y="0"/>
                  </a:moveTo>
                  <a:lnTo>
                    <a:pt x="2458008" y="0"/>
                  </a:lnTo>
                  <a:lnTo>
                    <a:pt x="2458008" y="9525"/>
                  </a:lnTo>
                  <a:lnTo>
                    <a:pt x="2467533" y="9525"/>
                  </a:lnTo>
                  <a:lnTo>
                    <a:pt x="2467533" y="0"/>
                  </a:lnTo>
                  <a:close/>
                </a:path>
                <a:path w="4011295" h="9525">
                  <a:moveTo>
                    <a:pt x="2524696" y="0"/>
                  </a:moveTo>
                  <a:lnTo>
                    <a:pt x="2515171" y="0"/>
                  </a:lnTo>
                  <a:lnTo>
                    <a:pt x="2515171" y="9525"/>
                  </a:lnTo>
                  <a:lnTo>
                    <a:pt x="2524696" y="9525"/>
                  </a:lnTo>
                  <a:lnTo>
                    <a:pt x="2524696" y="0"/>
                  </a:lnTo>
                  <a:close/>
                </a:path>
                <a:path w="4011295" h="9525">
                  <a:moveTo>
                    <a:pt x="2581859" y="0"/>
                  </a:moveTo>
                  <a:lnTo>
                    <a:pt x="2572334" y="0"/>
                  </a:lnTo>
                  <a:lnTo>
                    <a:pt x="2572334" y="9525"/>
                  </a:lnTo>
                  <a:lnTo>
                    <a:pt x="2581859" y="9525"/>
                  </a:lnTo>
                  <a:lnTo>
                    <a:pt x="2581859" y="0"/>
                  </a:lnTo>
                  <a:close/>
                </a:path>
                <a:path w="4011295" h="9525">
                  <a:moveTo>
                    <a:pt x="2639022" y="0"/>
                  </a:moveTo>
                  <a:lnTo>
                    <a:pt x="2629497" y="0"/>
                  </a:lnTo>
                  <a:lnTo>
                    <a:pt x="2629497" y="9525"/>
                  </a:lnTo>
                  <a:lnTo>
                    <a:pt x="2639022" y="9525"/>
                  </a:lnTo>
                  <a:lnTo>
                    <a:pt x="2639022" y="0"/>
                  </a:lnTo>
                  <a:close/>
                </a:path>
                <a:path w="4011295" h="9525">
                  <a:moveTo>
                    <a:pt x="2696184" y="0"/>
                  </a:moveTo>
                  <a:lnTo>
                    <a:pt x="2686659" y="0"/>
                  </a:lnTo>
                  <a:lnTo>
                    <a:pt x="2686659" y="9525"/>
                  </a:lnTo>
                  <a:lnTo>
                    <a:pt x="2696184" y="9525"/>
                  </a:lnTo>
                  <a:lnTo>
                    <a:pt x="2696184" y="0"/>
                  </a:lnTo>
                  <a:close/>
                </a:path>
                <a:path w="4011295" h="9525">
                  <a:moveTo>
                    <a:pt x="2753347" y="0"/>
                  </a:moveTo>
                  <a:lnTo>
                    <a:pt x="2743822" y="0"/>
                  </a:lnTo>
                  <a:lnTo>
                    <a:pt x="2743822" y="9525"/>
                  </a:lnTo>
                  <a:lnTo>
                    <a:pt x="2753347" y="9525"/>
                  </a:lnTo>
                  <a:lnTo>
                    <a:pt x="2753347" y="0"/>
                  </a:lnTo>
                  <a:close/>
                </a:path>
                <a:path w="4011295" h="9525">
                  <a:moveTo>
                    <a:pt x="2810510" y="0"/>
                  </a:moveTo>
                  <a:lnTo>
                    <a:pt x="2800985" y="0"/>
                  </a:lnTo>
                  <a:lnTo>
                    <a:pt x="2800985" y="9525"/>
                  </a:lnTo>
                  <a:lnTo>
                    <a:pt x="2810510" y="9525"/>
                  </a:lnTo>
                  <a:lnTo>
                    <a:pt x="2810510" y="0"/>
                  </a:lnTo>
                  <a:close/>
                </a:path>
                <a:path w="4011295" h="9525">
                  <a:moveTo>
                    <a:pt x="2867672" y="0"/>
                  </a:moveTo>
                  <a:lnTo>
                    <a:pt x="2858147" y="0"/>
                  </a:lnTo>
                  <a:lnTo>
                    <a:pt x="2858147" y="9525"/>
                  </a:lnTo>
                  <a:lnTo>
                    <a:pt x="2867672" y="9525"/>
                  </a:lnTo>
                  <a:lnTo>
                    <a:pt x="2867672" y="0"/>
                  </a:lnTo>
                  <a:close/>
                </a:path>
                <a:path w="4011295" h="9525">
                  <a:moveTo>
                    <a:pt x="2924835" y="0"/>
                  </a:moveTo>
                  <a:lnTo>
                    <a:pt x="2915310" y="0"/>
                  </a:lnTo>
                  <a:lnTo>
                    <a:pt x="2915310" y="9525"/>
                  </a:lnTo>
                  <a:lnTo>
                    <a:pt x="2924835" y="9525"/>
                  </a:lnTo>
                  <a:lnTo>
                    <a:pt x="2924835" y="0"/>
                  </a:lnTo>
                  <a:close/>
                </a:path>
                <a:path w="4011295" h="9525">
                  <a:moveTo>
                    <a:pt x="2981998" y="0"/>
                  </a:moveTo>
                  <a:lnTo>
                    <a:pt x="2972473" y="0"/>
                  </a:lnTo>
                  <a:lnTo>
                    <a:pt x="2972473" y="9525"/>
                  </a:lnTo>
                  <a:lnTo>
                    <a:pt x="2981998" y="9525"/>
                  </a:lnTo>
                  <a:lnTo>
                    <a:pt x="2981998" y="0"/>
                  </a:lnTo>
                  <a:close/>
                </a:path>
                <a:path w="4011295" h="9525">
                  <a:moveTo>
                    <a:pt x="3039160" y="0"/>
                  </a:moveTo>
                  <a:lnTo>
                    <a:pt x="3029635" y="0"/>
                  </a:lnTo>
                  <a:lnTo>
                    <a:pt x="3029635" y="9525"/>
                  </a:lnTo>
                  <a:lnTo>
                    <a:pt x="3039160" y="9525"/>
                  </a:lnTo>
                  <a:lnTo>
                    <a:pt x="3039160" y="0"/>
                  </a:lnTo>
                  <a:close/>
                </a:path>
                <a:path w="4011295" h="9525">
                  <a:moveTo>
                    <a:pt x="3096323" y="0"/>
                  </a:moveTo>
                  <a:lnTo>
                    <a:pt x="3086798" y="0"/>
                  </a:lnTo>
                  <a:lnTo>
                    <a:pt x="3086798" y="9525"/>
                  </a:lnTo>
                  <a:lnTo>
                    <a:pt x="3096323" y="9525"/>
                  </a:lnTo>
                  <a:lnTo>
                    <a:pt x="3096323" y="0"/>
                  </a:lnTo>
                  <a:close/>
                </a:path>
                <a:path w="4011295" h="9525">
                  <a:moveTo>
                    <a:pt x="3153486" y="0"/>
                  </a:moveTo>
                  <a:lnTo>
                    <a:pt x="3143961" y="0"/>
                  </a:lnTo>
                  <a:lnTo>
                    <a:pt x="3143961" y="9525"/>
                  </a:lnTo>
                  <a:lnTo>
                    <a:pt x="3153486" y="9525"/>
                  </a:lnTo>
                  <a:lnTo>
                    <a:pt x="3153486" y="0"/>
                  </a:lnTo>
                  <a:close/>
                </a:path>
                <a:path w="4011295" h="9525">
                  <a:moveTo>
                    <a:pt x="3210649" y="0"/>
                  </a:moveTo>
                  <a:lnTo>
                    <a:pt x="3201124" y="0"/>
                  </a:lnTo>
                  <a:lnTo>
                    <a:pt x="3201124" y="9525"/>
                  </a:lnTo>
                  <a:lnTo>
                    <a:pt x="3210649" y="9525"/>
                  </a:lnTo>
                  <a:lnTo>
                    <a:pt x="3210649" y="0"/>
                  </a:lnTo>
                  <a:close/>
                </a:path>
                <a:path w="4011295" h="9525">
                  <a:moveTo>
                    <a:pt x="3267811" y="0"/>
                  </a:moveTo>
                  <a:lnTo>
                    <a:pt x="3258286" y="0"/>
                  </a:lnTo>
                  <a:lnTo>
                    <a:pt x="3258286" y="9525"/>
                  </a:lnTo>
                  <a:lnTo>
                    <a:pt x="3267811" y="9525"/>
                  </a:lnTo>
                  <a:lnTo>
                    <a:pt x="3267811" y="0"/>
                  </a:lnTo>
                  <a:close/>
                </a:path>
                <a:path w="4011295" h="9525">
                  <a:moveTo>
                    <a:pt x="3324974" y="0"/>
                  </a:moveTo>
                  <a:lnTo>
                    <a:pt x="3315449" y="0"/>
                  </a:lnTo>
                  <a:lnTo>
                    <a:pt x="3315449" y="9525"/>
                  </a:lnTo>
                  <a:lnTo>
                    <a:pt x="3324974" y="9525"/>
                  </a:lnTo>
                  <a:lnTo>
                    <a:pt x="3324974" y="0"/>
                  </a:lnTo>
                  <a:close/>
                </a:path>
                <a:path w="4011295" h="9525">
                  <a:moveTo>
                    <a:pt x="3382137" y="0"/>
                  </a:moveTo>
                  <a:lnTo>
                    <a:pt x="3372612" y="0"/>
                  </a:lnTo>
                  <a:lnTo>
                    <a:pt x="3372612" y="9525"/>
                  </a:lnTo>
                  <a:lnTo>
                    <a:pt x="3382137" y="9525"/>
                  </a:lnTo>
                  <a:lnTo>
                    <a:pt x="3382137" y="0"/>
                  </a:lnTo>
                  <a:close/>
                </a:path>
                <a:path w="4011295" h="9525">
                  <a:moveTo>
                    <a:pt x="3439299" y="0"/>
                  </a:moveTo>
                  <a:lnTo>
                    <a:pt x="3429774" y="0"/>
                  </a:lnTo>
                  <a:lnTo>
                    <a:pt x="3429774" y="9525"/>
                  </a:lnTo>
                  <a:lnTo>
                    <a:pt x="3439299" y="9525"/>
                  </a:lnTo>
                  <a:lnTo>
                    <a:pt x="3439299" y="0"/>
                  </a:lnTo>
                  <a:close/>
                </a:path>
                <a:path w="4011295" h="9525">
                  <a:moveTo>
                    <a:pt x="3496462" y="0"/>
                  </a:moveTo>
                  <a:lnTo>
                    <a:pt x="3486937" y="0"/>
                  </a:lnTo>
                  <a:lnTo>
                    <a:pt x="3486937" y="9525"/>
                  </a:lnTo>
                  <a:lnTo>
                    <a:pt x="3496462" y="9525"/>
                  </a:lnTo>
                  <a:lnTo>
                    <a:pt x="3496462" y="0"/>
                  </a:lnTo>
                  <a:close/>
                </a:path>
                <a:path w="4011295" h="9525">
                  <a:moveTo>
                    <a:pt x="3553625" y="0"/>
                  </a:moveTo>
                  <a:lnTo>
                    <a:pt x="3544100" y="0"/>
                  </a:lnTo>
                  <a:lnTo>
                    <a:pt x="3544100" y="9525"/>
                  </a:lnTo>
                  <a:lnTo>
                    <a:pt x="3553625" y="9525"/>
                  </a:lnTo>
                  <a:lnTo>
                    <a:pt x="3553625" y="0"/>
                  </a:lnTo>
                  <a:close/>
                </a:path>
                <a:path w="4011295" h="9525">
                  <a:moveTo>
                    <a:pt x="3610787" y="0"/>
                  </a:moveTo>
                  <a:lnTo>
                    <a:pt x="3601262" y="0"/>
                  </a:lnTo>
                  <a:lnTo>
                    <a:pt x="3601262" y="9525"/>
                  </a:lnTo>
                  <a:lnTo>
                    <a:pt x="3610787" y="9525"/>
                  </a:lnTo>
                  <a:lnTo>
                    <a:pt x="3610787" y="0"/>
                  </a:lnTo>
                  <a:close/>
                </a:path>
                <a:path w="4011295" h="9525">
                  <a:moveTo>
                    <a:pt x="3667950" y="0"/>
                  </a:moveTo>
                  <a:lnTo>
                    <a:pt x="3658425" y="0"/>
                  </a:lnTo>
                  <a:lnTo>
                    <a:pt x="3658425" y="9525"/>
                  </a:lnTo>
                  <a:lnTo>
                    <a:pt x="3667950" y="9525"/>
                  </a:lnTo>
                  <a:lnTo>
                    <a:pt x="3667950" y="0"/>
                  </a:lnTo>
                  <a:close/>
                </a:path>
                <a:path w="4011295" h="9525">
                  <a:moveTo>
                    <a:pt x="3725113" y="0"/>
                  </a:moveTo>
                  <a:lnTo>
                    <a:pt x="3715588" y="0"/>
                  </a:lnTo>
                  <a:lnTo>
                    <a:pt x="3715588" y="9525"/>
                  </a:lnTo>
                  <a:lnTo>
                    <a:pt x="3725113" y="9525"/>
                  </a:lnTo>
                  <a:lnTo>
                    <a:pt x="3725113" y="0"/>
                  </a:lnTo>
                  <a:close/>
                </a:path>
                <a:path w="4011295" h="9525">
                  <a:moveTo>
                    <a:pt x="3782276" y="0"/>
                  </a:moveTo>
                  <a:lnTo>
                    <a:pt x="3772751" y="0"/>
                  </a:lnTo>
                  <a:lnTo>
                    <a:pt x="3772751" y="9525"/>
                  </a:lnTo>
                  <a:lnTo>
                    <a:pt x="3782276" y="9525"/>
                  </a:lnTo>
                  <a:lnTo>
                    <a:pt x="3782276" y="0"/>
                  </a:lnTo>
                  <a:close/>
                </a:path>
                <a:path w="4011295" h="9525">
                  <a:moveTo>
                    <a:pt x="3839438" y="0"/>
                  </a:moveTo>
                  <a:lnTo>
                    <a:pt x="3829913" y="0"/>
                  </a:lnTo>
                  <a:lnTo>
                    <a:pt x="3829913" y="9525"/>
                  </a:lnTo>
                  <a:lnTo>
                    <a:pt x="3839438" y="9525"/>
                  </a:lnTo>
                  <a:lnTo>
                    <a:pt x="3839438" y="0"/>
                  </a:lnTo>
                  <a:close/>
                </a:path>
                <a:path w="4011295" h="9525">
                  <a:moveTo>
                    <a:pt x="3896601" y="0"/>
                  </a:moveTo>
                  <a:lnTo>
                    <a:pt x="3887076" y="0"/>
                  </a:lnTo>
                  <a:lnTo>
                    <a:pt x="3887076" y="9525"/>
                  </a:lnTo>
                  <a:lnTo>
                    <a:pt x="3896601" y="9525"/>
                  </a:lnTo>
                  <a:lnTo>
                    <a:pt x="3896601" y="0"/>
                  </a:lnTo>
                  <a:close/>
                </a:path>
                <a:path w="4011295" h="9525">
                  <a:moveTo>
                    <a:pt x="3953764" y="0"/>
                  </a:moveTo>
                  <a:lnTo>
                    <a:pt x="3944239" y="0"/>
                  </a:lnTo>
                  <a:lnTo>
                    <a:pt x="3944239" y="9525"/>
                  </a:lnTo>
                  <a:lnTo>
                    <a:pt x="3953764" y="9525"/>
                  </a:lnTo>
                  <a:lnTo>
                    <a:pt x="3953764" y="0"/>
                  </a:lnTo>
                  <a:close/>
                </a:path>
                <a:path w="4011295" h="9525">
                  <a:moveTo>
                    <a:pt x="4010926" y="0"/>
                  </a:moveTo>
                  <a:lnTo>
                    <a:pt x="4001401" y="0"/>
                  </a:lnTo>
                  <a:lnTo>
                    <a:pt x="4001401" y="9525"/>
                  </a:lnTo>
                  <a:lnTo>
                    <a:pt x="4010926" y="9525"/>
                  </a:lnTo>
                  <a:lnTo>
                    <a:pt x="4010926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91886" y="6088443"/>
              <a:ext cx="4011295" cy="9525"/>
            </a:xfrm>
            <a:custGeom>
              <a:avLst/>
              <a:gdLst/>
              <a:ahLst/>
              <a:cxnLst/>
              <a:rect l="l" t="t" r="r" b="b"/>
              <a:pathLst>
                <a:path w="401129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1295" h="9525">
                  <a:moveTo>
                    <a:pt x="66687" y="0"/>
                  </a:moveTo>
                  <a:lnTo>
                    <a:pt x="57162" y="0"/>
                  </a:lnTo>
                  <a:lnTo>
                    <a:pt x="57162" y="9525"/>
                  </a:lnTo>
                  <a:lnTo>
                    <a:pt x="66687" y="9525"/>
                  </a:lnTo>
                  <a:lnTo>
                    <a:pt x="66687" y="0"/>
                  </a:lnTo>
                  <a:close/>
                </a:path>
                <a:path w="4011295" h="9525">
                  <a:moveTo>
                    <a:pt x="123850" y="0"/>
                  </a:moveTo>
                  <a:lnTo>
                    <a:pt x="114325" y="0"/>
                  </a:lnTo>
                  <a:lnTo>
                    <a:pt x="114325" y="9525"/>
                  </a:lnTo>
                  <a:lnTo>
                    <a:pt x="123850" y="9525"/>
                  </a:lnTo>
                  <a:lnTo>
                    <a:pt x="123850" y="0"/>
                  </a:lnTo>
                  <a:close/>
                </a:path>
                <a:path w="4011295" h="9525">
                  <a:moveTo>
                    <a:pt x="181013" y="0"/>
                  </a:moveTo>
                  <a:lnTo>
                    <a:pt x="171488" y="0"/>
                  </a:lnTo>
                  <a:lnTo>
                    <a:pt x="171488" y="9525"/>
                  </a:lnTo>
                  <a:lnTo>
                    <a:pt x="181013" y="9525"/>
                  </a:lnTo>
                  <a:lnTo>
                    <a:pt x="181013" y="0"/>
                  </a:lnTo>
                  <a:close/>
                </a:path>
                <a:path w="4011295" h="9525">
                  <a:moveTo>
                    <a:pt x="238175" y="0"/>
                  </a:moveTo>
                  <a:lnTo>
                    <a:pt x="228650" y="0"/>
                  </a:lnTo>
                  <a:lnTo>
                    <a:pt x="228650" y="9525"/>
                  </a:lnTo>
                  <a:lnTo>
                    <a:pt x="238175" y="9525"/>
                  </a:lnTo>
                  <a:lnTo>
                    <a:pt x="238175" y="0"/>
                  </a:lnTo>
                  <a:close/>
                </a:path>
                <a:path w="4011295" h="9525">
                  <a:moveTo>
                    <a:pt x="295338" y="0"/>
                  </a:moveTo>
                  <a:lnTo>
                    <a:pt x="285813" y="0"/>
                  </a:lnTo>
                  <a:lnTo>
                    <a:pt x="285813" y="9525"/>
                  </a:lnTo>
                  <a:lnTo>
                    <a:pt x="295338" y="9525"/>
                  </a:lnTo>
                  <a:lnTo>
                    <a:pt x="295338" y="0"/>
                  </a:lnTo>
                  <a:close/>
                </a:path>
                <a:path w="4011295" h="9525">
                  <a:moveTo>
                    <a:pt x="352501" y="0"/>
                  </a:moveTo>
                  <a:lnTo>
                    <a:pt x="342976" y="0"/>
                  </a:lnTo>
                  <a:lnTo>
                    <a:pt x="342976" y="9525"/>
                  </a:lnTo>
                  <a:lnTo>
                    <a:pt x="352501" y="9525"/>
                  </a:lnTo>
                  <a:lnTo>
                    <a:pt x="352501" y="0"/>
                  </a:lnTo>
                  <a:close/>
                </a:path>
                <a:path w="4011295" h="9525">
                  <a:moveTo>
                    <a:pt x="409663" y="0"/>
                  </a:moveTo>
                  <a:lnTo>
                    <a:pt x="400138" y="0"/>
                  </a:lnTo>
                  <a:lnTo>
                    <a:pt x="400138" y="9525"/>
                  </a:lnTo>
                  <a:lnTo>
                    <a:pt x="409663" y="9525"/>
                  </a:lnTo>
                  <a:lnTo>
                    <a:pt x="409663" y="0"/>
                  </a:lnTo>
                  <a:close/>
                </a:path>
                <a:path w="4011295" h="9525">
                  <a:moveTo>
                    <a:pt x="466839" y="0"/>
                  </a:moveTo>
                  <a:lnTo>
                    <a:pt x="457301" y="0"/>
                  </a:lnTo>
                  <a:lnTo>
                    <a:pt x="457301" y="9525"/>
                  </a:lnTo>
                  <a:lnTo>
                    <a:pt x="466839" y="9525"/>
                  </a:lnTo>
                  <a:lnTo>
                    <a:pt x="466839" y="0"/>
                  </a:lnTo>
                  <a:close/>
                </a:path>
                <a:path w="4011295" h="9525">
                  <a:moveTo>
                    <a:pt x="524002" y="0"/>
                  </a:moveTo>
                  <a:lnTo>
                    <a:pt x="514464" y="0"/>
                  </a:lnTo>
                  <a:lnTo>
                    <a:pt x="514464" y="9525"/>
                  </a:lnTo>
                  <a:lnTo>
                    <a:pt x="524002" y="9525"/>
                  </a:lnTo>
                  <a:lnTo>
                    <a:pt x="524002" y="0"/>
                  </a:lnTo>
                  <a:close/>
                </a:path>
                <a:path w="4011295" h="9525">
                  <a:moveTo>
                    <a:pt x="581164" y="0"/>
                  </a:moveTo>
                  <a:lnTo>
                    <a:pt x="571627" y="0"/>
                  </a:lnTo>
                  <a:lnTo>
                    <a:pt x="571627" y="9525"/>
                  </a:lnTo>
                  <a:lnTo>
                    <a:pt x="581164" y="9525"/>
                  </a:lnTo>
                  <a:lnTo>
                    <a:pt x="581164" y="0"/>
                  </a:lnTo>
                  <a:close/>
                </a:path>
                <a:path w="4011295" h="9525">
                  <a:moveTo>
                    <a:pt x="638327" y="0"/>
                  </a:moveTo>
                  <a:lnTo>
                    <a:pt x="628789" y="0"/>
                  </a:lnTo>
                  <a:lnTo>
                    <a:pt x="628789" y="9525"/>
                  </a:lnTo>
                  <a:lnTo>
                    <a:pt x="638327" y="9525"/>
                  </a:lnTo>
                  <a:lnTo>
                    <a:pt x="638327" y="0"/>
                  </a:lnTo>
                  <a:close/>
                </a:path>
                <a:path w="4011295" h="9525">
                  <a:moveTo>
                    <a:pt x="695490" y="0"/>
                  </a:moveTo>
                  <a:lnTo>
                    <a:pt x="685952" y="0"/>
                  </a:lnTo>
                  <a:lnTo>
                    <a:pt x="685952" y="9525"/>
                  </a:lnTo>
                  <a:lnTo>
                    <a:pt x="695490" y="9525"/>
                  </a:lnTo>
                  <a:lnTo>
                    <a:pt x="695490" y="0"/>
                  </a:lnTo>
                  <a:close/>
                </a:path>
                <a:path w="4011295" h="9525">
                  <a:moveTo>
                    <a:pt x="752652" y="0"/>
                  </a:moveTo>
                  <a:lnTo>
                    <a:pt x="743115" y="0"/>
                  </a:lnTo>
                  <a:lnTo>
                    <a:pt x="743115" y="9525"/>
                  </a:lnTo>
                  <a:lnTo>
                    <a:pt x="752652" y="9525"/>
                  </a:lnTo>
                  <a:lnTo>
                    <a:pt x="752652" y="0"/>
                  </a:lnTo>
                  <a:close/>
                </a:path>
                <a:path w="4011295" h="9525">
                  <a:moveTo>
                    <a:pt x="809815" y="0"/>
                  </a:moveTo>
                  <a:lnTo>
                    <a:pt x="800277" y="0"/>
                  </a:lnTo>
                  <a:lnTo>
                    <a:pt x="800277" y="9525"/>
                  </a:lnTo>
                  <a:lnTo>
                    <a:pt x="809815" y="9525"/>
                  </a:lnTo>
                  <a:lnTo>
                    <a:pt x="809815" y="0"/>
                  </a:lnTo>
                  <a:close/>
                </a:path>
                <a:path w="4011295" h="9525">
                  <a:moveTo>
                    <a:pt x="866978" y="0"/>
                  </a:moveTo>
                  <a:lnTo>
                    <a:pt x="857453" y="0"/>
                  </a:lnTo>
                  <a:lnTo>
                    <a:pt x="857453" y="9525"/>
                  </a:lnTo>
                  <a:lnTo>
                    <a:pt x="866978" y="9525"/>
                  </a:lnTo>
                  <a:lnTo>
                    <a:pt x="866978" y="0"/>
                  </a:lnTo>
                  <a:close/>
                </a:path>
                <a:path w="4011295" h="9525">
                  <a:moveTo>
                    <a:pt x="924140" y="0"/>
                  </a:moveTo>
                  <a:lnTo>
                    <a:pt x="914615" y="0"/>
                  </a:lnTo>
                  <a:lnTo>
                    <a:pt x="914615" y="9525"/>
                  </a:lnTo>
                  <a:lnTo>
                    <a:pt x="924140" y="9525"/>
                  </a:lnTo>
                  <a:lnTo>
                    <a:pt x="924140" y="0"/>
                  </a:lnTo>
                  <a:close/>
                </a:path>
                <a:path w="4011295" h="9525">
                  <a:moveTo>
                    <a:pt x="981303" y="0"/>
                  </a:moveTo>
                  <a:lnTo>
                    <a:pt x="971778" y="0"/>
                  </a:lnTo>
                  <a:lnTo>
                    <a:pt x="971778" y="9525"/>
                  </a:lnTo>
                  <a:lnTo>
                    <a:pt x="981303" y="9525"/>
                  </a:lnTo>
                  <a:lnTo>
                    <a:pt x="981303" y="0"/>
                  </a:lnTo>
                  <a:close/>
                </a:path>
                <a:path w="4011295" h="9525">
                  <a:moveTo>
                    <a:pt x="1038466" y="0"/>
                  </a:moveTo>
                  <a:lnTo>
                    <a:pt x="1028941" y="0"/>
                  </a:lnTo>
                  <a:lnTo>
                    <a:pt x="1028941" y="9525"/>
                  </a:lnTo>
                  <a:lnTo>
                    <a:pt x="1038466" y="9525"/>
                  </a:lnTo>
                  <a:lnTo>
                    <a:pt x="1038466" y="0"/>
                  </a:lnTo>
                  <a:close/>
                </a:path>
                <a:path w="4011295" h="9525">
                  <a:moveTo>
                    <a:pt x="1095629" y="0"/>
                  </a:moveTo>
                  <a:lnTo>
                    <a:pt x="1086104" y="0"/>
                  </a:lnTo>
                  <a:lnTo>
                    <a:pt x="1086104" y="9525"/>
                  </a:lnTo>
                  <a:lnTo>
                    <a:pt x="1095629" y="9525"/>
                  </a:lnTo>
                  <a:lnTo>
                    <a:pt x="1095629" y="0"/>
                  </a:lnTo>
                  <a:close/>
                </a:path>
                <a:path w="4011295" h="9525">
                  <a:moveTo>
                    <a:pt x="1152791" y="0"/>
                  </a:moveTo>
                  <a:lnTo>
                    <a:pt x="1143266" y="0"/>
                  </a:lnTo>
                  <a:lnTo>
                    <a:pt x="1143266" y="9525"/>
                  </a:lnTo>
                  <a:lnTo>
                    <a:pt x="1152791" y="9525"/>
                  </a:lnTo>
                  <a:lnTo>
                    <a:pt x="1152791" y="0"/>
                  </a:lnTo>
                  <a:close/>
                </a:path>
                <a:path w="4011295" h="9525">
                  <a:moveTo>
                    <a:pt x="1209954" y="0"/>
                  </a:moveTo>
                  <a:lnTo>
                    <a:pt x="1200429" y="0"/>
                  </a:lnTo>
                  <a:lnTo>
                    <a:pt x="1200429" y="9525"/>
                  </a:lnTo>
                  <a:lnTo>
                    <a:pt x="1209954" y="9525"/>
                  </a:lnTo>
                  <a:lnTo>
                    <a:pt x="1209954" y="0"/>
                  </a:lnTo>
                  <a:close/>
                </a:path>
                <a:path w="4011295" h="9525">
                  <a:moveTo>
                    <a:pt x="1267117" y="0"/>
                  </a:moveTo>
                  <a:lnTo>
                    <a:pt x="1257592" y="0"/>
                  </a:lnTo>
                  <a:lnTo>
                    <a:pt x="1257592" y="9525"/>
                  </a:lnTo>
                  <a:lnTo>
                    <a:pt x="1267117" y="9525"/>
                  </a:lnTo>
                  <a:lnTo>
                    <a:pt x="1267117" y="0"/>
                  </a:lnTo>
                  <a:close/>
                </a:path>
                <a:path w="4011295" h="9525">
                  <a:moveTo>
                    <a:pt x="1324279" y="0"/>
                  </a:moveTo>
                  <a:lnTo>
                    <a:pt x="1314754" y="0"/>
                  </a:lnTo>
                  <a:lnTo>
                    <a:pt x="1314754" y="9525"/>
                  </a:lnTo>
                  <a:lnTo>
                    <a:pt x="1324279" y="9525"/>
                  </a:lnTo>
                  <a:lnTo>
                    <a:pt x="1324279" y="0"/>
                  </a:lnTo>
                  <a:close/>
                </a:path>
                <a:path w="4011295" h="9525">
                  <a:moveTo>
                    <a:pt x="1381442" y="0"/>
                  </a:moveTo>
                  <a:lnTo>
                    <a:pt x="1371917" y="0"/>
                  </a:lnTo>
                  <a:lnTo>
                    <a:pt x="1371917" y="9525"/>
                  </a:lnTo>
                  <a:lnTo>
                    <a:pt x="1381442" y="9525"/>
                  </a:lnTo>
                  <a:lnTo>
                    <a:pt x="1381442" y="0"/>
                  </a:lnTo>
                  <a:close/>
                </a:path>
                <a:path w="4011295" h="9525">
                  <a:moveTo>
                    <a:pt x="1438605" y="0"/>
                  </a:moveTo>
                  <a:lnTo>
                    <a:pt x="1429080" y="0"/>
                  </a:lnTo>
                  <a:lnTo>
                    <a:pt x="1429080" y="9525"/>
                  </a:lnTo>
                  <a:lnTo>
                    <a:pt x="1438605" y="9525"/>
                  </a:lnTo>
                  <a:lnTo>
                    <a:pt x="1438605" y="0"/>
                  </a:lnTo>
                  <a:close/>
                </a:path>
                <a:path w="4011295" h="9525">
                  <a:moveTo>
                    <a:pt x="1495767" y="0"/>
                  </a:moveTo>
                  <a:lnTo>
                    <a:pt x="1486242" y="0"/>
                  </a:lnTo>
                  <a:lnTo>
                    <a:pt x="1486242" y="9525"/>
                  </a:lnTo>
                  <a:lnTo>
                    <a:pt x="1495767" y="9525"/>
                  </a:lnTo>
                  <a:lnTo>
                    <a:pt x="1495767" y="0"/>
                  </a:lnTo>
                  <a:close/>
                </a:path>
                <a:path w="4011295" h="9525">
                  <a:moveTo>
                    <a:pt x="1552930" y="0"/>
                  </a:moveTo>
                  <a:lnTo>
                    <a:pt x="1543405" y="0"/>
                  </a:lnTo>
                  <a:lnTo>
                    <a:pt x="1543405" y="9525"/>
                  </a:lnTo>
                  <a:lnTo>
                    <a:pt x="1552930" y="9525"/>
                  </a:lnTo>
                  <a:lnTo>
                    <a:pt x="1552930" y="0"/>
                  </a:lnTo>
                  <a:close/>
                </a:path>
                <a:path w="4011295" h="9525">
                  <a:moveTo>
                    <a:pt x="1610093" y="0"/>
                  </a:moveTo>
                  <a:lnTo>
                    <a:pt x="1600568" y="0"/>
                  </a:lnTo>
                  <a:lnTo>
                    <a:pt x="1600568" y="9525"/>
                  </a:lnTo>
                  <a:lnTo>
                    <a:pt x="1610093" y="9525"/>
                  </a:lnTo>
                  <a:lnTo>
                    <a:pt x="1610093" y="0"/>
                  </a:lnTo>
                  <a:close/>
                </a:path>
                <a:path w="4011295" h="9525">
                  <a:moveTo>
                    <a:pt x="1667256" y="0"/>
                  </a:moveTo>
                  <a:lnTo>
                    <a:pt x="1657731" y="0"/>
                  </a:lnTo>
                  <a:lnTo>
                    <a:pt x="1657731" y="9525"/>
                  </a:lnTo>
                  <a:lnTo>
                    <a:pt x="1667256" y="9525"/>
                  </a:lnTo>
                  <a:lnTo>
                    <a:pt x="1667256" y="0"/>
                  </a:lnTo>
                  <a:close/>
                </a:path>
                <a:path w="4011295" h="9525">
                  <a:moveTo>
                    <a:pt x="1724418" y="0"/>
                  </a:moveTo>
                  <a:lnTo>
                    <a:pt x="1714893" y="0"/>
                  </a:lnTo>
                  <a:lnTo>
                    <a:pt x="1714893" y="9525"/>
                  </a:lnTo>
                  <a:lnTo>
                    <a:pt x="1724418" y="9525"/>
                  </a:lnTo>
                  <a:lnTo>
                    <a:pt x="1724418" y="0"/>
                  </a:lnTo>
                  <a:close/>
                </a:path>
                <a:path w="4011295" h="9525">
                  <a:moveTo>
                    <a:pt x="1781581" y="0"/>
                  </a:moveTo>
                  <a:lnTo>
                    <a:pt x="1772056" y="0"/>
                  </a:lnTo>
                  <a:lnTo>
                    <a:pt x="1772056" y="9525"/>
                  </a:lnTo>
                  <a:lnTo>
                    <a:pt x="1781581" y="9525"/>
                  </a:lnTo>
                  <a:lnTo>
                    <a:pt x="1781581" y="0"/>
                  </a:lnTo>
                  <a:close/>
                </a:path>
                <a:path w="4011295" h="9525">
                  <a:moveTo>
                    <a:pt x="1838744" y="0"/>
                  </a:moveTo>
                  <a:lnTo>
                    <a:pt x="1829219" y="0"/>
                  </a:lnTo>
                  <a:lnTo>
                    <a:pt x="1829219" y="9525"/>
                  </a:lnTo>
                  <a:lnTo>
                    <a:pt x="1838744" y="9525"/>
                  </a:lnTo>
                  <a:lnTo>
                    <a:pt x="1838744" y="0"/>
                  </a:lnTo>
                  <a:close/>
                </a:path>
                <a:path w="4011295" h="9525">
                  <a:moveTo>
                    <a:pt x="1895906" y="0"/>
                  </a:moveTo>
                  <a:lnTo>
                    <a:pt x="1886381" y="0"/>
                  </a:lnTo>
                  <a:lnTo>
                    <a:pt x="1886381" y="9525"/>
                  </a:lnTo>
                  <a:lnTo>
                    <a:pt x="1895906" y="9525"/>
                  </a:lnTo>
                  <a:lnTo>
                    <a:pt x="1895906" y="0"/>
                  </a:lnTo>
                  <a:close/>
                </a:path>
                <a:path w="4011295" h="9525">
                  <a:moveTo>
                    <a:pt x="1953069" y="0"/>
                  </a:moveTo>
                  <a:lnTo>
                    <a:pt x="1943544" y="0"/>
                  </a:lnTo>
                  <a:lnTo>
                    <a:pt x="1943544" y="9525"/>
                  </a:lnTo>
                  <a:lnTo>
                    <a:pt x="1953069" y="9525"/>
                  </a:lnTo>
                  <a:lnTo>
                    <a:pt x="1953069" y="0"/>
                  </a:lnTo>
                  <a:close/>
                </a:path>
                <a:path w="4011295" h="9525">
                  <a:moveTo>
                    <a:pt x="2010232" y="0"/>
                  </a:moveTo>
                  <a:lnTo>
                    <a:pt x="2000707" y="0"/>
                  </a:lnTo>
                  <a:lnTo>
                    <a:pt x="2000707" y="9525"/>
                  </a:lnTo>
                  <a:lnTo>
                    <a:pt x="2010232" y="9525"/>
                  </a:lnTo>
                  <a:lnTo>
                    <a:pt x="2010232" y="0"/>
                  </a:lnTo>
                  <a:close/>
                </a:path>
                <a:path w="4011295" h="9525">
                  <a:moveTo>
                    <a:pt x="2067394" y="0"/>
                  </a:moveTo>
                  <a:lnTo>
                    <a:pt x="2057869" y="0"/>
                  </a:lnTo>
                  <a:lnTo>
                    <a:pt x="2057869" y="9525"/>
                  </a:lnTo>
                  <a:lnTo>
                    <a:pt x="2067394" y="9525"/>
                  </a:lnTo>
                  <a:lnTo>
                    <a:pt x="2067394" y="0"/>
                  </a:lnTo>
                  <a:close/>
                </a:path>
                <a:path w="4011295" h="9525">
                  <a:moveTo>
                    <a:pt x="2124557" y="0"/>
                  </a:moveTo>
                  <a:lnTo>
                    <a:pt x="2115032" y="0"/>
                  </a:lnTo>
                  <a:lnTo>
                    <a:pt x="2115032" y="9525"/>
                  </a:lnTo>
                  <a:lnTo>
                    <a:pt x="2124557" y="9525"/>
                  </a:lnTo>
                  <a:lnTo>
                    <a:pt x="2124557" y="0"/>
                  </a:lnTo>
                  <a:close/>
                </a:path>
                <a:path w="4011295" h="9525">
                  <a:moveTo>
                    <a:pt x="2181720" y="0"/>
                  </a:moveTo>
                  <a:lnTo>
                    <a:pt x="2172195" y="0"/>
                  </a:lnTo>
                  <a:lnTo>
                    <a:pt x="2172195" y="9525"/>
                  </a:lnTo>
                  <a:lnTo>
                    <a:pt x="2181720" y="9525"/>
                  </a:lnTo>
                  <a:lnTo>
                    <a:pt x="2181720" y="0"/>
                  </a:lnTo>
                  <a:close/>
                </a:path>
                <a:path w="4011295" h="9525">
                  <a:moveTo>
                    <a:pt x="2238883" y="0"/>
                  </a:moveTo>
                  <a:lnTo>
                    <a:pt x="2229358" y="0"/>
                  </a:lnTo>
                  <a:lnTo>
                    <a:pt x="2229358" y="9525"/>
                  </a:lnTo>
                  <a:lnTo>
                    <a:pt x="2238883" y="9525"/>
                  </a:lnTo>
                  <a:lnTo>
                    <a:pt x="2238883" y="0"/>
                  </a:lnTo>
                  <a:close/>
                </a:path>
                <a:path w="4011295" h="9525">
                  <a:moveTo>
                    <a:pt x="2296045" y="0"/>
                  </a:moveTo>
                  <a:lnTo>
                    <a:pt x="2286520" y="0"/>
                  </a:lnTo>
                  <a:lnTo>
                    <a:pt x="2286520" y="9525"/>
                  </a:lnTo>
                  <a:lnTo>
                    <a:pt x="2296045" y="9525"/>
                  </a:lnTo>
                  <a:lnTo>
                    <a:pt x="2296045" y="0"/>
                  </a:lnTo>
                  <a:close/>
                </a:path>
                <a:path w="4011295" h="9525">
                  <a:moveTo>
                    <a:pt x="2353208" y="0"/>
                  </a:moveTo>
                  <a:lnTo>
                    <a:pt x="2343683" y="0"/>
                  </a:lnTo>
                  <a:lnTo>
                    <a:pt x="2343683" y="9525"/>
                  </a:lnTo>
                  <a:lnTo>
                    <a:pt x="2353208" y="9525"/>
                  </a:lnTo>
                  <a:lnTo>
                    <a:pt x="2353208" y="0"/>
                  </a:lnTo>
                  <a:close/>
                </a:path>
                <a:path w="4011295" h="9525">
                  <a:moveTo>
                    <a:pt x="2410371" y="0"/>
                  </a:moveTo>
                  <a:lnTo>
                    <a:pt x="2400846" y="0"/>
                  </a:lnTo>
                  <a:lnTo>
                    <a:pt x="2400846" y="9525"/>
                  </a:lnTo>
                  <a:lnTo>
                    <a:pt x="2410371" y="9525"/>
                  </a:lnTo>
                  <a:lnTo>
                    <a:pt x="2410371" y="0"/>
                  </a:lnTo>
                  <a:close/>
                </a:path>
                <a:path w="4011295" h="9525">
                  <a:moveTo>
                    <a:pt x="2467533" y="0"/>
                  </a:moveTo>
                  <a:lnTo>
                    <a:pt x="2458008" y="0"/>
                  </a:lnTo>
                  <a:lnTo>
                    <a:pt x="2458008" y="9525"/>
                  </a:lnTo>
                  <a:lnTo>
                    <a:pt x="2467533" y="9525"/>
                  </a:lnTo>
                  <a:lnTo>
                    <a:pt x="2467533" y="0"/>
                  </a:lnTo>
                  <a:close/>
                </a:path>
                <a:path w="4011295" h="9525">
                  <a:moveTo>
                    <a:pt x="2524696" y="0"/>
                  </a:moveTo>
                  <a:lnTo>
                    <a:pt x="2515171" y="0"/>
                  </a:lnTo>
                  <a:lnTo>
                    <a:pt x="2515171" y="9525"/>
                  </a:lnTo>
                  <a:lnTo>
                    <a:pt x="2524696" y="9525"/>
                  </a:lnTo>
                  <a:lnTo>
                    <a:pt x="2524696" y="0"/>
                  </a:lnTo>
                  <a:close/>
                </a:path>
                <a:path w="4011295" h="9525">
                  <a:moveTo>
                    <a:pt x="2581859" y="0"/>
                  </a:moveTo>
                  <a:lnTo>
                    <a:pt x="2572334" y="0"/>
                  </a:lnTo>
                  <a:lnTo>
                    <a:pt x="2572334" y="9525"/>
                  </a:lnTo>
                  <a:lnTo>
                    <a:pt x="2581859" y="9525"/>
                  </a:lnTo>
                  <a:lnTo>
                    <a:pt x="2581859" y="0"/>
                  </a:lnTo>
                  <a:close/>
                </a:path>
                <a:path w="4011295" h="9525">
                  <a:moveTo>
                    <a:pt x="2639022" y="0"/>
                  </a:moveTo>
                  <a:lnTo>
                    <a:pt x="2629497" y="0"/>
                  </a:lnTo>
                  <a:lnTo>
                    <a:pt x="2629497" y="9525"/>
                  </a:lnTo>
                  <a:lnTo>
                    <a:pt x="2639022" y="9525"/>
                  </a:lnTo>
                  <a:lnTo>
                    <a:pt x="2639022" y="0"/>
                  </a:lnTo>
                  <a:close/>
                </a:path>
                <a:path w="4011295" h="9525">
                  <a:moveTo>
                    <a:pt x="2696184" y="0"/>
                  </a:moveTo>
                  <a:lnTo>
                    <a:pt x="2686659" y="0"/>
                  </a:lnTo>
                  <a:lnTo>
                    <a:pt x="2686659" y="9525"/>
                  </a:lnTo>
                  <a:lnTo>
                    <a:pt x="2696184" y="9525"/>
                  </a:lnTo>
                  <a:lnTo>
                    <a:pt x="2696184" y="0"/>
                  </a:lnTo>
                  <a:close/>
                </a:path>
                <a:path w="4011295" h="9525">
                  <a:moveTo>
                    <a:pt x="2753347" y="0"/>
                  </a:moveTo>
                  <a:lnTo>
                    <a:pt x="2743822" y="0"/>
                  </a:lnTo>
                  <a:lnTo>
                    <a:pt x="2743822" y="9525"/>
                  </a:lnTo>
                  <a:lnTo>
                    <a:pt x="2753347" y="9525"/>
                  </a:lnTo>
                  <a:lnTo>
                    <a:pt x="2753347" y="0"/>
                  </a:lnTo>
                  <a:close/>
                </a:path>
                <a:path w="4011295" h="9525">
                  <a:moveTo>
                    <a:pt x="2810510" y="0"/>
                  </a:moveTo>
                  <a:lnTo>
                    <a:pt x="2800985" y="0"/>
                  </a:lnTo>
                  <a:lnTo>
                    <a:pt x="2800985" y="9525"/>
                  </a:lnTo>
                  <a:lnTo>
                    <a:pt x="2810510" y="9525"/>
                  </a:lnTo>
                  <a:lnTo>
                    <a:pt x="2810510" y="0"/>
                  </a:lnTo>
                  <a:close/>
                </a:path>
                <a:path w="4011295" h="9525">
                  <a:moveTo>
                    <a:pt x="2867672" y="0"/>
                  </a:moveTo>
                  <a:lnTo>
                    <a:pt x="2858147" y="0"/>
                  </a:lnTo>
                  <a:lnTo>
                    <a:pt x="2858147" y="9525"/>
                  </a:lnTo>
                  <a:lnTo>
                    <a:pt x="2867672" y="9525"/>
                  </a:lnTo>
                  <a:lnTo>
                    <a:pt x="2867672" y="0"/>
                  </a:lnTo>
                  <a:close/>
                </a:path>
                <a:path w="4011295" h="9525">
                  <a:moveTo>
                    <a:pt x="2924835" y="0"/>
                  </a:moveTo>
                  <a:lnTo>
                    <a:pt x="2915310" y="0"/>
                  </a:lnTo>
                  <a:lnTo>
                    <a:pt x="2915310" y="9525"/>
                  </a:lnTo>
                  <a:lnTo>
                    <a:pt x="2924835" y="9525"/>
                  </a:lnTo>
                  <a:lnTo>
                    <a:pt x="2924835" y="0"/>
                  </a:lnTo>
                  <a:close/>
                </a:path>
                <a:path w="4011295" h="9525">
                  <a:moveTo>
                    <a:pt x="2982010" y="0"/>
                  </a:moveTo>
                  <a:lnTo>
                    <a:pt x="2972473" y="0"/>
                  </a:lnTo>
                  <a:lnTo>
                    <a:pt x="2972473" y="9525"/>
                  </a:lnTo>
                  <a:lnTo>
                    <a:pt x="2982010" y="9525"/>
                  </a:lnTo>
                  <a:lnTo>
                    <a:pt x="2982010" y="0"/>
                  </a:lnTo>
                  <a:close/>
                </a:path>
                <a:path w="4011295" h="9525">
                  <a:moveTo>
                    <a:pt x="3039173" y="0"/>
                  </a:moveTo>
                  <a:lnTo>
                    <a:pt x="3029635" y="0"/>
                  </a:lnTo>
                  <a:lnTo>
                    <a:pt x="3029635" y="9525"/>
                  </a:lnTo>
                  <a:lnTo>
                    <a:pt x="3039173" y="9525"/>
                  </a:lnTo>
                  <a:lnTo>
                    <a:pt x="3039173" y="0"/>
                  </a:lnTo>
                  <a:close/>
                </a:path>
                <a:path w="4011295" h="9525">
                  <a:moveTo>
                    <a:pt x="3096336" y="0"/>
                  </a:moveTo>
                  <a:lnTo>
                    <a:pt x="3086798" y="0"/>
                  </a:lnTo>
                  <a:lnTo>
                    <a:pt x="3086798" y="9525"/>
                  </a:lnTo>
                  <a:lnTo>
                    <a:pt x="3096336" y="9525"/>
                  </a:lnTo>
                  <a:lnTo>
                    <a:pt x="3096336" y="0"/>
                  </a:lnTo>
                  <a:close/>
                </a:path>
                <a:path w="4011295" h="9525">
                  <a:moveTo>
                    <a:pt x="3153499" y="0"/>
                  </a:moveTo>
                  <a:lnTo>
                    <a:pt x="3143961" y="0"/>
                  </a:lnTo>
                  <a:lnTo>
                    <a:pt x="3143961" y="9525"/>
                  </a:lnTo>
                  <a:lnTo>
                    <a:pt x="3153499" y="9525"/>
                  </a:lnTo>
                  <a:lnTo>
                    <a:pt x="3153499" y="0"/>
                  </a:lnTo>
                  <a:close/>
                </a:path>
                <a:path w="4011295" h="9525">
                  <a:moveTo>
                    <a:pt x="3210661" y="0"/>
                  </a:moveTo>
                  <a:lnTo>
                    <a:pt x="3201124" y="0"/>
                  </a:lnTo>
                  <a:lnTo>
                    <a:pt x="3201124" y="9525"/>
                  </a:lnTo>
                  <a:lnTo>
                    <a:pt x="3210661" y="9525"/>
                  </a:lnTo>
                  <a:lnTo>
                    <a:pt x="3210661" y="0"/>
                  </a:lnTo>
                  <a:close/>
                </a:path>
                <a:path w="4011295" h="9525">
                  <a:moveTo>
                    <a:pt x="3267824" y="0"/>
                  </a:moveTo>
                  <a:lnTo>
                    <a:pt x="3258286" y="0"/>
                  </a:lnTo>
                  <a:lnTo>
                    <a:pt x="3258286" y="9525"/>
                  </a:lnTo>
                  <a:lnTo>
                    <a:pt x="3267824" y="9525"/>
                  </a:lnTo>
                  <a:lnTo>
                    <a:pt x="3267824" y="0"/>
                  </a:lnTo>
                  <a:close/>
                </a:path>
                <a:path w="4011295" h="9525">
                  <a:moveTo>
                    <a:pt x="3324987" y="0"/>
                  </a:moveTo>
                  <a:lnTo>
                    <a:pt x="3315449" y="0"/>
                  </a:lnTo>
                  <a:lnTo>
                    <a:pt x="3315449" y="9525"/>
                  </a:lnTo>
                  <a:lnTo>
                    <a:pt x="3324987" y="9525"/>
                  </a:lnTo>
                  <a:lnTo>
                    <a:pt x="3324987" y="0"/>
                  </a:lnTo>
                  <a:close/>
                </a:path>
                <a:path w="4011295" h="9525">
                  <a:moveTo>
                    <a:pt x="3382149" y="0"/>
                  </a:moveTo>
                  <a:lnTo>
                    <a:pt x="3372624" y="0"/>
                  </a:lnTo>
                  <a:lnTo>
                    <a:pt x="3372624" y="9525"/>
                  </a:lnTo>
                  <a:lnTo>
                    <a:pt x="3382149" y="9525"/>
                  </a:lnTo>
                  <a:lnTo>
                    <a:pt x="3382149" y="0"/>
                  </a:lnTo>
                  <a:close/>
                </a:path>
                <a:path w="4011295" h="9525">
                  <a:moveTo>
                    <a:pt x="3439312" y="0"/>
                  </a:moveTo>
                  <a:lnTo>
                    <a:pt x="3429787" y="0"/>
                  </a:lnTo>
                  <a:lnTo>
                    <a:pt x="3429787" y="9525"/>
                  </a:lnTo>
                  <a:lnTo>
                    <a:pt x="3439312" y="9525"/>
                  </a:lnTo>
                  <a:lnTo>
                    <a:pt x="3439312" y="0"/>
                  </a:lnTo>
                  <a:close/>
                </a:path>
                <a:path w="4011295" h="9525">
                  <a:moveTo>
                    <a:pt x="3496475" y="0"/>
                  </a:moveTo>
                  <a:lnTo>
                    <a:pt x="3486950" y="0"/>
                  </a:lnTo>
                  <a:lnTo>
                    <a:pt x="3486950" y="9525"/>
                  </a:lnTo>
                  <a:lnTo>
                    <a:pt x="3496475" y="9525"/>
                  </a:lnTo>
                  <a:lnTo>
                    <a:pt x="3496475" y="0"/>
                  </a:lnTo>
                  <a:close/>
                </a:path>
                <a:path w="4011295" h="9525">
                  <a:moveTo>
                    <a:pt x="3553637" y="0"/>
                  </a:moveTo>
                  <a:lnTo>
                    <a:pt x="3544112" y="0"/>
                  </a:lnTo>
                  <a:lnTo>
                    <a:pt x="3544112" y="9525"/>
                  </a:lnTo>
                  <a:lnTo>
                    <a:pt x="3553637" y="9525"/>
                  </a:lnTo>
                  <a:lnTo>
                    <a:pt x="3553637" y="0"/>
                  </a:lnTo>
                  <a:close/>
                </a:path>
                <a:path w="4011295" h="9525">
                  <a:moveTo>
                    <a:pt x="3610800" y="0"/>
                  </a:moveTo>
                  <a:lnTo>
                    <a:pt x="3601275" y="0"/>
                  </a:lnTo>
                  <a:lnTo>
                    <a:pt x="3601275" y="9525"/>
                  </a:lnTo>
                  <a:lnTo>
                    <a:pt x="3610800" y="9525"/>
                  </a:lnTo>
                  <a:lnTo>
                    <a:pt x="3610800" y="0"/>
                  </a:lnTo>
                  <a:close/>
                </a:path>
                <a:path w="4011295" h="9525">
                  <a:moveTo>
                    <a:pt x="3667963" y="0"/>
                  </a:moveTo>
                  <a:lnTo>
                    <a:pt x="3658438" y="0"/>
                  </a:lnTo>
                  <a:lnTo>
                    <a:pt x="3658438" y="9525"/>
                  </a:lnTo>
                  <a:lnTo>
                    <a:pt x="3667963" y="9525"/>
                  </a:lnTo>
                  <a:lnTo>
                    <a:pt x="3667963" y="0"/>
                  </a:lnTo>
                  <a:close/>
                </a:path>
                <a:path w="4011295" h="9525">
                  <a:moveTo>
                    <a:pt x="3725126" y="0"/>
                  </a:moveTo>
                  <a:lnTo>
                    <a:pt x="3715601" y="0"/>
                  </a:lnTo>
                  <a:lnTo>
                    <a:pt x="3715601" y="9525"/>
                  </a:lnTo>
                  <a:lnTo>
                    <a:pt x="3725126" y="9525"/>
                  </a:lnTo>
                  <a:lnTo>
                    <a:pt x="3725126" y="0"/>
                  </a:lnTo>
                  <a:close/>
                </a:path>
                <a:path w="4011295" h="9525">
                  <a:moveTo>
                    <a:pt x="3782288" y="0"/>
                  </a:moveTo>
                  <a:lnTo>
                    <a:pt x="3772763" y="0"/>
                  </a:lnTo>
                  <a:lnTo>
                    <a:pt x="3772763" y="9525"/>
                  </a:lnTo>
                  <a:lnTo>
                    <a:pt x="3782288" y="9525"/>
                  </a:lnTo>
                  <a:lnTo>
                    <a:pt x="3782288" y="0"/>
                  </a:lnTo>
                  <a:close/>
                </a:path>
                <a:path w="4011295" h="9525">
                  <a:moveTo>
                    <a:pt x="3839451" y="0"/>
                  </a:moveTo>
                  <a:lnTo>
                    <a:pt x="3829926" y="0"/>
                  </a:lnTo>
                  <a:lnTo>
                    <a:pt x="3829926" y="9525"/>
                  </a:lnTo>
                  <a:lnTo>
                    <a:pt x="3839451" y="9525"/>
                  </a:lnTo>
                  <a:lnTo>
                    <a:pt x="3839451" y="0"/>
                  </a:lnTo>
                  <a:close/>
                </a:path>
                <a:path w="4011295" h="9525">
                  <a:moveTo>
                    <a:pt x="3896614" y="0"/>
                  </a:moveTo>
                  <a:lnTo>
                    <a:pt x="3887089" y="0"/>
                  </a:lnTo>
                  <a:lnTo>
                    <a:pt x="3887089" y="9525"/>
                  </a:lnTo>
                  <a:lnTo>
                    <a:pt x="3896614" y="9525"/>
                  </a:lnTo>
                  <a:lnTo>
                    <a:pt x="3896614" y="0"/>
                  </a:lnTo>
                  <a:close/>
                </a:path>
                <a:path w="4011295" h="9525">
                  <a:moveTo>
                    <a:pt x="3953776" y="0"/>
                  </a:moveTo>
                  <a:lnTo>
                    <a:pt x="3944251" y="0"/>
                  </a:lnTo>
                  <a:lnTo>
                    <a:pt x="3944251" y="9525"/>
                  </a:lnTo>
                  <a:lnTo>
                    <a:pt x="3953776" y="9525"/>
                  </a:lnTo>
                  <a:lnTo>
                    <a:pt x="3953776" y="0"/>
                  </a:lnTo>
                  <a:close/>
                </a:path>
                <a:path w="4011295" h="9525">
                  <a:moveTo>
                    <a:pt x="4010939" y="0"/>
                  </a:moveTo>
                  <a:lnTo>
                    <a:pt x="4001414" y="0"/>
                  </a:lnTo>
                  <a:lnTo>
                    <a:pt x="4001414" y="9525"/>
                  </a:lnTo>
                  <a:lnTo>
                    <a:pt x="4010939" y="9525"/>
                  </a:lnTo>
                  <a:lnTo>
                    <a:pt x="401093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90484" y="5466295"/>
              <a:ext cx="9041765" cy="631825"/>
            </a:xfrm>
            <a:custGeom>
              <a:avLst/>
              <a:gdLst/>
              <a:ahLst/>
              <a:cxnLst/>
              <a:rect l="l" t="t" r="r" b="b"/>
              <a:pathLst>
                <a:path w="9041765" h="6318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9041765" h="631825">
                  <a:moveTo>
                    <a:pt x="66687" y="0"/>
                  </a:moveTo>
                  <a:lnTo>
                    <a:pt x="57162" y="0"/>
                  </a:lnTo>
                  <a:lnTo>
                    <a:pt x="57162" y="9525"/>
                  </a:lnTo>
                  <a:lnTo>
                    <a:pt x="66687" y="9525"/>
                  </a:lnTo>
                  <a:lnTo>
                    <a:pt x="66687" y="0"/>
                  </a:lnTo>
                  <a:close/>
                </a:path>
                <a:path w="9041765" h="631825">
                  <a:moveTo>
                    <a:pt x="123850" y="0"/>
                  </a:moveTo>
                  <a:lnTo>
                    <a:pt x="114325" y="0"/>
                  </a:lnTo>
                  <a:lnTo>
                    <a:pt x="114325" y="9525"/>
                  </a:lnTo>
                  <a:lnTo>
                    <a:pt x="123850" y="9525"/>
                  </a:lnTo>
                  <a:lnTo>
                    <a:pt x="123850" y="0"/>
                  </a:lnTo>
                  <a:close/>
                </a:path>
                <a:path w="9041765" h="631825">
                  <a:moveTo>
                    <a:pt x="181013" y="0"/>
                  </a:moveTo>
                  <a:lnTo>
                    <a:pt x="171488" y="0"/>
                  </a:lnTo>
                  <a:lnTo>
                    <a:pt x="171488" y="9525"/>
                  </a:lnTo>
                  <a:lnTo>
                    <a:pt x="181013" y="9525"/>
                  </a:lnTo>
                  <a:lnTo>
                    <a:pt x="181013" y="0"/>
                  </a:lnTo>
                  <a:close/>
                </a:path>
                <a:path w="9041765" h="631825">
                  <a:moveTo>
                    <a:pt x="238175" y="0"/>
                  </a:moveTo>
                  <a:lnTo>
                    <a:pt x="228650" y="0"/>
                  </a:lnTo>
                  <a:lnTo>
                    <a:pt x="228650" y="9525"/>
                  </a:lnTo>
                  <a:lnTo>
                    <a:pt x="238175" y="9525"/>
                  </a:lnTo>
                  <a:lnTo>
                    <a:pt x="238175" y="0"/>
                  </a:lnTo>
                  <a:close/>
                </a:path>
                <a:path w="9041765" h="631825">
                  <a:moveTo>
                    <a:pt x="287858" y="0"/>
                  </a:moveTo>
                  <a:lnTo>
                    <a:pt x="285813" y="0"/>
                  </a:lnTo>
                  <a:lnTo>
                    <a:pt x="285813" y="9525"/>
                  </a:lnTo>
                  <a:lnTo>
                    <a:pt x="287858" y="9525"/>
                  </a:lnTo>
                  <a:lnTo>
                    <a:pt x="287858" y="0"/>
                  </a:lnTo>
                  <a:close/>
                </a:path>
                <a:path w="9041765" h="631825">
                  <a:moveTo>
                    <a:pt x="866965" y="0"/>
                  </a:moveTo>
                  <a:lnTo>
                    <a:pt x="857440" y="0"/>
                  </a:lnTo>
                  <a:lnTo>
                    <a:pt x="857440" y="9525"/>
                  </a:lnTo>
                  <a:lnTo>
                    <a:pt x="866965" y="9525"/>
                  </a:lnTo>
                  <a:lnTo>
                    <a:pt x="866965" y="0"/>
                  </a:lnTo>
                  <a:close/>
                </a:path>
                <a:path w="9041765" h="631825">
                  <a:moveTo>
                    <a:pt x="924128" y="0"/>
                  </a:moveTo>
                  <a:lnTo>
                    <a:pt x="914603" y="0"/>
                  </a:lnTo>
                  <a:lnTo>
                    <a:pt x="914603" y="9525"/>
                  </a:lnTo>
                  <a:lnTo>
                    <a:pt x="924128" y="9525"/>
                  </a:lnTo>
                  <a:lnTo>
                    <a:pt x="924128" y="0"/>
                  </a:lnTo>
                  <a:close/>
                </a:path>
                <a:path w="9041765" h="631825">
                  <a:moveTo>
                    <a:pt x="981290" y="0"/>
                  </a:moveTo>
                  <a:lnTo>
                    <a:pt x="971765" y="0"/>
                  </a:lnTo>
                  <a:lnTo>
                    <a:pt x="971765" y="9525"/>
                  </a:lnTo>
                  <a:lnTo>
                    <a:pt x="981290" y="9525"/>
                  </a:lnTo>
                  <a:lnTo>
                    <a:pt x="981290" y="0"/>
                  </a:lnTo>
                  <a:close/>
                </a:path>
                <a:path w="9041765" h="631825">
                  <a:moveTo>
                    <a:pt x="1610080" y="0"/>
                  </a:moveTo>
                  <a:lnTo>
                    <a:pt x="1600555" y="0"/>
                  </a:lnTo>
                  <a:lnTo>
                    <a:pt x="1600555" y="9525"/>
                  </a:lnTo>
                  <a:lnTo>
                    <a:pt x="1610080" y="9525"/>
                  </a:lnTo>
                  <a:lnTo>
                    <a:pt x="1610080" y="0"/>
                  </a:lnTo>
                  <a:close/>
                </a:path>
                <a:path w="9041765" h="631825">
                  <a:moveTo>
                    <a:pt x="1667243" y="0"/>
                  </a:moveTo>
                  <a:lnTo>
                    <a:pt x="1657718" y="0"/>
                  </a:lnTo>
                  <a:lnTo>
                    <a:pt x="1657718" y="9525"/>
                  </a:lnTo>
                  <a:lnTo>
                    <a:pt x="1667243" y="9525"/>
                  </a:lnTo>
                  <a:lnTo>
                    <a:pt x="1667243" y="0"/>
                  </a:lnTo>
                  <a:close/>
                </a:path>
                <a:path w="9041765" h="631825">
                  <a:moveTo>
                    <a:pt x="1724406" y="0"/>
                  </a:moveTo>
                  <a:lnTo>
                    <a:pt x="1714881" y="0"/>
                  </a:lnTo>
                  <a:lnTo>
                    <a:pt x="1714881" y="9525"/>
                  </a:lnTo>
                  <a:lnTo>
                    <a:pt x="1724406" y="9525"/>
                  </a:lnTo>
                  <a:lnTo>
                    <a:pt x="1724406" y="0"/>
                  </a:lnTo>
                  <a:close/>
                </a:path>
                <a:path w="9041765" h="631825">
                  <a:moveTo>
                    <a:pt x="2296045" y="0"/>
                  </a:moveTo>
                  <a:lnTo>
                    <a:pt x="2293899" y="0"/>
                  </a:lnTo>
                  <a:lnTo>
                    <a:pt x="2293899" y="9525"/>
                  </a:lnTo>
                  <a:lnTo>
                    <a:pt x="2296045" y="9525"/>
                  </a:lnTo>
                  <a:lnTo>
                    <a:pt x="2296045" y="0"/>
                  </a:lnTo>
                  <a:close/>
                </a:path>
                <a:path w="9041765" h="631825">
                  <a:moveTo>
                    <a:pt x="2353208" y="0"/>
                  </a:moveTo>
                  <a:lnTo>
                    <a:pt x="2343670" y="0"/>
                  </a:lnTo>
                  <a:lnTo>
                    <a:pt x="2343670" y="9525"/>
                  </a:lnTo>
                  <a:lnTo>
                    <a:pt x="2353208" y="9525"/>
                  </a:lnTo>
                  <a:lnTo>
                    <a:pt x="2353208" y="0"/>
                  </a:lnTo>
                  <a:close/>
                </a:path>
                <a:path w="9041765" h="631825">
                  <a:moveTo>
                    <a:pt x="2410371" y="0"/>
                  </a:moveTo>
                  <a:lnTo>
                    <a:pt x="2400846" y="0"/>
                  </a:lnTo>
                  <a:lnTo>
                    <a:pt x="2400846" y="9525"/>
                  </a:lnTo>
                  <a:lnTo>
                    <a:pt x="2410371" y="9525"/>
                  </a:lnTo>
                  <a:lnTo>
                    <a:pt x="2410371" y="0"/>
                  </a:lnTo>
                  <a:close/>
                </a:path>
                <a:path w="9041765" h="631825">
                  <a:moveTo>
                    <a:pt x="3039160" y="0"/>
                  </a:moveTo>
                  <a:lnTo>
                    <a:pt x="3029635" y="0"/>
                  </a:lnTo>
                  <a:lnTo>
                    <a:pt x="3029635" y="9525"/>
                  </a:lnTo>
                  <a:lnTo>
                    <a:pt x="3039160" y="9525"/>
                  </a:lnTo>
                  <a:lnTo>
                    <a:pt x="3039160" y="0"/>
                  </a:lnTo>
                  <a:close/>
                </a:path>
                <a:path w="9041765" h="631825">
                  <a:moveTo>
                    <a:pt x="3096323" y="0"/>
                  </a:moveTo>
                  <a:lnTo>
                    <a:pt x="3086798" y="0"/>
                  </a:lnTo>
                  <a:lnTo>
                    <a:pt x="3086798" y="9525"/>
                  </a:lnTo>
                  <a:lnTo>
                    <a:pt x="3096323" y="9525"/>
                  </a:lnTo>
                  <a:lnTo>
                    <a:pt x="3096323" y="0"/>
                  </a:lnTo>
                  <a:close/>
                </a:path>
                <a:path w="9041765" h="631825">
                  <a:moveTo>
                    <a:pt x="3153486" y="0"/>
                  </a:moveTo>
                  <a:lnTo>
                    <a:pt x="3143961" y="0"/>
                  </a:lnTo>
                  <a:lnTo>
                    <a:pt x="3143961" y="9525"/>
                  </a:lnTo>
                  <a:lnTo>
                    <a:pt x="3153486" y="9525"/>
                  </a:lnTo>
                  <a:lnTo>
                    <a:pt x="3153486" y="0"/>
                  </a:lnTo>
                  <a:close/>
                </a:path>
                <a:path w="9041765" h="631825">
                  <a:moveTo>
                    <a:pt x="3782276" y="0"/>
                  </a:moveTo>
                  <a:lnTo>
                    <a:pt x="3772751" y="0"/>
                  </a:lnTo>
                  <a:lnTo>
                    <a:pt x="3772751" y="9525"/>
                  </a:lnTo>
                  <a:lnTo>
                    <a:pt x="3782276" y="9525"/>
                  </a:lnTo>
                  <a:lnTo>
                    <a:pt x="3782276" y="0"/>
                  </a:lnTo>
                  <a:close/>
                </a:path>
                <a:path w="9041765" h="631825">
                  <a:moveTo>
                    <a:pt x="3839438" y="0"/>
                  </a:moveTo>
                  <a:lnTo>
                    <a:pt x="3829913" y="0"/>
                  </a:lnTo>
                  <a:lnTo>
                    <a:pt x="3829913" y="9525"/>
                  </a:lnTo>
                  <a:lnTo>
                    <a:pt x="3839438" y="9525"/>
                  </a:lnTo>
                  <a:lnTo>
                    <a:pt x="3839438" y="0"/>
                  </a:lnTo>
                  <a:close/>
                </a:path>
                <a:path w="9041765" h="631825">
                  <a:moveTo>
                    <a:pt x="3896601" y="0"/>
                  </a:moveTo>
                  <a:lnTo>
                    <a:pt x="3887076" y="0"/>
                  </a:lnTo>
                  <a:lnTo>
                    <a:pt x="3887076" y="9525"/>
                  </a:lnTo>
                  <a:lnTo>
                    <a:pt x="3896601" y="9525"/>
                  </a:lnTo>
                  <a:lnTo>
                    <a:pt x="3896601" y="0"/>
                  </a:lnTo>
                  <a:close/>
                </a:path>
                <a:path w="9041765" h="631825">
                  <a:moveTo>
                    <a:pt x="3953764" y="0"/>
                  </a:moveTo>
                  <a:lnTo>
                    <a:pt x="3944239" y="0"/>
                  </a:lnTo>
                  <a:lnTo>
                    <a:pt x="3944239" y="9525"/>
                  </a:lnTo>
                  <a:lnTo>
                    <a:pt x="3953764" y="9525"/>
                  </a:lnTo>
                  <a:lnTo>
                    <a:pt x="3953764" y="0"/>
                  </a:lnTo>
                  <a:close/>
                </a:path>
                <a:path w="9041765" h="631825">
                  <a:moveTo>
                    <a:pt x="4010926" y="0"/>
                  </a:moveTo>
                  <a:lnTo>
                    <a:pt x="4001401" y="0"/>
                  </a:lnTo>
                  <a:lnTo>
                    <a:pt x="4001401" y="9525"/>
                  </a:lnTo>
                  <a:lnTo>
                    <a:pt x="4010926" y="9525"/>
                  </a:lnTo>
                  <a:lnTo>
                    <a:pt x="4010926" y="0"/>
                  </a:lnTo>
                  <a:close/>
                </a:path>
                <a:path w="9041765" h="631825">
                  <a:moveTo>
                    <a:pt x="4068089" y="0"/>
                  </a:moveTo>
                  <a:lnTo>
                    <a:pt x="4058564" y="0"/>
                  </a:lnTo>
                  <a:lnTo>
                    <a:pt x="4058564" y="9525"/>
                  </a:lnTo>
                  <a:lnTo>
                    <a:pt x="4068089" y="9525"/>
                  </a:lnTo>
                  <a:lnTo>
                    <a:pt x="4068089" y="0"/>
                  </a:lnTo>
                  <a:close/>
                </a:path>
                <a:path w="9041765" h="631825">
                  <a:moveTo>
                    <a:pt x="4125252" y="0"/>
                  </a:moveTo>
                  <a:lnTo>
                    <a:pt x="4115727" y="0"/>
                  </a:lnTo>
                  <a:lnTo>
                    <a:pt x="4115727" y="9525"/>
                  </a:lnTo>
                  <a:lnTo>
                    <a:pt x="4125252" y="9525"/>
                  </a:lnTo>
                  <a:lnTo>
                    <a:pt x="4125252" y="0"/>
                  </a:lnTo>
                  <a:close/>
                </a:path>
                <a:path w="9041765" h="631825">
                  <a:moveTo>
                    <a:pt x="4182414" y="0"/>
                  </a:moveTo>
                  <a:lnTo>
                    <a:pt x="4172889" y="0"/>
                  </a:lnTo>
                  <a:lnTo>
                    <a:pt x="4172889" y="9525"/>
                  </a:lnTo>
                  <a:lnTo>
                    <a:pt x="4182414" y="9525"/>
                  </a:lnTo>
                  <a:lnTo>
                    <a:pt x="4182414" y="0"/>
                  </a:lnTo>
                  <a:close/>
                </a:path>
                <a:path w="9041765" h="631825">
                  <a:moveTo>
                    <a:pt x="4239577" y="0"/>
                  </a:moveTo>
                  <a:lnTo>
                    <a:pt x="4230052" y="0"/>
                  </a:lnTo>
                  <a:lnTo>
                    <a:pt x="4230052" y="9525"/>
                  </a:lnTo>
                  <a:lnTo>
                    <a:pt x="4239577" y="9525"/>
                  </a:lnTo>
                  <a:lnTo>
                    <a:pt x="4239577" y="0"/>
                  </a:lnTo>
                  <a:close/>
                </a:path>
                <a:path w="9041765" h="631825">
                  <a:moveTo>
                    <a:pt x="4296740" y="0"/>
                  </a:moveTo>
                  <a:lnTo>
                    <a:pt x="4287215" y="0"/>
                  </a:lnTo>
                  <a:lnTo>
                    <a:pt x="4287215" y="9525"/>
                  </a:lnTo>
                  <a:lnTo>
                    <a:pt x="4296740" y="9525"/>
                  </a:lnTo>
                  <a:lnTo>
                    <a:pt x="4296740" y="0"/>
                  </a:lnTo>
                  <a:close/>
                </a:path>
                <a:path w="9041765" h="631825">
                  <a:moveTo>
                    <a:pt x="4353903" y="0"/>
                  </a:moveTo>
                  <a:lnTo>
                    <a:pt x="4344378" y="0"/>
                  </a:lnTo>
                  <a:lnTo>
                    <a:pt x="4344378" y="9525"/>
                  </a:lnTo>
                  <a:lnTo>
                    <a:pt x="4353903" y="9525"/>
                  </a:lnTo>
                  <a:lnTo>
                    <a:pt x="4353903" y="0"/>
                  </a:lnTo>
                  <a:close/>
                </a:path>
                <a:path w="9041765" h="631825">
                  <a:moveTo>
                    <a:pt x="4411065" y="0"/>
                  </a:moveTo>
                  <a:lnTo>
                    <a:pt x="4401540" y="0"/>
                  </a:lnTo>
                  <a:lnTo>
                    <a:pt x="4401540" y="9525"/>
                  </a:lnTo>
                  <a:lnTo>
                    <a:pt x="4411065" y="9525"/>
                  </a:lnTo>
                  <a:lnTo>
                    <a:pt x="4411065" y="0"/>
                  </a:lnTo>
                  <a:close/>
                </a:path>
                <a:path w="9041765" h="631825">
                  <a:moveTo>
                    <a:pt x="4468241" y="0"/>
                  </a:moveTo>
                  <a:lnTo>
                    <a:pt x="4458703" y="0"/>
                  </a:lnTo>
                  <a:lnTo>
                    <a:pt x="4458703" y="9525"/>
                  </a:lnTo>
                  <a:lnTo>
                    <a:pt x="4468241" y="9525"/>
                  </a:lnTo>
                  <a:lnTo>
                    <a:pt x="4468241" y="0"/>
                  </a:lnTo>
                  <a:close/>
                </a:path>
                <a:path w="9041765" h="631825">
                  <a:moveTo>
                    <a:pt x="4525403" y="0"/>
                  </a:moveTo>
                  <a:lnTo>
                    <a:pt x="4515866" y="0"/>
                  </a:lnTo>
                  <a:lnTo>
                    <a:pt x="4515866" y="9525"/>
                  </a:lnTo>
                  <a:lnTo>
                    <a:pt x="4525403" y="9525"/>
                  </a:lnTo>
                  <a:lnTo>
                    <a:pt x="4525403" y="0"/>
                  </a:lnTo>
                  <a:close/>
                </a:path>
                <a:path w="9041765" h="631825">
                  <a:moveTo>
                    <a:pt x="4582566" y="0"/>
                  </a:moveTo>
                  <a:lnTo>
                    <a:pt x="4573028" y="0"/>
                  </a:lnTo>
                  <a:lnTo>
                    <a:pt x="4573028" y="9525"/>
                  </a:lnTo>
                  <a:lnTo>
                    <a:pt x="4582566" y="9525"/>
                  </a:lnTo>
                  <a:lnTo>
                    <a:pt x="4582566" y="0"/>
                  </a:lnTo>
                  <a:close/>
                </a:path>
                <a:path w="9041765" h="631825">
                  <a:moveTo>
                    <a:pt x="4639729" y="0"/>
                  </a:moveTo>
                  <a:lnTo>
                    <a:pt x="4630191" y="0"/>
                  </a:lnTo>
                  <a:lnTo>
                    <a:pt x="4630191" y="9525"/>
                  </a:lnTo>
                  <a:lnTo>
                    <a:pt x="4639729" y="9525"/>
                  </a:lnTo>
                  <a:lnTo>
                    <a:pt x="4639729" y="0"/>
                  </a:lnTo>
                  <a:close/>
                </a:path>
                <a:path w="9041765" h="631825">
                  <a:moveTo>
                    <a:pt x="4696892" y="0"/>
                  </a:moveTo>
                  <a:lnTo>
                    <a:pt x="4687354" y="0"/>
                  </a:lnTo>
                  <a:lnTo>
                    <a:pt x="4687354" y="9525"/>
                  </a:lnTo>
                  <a:lnTo>
                    <a:pt x="4696892" y="9525"/>
                  </a:lnTo>
                  <a:lnTo>
                    <a:pt x="4696892" y="0"/>
                  </a:lnTo>
                  <a:close/>
                </a:path>
                <a:path w="9041765" h="631825">
                  <a:moveTo>
                    <a:pt x="4754054" y="0"/>
                  </a:moveTo>
                  <a:lnTo>
                    <a:pt x="4744517" y="0"/>
                  </a:lnTo>
                  <a:lnTo>
                    <a:pt x="4744517" y="9525"/>
                  </a:lnTo>
                  <a:lnTo>
                    <a:pt x="4754054" y="9525"/>
                  </a:lnTo>
                  <a:lnTo>
                    <a:pt x="4754054" y="0"/>
                  </a:lnTo>
                  <a:close/>
                </a:path>
                <a:path w="9041765" h="631825">
                  <a:moveTo>
                    <a:pt x="4811217" y="0"/>
                  </a:moveTo>
                  <a:lnTo>
                    <a:pt x="4801679" y="0"/>
                  </a:lnTo>
                  <a:lnTo>
                    <a:pt x="4801679" y="9525"/>
                  </a:lnTo>
                  <a:lnTo>
                    <a:pt x="4811217" y="9525"/>
                  </a:lnTo>
                  <a:lnTo>
                    <a:pt x="4811217" y="0"/>
                  </a:lnTo>
                  <a:close/>
                </a:path>
                <a:path w="9041765" h="631825">
                  <a:moveTo>
                    <a:pt x="4868380" y="0"/>
                  </a:moveTo>
                  <a:lnTo>
                    <a:pt x="4858855" y="0"/>
                  </a:lnTo>
                  <a:lnTo>
                    <a:pt x="4858855" y="9525"/>
                  </a:lnTo>
                  <a:lnTo>
                    <a:pt x="4868380" y="9525"/>
                  </a:lnTo>
                  <a:lnTo>
                    <a:pt x="4868380" y="0"/>
                  </a:lnTo>
                  <a:close/>
                </a:path>
                <a:path w="9041765" h="631825">
                  <a:moveTo>
                    <a:pt x="4925542" y="0"/>
                  </a:moveTo>
                  <a:lnTo>
                    <a:pt x="4916017" y="0"/>
                  </a:lnTo>
                  <a:lnTo>
                    <a:pt x="4916017" y="9525"/>
                  </a:lnTo>
                  <a:lnTo>
                    <a:pt x="4925542" y="9525"/>
                  </a:lnTo>
                  <a:lnTo>
                    <a:pt x="4925542" y="0"/>
                  </a:lnTo>
                  <a:close/>
                </a:path>
                <a:path w="9041765" h="631825">
                  <a:moveTo>
                    <a:pt x="4982705" y="0"/>
                  </a:moveTo>
                  <a:lnTo>
                    <a:pt x="4973180" y="0"/>
                  </a:lnTo>
                  <a:lnTo>
                    <a:pt x="4973180" y="9525"/>
                  </a:lnTo>
                  <a:lnTo>
                    <a:pt x="4982705" y="9525"/>
                  </a:lnTo>
                  <a:lnTo>
                    <a:pt x="4982705" y="0"/>
                  </a:lnTo>
                  <a:close/>
                </a:path>
                <a:path w="9041765" h="631825">
                  <a:moveTo>
                    <a:pt x="5039868" y="0"/>
                  </a:moveTo>
                  <a:lnTo>
                    <a:pt x="5030343" y="0"/>
                  </a:lnTo>
                  <a:lnTo>
                    <a:pt x="5030343" y="9525"/>
                  </a:lnTo>
                  <a:lnTo>
                    <a:pt x="5039868" y="9525"/>
                  </a:lnTo>
                  <a:lnTo>
                    <a:pt x="5039868" y="0"/>
                  </a:lnTo>
                  <a:close/>
                </a:path>
                <a:path w="9041765" h="631825">
                  <a:moveTo>
                    <a:pt x="5097030" y="0"/>
                  </a:moveTo>
                  <a:lnTo>
                    <a:pt x="5087505" y="0"/>
                  </a:lnTo>
                  <a:lnTo>
                    <a:pt x="5087505" y="9525"/>
                  </a:lnTo>
                  <a:lnTo>
                    <a:pt x="5097030" y="9525"/>
                  </a:lnTo>
                  <a:lnTo>
                    <a:pt x="5097030" y="0"/>
                  </a:lnTo>
                  <a:close/>
                </a:path>
                <a:path w="9041765" h="631825">
                  <a:moveTo>
                    <a:pt x="5154193" y="0"/>
                  </a:moveTo>
                  <a:lnTo>
                    <a:pt x="5144668" y="0"/>
                  </a:lnTo>
                  <a:lnTo>
                    <a:pt x="5144668" y="9525"/>
                  </a:lnTo>
                  <a:lnTo>
                    <a:pt x="5154193" y="9525"/>
                  </a:lnTo>
                  <a:lnTo>
                    <a:pt x="5154193" y="0"/>
                  </a:lnTo>
                  <a:close/>
                </a:path>
                <a:path w="9041765" h="631825">
                  <a:moveTo>
                    <a:pt x="5211356" y="0"/>
                  </a:moveTo>
                  <a:lnTo>
                    <a:pt x="5201831" y="0"/>
                  </a:lnTo>
                  <a:lnTo>
                    <a:pt x="5201831" y="9525"/>
                  </a:lnTo>
                  <a:lnTo>
                    <a:pt x="5211356" y="9525"/>
                  </a:lnTo>
                  <a:lnTo>
                    <a:pt x="5211356" y="0"/>
                  </a:lnTo>
                  <a:close/>
                </a:path>
                <a:path w="9041765" h="631825">
                  <a:moveTo>
                    <a:pt x="5268519" y="0"/>
                  </a:moveTo>
                  <a:lnTo>
                    <a:pt x="5258994" y="0"/>
                  </a:lnTo>
                  <a:lnTo>
                    <a:pt x="5258994" y="9525"/>
                  </a:lnTo>
                  <a:lnTo>
                    <a:pt x="5268519" y="9525"/>
                  </a:lnTo>
                  <a:lnTo>
                    <a:pt x="5268519" y="0"/>
                  </a:lnTo>
                  <a:close/>
                </a:path>
                <a:path w="9041765" h="631825">
                  <a:moveTo>
                    <a:pt x="5325681" y="0"/>
                  </a:moveTo>
                  <a:lnTo>
                    <a:pt x="5316156" y="0"/>
                  </a:lnTo>
                  <a:lnTo>
                    <a:pt x="5316156" y="9525"/>
                  </a:lnTo>
                  <a:lnTo>
                    <a:pt x="5325681" y="9525"/>
                  </a:lnTo>
                  <a:lnTo>
                    <a:pt x="5325681" y="0"/>
                  </a:lnTo>
                  <a:close/>
                </a:path>
                <a:path w="9041765" h="631825">
                  <a:moveTo>
                    <a:pt x="5382844" y="0"/>
                  </a:moveTo>
                  <a:lnTo>
                    <a:pt x="5373319" y="0"/>
                  </a:lnTo>
                  <a:lnTo>
                    <a:pt x="5373319" y="9525"/>
                  </a:lnTo>
                  <a:lnTo>
                    <a:pt x="5382844" y="9525"/>
                  </a:lnTo>
                  <a:lnTo>
                    <a:pt x="5382844" y="0"/>
                  </a:lnTo>
                  <a:close/>
                </a:path>
                <a:path w="9041765" h="631825">
                  <a:moveTo>
                    <a:pt x="5440007" y="0"/>
                  </a:moveTo>
                  <a:lnTo>
                    <a:pt x="5430482" y="0"/>
                  </a:lnTo>
                  <a:lnTo>
                    <a:pt x="5430482" y="9525"/>
                  </a:lnTo>
                  <a:lnTo>
                    <a:pt x="5440007" y="9525"/>
                  </a:lnTo>
                  <a:lnTo>
                    <a:pt x="5440007" y="0"/>
                  </a:lnTo>
                  <a:close/>
                </a:path>
                <a:path w="9041765" h="631825">
                  <a:moveTo>
                    <a:pt x="5497169" y="0"/>
                  </a:moveTo>
                  <a:lnTo>
                    <a:pt x="5487644" y="0"/>
                  </a:lnTo>
                  <a:lnTo>
                    <a:pt x="5487644" y="9525"/>
                  </a:lnTo>
                  <a:lnTo>
                    <a:pt x="5497169" y="9525"/>
                  </a:lnTo>
                  <a:lnTo>
                    <a:pt x="5497169" y="0"/>
                  </a:lnTo>
                  <a:close/>
                </a:path>
                <a:path w="9041765" h="631825">
                  <a:moveTo>
                    <a:pt x="5554332" y="0"/>
                  </a:moveTo>
                  <a:lnTo>
                    <a:pt x="5544807" y="0"/>
                  </a:lnTo>
                  <a:lnTo>
                    <a:pt x="5544807" y="9525"/>
                  </a:lnTo>
                  <a:lnTo>
                    <a:pt x="5554332" y="9525"/>
                  </a:lnTo>
                  <a:lnTo>
                    <a:pt x="5554332" y="0"/>
                  </a:lnTo>
                  <a:close/>
                </a:path>
                <a:path w="9041765" h="631825">
                  <a:moveTo>
                    <a:pt x="5611495" y="0"/>
                  </a:moveTo>
                  <a:lnTo>
                    <a:pt x="5601970" y="0"/>
                  </a:lnTo>
                  <a:lnTo>
                    <a:pt x="5601970" y="9525"/>
                  </a:lnTo>
                  <a:lnTo>
                    <a:pt x="5611495" y="9525"/>
                  </a:lnTo>
                  <a:lnTo>
                    <a:pt x="5611495" y="0"/>
                  </a:lnTo>
                  <a:close/>
                </a:path>
                <a:path w="9041765" h="631825">
                  <a:moveTo>
                    <a:pt x="5668657" y="0"/>
                  </a:moveTo>
                  <a:lnTo>
                    <a:pt x="5659132" y="0"/>
                  </a:lnTo>
                  <a:lnTo>
                    <a:pt x="5659132" y="9525"/>
                  </a:lnTo>
                  <a:lnTo>
                    <a:pt x="5668657" y="9525"/>
                  </a:lnTo>
                  <a:lnTo>
                    <a:pt x="5668657" y="0"/>
                  </a:lnTo>
                  <a:close/>
                </a:path>
                <a:path w="9041765" h="631825">
                  <a:moveTo>
                    <a:pt x="8012341" y="622147"/>
                  </a:moveTo>
                  <a:lnTo>
                    <a:pt x="8002816" y="622147"/>
                  </a:lnTo>
                  <a:lnTo>
                    <a:pt x="8002816" y="631672"/>
                  </a:lnTo>
                  <a:lnTo>
                    <a:pt x="8012341" y="631672"/>
                  </a:lnTo>
                  <a:lnTo>
                    <a:pt x="8012341" y="622147"/>
                  </a:lnTo>
                  <a:close/>
                </a:path>
                <a:path w="9041765" h="631825">
                  <a:moveTo>
                    <a:pt x="8069504" y="622147"/>
                  </a:moveTo>
                  <a:lnTo>
                    <a:pt x="8059979" y="622147"/>
                  </a:lnTo>
                  <a:lnTo>
                    <a:pt x="8059979" y="631672"/>
                  </a:lnTo>
                  <a:lnTo>
                    <a:pt x="8069504" y="631672"/>
                  </a:lnTo>
                  <a:lnTo>
                    <a:pt x="8069504" y="622147"/>
                  </a:lnTo>
                  <a:close/>
                </a:path>
                <a:path w="9041765" h="631825">
                  <a:moveTo>
                    <a:pt x="8126666" y="622147"/>
                  </a:moveTo>
                  <a:lnTo>
                    <a:pt x="8117141" y="622147"/>
                  </a:lnTo>
                  <a:lnTo>
                    <a:pt x="8117141" y="631672"/>
                  </a:lnTo>
                  <a:lnTo>
                    <a:pt x="8126666" y="631672"/>
                  </a:lnTo>
                  <a:lnTo>
                    <a:pt x="8126666" y="622147"/>
                  </a:lnTo>
                  <a:close/>
                </a:path>
                <a:path w="9041765" h="631825">
                  <a:moveTo>
                    <a:pt x="8183829" y="622147"/>
                  </a:moveTo>
                  <a:lnTo>
                    <a:pt x="8174304" y="622147"/>
                  </a:lnTo>
                  <a:lnTo>
                    <a:pt x="8174304" y="631672"/>
                  </a:lnTo>
                  <a:lnTo>
                    <a:pt x="8183829" y="631672"/>
                  </a:lnTo>
                  <a:lnTo>
                    <a:pt x="8183829" y="622147"/>
                  </a:lnTo>
                  <a:close/>
                </a:path>
                <a:path w="9041765" h="631825">
                  <a:moveTo>
                    <a:pt x="8240992" y="622147"/>
                  </a:moveTo>
                  <a:lnTo>
                    <a:pt x="8231467" y="622147"/>
                  </a:lnTo>
                  <a:lnTo>
                    <a:pt x="8231467" y="631672"/>
                  </a:lnTo>
                  <a:lnTo>
                    <a:pt x="8240992" y="631672"/>
                  </a:lnTo>
                  <a:lnTo>
                    <a:pt x="8240992" y="622147"/>
                  </a:lnTo>
                  <a:close/>
                </a:path>
                <a:path w="9041765" h="631825">
                  <a:moveTo>
                    <a:pt x="8298154" y="622147"/>
                  </a:moveTo>
                  <a:lnTo>
                    <a:pt x="8288629" y="622147"/>
                  </a:lnTo>
                  <a:lnTo>
                    <a:pt x="8288629" y="631672"/>
                  </a:lnTo>
                  <a:lnTo>
                    <a:pt x="8298154" y="631672"/>
                  </a:lnTo>
                  <a:lnTo>
                    <a:pt x="8298154" y="622147"/>
                  </a:lnTo>
                  <a:close/>
                </a:path>
                <a:path w="9041765" h="631825">
                  <a:moveTo>
                    <a:pt x="8355317" y="622147"/>
                  </a:moveTo>
                  <a:lnTo>
                    <a:pt x="8345792" y="622147"/>
                  </a:lnTo>
                  <a:lnTo>
                    <a:pt x="8345792" y="631672"/>
                  </a:lnTo>
                  <a:lnTo>
                    <a:pt x="8355317" y="631672"/>
                  </a:lnTo>
                  <a:lnTo>
                    <a:pt x="8355317" y="622147"/>
                  </a:lnTo>
                  <a:close/>
                </a:path>
                <a:path w="9041765" h="631825">
                  <a:moveTo>
                    <a:pt x="8412480" y="622147"/>
                  </a:moveTo>
                  <a:lnTo>
                    <a:pt x="8402955" y="622147"/>
                  </a:lnTo>
                  <a:lnTo>
                    <a:pt x="8402955" y="631672"/>
                  </a:lnTo>
                  <a:lnTo>
                    <a:pt x="8412480" y="631672"/>
                  </a:lnTo>
                  <a:lnTo>
                    <a:pt x="8412480" y="622147"/>
                  </a:lnTo>
                  <a:close/>
                </a:path>
                <a:path w="9041765" h="631825">
                  <a:moveTo>
                    <a:pt x="8469643" y="622147"/>
                  </a:moveTo>
                  <a:lnTo>
                    <a:pt x="8460118" y="622147"/>
                  </a:lnTo>
                  <a:lnTo>
                    <a:pt x="8460118" y="631672"/>
                  </a:lnTo>
                  <a:lnTo>
                    <a:pt x="8469643" y="631672"/>
                  </a:lnTo>
                  <a:lnTo>
                    <a:pt x="8469643" y="622147"/>
                  </a:lnTo>
                  <a:close/>
                </a:path>
                <a:path w="9041765" h="631825">
                  <a:moveTo>
                    <a:pt x="8526805" y="622147"/>
                  </a:moveTo>
                  <a:lnTo>
                    <a:pt x="8517280" y="622147"/>
                  </a:lnTo>
                  <a:lnTo>
                    <a:pt x="8517280" y="631672"/>
                  </a:lnTo>
                  <a:lnTo>
                    <a:pt x="8526805" y="631672"/>
                  </a:lnTo>
                  <a:lnTo>
                    <a:pt x="8526805" y="622147"/>
                  </a:lnTo>
                  <a:close/>
                </a:path>
                <a:path w="9041765" h="631825">
                  <a:moveTo>
                    <a:pt x="8583968" y="622147"/>
                  </a:moveTo>
                  <a:lnTo>
                    <a:pt x="8574443" y="622147"/>
                  </a:lnTo>
                  <a:lnTo>
                    <a:pt x="8574443" y="631672"/>
                  </a:lnTo>
                  <a:lnTo>
                    <a:pt x="8583968" y="631672"/>
                  </a:lnTo>
                  <a:lnTo>
                    <a:pt x="8583968" y="622147"/>
                  </a:lnTo>
                  <a:close/>
                </a:path>
                <a:path w="9041765" h="631825">
                  <a:moveTo>
                    <a:pt x="8641131" y="622147"/>
                  </a:moveTo>
                  <a:lnTo>
                    <a:pt x="8631606" y="622147"/>
                  </a:lnTo>
                  <a:lnTo>
                    <a:pt x="8631606" y="631672"/>
                  </a:lnTo>
                  <a:lnTo>
                    <a:pt x="8641131" y="631672"/>
                  </a:lnTo>
                  <a:lnTo>
                    <a:pt x="8641131" y="622147"/>
                  </a:lnTo>
                  <a:close/>
                </a:path>
                <a:path w="9041765" h="631825">
                  <a:moveTo>
                    <a:pt x="8698293" y="622147"/>
                  </a:moveTo>
                  <a:lnTo>
                    <a:pt x="8688768" y="622147"/>
                  </a:lnTo>
                  <a:lnTo>
                    <a:pt x="8688768" y="631672"/>
                  </a:lnTo>
                  <a:lnTo>
                    <a:pt x="8698293" y="631672"/>
                  </a:lnTo>
                  <a:lnTo>
                    <a:pt x="8698293" y="622147"/>
                  </a:lnTo>
                  <a:close/>
                </a:path>
                <a:path w="9041765" h="631825">
                  <a:moveTo>
                    <a:pt x="8755456" y="622147"/>
                  </a:moveTo>
                  <a:lnTo>
                    <a:pt x="8745931" y="622147"/>
                  </a:lnTo>
                  <a:lnTo>
                    <a:pt x="8745931" y="631672"/>
                  </a:lnTo>
                  <a:lnTo>
                    <a:pt x="8755456" y="631672"/>
                  </a:lnTo>
                  <a:lnTo>
                    <a:pt x="8755456" y="622147"/>
                  </a:lnTo>
                  <a:close/>
                </a:path>
                <a:path w="9041765" h="631825">
                  <a:moveTo>
                    <a:pt x="8812619" y="622147"/>
                  </a:moveTo>
                  <a:lnTo>
                    <a:pt x="8803094" y="622147"/>
                  </a:lnTo>
                  <a:lnTo>
                    <a:pt x="8803094" y="631672"/>
                  </a:lnTo>
                  <a:lnTo>
                    <a:pt x="8812619" y="631672"/>
                  </a:lnTo>
                  <a:lnTo>
                    <a:pt x="8812619" y="622147"/>
                  </a:lnTo>
                  <a:close/>
                </a:path>
                <a:path w="9041765" h="631825">
                  <a:moveTo>
                    <a:pt x="8869782" y="622147"/>
                  </a:moveTo>
                  <a:lnTo>
                    <a:pt x="8860257" y="622147"/>
                  </a:lnTo>
                  <a:lnTo>
                    <a:pt x="8860257" y="631672"/>
                  </a:lnTo>
                  <a:lnTo>
                    <a:pt x="8869782" y="631672"/>
                  </a:lnTo>
                  <a:lnTo>
                    <a:pt x="8869782" y="622147"/>
                  </a:lnTo>
                  <a:close/>
                </a:path>
                <a:path w="9041765" h="631825">
                  <a:moveTo>
                    <a:pt x="8926944" y="622147"/>
                  </a:moveTo>
                  <a:lnTo>
                    <a:pt x="8917419" y="622147"/>
                  </a:lnTo>
                  <a:lnTo>
                    <a:pt x="8917419" y="631672"/>
                  </a:lnTo>
                  <a:lnTo>
                    <a:pt x="8926944" y="631672"/>
                  </a:lnTo>
                  <a:lnTo>
                    <a:pt x="8926944" y="622147"/>
                  </a:lnTo>
                  <a:close/>
                </a:path>
                <a:path w="9041765" h="631825">
                  <a:moveTo>
                    <a:pt x="8984107" y="622147"/>
                  </a:moveTo>
                  <a:lnTo>
                    <a:pt x="8974582" y="622147"/>
                  </a:lnTo>
                  <a:lnTo>
                    <a:pt x="8974582" y="631672"/>
                  </a:lnTo>
                  <a:lnTo>
                    <a:pt x="8984107" y="631672"/>
                  </a:lnTo>
                  <a:lnTo>
                    <a:pt x="8984107" y="622147"/>
                  </a:lnTo>
                  <a:close/>
                </a:path>
                <a:path w="9041765" h="631825">
                  <a:moveTo>
                    <a:pt x="9041270" y="622147"/>
                  </a:moveTo>
                  <a:lnTo>
                    <a:pt x="9031745" y="622147"/>
                  </a:lnTo>
                  <a:lnTo>
                    <a:pt x="9031745" y="631672"/>
                  </a:lnTo>
                  <a:lnTo>
                    <a:pt x="9041270" y="631672"/>
                  </a:lnTo>
                  <a:lnTo>
                    <a:pt x="9041270" y="62214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90484" y="4844148"/>
              <a:ext cx="9041765" cy="631825"/>
            </a:xfrm>
            <a:custGeom>
              <a:avLst/>
              <a:gdLst/>
              <a:ahLst/>
              <a:cxnLst/>
              <a:rect l="l" t="t" r="r" b="b"/>
              <a:pathLst>
                <a:path w="9041765" h="631825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9041765" h="631825">
                  <a:moveTo>
                    <a:pt x="66687" y="0"/>
                  </a:moveTo>
                  <a:lnTo>
                    <a:pt x="57162" y="0"/>
                  </a:lnTo>
                  <a:lnTo>
                    <a:pt x="57162" y="9537"/>
                  </a:lnTo>
                  <a:lnTo>
                    <a:pt x="66687" y="9537"/>
                  </a:lnTo>
                  <a:lnTo>
                    <a:pt x="66687" y="0"/>
                  </a:lnTo>
                  <a:close/>
                </a:path>
                <a:path w="9041765" h="631825">
                  <a:moveTo>
                    <a:pt x="123850" y="0"/>
                  </a:moveTo>
                  <a:lnTo>
                    <a:pt x="114325" y="0"/>
                  </a:lnTo>
                  <a:lnTo>
                    <a:pt x="114325" y="9537"/>
                  </a:lnTo>
                  <a:lnTo>
                    <a:pt x="123850" y="9537"/>
                  </a:lnTo>
                  <a:lnTo>
                    <a:pt x="123850" y="0"/>
                  </a:lnTo>
                  <a:close/>
                </a:path>
                <a:path w="9041765" h="631825">
                  <a:moveTo>
                    <a:pt x="181013" y="0"/>
                  </a:moveTo>
                  <a:lnTo>
                    <a:pt x="171488" y="0"/>
                  </a:lnTo>
                  <a:lnTo>
                    <a:pt x="171488" y="9537"/>
                  </a:lnTo>
                  <a:lnTo>
                    <a:pt x="181013" y="9537"/>
                  </a:lnTo>
                  <a:lnTo>
                    <a:pt x="181013" y="0"/>
                  </a:lnTo>
                  <a:close/>
                </a:path>
                <a:path w="9041765" h="631825">
                  <a:moveTo>
                    <a:pt x="238175" y="0"/>
                  </a:moveTo>
                  <a:lnTo>
                    <a:pt x="228650" y="0"/>
                  </a:lnTo>
                  <a:lnTo>
                    <a:pt x="228650" y="9537"/>
                  </a:lnTo>
                  <a:lnTo>
                    <a:pt x="238175" y="9537"/>
                  </a:lnTo>
                  <a:lnTo>
                    <a:pt x="238175" y="0"/>
                  </a:lnTo>
                  <a:close/>
                </a:path>
                <a:path w="9041765" h="631825">
                  <a:moveTo>
                    <a:pt x="287858" y="0"/>
                  </a:moveTo>
                  <a:lnTo>
                    <a:pt x="285813" y="0"/>
                  </a:lnTo>
                  <a:lnTo>
                    <a:pt x="285813" y="9537"/>
                  </a:lnTo>
                  <a:lnTo>
                    <a:pt x="287858" y="9537"/>
                  </a:lnTo>
                  <a:lnTo>
                    <a:pt x="287858" y="0"/>
                  </a:lnTo>
                  <a:close/>
                </a:path>
                <a:path w="9041765" h="631825">
                  <a:moveTo>
                    <a:pt x="866965" y="0"/>
                  </a:moveTo>
                  <a:lnTo>
                    <a:pt x="857440" y="0"/>
                  </a:lnTo>
                  <a:lnTo>
                    <a:pt x="857440" y="9537"/>
                  </a:lnTo>
                  <a:lnTo>
                    <a:pt x="866965" y="9537"/>
                  </a:lnTo>
                  <a:lnTo>
                    <a:pt x="866965" y="0"/>
                  </a:lnTo>
                  <a:close/>
                </a:path>
                <a:path w="9041765" h="631825">
                  <a:moveTo>
                    <a:pt x="924128" y="0"/>
                  </a:moveTo>
                  <a:lnTo>
                    <a:pt x="914603" y="0"/>
                  </a:lnTo>
                  <a:lnTo>
                    <a:pt x="914603" y="9537"/>
                  </a:lnTo>
                  <a:lnTo>
                    <a:pt x="924128" y="9537"/>
                  </a:lnTo>
                  <a:lnTo>
                    <a:pt x="924128" y="0"/>
                  </a:lnTo>
                  <a:close/>
                </a:path>
                <a:path w="9041765" h="631825">
                  <a:moveTo>
                    <a:pt x="981290" y="0"/>
                  </a:moveTo>
                  <a:lnTo>
                    <a:pt x="971765" y="0"/>
                  </a:lnTo>
                  <a:lnTo>
                    <a:pt x="971765" y="9537"/>
                  </a:lnTo>
                  <a:lnTo>
                    <a:pt x="981290" y="9537"/>
                  </a:lnTo>
                  <a:lnTo>
                    <a:pt x="981290" y="0"/>
                  </a:lnTo>
                  <a:close/>
                </a:path>
                <a:path w="9041765" h="631825">
                  <a:moveTo>
                    <a:pt x="1610080" y="0"/>
                  </a:moveTo>
                  <a:lnTo>
                    <a:pt x="1600555" y="0"/>
                  </a:lnTo>
                  <a:lnTo>
                    <a:pt x="1600555" y="9537"/>
                  </a:lnTo>
                  <a:lnTo>
                    <a:pt x="1610080" y="9537"/>
                  </a:lnTo>
                  <a:lnTo>
                    <a:pt x="1610080" y="0"/>
                  </a:lnTo>
                  <a:close/>
                </a:path>
                <a:path w="9041765" h="631825">
                  <a:moveTo>
                    <a:pt x="1667243" y="0"/>
                  </a:moveTo>
                  <a:lnTo>
                    <a:pt x="1657718" y="0"/>
                  </a:lnTo>
                  <a:lnTo>
                    <a:pt x="1657718" y="9537"/>
                  </a:lnTo>
                  <a:lnTo>
                    <a:pt x="1667243" y="9537"/>
                  </a:lnTo>
                  <a:lnTo>
                    <a:pt x="1667243" y="0"/>
                  </a:lnTo>
                  <a:close/>
                </a:path>
                <a:path w="9041765" h="631825">
                  <a:moveTo>
                    <a:pt x="5668657" y="622147"/>
                  </a:moveTo>
                  <a:lnTo>
                    <a:pt x="5659132" y="622147"/>
                  </a:lnTo>
                  <a:lnTo>
                    <a:pt x="5659132" y="631672"/>
                  </a:lnTo>
                  <a:lnTo>
                    <a:pt x="5668657" y="631672"/>
                  </a:lnTo>
                  <a:lnTo>
                    <a:pt x="5668657" y="622147"/>
                  </a:lnTo>
                  <a:close/>
                </a:path>
                <a:path w="9041765" h="631825">
                  <a:moveTo>
                    <a:pt x="5725820" y="622147"/>
                  </a:moveTo>
                  <a:lnTo>
                    <a:pt x="5716295" y="622147"/>
                  </a:lnTo>
                  <a:lnTo>
                    <a:pt x="5716295" y="631672"/>
                  </a:lnTo>
                  <a:lnTo>
                    <a:pt x="5725820" y="631672"/>
                  </a:lnTo>
                  <a:lnTo>
                    <a:pt x="5725820" y="622147"/>
                  </a:lnTo>
                  <a:close/>
                </a:path>
                <a:path w="9041765" h="631825">
                  <a:moveTo>
                    <a:pt x="5782983" y="622147"/>
                  </a:moveTo>
                  <a:lnTo>
                    <a:pt x="5773458" y="622147"/>
                  </a:lnTo>
                  <a:lnTo>
                    <a:pt x="5773458" y="631672"/>
                  </a:lnTo>
                  <a:lnTo>
                    <a:pt x="5782983" y="631672"/>
                  </a:lnTo>
                  <a:lnTo>
                    <a:pt x="5782983" y="622147"/>
                  </a:lnTo>
                  <a:close/>
                </a:path>
                <a:path w="9041765" h="631825">
                  <a:moveTo>
                    <a:pt x="5840146" y="622147"/>
                  </a:moveTo>
                  <a:lnTo>
                    <a:pt x="5830621" y="622147"/>
                  </a:lnTo>
                  <a:lnTo>
                    <a:pt x="5830621" y="631672"/>
                  </a:lnTo>
                  <a:lnTo>
                    <a:pt x="5840146" y="631672"/>
                  </a:lnTo>
                  <a:lnTo>
                    <a:pt x="5840146" y="622147"/>
                  </a:lnTo>
                  <a:close/>
                </a:path>
                <a:path w="9041765" h="631825">
                  <a:moveTo>
                    <a:pt x="5897308" y="622147"/>
                  </a:moveTo>
                  <a:lnTo>
                    <a:pt x="5887783" y="622147"/>
                  </a:lnTo>
                  <a:lnTo>
                    <a:pt x="5887783" y="631672"/>
                  </a:lnTo>
                  <a:lnTo>
                    <a:pt x="5897308" y="631672"/>
                  </a:lnTo>
                  <a:lnTo>
                    <a:pt x="5897308" y="622147"/>
                  </a:lnTo>
                  <a:close/>
                </a:path>
                <a:path w="9041765" h="631825">
                  <a:moveTo>
                    <a:pt x="5954471" y="622147"/>
                  </a:moveTo>
                  <a:lnTo>
                    <a:pt x="5944946" y="622147"/>
                  </a:lnTo>
                  <a:lnTo>
                    <a:pt x="5944946" y="631672"/>
                  </a:lnTo>
                  <a:lnTo>
                    <a:pt x="5954471" y="631672"/>
                  </a:lnTo>
                  <a:lnTo>
                    <a:pt x="5954471" y="622147"/>
                  </a:lnTo>
                  <a:close/>
                </a:path>
                <a:path w="9041765" h="631825">
                  <a:moveTo>
                    <a:pt x="6011634" y="622147"/>
                  </a:moveTo>
                  <a:lnTo>
                    <a:pt x="6002109" y="622147"/>
                  </a:lnTo>
                  <a:lnTo>
                    <a:pt x="6002109" y="631672"/>
                  </a:lnTo>
                  <a:lnTo>
                    <a:pt x="6011634" y="631672"/>
                  </a:lnTo>
                  <a:lnTo>
                    <a:pt x="6011634" y="622147"/>
                  </a:lnTo>
                  <a:close/>
                </a:path>
                <a:path w="9041765" h="631825">
                  <a:moveTo>
                    <a:pt x="6068796" y="622147"/>
                  </a:moveTo>
                  <a:lnTo>
                    <a:pt x="6059271" y="622147"/>
                  </a:lnTo>
                  <a:lnTo>
                    <a:pt x="6059271" y="631672"/>
                  </a:lnTo>
                  <a:lnTo>
                    <a:pt x="6068796" y="631672"/>
                  </a:lnTo>
                  <a:lnTo>
                    <a:pt x="6068796" y="622147"/>
                  </a:lnTo>
                  <a:close/>
                </a:path>
                <a:path w="9041765" h="631825">
                  <a:moveTo>
                    <a:pt x="6125959" y="622147"/>
                  </a:moveTo>
                  <a:lnTo>
                    <a:pt x="6116434" y="622147"/>
                  </a:lnTo>
                  <a:lnTo>
                    <a:pt x="6116434" y="631672"/>
                  </a:lnTo>
                  <a:lnTo>
                    <a:pt x="6125959" y="631672"/>
                  </a:lnTo>
                  <a:lnTo>
                    <a:pt x="6125959" y="622147"/>
                  </a:lnTo>
                  <a:close/>
                </a:path>
                <a:path w="9041765" h="631825">
                  <a:moveTo>
                    <a:pt x="6183122" y="622147"/>
                  </a:moveTo>
                  <a:lnTo>
                    <a:pt x="6173597" y="622147"/>
                  </a:lnTo>
                  <a:lnTo>
                    <a:pt x="6173597" y="631672"/>
                  </a:lnTo>
                  <a:lnTo>
                    <a:pt x="6183122" y="631672"/>
                  </a:lnTo>
                  <a:lnTo>
                    <a:pt x="6183122" y="622147"/>
                  </a:lnTo>
                  <a:close/>
                </a:path>
                <a:path w="9041765" h="631825">
                  <a:moveTo>
                    <a:pt x="6240284" y="622147"/>
                  </a:moveTo>
                  <a:lnTo>
                    <a:pt x="6230759" y="622147"/>
                  </a:lnTo>
                  <a:lnTo>
                    <a:pt x="6230759" y="631672"/>
                  </a:lnTo>
                  <a:lnTo>
                    <a:pt x="6240284" y="631672"/>
                  </a:lnTo>
                  <a:lnTo>
                    <a:pt x="6240284" y="622147"/>
                  </a:lnTo>
                  <a:close/>
                </a:path>
                <a:path w="9041765" h="631825">
                  <a:moveTo>
                    <a:pt x="6297447" y="622147"/>
                  </a:moveTo>
                  <a:lnTo>
                    <a:pt x="6287922" y="622147"/>
                  </a:lnTo>
                  <a:lnTo>
                    <a:pt x="6287922" y="631672"/>
                  </a:lnTo>
                  <a:lnTo>
                    <a:pt x="6297447" y="631672"/>
                  </a:lnTo>
                  <a:lnTo>
                    <a:pt x="6297447" y="622147"/>
                  </a:lnTo>
                  <a:close/>
                </a:path>
                <a:path w="9041765" h="631825">
                  <a:moveTo>
                    <a:pt x="6354610" y="622147"/>
                  </a:moveTo>
                  <a:lnTo>
                    <a:pt x="6345085" y="622147"/>
                  </a:lnTo>
                  <a:lnTo>
                    <a:pt x="6345085" y="631672"/>
                  </a:lnTo>
                  <a:lnTo>
                    <a:pt x="6354610" y="631672"/>
                  </a:lnTo>
                  <a:lnTo>
                    <a:pt x="6354610" y="622147"/>
                  </a:lnTo>
                  <a:close/>
                </a:path>
                <a:path w="9041765" h="631825">
                  <a:moveTo>
                    <a:pt x="6411773" y="622147"/>
                  </a:moveTo>
                  <a:lnTo>
                    <a:pt x="6402248" y="622147"/>
                  </a:lnTo>
                  <a:lnTo>
                    <a:pt x="6402248" y="631672"/>
                  </a:lnTo>
                  <a:lnTo>
                    <a:pt x="6411773" y="631672"/>
                  </a:lnTo>
                  <a:lnTo>
                    <a:pt x="6411773" y="622147"/>
                  </a:lnTo>
                  <a:close/>
                </a:path>
                <a:path w="9041765" h="631825">
                  <a:moveTo>
                    <a:pt x="6468935" y="622147"/>
                  </a:moveTo>
                  <a:lnTo>
                    <a:pt x="6459410" y="622147"/>
                  </a:lnTo>
                  <a:lnTo>
                    <a:pt x="6459410" y="631672"/>
                  </a:lnTo>
                  <a:lnTo>
                    <a:pt x="6468935" y="631672"/>
                  </a:lnTo>
                  <a:lnTo>
                    <a:pt x="6468935" y="622147"/>
                  </a:lnTo>
                  <a:close/>
                </a:path>
                <a:path w="9041765" h="631825">
                  <a:moveTo>
                    <a:pt x="6526098" y="622147"/>
                  </a:moveTo>
                  <a:lnTo>
                    <a:pt x="6516573" y="622147"/>
                  </a:lnTo>
                  <a:lnTo>
                    <a:pt x="6516573" y="631672"/>
                  </a:lnTo>
                  <a:lnTo>
                    <a:pt x="6526098" y="631672"/>
                  </a:lnTo>
                  <a:lnTo>
                    <a:pt x="6526098" y="622147"/>
                  </a:lnTo>
                  <a:close/>
                </a:path>
                <a:path w="9041765" h="631825">
                  <a:moveTo>
                    <a:pt x="6583261" y="622147"/>
                  </a:moveTo>
                  <a:lnTo>
                    <a:pt x="6573736" y="622147"/>
                  </a:lnTo>
                  <a:lnTo>
                    <a:pt x="6573736" y="631672"/>
                  </a:lnTo>
                  <a:lnTo>
                    <a:pt x="6583261" y="631672"/>
                  </a:lnTo>
                  <a:lnTo>
                    <a:pt x="6583261" y="622147"/>
                  </a:lnTo>
                  <a:close/>
                </a:path>
                <a:path w="9041765" h="631825">
                  <a:moveTo>
                    <a:pt x="6640423" y="622147"/>
                  </a:moveTo>
                  <a:lnTo>
                    <a:pt x="6630898" y="622147"/>
                  </a:lnTo>
                  <a:lnTo>
                    <a:pt x="6630898" y="631672"/>
                  </a:lnTo>
                  <a:lnTo>
                    <a:pt x="6640423" y="631672"/>
                  </a:lnTo>
                  <a:lnTo>
                    <a:pt x="6640423" y="622147"/>
                  </a:lnTo>
                  <a:close/>
                </a:path>
                <a:path w="9041765" h="631825">
                  <a:moveTo>
                    <a:pt x="6697586" y="622147"/>
                  </a:moveTo>
                  <a:lnTo>
                    <a:pt x="6688061" y="622147"/>
                  </a:lnTo>
                  <a:lnTo>
                    <a:pt x="6688061" y="631672"/>
                  </a:lnTo>
                  <a:lnTo>
                    <a:pt x="6697586" y="631672"/>
                  </a:lnTo>
                  <a:lnTo>
                    <a:pt x="6697586" y="622147"/>
                  </a:lnTo>
                  <a:close/>
                </a:path>
                <a:path w="9041765" h="631825">
                  <a:moveTo>
                    <a:pt x="6754749" y="622147"/>
                  </a:moveTo>
                  <a:lnTo>
                    <a:pt x="6745224" y="622147"/>
                  </a:lnTo>
                  <a:lnTo>
                    <a:pt x="6745224" y="631672"/>
                  </a:lnTo>
                  <a:lnTo>
                    <a:pt x="6754749" y="631672"/>
                  </a:lnTo>
                  <a:lnTo>
                    <a:pt x="6754749" y="622147"/>
                  </a:lnTo>
                  <a:close/>
                </a:path>
                <a:path w="9041765" h="631825">
                  <a:moveTo>
                    <a:pt x="6811912" y="622147"/>
                  </a:moveTo>
                  <a:lnTo>
                    <a:pt x="6802387" y="622147"/>
                  </a:lnTo>
                  <a:lnTo>
                    <a:pt x="6802387" y="631672"/>
                  </a:lnTo>
                  <a:lnTo>
                    <a:pt x="6811912" y="631672"/>
                  </a:lnTo>
                  <a:lnTo>
                    <a:pt x="6811912" y="622147"/>
                  </a:lnTo>
                  <a:close/>
                </a:path>
                <a:path w="9041765" h="631825">
                  <a:moveTo>
                    <a:pt x="6869074" y="622147"/>
                  </a:moveTo>
                  <a:lnTo>
                    <a:pt x="6859549" y="622147"/>
                  </a:lnTo>
                  <a:lnTo>
                    <a:pt x="6859549" y="631672"/>
                  </a:lnTo>
                  <a:lnTo>
                    <a:pt x="6869074" y="631672"/>
                  </a:lnTo>
                  <a:lnTo>
                    <a:pt x="6869074" y="622147"/>
                  </a:lnTo>
                  <a:close/>
                </a:path>
                <a:path w="9041765" h="631825">
                  <a:moveTo>
                    <a:pt x="6926237" y="622147"/>
                  </a:moveTo>
                  <a:lnTo>
                    <a:pt x="6916712" y="622147"/>
                  </a:lnTo>
                  <a:lnTo>
                    <a:pt x="6916712" y="631672"/>
                  </a:lnTo>
                  <a:lnTo>
                    <a:pt x="6926237" y="631672"/>
                  </a:lnTo>
                  <a:lnTo>
                    <a:pt x="6926237" y="622147"/>
                  </a:lnTo>
                  <a:close/>
                </a:path>
                <a:path w="9041765" h="631825">
                  <a:moveTo>
                    <a:pt x="6983412" y="622147"/>
                  </a:moveTo>
                  <a:lnTo>
                    <a:pt x="6973875" y="622147"/>
                  </a:lnTo>
                  <a:lnTo>
                    <a:pt x="6973875" y="631672"/>
                  </a:lnTo>
                  <a:lnTo>
                    <a:pt x="6983412" y="631672"/>
                  </a:lnTo>
                  <a:lnTo>
                    <a:pt x="6983412" y="622147"/>
                  </a:lnTo>
                  <a:close/>
                </a:path>
                <a:path w="9041765" h="631825">
                  <a:moveTo>
                    <a:pt x="7040575" y="622147"/>
                  </a:moveTo>
                  <a:lnTo>
                    <a:pt x="7031037" y="622147"/>
                  </a:lnTo>
                  <a:lnTo>
                    <a:pt x="7031037" y="631672"/>
                  </a:lnTo>
                  <a:lnTo>
                    <a:pt x="7040575" y="631672"/>
                  </a:lnTo>
                  <a:lnTo>
                    <a:pt x="7040575" y="622147"/>
                  </a:lnTo>
                  <a:close/>
                </a:path>
                <a:path w="9041765" h="631825">
                  <a:moveTo>
                    <a:pt x="7097738" y="622147"/>
                  </a:moveTo>
                  <a:lnTo>
                    <a:pt x="7088200" y="622147"/>
                  </a:lnTo>
                  <a:lnTo>
                    <a:pt x="7088200" y="631672"/>
                  </a:lnTo>
                  <a:lnTo>
                    <a:pt x="7097738" y="631672"/>
                  </a:lnTo>
                  <a:lnTo>
                    <a:pt x="7097738" y="622147"/>
                  </a:lnTo>
                  <a:close/>
                </a:path>
                <a:path w="9041765" h="631825">
                  <a:moveTo>
                    <a:pt x="7154900" y="622147"/>
                  </a:moveTo>
                  <a:lnTo>
                    <a:pt x="7145363" y="622147"/>
                  </a:lnTo>
                  <a:lnTo>
                    <a:pt x="7145363" y="631672"/>
                  </a:lnTo>
                  <a:lnTo>
                    <a:pt x="7154900" y="631672"/>
                  </a:lnTo>
                  <a:lnTo>
                    <a:pt x="7154900" y="622147"/>
                  </a:lnTo>
                  <a:close/>
                </a:path>
                <a:path w="9041765" h="631825">
                  <a:moveTo>
                    <a:pt x="7212063" y="622147"/>
                  </a:moveTo>
                  <a:lnTo>
                    <a:pt x="7202525" y="622147"/>
                  </a:lnTo>
                  <a:lnTo>
                    <a:pt x="7202525" y="631672"/>
                  </a:lnTo>
                  <a:lnTo>
                    <a:pt x="7212063" y="631672"/>
                  </a:lnTo>
                  <a:lnTo>
                    <a:pt x="7212063" y="622147"/>
                  </a:lnTo>
                  <a:close/>
                </a:path>
                <a:path w="9041765" h="631825">
                  <a:moveTo>
                    <a:pt x="7269226" y="622147"/>
                  </a:moveTo>
                  <a:lnTo>
                    <a:pt x="7259688" y="622147"/>
                  </a:lnTo>
                  <a:lnTo>
                    <a:pt x="7259688" y="631672"/>
                  </a:lnTo>
                  <a:lnTo>
                    <a:pt x="7269226" y="631672"/>
                  </a:lnTo>
                  <a:lnTo>
                    <a:pt x="7269226" y="622147"/>
                  </a:lnTo>
                  <a:close/>
                </a:path>
                <a:path w="9041765" h="631825">
                  <a:moveTo>
                    <a:pt x="7326389" y="622147"/>
                  </a:moveTo>
                  <a:lnTo>
                    <a:pt x="7316851" y="622147"/>
                  </a:lnTo>
                  <a:lnTo>
                    <a:pt x="7316851" y="631672"/>
                  </a:lnTo>
                  <a:lnTo>
                    <a:pt x="7326389" y="631672"/>
                  </a:lnTo>
                  <a:lnTo>
                    <a:pt x="7326389" y="622147"/>
                  </a:lnTo>
                  <a:close/>
                </a:path>
                <a:path w="9041765" h="631825">
                  <a:moveTo>
                    <a:pt x="7383551" y="622147"/>
                  </a:moveTo>
                  <a:lnTo>
                    <a:pt x="7374026" y="622147"/>
                  </a:lnTo>
                  <a:lnTo>
                    <a:pt x="7374026" y="631672"/>
                  </a:lnTo>
                  <a:lnTo>
                    <a:pt x="7383551" y="631672"/>
                  </a:lnTo>
                  <a:lnTo>
                    <a:pt x="7383551" y="622147"/>
                  </a:lnTo>
                  <a:close/>
                </a:path>
                <a:path w="9041765" h="631825">
                  <a:moveTo>
                    <a:pt x="7440714" y="622147"/>
                  </a:moveTo>
                  <a:lnTo>
                    <a:pt x="7431189" y="622147"/>
                  </a:lnTo>
                  <a:lnTo>
                    <a:pt x="7431189" y="631672"/>
                  </a:lnTo>
                  <a:lnTo>
                    <a:pt x="7440714" y="631672"/>
                  </a:lnTo>
                  <a:lnTo>
                    <a:pt x="7440714" y="622147"/>
                  </a:lnTo>
                  <a:close/>
                </a:path>
                <a:path w="9041765" h="631825">
                  <a:moveTo>
                    <a:pt x="7497877" y="622147"/>
                  </a:moveTo>
                  <a:lnTo>
                    <a:pt x="7488352" y="622147"/>
                  </a:lnTo>
                  <a:lnTo>
                    <a:pt x="7488352" y="631672"/>
                  </a:lnTo>
                  <a:lnTo>
                    <a:pt x="7497877" y="631672"/>
                  </a:lnTo>
                  <a:lnTo>
                    <a:pt x="7497877" y="622147"/>
                  </a:lnTo>
                  <a:close/>
                </a:path>
                <a:path w="9041765" h="631825">
                  <a:moveTo>
                    <a:pt x="7555039" y="622147"/>
                  </a:moveTo>
                  <a:lnTo>
                    <a:pt x="7545514" y="622147"/>
                  </a:lnTo>
                  <a:lnTo>
                    <a:pt x="7545514" y="631672"/>
                  </a:lnTo>
                  <a:lnTo>
                    <a:pt x="7555039" y="631672"/>
                  </a:lnTo>
                  <a:lnTo>
                    <a:pt x="7555039" y="622147"/>
                  </a:lnTo>
                  <a:close/>
                </a:path>
                <a:path w="9041765" h="631825">
                  <a:moveTo>
                    <a:pt x="7612202" y="622147"/>
                  </a:moveTo>
                  <a:lnTo>
                    <a:pt x="7602677" y="622147"/>
                  </a:lnTo>
                  <a:lnTo>
                    <a:pt x="7602677" y="631672"/>
                  </a:lnTo>
                  <a:lnTo>
                    <a:pt x="7612202" y="631672"/>
                  </a:lnTo>
                  <a:lnTo>
                    <a:pt x="7612202" y="622147"/>
                  </a:lnTo>
                  <a:close/>
                </a:path>
                <a:path w="9041765" h="631825">
                  <a:moveTo>
                    <a:pt x="7669365" y="622147"/>
                  </a:moveTo>
                  <a:lnTo>
                    <a:pt x="7659840" y="622147"/>
                  </a:lnTo>
                  <a:lnTo>
                    <a:pt x="7659840" y="631672"/>
                  </a:lnTo>
                  <a:lnTo>
                    <a:pt x="7669365" y="631672"/>
                  </a:lnTo>
                  <a:lnTo>
                    <a:pt x="7669365" y="622147"/>
                  </a:lnTo>
                  <a:close/>
                </a:path>
                <a:path w="9041765" h="631825">
                  <a:moveTo>
                    <a:pt x="7726527" y="622147"/>
                  </a:moveTo>
                  <a:lnTo>
                    <a:pt x="7717002" y="622147"/>
                  </a:lnTo>
                  <a:lnTo>
                    <a:pt x="7717002" y="631672"/>
                  </a:lnTo>
                  <a:lnTo>
                    <a:pt x="7726527" y="631672"/>
                  </a:lnTo>
                  <a:lnTo>
                    <a:pt x="7726527" y="622147"/>
                  </a:lnTo>
                  <a:close/>
                </a:path>
                <a:path w="9041765" h="631825">
                  <a:moveTo>
                    <a:pt x="7783690" y="622147"/>
                  </a:moveTo>
                  <a:lnTo>
                    <a:pt x="7774165" y="622147"/>
                  </a:lnTo>
                  <a:lnTo>
                    <a:pt x="7774165" y="631672"/>
                  </a:lnTo>
                  <a:lnTo>
                    <a:pt x="7783690" y="631672"/>
                  </a:lnTo>
                  <a:lnTo>
                    <a:pt x="7783690" y="622147"/>
                  </a:lnTo>
                  <a:close/>
                </a:path>
                <a:path w="9041765" h="631825">
                  <a:moveTo>
                    <a:pt x="7840853" y="622147"/>
                  </a:moveTo>
                  <a:lnTo>
                    <a:pt x="7831328" y="622147"/>
                  </a:lnTo>
                  <a:lnTo>
                    <a:pt x="7831328" y="631672"/>
                  </a:lnTo>
                  <a:lnTo>
                    <a:pt x="7840853" y="631672"/>
                  </a:lnTo>
                  <a:lnTo>
                    <a:pt x="7840853" y="622147"/>
                  </a:lnTo>
                  <a:close/>
                </a:path>
                <a:path w="9041765" h="631825">
                  <a:moveTo>
                    <a:pt x="7898016" y="622147"/>
                  </a:moveTo>
                  <a:lnTo>
                    <a:pt x="7888491" y="622147"/>
                  </a:lnTo>
                  <a:lnTo>
                    <a:pt x="7888491" y="631672"/>
                  </a:lnTo>
                  <a:lnTo>
                    <a:pt x="7898016" y="631672"/>
                  </a:lnTo>
                  <a:lnTo>
                    <a:pt x="7898016" y="622147"/>
                  </a:lnTo>
                  <a:close/>
                </a:path>
                <a:path w="9041765" h="631825">
                  <a:moveTo>
                    <a:pt x="7955178" y="622147"/>
                  </a:moveTo>
                  <a:lnTo>
                    <a:pt x="7945653" y="622147"/>
                  </a:lnTo>
                  <a:lnTo>
                    <a:pt x="7945653" y="631672"/>
                  </a:lnTo>
                  <a:lnTo>
                    <a:pt x="7955178" y="631672"/>
                  </a:lnTo>
                  <a:lnTo>
                    <a:pt x="7955178" y="622147"/>
                  </a:lnTo>
                  <a:close/>
                </a:path>
                <a:path w="9041765" h="631825">
                  <a:moveTo>
                    <a:pt x="8012341" y="622147"/>
                  </a:moveTo>
                  <a:lnTo>
                    <a:pt x="8002816" y="622147"/>
                  </a:lnTo>
                  <a:lnTo>
                    <a:pt x="8002816" y="631672"/>
                  </a:lnTo>
                  <a:lnTo>
                    <a:pt x="8012341" y="631672"/>
                  </a:lnTo>
                  <a:lnTo>
                    <a:pt x="8012341" y="622147"/>
                  </a:lnTo>
                  <a:close/>
                </a:path>
                <a:path w="9041765" h="631825">
                  <a:moveTo>
                    <a:pt x="8069504" y="622147"/>
                  </a:moveTo>
                  <a:lnTo>
                    <a:pt x="8059979" y="622147"/>
                  </a:lnTo>
                  <a:lnTo>
                    <a:pt x="8059979" y="631672"/>
                  </a:lnTo>
                  <a:lnTo>
                    <a:pt x="8069504" y="631672"/>
                  </a:lnTo>
                  <a:lnTo>
                    <a:pt x="8069504" y="622147"/>
                  </a:lnTo>
                  <a:close/>
                </a:path>
                <a:path w="9041765" h="631825">
                  <a:moveTo>
                    <a:pt x="8126666" y="622147"/>
                  </a:moveTo>
                  <a:lnTo>
                    <a:pt x="8117141" y="622147"/>
                  </a:lnTo>
                  <a:lnTo>
                    <a:pt x="8117141" y="631672"/>
                  </a:lnTo>
                  <a:lnTo>
                    <a:pt x="8126666" y="631672"/>
                  </a:lnTo>
                  <a:lnTo>
                    <a:pt x="8126666" y="622147"/>
                  </a:lnTo>
                  <a:close/>
                </a:path>
                <a:path w="9041765" h="631825">
                  <a:moveTo>
                    <a:pt x="8183829" y="622147"/>
                  </a:moveTo>
                  <a:lnTo>
                    <a:pt x="8174304" y="622147"/>
                  </a:lnTo>
                  <a:lnTo>
                    <a:pt x="8174304" y="631672"/>
                  </a:lnTo>
                  <a:lnTo>
                    <a:pt x="8183829" y="631672"/>
                  </a:lnTo>
                  <a:lnTo>
                    <a:pt x="8183829" y="622147"/>
                  </a:lnTo>
                  <a:close/>
                </a:path>
                <a:path w="9041765" h="631825">
                  <a:moveTo>
                    <a:pt x="8240992" y="622147"/>
                  </a:moveTo>
                  <a:lnTo>
                    <a:pt x="8231467" y="622147"/>
                  </a:lnTo>
                  <a:lnTo>
                    <a:pt x="8231467" y="631672"/>
                  </a:lnTo>
                  <a:lnTo>
                    <a:pt x="8240992" y="631672"/>
                  </a:lnTo>
                  <a:lnTo>
                    <a:pt x="8240992" y="622147"/>
                  </a:lnTo>
                  <a:close/>
                </a:path>
                <a:path w="9041765" h="631825">
                  <a:moveTo>
                    <a:pt x="8298154" y="622147"/>
                  </a:moveTo>
                  <a:lnTo>
                    <a:pt x="8288629" y="622147"/>
                  </a:lnTo>
                  <a:lnTo>
                    <a:pt x="8288629" y="631672"/>
                  </a:lnTo>
                  <a:lnTo>
                    <a:pt x="8298154" y="631672"/>
                  </a:lnTo>
                  <a:lnTo>
                    <a:pt x="8298154" y="622147"/>
                  </a:lnTo>
                  <a:close/>
                </a:path>
                <a:path w="9041765" h="631825">
                  <a:moveTo>
                    <a:pt x="8355317" y="622147"/>
                  </a:moveTo>
                  <a:lnTo>
                    <a:pt x="8345792" y="622147"/>
                  </a:lnTo>
                  <a:lnTo>
                    <a:pt x="8345792" y="631672"/>
                  </a:lnTo>
                  <a:lnTo>
                    <a:pt x="8355317" y="631672"/>
                  </a:lnTo>
                  <a:lnTo>
                    <a:pt x="8355317" y="622147"/>
                  </a:lnTo>
                  <a:close/>
                </a:path>
                <a:path w="9041765" h="631825">
                  <a:moveTo>
                    <a:pt x="8412480" y="622147"/>
                  </a:moveTo>
                  <a:lnTo>
                    <a:pt x="8402955" y="622147"/>
                  </a:lnTo>
                  <a:lnTo>
                    <a:pt x="8402955" y="631672"/>
                  </a:lnTo>
                  <a:lnTo>
                    <a:pt x="8412480" y="631672"/>
                  </a:lnTo>
                  <a:lnTo>
                    <a:pt x="8412480" y="622147"/>
                  </a:lnTo>
                  <a:close/>
                </a:path>
                <a:path w="9041765" h="631825">
                  <a:moveTo>
                    <a:pt x="8469643" y="622147"/>
                  </a:moveTo>
                  <a:lnTo>
                    <a:pt x="8460118" y="622147"/>
                  </a:lnTo>
                  <a:lnTo>
                    <a:pt x="8460118" y="631672"/>
                  </a:lnTo>
                  <a:lnTo>
                    <a:pt x="8469643" y="631672"/>
                  </a:lnTo>
                  <a:lnTo>
                    <a:pt x="8469643" y="622147"/>
                  </a:lnTo>
                  <a:close/>
                </a:path>
                <a:path w="9041765" h="631825">
                  <a:moveTo>
                    <a:pt x="8526805" y="622147"/>
                  </a:moveTo>
                  <a:lnTo>
                    <a:pt x="8517280" y="622147"/>
                  </a:lnTo>
                  <a:lnTo>
                    <a:pt x="8517280" y="631672"/>
                  </a:lnTo>
                  <a:lnTo>
                    <a:pt x="8526805" y="631672"/>
                  </a:lnTo>
                  <a:lnTo>
                    <a:pt x="8526805" y="622147"/>
                  </a:lnTo>
                  <a:close/>
                </a:path>
                <a:path w="9041765" h="631825">
                  <a:moveTo>
                    <a:pt x="8583968" y="622147"/>
                  </a:moveTo>
                  <a:lnTo>
                    <a:pt x="8574443" y="622147"/>
                  </a:lnTo>
                  <a:lnTo>
                    <a:pt x="8574443" y="631672"/>
                  </a:lnTo>
                  <a:lnTo>
                    <a:pt x="8583968" y="631672"/>
                  </a:lnTo>
                  <a:lnTo>
                    <a:pt x="8583968" y="622147"/>
                  </a:lnTo>
                  <a:close/>
                </a:path>
                <a:path w="9041765" h="631825">
                  <a:moveTo>
                    <a:pt x="8641131" y="622147"/>
                  </a:moveTo>
                  <a:lnTo>
                    <a:pt x="8631606" y="622147"/>
                  </a:lnTo>
                  <a:lnTo>
                    <a:pt x="8631606" y="631672"/>
                  </a:lnTo>
                  <a:lnTo>
                    <a:pt x="8641131" y="631672"/>
                  </a:lnTo>
                  <a:lnTo>
                    <a:pt x="8641131" y="622147"/>
                  </a:lnTo>
                  <a:close/>
                </a:path>
                <a:path w="9041765" h="631825">
                  <a:moveTo>
                    <a:pt x="8698293" y="622147"/>
                  </a:moveTo>
                  <a:lnTo>
                    <a:pt x="8688768" y="622147"/>
                  </a:lnTo>
                  <a:lnTo>
                    <a:pt x="8688768" y="631672"/>
                  </a:lnTo>
                  <a:lnTo>
                    <a:pt x="8698293" y="631672"/>
                  </a:lnTo>
                  <a:lnTo>
                    <a:pt x="8698293" y="622147"/>
                  </a:lnTo>
                  <a:close/>
                </a:path>
                <a:path w="9041765" h="631825">
                  <a:moveTo>
                    <a:pt x="8755456" y="622147"/>
                  </a:moveTo>
                  <a:lnTo>
                    <a:pt x="8745931" y="622147"/>
                  </a:lnTo>
                  <a:lnTo>
                    <a:pt x="8745931" y="631672"/>
                  </a:lnTo>
                  <a:lnTo>
                    <a:pt x="8755456" y="631672"/>
                  </a:lnTo>
                  <a:lnTo>
                    <a:pt x="8755456" y="622147"/>
                  </a:lnTo>
                  <a:close/>
                </a:path>
                <a:path w="9041765" h="631825">
                  <a:moveTo>
                    <a:pt x="8812619" y="622147"/>
                  </a:moveTo>
                  <a:lnTo>
                    <a:pt x="8803094" y="622147"/>
                  </a:lnTo>
                  <a:lnTo>
                    <a:pt x="8803094" y="631672"/>
                  </a:lnTo>
                  <a:lnTo>
                    <a:pt x="8812619" y="631672"/>
                  </a:lnTo>
                  <a:lnTo>
                    <a:pt x="8812619" y="622147"/>
                  </a:lnTo>
                  <a:close/>
                </a:path>
                <a:path w="9041765" h="631825">
                  <a:moveTo>
                    <a:pt x="8869782" y="622147"/>
                  </a:moveTo>
                  <a:lnTo>
                    <a:pt x="8860257" y="622147"/>
                  </a:lnTo>
                  <a:lnTo>
                    <a:pt x="8860257" y="631672"/>
                  </a:lnTo>
                  <a:lnTo>
                    <a:pt x="8869782" y="631672"/>
                  </a:lnTo>
                  <a:lnTo>
                    <a:pt x="8869782" y="622147"/>
                  </a:lnTo>
                  <a:close/>
                </a:path>
                <a:path w="9041765" h="631825">
                  <a:moveTo>
                    <a:pt x="8926944" y="622147"/>
                  </a:moveTo>
                  <a:lnTo>
                    <a:pt x="8917419" y="622147"/>
                  </a:lnTo>
                  <a:lnTo>
                    <a:pt x="8917419" y="631672"/>
                  </a:lnTo>
                  <a:lnTo>
                    <a:pt x="8926944" y="631672"/>
                  </a:lnTo>
                  <a:lnTo>
                    <a:pt x="8926944" y="622147"/>
                  </a:lnTo>
                  <a:close/>
                </a:path>
                <a:path w="9041765" h="631825">
                  <a:moveTo>
                    <a:pt x="8984107" y="622147"/>
                  </a:moveTo>
                  <a:lnTo>
                    <a:pt x="8974582" y="622147"/>
                  </a:lnTo>
                  <a:lnTo>
                    <a:pt x="8974582" y="631672"/>
                  </a:lnTo>
                  <a:lnTo>
                    <a:pt x="8984107" y="631672"/>
                  </a:lnTo>
                  <a:lnTo>
                    <a:pt x="8984107" y="622147"/>
                  </a:lnTo>
                  <a:close/>
                </a:path>
                <a:path w="9041765" h="631825">
                  <a:moveTo>
                    <a:pt x="9041270" y="622147"/>
                  </a:moveTo>
                  <a:lnTo>
                    <a:pt x="9031745" y="622147"/>
                  </a:lnTo>
                  <a:lnTo>
                    <a:pt x="9031745" y="631672"/>
                  </a:lnTo>
                  <a:lnTo>
                    <a:pt x="9041270" y="631672"/>
                  </a:lnTo>
                  <a:lnTo>
                    <a:pt x="9041270" y="62214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48203" y="4844148"/>
              <a:ext cx="4011295" cy="10160"/>
            </a:xfrm>
            <a:custGeom>
              <a:avLst/>
              <a:gdLst/>
              <a:ahLst/>
              <a:cxnLst/>
              <a:rect l="l" t="t" r="r" b="b"/>
              <a:pathLst>
                <a:path w="401129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1295" h="10160">
                  <a:moveTo>
                    <a:pt x="66687" y="0"/>
                  </a:moveTo>
                  <a:lnTo>
                    <a:pt x="57162" y="0"/>
                  </a:lnTo>
                  <a:lnTo>
                    <a:pt x="57162" y="9537"/>
                  </a:lnTo>
                  <a:lnTo>
                    <a:pt x="66687" y="9537"/>
                  </a:lnTo>
                  <a:lnTo>
                    <a:pt x="66687" y="0"/>
                  </a:lnTo>
                  <a:close/>
                </a:path>
                <a:path w="4011295" h="10160">
                  <a:moveTo>
                    <a:pt x="123850" y="0"/>
                  </a:moveTo>
                  <a:lnTo>
                    <a:pt x="114325" y="0"/>
                  </a:lnTo>
                  <a:lnTo>
                    <a:pt x="114325" y="9537"/>
                  </a:lnTo>
                  <a:lnTo>
                    <a:pt x="123850" y="9537"/>
                  </a:lnTo>
                  <a:lnTo>
                    <a:pt x="123850" y="0"/>
                  </a:lnTo>
                  <a:close/>
                </a:path>
                <a:path w="4011295" h="10160">
                  <a:moveTo>
                    <a:pt x="181013" y="0"/>
                  </a:moveTo>
                  <a:lnTo>
                    <a:pt x="171488" y="0"/>
                  </a:lnTo>
                  <a:lnTo>
                    <a:pt x="171488" y="9537"/>
                  </a:lnTo>
                  <a:lnTo>
                    <a:pt x="181013" y="9537"/>
                  </a:lnTo>
                  <a:lnTo>
                    <a:pt x="181013" y="0"/>
                  </a:lnTo>
                  <a:close/>
                </a:path>
                <a:path w="4011295" h="10160">
                  <a:moveTo>
                    <a:pt x="238175" y="0"/>
                  </a:moveTo>
                  <a:lnTo>
                    <a:pt x="228650" y="0"/>
                  </a:lnTo>
                  <a:lnTo>
                    <a:pt x="228650" y="9537"/>
                  </a:lnTo>
                  <a:lnTo>
                    <a:pt x="238175" y="9537"/>
                  </a:lnTo>
                  <a:lnTo>
                    <a:pt x="238175" y="0"/>
                  </a:lnTo>
                  <a:close/>
                </a:path>
                <a:path w="4011295" h="10160">
                  <a:moveTo>
                    <a:pt x="295351" y="0"/>
                  </a:moveTo>
                  <a:lnTo>
                    <a:pt x="285813" y="0"/>
                  </a:lnTo>
                  <a:lnTo>
                    <a:pt x="285813" y="9537"/>
                  </a:lnTo>
                  <a:lnTo>
                    <a:pt x="295351" y="9537"/>
                  </a:lnTo>
                  <a:lnTo>
                    <a:pt x="295351" y="0"/>
                  </a:lnTo>
                  <a:close/>
                </a:path>
                <a:path w="4011295" h="10160">
                  <a:moveTo>
                    <a:pt x="352513" y="0"/>
                  </a:moveTo>
                  <a:lnTo>
                    <a:pt x="342976" y="0"/>
                  </a:lnTo>
                  <a:lnTo>
                    <a:pt x="342976" y="9537"/>
                  </a:lnTo>
                  <a:lnTo>
                    <a:pt x="352513" y="9537"/>
                  </a:lnTo>
                  <a:lnTo>
                    <a:pt x="352513" y="0"/>
                  </a:lnTo>
                  <a:close/>
                </a:path>
                <a:path w="4011295" h="10160">
                  <a:moveTo>
                    <a:pt x="409676" y="0"/>
                  </a:moveTo>
                  <a:lnTo>
                    <a:pt x="400138" y="0"/>
                  </a:lnTo>
                  <a:lnTo>
                    <a:pt x="400138" y="9537"/>
                  </a:lnTo>
                  <a:lnTo>
                    <a:pt x="409676" y="9537"/>
                  </a:lnTo>
                  <a:lnTo>
                    <a:pt x="409676" y="0"/>
                  </a:lnTo>
                  <a:close/>
                </a:path>
                <a:path w="4011295" h="10160">
                  <a:moveTo>
                    <a:pt x="466839" y="0"/>
                  </a:moveTo>
                  <a:lnTo>
                    <a:pt x="457301" y="0"/>
                  </a:lnTo>
                  <a:lnTo>
                    <a:pt x="457301" y="9537"/>
                  </a:lnTo>
                  <a:lnTo>
                    <a:pt x="466839" y="9537"/>
                  </a:lnTo>
                  <a:lnTo>
                    <a:pt x="466839" y="0"/>
                  </a:lnTo>
                  <a:close/>
                </a:path>
                <a:path w="4011295" h="10160">
                  <a:moveTo>
                    <a:pt x="524002" y="0"/>
                  </a:moveTo>
                  <a:lnTo>
                    <a:pt x="514464" y="0"/>
                  </a:lnTo>
                  <a:lnTo>
                    <a:pt x="514464" y="9537"/>
                  </a:lnTo>
                  <a:lnTo>
                    <a:pt x="524002" y="9537"/>
                  </a:lnTo>
                  <a:lnTo>
                    <a:pt x="524002" y="0"/>
                  </a:lnTo>
                  <a:close/>
                </a:path>
                <a:path w="4011295" h="10160">
                  <a:moveTo>
                    <a:pt x="581164" y="0"/>
                  </a:moveTo>
                  <a:lnTo>
                    <a:pt x="571627" y="0"/>
                  </a:lnTo>
                  <a:lnTo>
                    <a:pt x="571627" y="9537"/>
                  </a:lnTo>
                  <a:lnTo>
                    <a:pt x="581164" y="9537"/>
                  </a:lnTo>
                  <a:lnTo>
                    <a:pt x="581164" y="0"/>
                  </a:lnTo>
                  <a:close/>
                </a:path>
                <a:path w="4011295" h="10160">
                  <a:moveTo>
                    <a:pt x="638327" y="0"/>
                  </a:moveTo>
                  <a:lnTo>
                    <a:pt x="628789" y="0"/>
                  </a:lnTo>
                  <a:lnTo>
                    <a:pt x="628789" y="9537"/>
                  </a:lnTo>
                  <a:lnTo>
                    <a:pt x="638327" y="9537"/>
                  </a:lnTo>
                  <a:lnTo>
                    <a:pt x="638327" y="0"/>
                  </a:lnTo>
                  <a:close/>
                </a:path>
                <a:path w="4011295" h="10160">
                  <a:moveTo>
                    <a:pt x="695490" y="0"/>
                  </a:moveTo>
                  <a:lnTo>
                    <a:pt x="685952" y="0"/>
                  </a:lnTo>
                  <a:lnTo>
                    <a:pt x="685952" y="9537"/>
                  </a:lnTo>
                  <a:lnTo>
                    <a:pt x="695490" y="9537"/>
                  </a:lnTo>
                  <a:lnTo>
                    <a:pt x="695490" y="0"/>
                  </a:lnTo>
                  <a:close/>
                </a:path>
                <a:path w="4011295" h="10160">
                  <a:moveTo>
                    <a:pt x="752652" y="0"/>
                  </a:moveTo>
                  <a:lnTo>
                    <a:pt x="743127" y="0"/>
                  </a:lnTo>
                  <a:lnTo>
                    <a:pt x="743127" y="9537"/>
                  </a:lnTo>
                  <a:lnTo>
                    <a:pt x="752652" y="9537"/>
                  </a:lnTo>
                  <a:lnTo>
                    <a:pt x="752652" y="0"/>
                  </a:lnTo>
                  <a:close/>
                </a:path>
                <a:path w="4011295" h="10160">
                  <a:moveTo>
                    <a:pt x="809815" y="0"/>
                  </a:moveTo>
                  <a:lnTo>
                    <a:pt x="800290" y="0"/>
                  </a:lnTo>
                  <a:lnTo>
                    <a:pt x="800290" y="9537"/>
                  </a:lnTo>
                  <a:lnTo>
                    <a:pt x="809815" y="9537"/>
                  </a:lnTo>
                  <a:lnTo>
                    <a:pt x="809815" y="0"/>
                  </a:lnTo>
                  <a:close/>
                </a:path>
                <a:path w="4011295" h="10160">
                  <a:moveTo>
                    <a:pt x="866978" y="0"/>
                  </a:moveTo>
                  <a:lnTo>
                    <a:pt x="857453" y="0"/>
                  </a:lnTo>
                  <a:lnTo>
                    <a:pt x="857453" y="9537"/>
                  </a:lnTo>
                  <a:lnTo>
                    <a:pt x="866978" y="9537"/>
                  </a:lnTo>
                  <a:lnTo>
                    <a:pt x="866978" y="0"/>
                  </a:lnTo>
                  <a:close/>
                </a:path>
                <a:path w="4011295" h="10160">
                  <a:moveTo>
                    <a:pt x="924140" y="0"/>
                  </a:moveTo>
                  <a:lnTo>
                    <a:pt x="914615" y="0"/>
                  </a:lnTo>
                  <a:lnTo>
                    <a:pt x="914615" y="9537"/>
                  </a:lnTo>
                  <a:lnTo>
                    <a:pt x="924140" y="9537"/>
                  </a:lnTo>
                  <a:lnTo>
                    <a:pt x="924140" y="0"/>
                  </a:lnTo>
                  <a:close/>
                </a:path>
                <a:path w="4011295" h="10160">
                  <a:moveTo>
                    <a:pt x="981303" y="0"/>
                  </a:moveTo>
                  <a:lnTo>
                    <a:pt x="971778" y="0"/>
                  </a:lnTo>
                  <a:lnTo>
                    <a:pt x="971778" y="9537"/>
                  </a:lnTo>
                  <a:lnTo>
                    <a:pt x="981303" y="9537"/>
                  </a:lnTo>
                  <a:lnTo>
                    <a:pt x="981303" y="0"/>
                  </a:lnTo>
                  <a:close/>
                </a:path>
                <a:path w="4011295" h="10160">
                  <a:moveTo>
                    <a:pt x="1038466" y="0"/>
                  </a:moveTo>
                  <a:lnTo>
                    <a:pt x="1028941" y="0"/>
                  </a:lnTo>
                  <a:lnTo>
                    <a:pt x="1028941" y="9537"/>
                  </a:lnTo>
                  <a:lnTo>
                    <a:pt x="1038466" y="9537"/>
                  </a:lnTo>
                  <a:lnTo>
                    <a:pt x="1038466" y="0"/>
                  </a:lnTo>
                  <a:close/>
                </a:path>
                <a:path w="4011295" h="10160">
                  <a:moveTo>
                    <a:pt x="1095629" y="0"/>
                  </a:moveTo>
                  <a:lnTo>
                    <a:pt x="1086104" y="0"/>
                  </a:lnTo>
                  <a:lnTo>
                    <a:pt x="1086104" y="9537"/>
                  </a:lnTo>
                  <a:lnTo>
                    <a:pt x="1095629" y="9537"/>
                  </a:lnTo>
                  <a:lnTo>
                    <a:pt x="1095629" y="0"/>
                  </a:lnTo>
                  <a:close/>
                </a:path>
                <a:path w="4011295" h="10160">
                  <a:moveTo>
                    <a:pt x="1152791" y="0"/>
                  </a:moveTo>
                  <a:lnTo>
                    <a:pt x="1143266" y="0"/>
                  </a:lnTo>
                  <a:lnTo>
                    <a:pt x="1143266" y="9537"/>
                  </a:lnTo>
                  <a:lnTo>
                    <a:pt x="1152791" y="9537"/>
                  </a:lnTo>
                  <a:lnTo>
                    <a:pt x="1152791" y="0"/>
                  </a:lnTo>
                  <a:close/>
                </a:path>
                <a:path w="4011295" h="10160">
                  <a:moveTo>
                    <a:pt x="1209954" y="0"/>
                  </a:moveTo>
                  <a:lnTo>
                    <a:pt x="1200429" y="0"/>
                  </a:lnTo>
                  <a:lnTo>
                    <a:pt x="1200429" y="9537"/>
                  </a:lnTo>
                  <a:lnTo>
                    <a:pt x="1209954" y="9537"/>
                  </a:lnTo>
                  <a:lnTo>
                    <a:pt x="1209954" y="0"/>
                  </a:lnTo>
                  <a:close/>
                </a:path>
                <a:path w="4011295" h="10160">
                  <a:moveTo>
                    <a:pt x="1267117" y="0"/>
                  </a:moveTo>
                  <a:lnTo>
                    <a:pt x="1257592" y="0"/>
                  </a:lnTo>
                  <a:lnTo>
                    <a:pt x="1257592" y="9537"/>
                  </a:lnTo>
                  <a:lnTo>
                    <a:pt x="1267117" y="9537"/>
                  </a:lnTo>
                  <a:lnTo>
                    <a:pt x="1267117" y="0"/>
                  </a:lnTo>
                  <a:close/>
                </a:path>
                <a:path w="4011295" h="10160">
                  <a:moveTo>
                    <a:pt x="1324279" y="0"/>
                  </a:moveTo>
                  <a:lnTo>
                    <a:pt x="1314754" y="0"/>
                  </a:lnTo>
                  <a:lnTo>
                    <a:pt x="1314754" y="9537"/>
                  </a:lnTo>
                  <a:lnTo>
                    <a:pt x="1324279" y="9537"/>
                  </a:lnTo>
                  <a:lnTo>
                    <a:pt x="1324279" y="0"/>
                  </a:lnTo>
                  <a:close/>
                </a:path>
                <a:path w="4011295" h="10160">
                  <a:moveTo>
                    <a:pt x="1381442" y="0"/>
                  </a:moveTo>
                  <a:lnTo>
                    <a:pt x="1371917" y="0"/>
                  </a:lnTo>
                  <a:lnTo>
                    <a:pt x="1371917" y="9537"/>
                  </a:lnTo>
                  <a:lnTo>
                    <a:pt x="1381442" y="9537"/>
                  </a:lnTo>
                  <a:lnTo>
                    <a:pt x="1381442" y="0"/>
                  </a:lnTo>
                  <a:close/>
                </a:path>
                <a:path w="4011295" h="10160">
                  <a:moveTo>
                    <a:pt x="1438605" y="0"/>
                  </a:moveTo>
                  <a:lnTo>
                    <a:pt x="1429080" y="0"/>
                  </a:lnTo>
                  <a:lnTo>
                    <a:pt x="1429080" y="9537"/>
                  </a:lnTo>
                  <a:lnTo>
                    <a:pt x="1438605" y="9537"/>
                  </a:lnTo>
                  <a:lnTo>
                    <a:pt x="1438605" y="0"/>
                  </a:lnTo>
                  <a:close/>
                </a:path>
                <a:path w="4011295" h="10160">
                  <a:moveTo>
                    <a:pt x="1495767" y="0"/>
                  </a:moveTo>
                  <a:lnTo>
                    <a:pt x="1486242" y="0"/>
                  </a:lnTo>
                  <a:lnTo>
                    <a:pt x="1486242" y="9537"/>
                  </a:lnTo>
                  <a:lnTo>
                    <a:pt x="1495767" y="9537"/>
                  </a:lnTo>
                  <a:lnTo>
                    <a:pt x="1495767" y="0"/>
                  </a:lnTo>
                  <a:close/>
                </a:path>
                <a:path w="4011295" h="10160">
                  <a:moveTo>
                    <a:pt x="1552930" y="0"/>
                  </a:moveTo>
                  <a:lnTo>
                    <a:pt x="1543405" y="0"/>
                  </a:lnTo>
                  <a:lnTo>
                    <a:pt x="1543405" y="9537"/>
                  </a:lnTo>
                  <a:lnTo>
                    <a:pt x="1552930" y="9537"/>
                  </a:lnTo>
                  <a:lnTo>
                    <a:pt x="1552930" y="0"/>
                  </a:lnTo>
                  <a:close/>
                </a:path>
                <a:path w="4011295" h="10160">
                  <a:moveTo>
                    <a:pt x="1610093" y="0"/>
                  </a:moveTo>
                  <a:lnTo>
                    <a:pt x="1600568" y="0"/>
                  </a:lnTo>
                  <a:lnTo>
                    <a:pt x="1600568" y="9537"/>
                  </a:lnTo>
                  <a:lnTo>
                    <a:pt x="1610093" y="9537"/>
                  </a:lnTo>
                  <a:lnTo>
                    <a:pt x="1610093" y="0"/>
                  </a:lnTo>
                  <a:close/>
                </a:path>
                <a:path w="4011295" h="10160">
                  <a:moveTo>
                    <a:pt x="1667256" y="0"/>
                  </a:moveTo>
                  <a:lnTo>
                    <a:pt x="1657731" y="0"/>
                  </a:lnTo>
                  <a:lnTo>
                    <a:pt x="1657731" y="9537"/>
                  </a:lnTo>
                  <a:lnTo>
                    <a:pt x="1667256" y="9537"/>
                  </a:lnTo>
                  <a:lnTo>
                    <a:pt x="1667256" y="0"/>
                  </a:lnTo>
                  <a:close/>
                </a:path>
                <a:path w="4011295" h="10160">
                  <a:moveTo>
                    <a:pt x="1724418" y="0"/>
                  </a:moveTo>
                  <a:lnTo>
                    <a:pt x="1714893" y="0"/>
                  </a:lnTo>
                  <a:lnTo>
                    <a:pt x="1714893" y="9537"/>
                  </a:lnTo>
                  <a:lnTo>
                    <a:pt x="1724418" y="9537"/>
                  </a:lnTo>
                  <a:lnTo>
                    <a:pt x="1724418" y="0"/>
                  </a:lnTo>
                  <a:close/>
                </a:path>
                <a:path w="4011295" h="10160">
                  <a:moveTo>
                    <a:pt x="1781581" y="0"/>
                  </a:moveTo>
                  <a:lnTo>
                    <a:pt x="1772056" y="0"/>
                  </a:lnTo>
                  <a:lnTo>
                    <a:pt x="1772056" y="9537"/>
                  </a:lnTo>
                  <a:lnTo>
                    <a:pt x="1781581" y="9537"/>
                  </a:lnTo>
                  <a:lnTo>
                    <a:pt x="1781581" y="0"/>
                  </a:lnTo>
                  <a:close/>
                </a:path>
                <a:path w="4011295" h="10160">
                  <a:moveTo>
                    <a:pt x="1838744" y="0"/>
                  </a:moveTo>
                  <a:lnTo>
                    <a:pt x="1829219" y="0"/>
                  </a:lnTo>
                  <a:lnTo>
                    <a:pt x="1829219" y="9537"/>
                  </a:lnTo>
                  <a:lnTo>
                    <a:pt x="1838744" y="9537"/>
                  </a:lnTo>
                  <a:lnTo>
                    <a:pt x="1838744" y="0"/>
                  </a:lnTo>
                  <a:close/>
                </a:path>
                <a:path w="4011295" h="10160">
                  <a:moveTo>
                    <a:pt x="1895906" y="0"/>
                  </a:moveTo>
                  <a:lnTo>
                    <a:pt x="1886381" y="0"/>
                  </a:lnTo>
                  <a:lnTo>
                    <a:pt x="1886381" y="9537"/>
                  </a:lnTo>
                  <a:lnTo>
                    <a:pt x="1895906" y="9537"/>
                  </a:lnTo>
                  <a:lnTo>
                    <a:pt x="1895906" y="0"/>
                  </a:lnTo>
                  <a:close/>
                </a:path>
                <a:path w="4011295" h="10160">
                  <a:moveTo>
                    <a:pt x="1953069" y="0"/>
                  </a:moveTo>
                  <a:lnTo>
                    <a:pt x="1943544" y="0"/>
                  </a:lnTo>
                  <a:lnTo>
                    <a:pt x="1943544" y="9537"/>
                  </a:lnTo>
                  <a:lnTo>
                    <a:pt x="1953069" y="9537"/>
                  </a:lnTo>
                  <a:lnTo>
                    <a:pt x="1953069" y="0"/>
                  </a:lnTo>
                  <a:close/>
                </a:path>
                <a:path w="4011295" h="10160">
                  <a:moveTo>
                    <a:pt x="2010232" y="0"/>
                  </a:moveTo>
                  <a:lnTo>
                    <a:pt x="2000707" y="0"/>
                  </a:lnTo>
                  <a:lnTo>
                    <a:pt x="2000707" y="9537"/>
                  </a:lnTo>
                  <a:lnTo>
                    <a:pt x="2010232" y="9537"/>
                  </a:lnTo>
                  <a:lnTo>
                    <a:pt x="2010232" y="0"/>
                  </a:lnTo>
                  <a:close/>
                </a:path>
                <a:path w="4011295" h="10160">
                  <a:moveTo>
                    <a:pt x="2067394" y="0"/>
                  </a:moveTo>
                  <a:lnTo>
                    <a:pt x="2057869" y="0"/>
                  </a:lnTo>
                  <a:lnTo>
                    <a:pt x="2057869" y="9537"/>
                  </a:lnTo>
                  <a:lnTo>
                    <a:pt x="2067394" y="9537"/>
                  </a:lnTo>
                  <a:lnTo>
                    <a:pt x="2067394" y="0"/>
                  </a:lnTo>
                  <a:close/>
                </a:path>
                <a:path w="4011295" h="10160">
                  <a:moveTo>
                    <a:pt x="2124557" y="0"/>
                  </a:moveTo>
                  <a:lnTo>
                    <a:pt x="2115032" y="0"/>
                  </a:lnTo>
                  <a:lnTo>
                    <a:pt x="2115032" y="9537"/>
                  </a:lnTo>
                  <a:lnTo>
                    <a:pt x="2124557" y="9537"/>
                  </a:lnTo>
                  <a:lnTo>
                    <a:pt x="2124557" y="0"/>
                  </a:lnTo>
                  <a:close/>
                </a:path>
                <a:path w="4011295" h="10160">
                  <a:moveTo>
                    <a:pt x="2181720" y="0"/>
                  </a:moveTo>
                  <a:lnTo>
                    <a:pt x="2172195" y="0"/>
                  </a:lnTo>
                  <a:lnTo>
                    <a:pt x="2172195" y="9537"/>
                  </a:lnTo>
                  <a:lnTo>
                    <a:pt x="2181720" y="9537"/>
                  </a:lnTo>
                  <a:lnTo>
                    <a:pt x="2181720" y="0"/>
                  </a:lnTo>
                  <a:close/>
                </a:path>
                <a:path w="4011295" h="10160">
                  <a:moveTo>
                    <a:pt x="2238883" y="0"/>
                  </a:moveTo>
                  <a:lnTo>
                    <a:pt x="2229358" y="0"/>
                  </a:lnTo>
                  <a:lnTo>
                    <a:pt x="2229358" y="9537"/>
                  </a:lnTo>
                  <a:lnTo>
                    <a:pt x="2238883" y="9537"/>
                  </a:lnTo>
                  <a:lnTo>
                    <a:pt x="2238883" y="0"/>
                  </a:lnTo>
                  <a:close/>
                </a:path>
                <a:path w="4011295" h="10160">
                  <a:moveTo>
                    <a:pt x="2296045" y="0"/>
                  </a:moveTo>
                  <a:lnTo>
                    <a:pt x="2286520" y="0"/>
                  </a:lnTo>
                  <a:lnTo>
                    <a:pt x="2286520" y="9537"/>
                  </a:lnTo>
                  <a:lnTo>
                    <a:pt x="2296045" y="9537"/>
                  </a:lnTo>
                  <a:lnTo>
                    <a:pt x="2296045" y="0"/>
                  </a:lnTo>
                  <a:close/>
                </a:path>
                <a:path w="4011295" h="10160">
                  <a:moveTo>
                    <a:pt x="2353208" y="0"/>
                  </a:moveTo>
                  <a:lnTo>
                    <a:pt x="2343683" y="0"/>
                  </a:lnTo>
                  <a:lnTo>
                    <a:pt x="2343683" y="9537"/>
                  </a:lnTo>
                  <a:lnTo>
                    <a:pt x="2353208" y="9537"/>
                  </a:lnTo>
                  <a:lnTo>
                    <a:pt x="2353208" y="0"/>
                  </a:lnTo>
                  <a:close/>
                </a:path>
                <a:path w="4011295" h="10160">
                  <a:moveTo>
                    <a:pt x="2410371" y="0"/>
                  </a:moveTo>
                  <a:lnTo>
                    <a:pt x="2400846" y="0"/>
                  </a:lnTo>
                  <a:lnTo>
                    <a:pt x="2400846" y="9537"/>
                  </a:lnTo>
                  <a:lnTo>
                    <a:pt x="2410371" y="9537"/>
                  </a:lnTo>
                  <a:lnTo>
                    <a:pt x="2410371" y="0"/>
                  </a:lnTo>
                  <a:close/>
                </a:path>
                <a:path w="4011295" h="10160">
                  <a:moveTo>
                    <a:pt x="2467533" y="0"/>
                  </a:moveTo>
                  <a:lnTo>
                    <a:pt x="2458008" y="0"/>
                  </a:lnTo>
                  <a:lnTo>
                    <a:pt x="2458008" y="9537"/>
                  </a:lnTo>
                  <a:lnTo>
                    <a:pt x="2467533" y="9537"/>
                  </a:lnTo>
                  <a:lnTo>
                    <a:pt x="2467533" y="0"/>
                  </a:lnTo>
                  <a:close/>
                </a:path>
                <a:path w="4011295" h="10160">
                  <a:moveTo>
                    <a:pt x="2524696" y="0"/>
                  </a:moveTo>
                  <a:lnTo>
                    <a:pt x="2515171" y="0"/>
                  </a:lnTo>
                  <a:lnTo>
                    <a:pt x="2515171" y="9537"/>
                  </a:lnTo>
                  <a:lnTo>
                    <a:pt x="2524696" y="9537"/>
                  </a:lnTo>
                  <a:lnTo>
                    <a:pt x="2524696" y="0"/>
                  </a:lnTo>
                  <a:close/>
                </a:path>
                <a:path w="4011295" h="10160">
                  <a:moveTo>
                    <a:pt x="2581859" y="0"/>
                  </a:moveTo>
                  <a:lnTo>
                    <a:pt x="2572334" y="0"/>
                  </a:lnTo>
                  <a:lnTo>
                    <a:pt x="2572334" y="9537"/>
                  </a:lnTo>
                  <a:lnTo>
                    <a:pt x="2581859" y="9537"/>
                  </a:lnTo>
                  <a:lnTo>
                    <a:pt x="2581859" y="0"/>
                  </a:lnTo>
                  <a:close/>
                </a:path>
                <a:path w="4011295" h="10160">
                  <a:moveTo>
                    <a:pt x="2639022" y="0"/>
                  </a:moveTo>
                  <a:lnTo>
                    <a:pt x="2629497" y="0"/>
                  </a:lnTo>
                  <a:lnTo>
                    <a:pt x="2629497" y="9537"/>
                  </a:lnTo>
                  <a:lnTo>
                    <a:pt x="2639022" y="9537"/>
                  </a:lnTo>
                  <a:lnTo>
                    <a:pt x="2639022" y="0"/>
                  </a:lnTo>
                  <a:close/>
                </a:path>
                <a:path w="4011295" h="10160">
                  <a:moveTo>
                    <a:pt x="2696184" y="0"/>
                  </a:moveTo>
                  <a:lnTo>
                    <a:pt x="2686659" y="0"/>
                  </a:lnTo>
                  <a:lnTo>
                    <a:pt x="2686659" y="9537"/>
                  </a:lnTo>
                  <a:lnTo>
                    <a:pt x="2696184" y="9537"/>
                  </a:lnTo>
                  <a:lnTo>
                    <a:pt x="2696184" y="0"/>
                  </a:lnTo>
                  <a:close/>
                </a:path>
                <a:path w="4011295" h="10160">
                  <a:moveTo>
                    <a:pt x="2753347" y="0"/>
                  </a:moveTo>
                  <a:lnTo>
                    <a:pt x="2743822" y="0"/>
                  </a:lnTo>
                  <a:lnTo>
                    <a:pt x="2743822" y="9537"/>
                  </a:lnTo>
                  <a:lnTo>
                    <a:pt x="2753347" y="9537"/>
                  </a:lnTo>
                  <a:lnTo>
                    <a:pt x="2753347" y="0"/>
                  </a:lnTo>
                  <a:close/>
                </a:path>
                <a:path w="4011295" h="10160">
                  <a:moveTo>
                    <a:pt x="2810522" y="0"/>
                  </a:moveTo>
                  <a:lnTo>
                    <a:pt x="2800985" y="0"/>
                  </a:lnTo>
                  <a:lnTo>
                    <a:pt x="2800985" y="9537"/>
                  </a:lnTo>
                  <a:lnTo>
                    <a:pt x="2810522" y="9537"/>
                  </a:lnTo>
                  <a:lnTo>
                    <a:pt x="2810522" y="0"/>
                  </a:lnTo>
                  <a:close/>
                </a:path>
                <a:path w="4011295" h="10160">
                  <a:moveTo>
                    <a:pt x="2867685" y="0"/>
                  </a:moveTo>
                  <a:lnTo>
                    <a:pt x="2858147" y="0"/>
                  </a:lnTo>
                  <a:lnTo>
                    <a:pt x="2858147" y="9537"/>
                  </a:lnTo>
                  <a:lnTo>
                    <a:pt x="2867685" y="9537"/>
                  </a:lnTo>
                  <a:lnTo>
                    <a:pt x="2867685" y="0"/>
                  </a:lnTo>
                  <a:close/>
                </a:path>
                <a:path w="4011295" h="10160">
                  <a:moveTo>
                    <a:pt x="2924848" y="0"/>
                  </a:moveTo>
                  <a:lnTo>
                    <a:pt x="2915310" y="0"/>
                  </a:lnTo>
                  <a:lnTo>
                    <a:pt x="2915310" y="9537"/>
                  </a:lnTo>
                  <a:lnTo>
                    <a:pt x="2924848" y="9537"/>
                  </a:lnTo>
                  <a:lnTo>
                    <a:pt x="2924848" y="0"/>
                  </a:lnTo>
                  <a:close/>
                </a:path>
                <a:path w="4011295" h="10160">
                  <a:moveTo>
                    <a:pt x="2982010" y="0"/>
                  </a:moveTo>
                  <a:lnTo>
                    <a:pt x="2972473" y="0"/>
                  </a:lnTo>
                  <a:lnTo>
                    <a:pt x="2972473" y="9537"/>
                  </a:lnTo>
                  <a:lnTo>
                    <a:pt x="2982010" y="9537"/>
                  </a:lnTo>
                  <a:lnTo>
                    <a:pt x="2982010" y="0"/>
                  </a:lnTo>
                  <a:close/>
                </a:path>
                <a:path w="4011295" h="10160">
                  <a:moveTo>
                    <a:pt x="3039173" y="0"/>
                  </a:moveTo>
                  <a:lnTo>
                    <a:pt x="3029635" y="0"/>
                  </a:lnTo>
                  <a:lnTo>
                    <a:pt x="3029635" y="9537"/>
                  </a:lnTo>
                  <a:lnTo>
                    <a:pt x="3039173" y="9537"/>
                  </a:lnTo>
                  <a:lnTo>
                    <a:pt x="3039173" y="0"/>
                  </a:lnTo>
                  <a:close/>
                </a:path>
                <a:path w="4011295" h="10160">
                  <a:moveTo>
                    <a:pt x="3096336" y="0"/>
                  </a:moveTo>
                  <a:lnTo>
                    <a:pt x="3086798" y="0"/>
                  </a:lnTo>
                  <a:lnTo>
                    <a:pt x="3086798" y="9537"/>
                  </a:lnTo>
                  <a:lnTo>
                    <a:pt x="3096336" y="9537"/>
                  </a:lnTo>
                  <a:lnTo>
                    <a:pt x="3096336" y="0"/>
                  </a:lnTo>
                  <a:close/>
                </a:path>
                <a:path w="4011295" h="10160">
                  <a:moveTo>
                    <a:pt x="3153499" y="0"/>
                  </a:moveTo>
                  <a:lnTo>
                    <a:pt x="3143961" y="0"/>
                  </a:lnTo>
                  <a:lnTo>
                    <a:pt x="3143961" y="9537"/>
                  </a:lnTo>
                  <a:lnTo>
                    <a:pt x="3153499" y="9537"/>
                  </a:lnTo>
                  <a:lnTo>
                    <a:pt x="3153499" y="0"/>
                  </a:lnTo>
                  <a:close/>
                </a:path>
                <a:path w="4011295" h="10160">
                  <a:moveTo>
                    <a:pt x="3210661" y="0"/>
                  </a:moveTo>
                  <a:lnTo>
                    <a:pt x="3201136" y="0"/>
                  </a:lnTo>
                  <a:lnTo>
                    <a:pt x="3201136" y="9537"/>
                  </a:lnTo>
                  <a:lnTo>
                    <a:pt x="3210661" y="9537"/>
                  </a:lnTo>
                  <a:lnTo>
                    <a:pt x="3210661" y="0"/>
                  </a:lnTo>
                  <a:close/>
                </a:path>
                <a:path w="4011295" h="10160">
                  <a:moveTo>
                    <a:pt x="3267824" y="0"/>
                  </a:moveTo>
                  <a:lnTo>
                    <a:pt x="3258299" y="0"/>
                  </a:lnTo>
                  <a:lnTo>
                    <a:pt x="3258299" y="9537"/>
                  </a:lnTo>
                  <a:lnTo>
                    <a:pt x="3267824" y="9537"/>
                  </a:lnTo>
                  <a:lnTo>
                    <a:pt x="3267824" y="0"/>
                  </a:lnTo>
                  <a:close/>
                </a:path>
                <a:path w="4011295" h="10160">
                  <a:moveTo>
                    <a:pt x="3324987" y="0"/>
                  </a:moveTo>
                  <a:lnTo>
                    <a:pt x="3315462" y="0"/>
                  </a:lnTo>
                  <a:lnTo>
                    <a:pt x="3315462" y="9537"/>
                  </a:lnTo>
                  <a:lnTo>
                    <a:pt x="3324987" y="9537"/>
                  </a:lnTo>
                  <a:lnTo>
                    <a:pt x="3324987" y="0"/>
                  </a:lnTo>
                  <a:close/>
                </a:path>
                <a:path w="4011295" h="10160">
                  <a:moveTo>
                    <a:pt x="3382149" y="0"/>
                  </a:moveTo>
                  <a:lnTo>
                    <a:pt x="3372624" y="0"/>
                  </a:lnTo>
                  <a:lnTo>
                    <a:pt x="3372624" y="9537"/>
                  </a:lnTo>
                  <a:lnTo>
                    <a:pt x="3382149" y="9537"/>
                  </a:lnTo>
                  <a:lnTo>
                    <a:pt x="3382149" y="0"/>
                  </a:lnTo>
                  <a:close/>
                </a:path>
                <a:path w="4011295" h="10160">
                  <a:moveTo>
                    <a:pt x="3439312" y="0"/>
                  </a:moveTo>
                  <a:lnTo>
                    <a:pt x="3429787" y="0"/>
                  </a:lnTo>
                  <a:lnTo>
                    <a:pt x="3429787" y="9537"/>
                  </a:lnTo>
                  <a:lnTo>
                    <a:pt x="3439312" y="9537"/>
                  </a:lnTo>
                  <a:lnTo>
                    <a:pt x="3439312" y="0"/>
                  </a:lnTo>
                  <a:close/>
                </a:path>
                <a:path w="4011295" h="10160">
                  <a:moveTo>
                    <a:pt x="3496475" y="0"/>
                  </a:moveTo>
                  <a:lnTo>
                    <a:pt x="3486950" y="0"/>
                  </a:lnTo>
                  <a:lnTo>
                    <a:pt x="3486950" y="9537"/>
                  </a:lnTo>
                  <a:lnTo>
                    <a:pt x="3496475" y="9537"/>
                  </a:lnTo>
                  <a:lnTo>
                    <a:pt x="3496475" y="0"/>
                  </a:lnTo>
                  <a:close/>
                </a:path>
                <a:path w="4011295" h="10160">
                  <a:moveTo>
                    <a:pt x="3553637" y="0"/>
                  </a:moveTo>
                  <a:lnTo>
                    <a:pt x="3544112" y="0"/>
                  </a:lnTo>
                  <a:lnTo>
                    <a:pt x="3544112" y="9537"/>
                  </a:lnTo>
                  <a:lnTo>
                    <a:pt x="3553637" y="9537"/>
                  </a:lnTo>
                  <a:lnTo>
                    <a:pt x="3553637" y="0"/>
                  </a:lnTo>
                  <a:close/>
                </a:path>
                <a:path w="4011295" h="10160">
                  <a:moveTo>
                    <a:pt x="3610800" y="0"/>
                  </a:moveTo>
                  <a:lnTo>
                    <a:pt x="3601275" y="0"/>
                  </a:lnTo>
                  <a:lnTo>
                    <a:pt x="3601275" y="9537"/>
                  </a:lnTo>
                  <a:lnTo>
                    <a:pt x="3610800" y="9537"/>
                  </a:lnTo>
                  <a:lnTo>
                    <a:pt x="3610800" y="0"/>
                  </a:lnTo>
                  <a:close/>
                </a:path>
                <a:path w="4011295" h="10160">
                  <a:moveTo>
                    <a:pt x="3667963" y="0"/>
                  </a:moveTo>
                  <a:lnTo>
                    <a:pt x="3658438" y="0"/>
                  </a:lnTo>
                  <a:lnTo>
                    <a:pt x="3658438" y="9537"/>
                  </a:lnTo>
                  <a:lnTo>
                    <a:pt x="3667963" y="9537"/>
                  </a:lnTo>
                  <a:lnTo>
                    <a:pt x="3667963" y="0"/>
                  </a:lnTo>
                  <a:close/>
                </a:path>
                <a:path w="4011295" h="10160">
                  <a:moveTo>
                    <a:pt x="3725126" y="0"/>
                  </a:moveTo>
                  <a:lnTo>
                    <a:pt x="3715601" y="0"/>
                  </a:lnTo>
                  <a:lnTo>
                    <a:pt x="3715601" y="9537"/>
                  </a:lnTo>
                  <a:lnTo>
                    <a:pt x="3725126" y="9537"/>
                  </a:lnTo>
                  <a:lnTo>
                    <a:pt x="3725126" y="0"/>
                  </a:lnTo>
                  <a:close/>
                </a:path>
                <a:path w="4011295" h="10160">
                  <a:moveTo>
                    <a:pt x="3782288" y="0"/>
                  </a:moveTo>
                  <a:lnTo>
                    <a:pt x="3772763" y="0"/>
                  </a:lnTo>
                  <a:lnTo>
                    <a:pt x="3772763" y="9537"/>
                  </a:lnTo>
                  <a:lnTo>
                    <a:pt x="3782288" y="9537"/>
                  </a:lnTo>
                  <a:lnTo>
                    <a:pt x="3782288" y="0"/>
                  </a:lnTo>
                  <a:close/>
                </a:path>
                <a:path w="4011295" h="10160">
                  <a:moveTo>
                    <a:pt x="3839451" y="0"/>
                  </a:moveTo>
                  <a:lnTo>
                    <a:pt x="3829926" y="0"/>
                  </a:lnTo>
                  <a:lnTo>
                    <a:pt x="3829926" y="9537"/>
                  </a:lnTo>
                  <a:lnTo>
                    <a:pt x="3839451" y="9537"/>
                  </a:lnTo>
                  <a:lnTo>
                    <a:pt x="3839451" y="0"/>
                  </a:lnTo>
                  <a:close/>
                </a:path>
                <a:path w="4011295" h="10160">
                  <a:moveTo>
                    <a:pt x="3896614" y="0"/>
                  </a:moveTo>
                  <a:lnTo>
                    <a:pt x="3887089" y="0"/>
                  </a:lnTo>
                  <a:lnTo>
                    <a:pt x="3887089" y="9537"/>
                  </a:lnTo>
                  <a:lnTo>
                    <a:pt x="3896614" y="9537"/>
                  </a:lnTo>
                  <a:lnTo>
                    <a:pt x="3896614" y="0"/>
                  </a:lnTo>
                  <a:close/>
                </a:path>
                <a:path w="4011295" h="10160">
                  <a:moveTo>
                    <a:pt x="3953776" y="0"/>
                  </a:moveTo>
                  <a:lnTo>
                    <a:pt x="3944251" y="0"/>
                  </a:lnTo>
                  <a:lnTo>
                    <a:pt x="3944251" y="9537"/>
                  </a:lnTo>
                  <a:lnTo>
                    <a:pt x="3953776" y="9537"/>
                  </a:lnTo>
                  <a:lnTo>
                    <a:pt x="3953776" y="0"/>
                  </a:lnTo>
                  <a:close/>
                </a:path>
                <a:path w="4011295" h="10160">
                  <a:moveTo>
                    <a:pt x="4010939" y="0"/>
                  </a:moveTo>
                  <a:lnTo>
                    <a:pt x="4001414" y="0"/>
                  </a:lnTo>
                  <a:lnTo>
                    <a:pt x="4001414" y="9537"/>
                  </a:lnTo>
                  <a:lnTo>
                    <a:pt x="4010939" y="9537"/>
                  </a:lnTo>
                  <a:lnTo>
                    <a:pt x="401093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149617" y="4844148"/>
              <a:ext cx="3382645" cy="10160"/>
            </a:xfrm>
            <a:custGeom>
              <a:avLst/>
              <a:gdLst/>
              <a:ahLst/>
              <a:cxnLst/>
              <a:rect l="l" t="t" r="r" b="b"/>
              <a:pathLst>
                <a:path w="338264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3382645" h="10160">
                  <a:moveTo>
                    <a:pt x="66687" y="0"/>
                  </a:moveTo>
                  <a:lnTo>
                    <a:pt x="57162" y="0"/>
                  </a:lnTo>
                  <a:lnTo>
                    <a:pt x="57162" y="9537"/>
                  </a:lnTo>
                  <a:lnTo>
                    <a:pt x="66687" y="9537"/>
                  </a:lnTo>
                  <a:lnTo>
                    <a:pt x="66687" y="0"/>
                  </a:lnTo>
                  <a:close/>
                </a:path>
                <a:path w="3382645" h="10160">
                  <a:moveTo>
                    <a:pt x="123850" y="0"/>
                  </a:moveTo>
                  <a:lnTo>
                    <a:pt x="114325" y="0"/>
                  </a:lnTo>
                  <a:lnTo>
                    <a:pt x="114325" y="9537"/>
                  </a:lnTo>
                  <a:lnTo>
                    <a:pt x="123850" y="9537"/>
                  </a:lnTo>
                  <a:lnTo>
                    <a:pt x="123850" y="0"/>
                  </a:lnTo>
                  <a:close/>
                </a:path>
                <a:path w="3382645" h="10160">
                  <a:moveTo>
                    <a:pt x="181013" y="0"/>
                  </a:moveTo>
                  <a:lnTo>
                    <a:pt x="171488" y="0"/>
                  </a:lnTo>
                  <a:lnTo>
                    <a:pt x="171488" y="9537"/>
                  </a:lnTo>
                  <a:lnTo>
                    <a:pt x="181013" y="9537"/>
                  </a:lnTo>
                  <a:lnTo>
                    <a:pt x="181013" y="0"/>
                  </a:lnTo>
                  <a:close/>
                </a:path>
                <a:path w="3382645" h="10160">
                  <a:moveTo>
                    <a:pt x="238175" y="0"/>
                  </a:moveTo>
                  <a:lnTo>
                    <a:pt x="228650" y="0"/>
                  </a:lnTo>
                  <a:lnTo>
                    <a:pt x="228650" y="9537"/>
                  </a:lnTo>
                  <a:lnTo>
                    <a:pt x="238175" y="9537"/>
                  </a:lnTo>
                  <a:lnTo>
                    <a:pt x="238175" y="0"/>
                  </a:lnTo>
                  <a:close/>
                </a:path>
                <a:path w="3382645" h="10160">
                  <a:moveTo>
                    <a:pt x="295338" y="0"/>
                  </a:moveTo>
                  <a:lnTo>
                    <a:pt x="285813" y="0"/>
                  </a:lnTo>
                  <a:lnTo>
                    <a:pt x="285813" y="9537"/>
                  </a:lnTo>
                  <a:lnTo>
                    <a:pt x="295338" y="9537"/>
                  </a:lnTo>
                  <a:lnTo>
                    <a:pt x="295338" y="0"/>
                  </a:lnTo>
                  <a:close/>
                </a:path>
                <a:path w="3382645" h="10160">
                  <a:moveTo>
                    <a:pt x="352501" y="0"/>
                  </a:moveTo>
                  <a:lnTo>
                    <a:pt x="342976" y="0"/>
                  </a:lnTo>
                  <a:lnTo>
                    <a:pt x="342976" y="9537"/>
                  </a:lnTo>
                  <a:lnTo>
                    <a:pt x="352501" y="9537"/>
                  </a:lnTo>
                  <a:lnTo>
                    <a:pt x="352501" y="0"/>
                  </a:lnTo>
                  <a:close/>
                </a:path>
                <a:path w="3382645" h="10160">
                  <a:moveTo>
                    <a:pt x="409663" y="0"/>
                  </a:moveTo>
                  <a:lnTo>
                    <a:pt x="400138" y="0"/>
                  </a:lnTo>
                  <a:lnTo>
                    <a:pt x="400138" y="9537"/>
                  </a:lnTo>
                  <a:lnTo>
                    <a:pt x="409663" y="9537"/>
                  </a:lnTo>
                  <a:lnTo>
                    <a:pt x="409663" y="0"/>
                  </a:lnTo>
                  <a:close/>
                </a:path>
                <a:path w="3382645" h="10160">
                  <a:moveTo>
                    <a:pt x="466826" y="0"/>
                  </a:moveTo>
                  <a:lnTo>
                    <a:pt x="457301" y="0"/>
                  </a:lnTo>
                  <a:lnTo>
                    <a:pt x="457301" y="9537"/>
                  </a:lnTo>
                  <a:lnTo>
                    <a:pt x="466826" y="9537"/>
                  </a:lnTo>
                  <a:lnTo>
                    <a:pt x="466826" y="0"/>
                  </a:lnTo>
                  <a:close/>
                </a:path>
                <a:path w="3382645" h="10160">
                  <a:moveTo>
                    <a:pt x="523989" y="0"/>
                  </a:moveTo>
                  <a:lnTo>
                    <a:pt x="514464" y="0"/>
                  </a:lnTo>
                  <a:lnTo>
                    <a:pt x="514464" y="9537"/>
                  </a:lnTo>
                  <a:lnTo>
                    <a:pt x="523989" y="9537"/>
                  </a:lnTo>
                  <a:lnTo>
                    <a:pt x="523989" y="0"/>
                  </a:lnTo>
                  <a:close/>
                </a:path>
                <a:path w="3382645" h="10160">
                  <a:moveTo>
                    <a:pt x="581152" y="0"/>
                  </a:moveTo>
                  <a:lnTo>
                    <a:pt x="571627" y="0"/>
                  </a:lnTo>
                  <a:lnTo>
                    <a:pt x="571627" y="9537"/>
                  </a:lnTo>
                  <a:lnTo>
                    <a:pt x="581152" y="9537"/>
                  </a:lnTo>
                  <a:lnTo>
                    <a:pt x="581152" y="0"/>
                  </a:lnTo>
                  <a:close/>
                </a:path>
                <a:path w="3382645" h="10160">
                  <a:moveTo>
                    <a:pt x="638314" y="0"/>
                  </a:moveTo>
                  <a:lnTo>
                    <a:pt x="628789" y="0"/>
                  </a:lnTo>
                  <a:lnTo>
                    <a:pt x="628789" y="9537"/>
                  </a:lnTo>
                  <a:lnTo>
                    <a:pt x="638314" y="9537"/>
                  </a:lnTo>
                  <a:lnTo>
                    <a:pt x="638314" y="0"/>
                  </a:lnTo>
                  <a:close/>
                </a:path>
                <a:path w="3382645" h="10160">
                  <a:moveTo>
                    <a:pt x="695477" y="0"/>
                  </a:moveTo>
                  <a:lnTo>
                    <a:pt x="685952" y="0"/>
                  </a:lnTo>
                  <a:lnTo>
                    <a:pt x="685952" y="9537"/>
                  </a:lnTo>
                  <a:lnTo>
                    <a:pt x="695477" y="9537"/>
                  </a:lnTo>
                  <a:lnTo>
                    <a:pt x="695477" y="0"/>
                  </a:lnTo>
                  <a:close/>
                </a:path>
                <a:path w="3382645" h="10160">
                  <a:moveTo>
                    <a:pt x="752640" y="0"/>
                  </a:moveTo>
                  <a:lnTo>
                    <a:pt x="743115" y="0"/>
                  </a:lnTo>
                  <a:lnTo>
                    <a:pt x="743115" y="9537"/>
                  </a:lnTo>
                  <a:lnTo>
                    <a:pt x="752640" y="9537"/>
                  </a:lnTo>
                  <a:lnTo>
                    <a:pt x="752640" y="0"/>
                  </a:lnTo>
                  <a:close/>
                </a:path>
                <a:path w="3382645" h="10160">
                  <a:moveTo>
                    <a:pt x="809802" y="0"/>
                  </a:moveTo>
                  <a:lnTo>
                    <a:pt x="800277" y="0"/>
                  </a:lnTo>
                  <a:lnTo>
                    <a:pt x="800277" y="9537"/>
                  </a:lnTo>
                  <a:lnTo>
                    <a:pt x="809802" y="9537"/>
                  </a:lnTo>
                  <a:lnTo>
                    <a:pt x="809802" y="0"/>
                  </a:lnTo>
                  <a:close/>
                </a:path>
                <a:path w="3382645" h="10160">
                  <a:moveTo>
                    <a:pt x="866965" y="0"/>
                  </a:moveTo>
                  <a:lnTo>
                    <a:pt x="857440" y="0"/>
                  </a:lnTo>
                  <a:lnTo>
                    <a:pt x="857440" y="9537"/>
                  </a:lnTo>
                  <a:lnTo>
                    <a:pt x="866965" y="9537"/>
                  </a:lnTo>
                  <a:lnTo>
                    <a:pt x="866965" y="0"/>
                  </a:lnTo>
                  <a:close/>
                </a:path>
                <a:path w="3382645" h="10160">
                  <a:moveTo>
                    <a:pt x="924128" y="0"/>
                  </a:moveTo>
                  <a:lnTo>
                    <a:pt x="914603" y="0"/>
                  </a:lnTo>
                  <a:lnTo>
                    <a:pt x="914603" y="9537"/>
                  </a:lnTo>
                  <a:lnTo>
                    <a:pt x="924128" y="9537"/>
                  </a:lnTo>
                  <a:lnTo>
                    <a:pt x="924128" y="0"/>
                  </a:lnTo>
                  <a:close/>
                </a:path>
                <a:path w="3382645" h="10160">
                  <a:moveTo>
                    <a:pt x="981290" y="0"/>
                  </a:moveTo>
                  <a:lnTo>
                    <a:pt x="971765" y="0"/>
                  </a:lnTo>
                  <a:lnTo>
                    <a:pt x="971765" y="9537"/>
                  </a:lnTo>
                  <a:lnTo>
                    <a:pt x="981290" y="9537"/>
                  </a:lnTo>
                  <a:lnTo>
                    <a:pt x="981290" y="0"/>
                  </a:lnTo>
                  <a:close/>
                </a:path>
                <a:path w="3382645" h="10160">
                  <a:moveTo>
                    <a:pt x="1038453" y="0"/>
                  </a:moveTo>
                  <a:lnTo>
                    <a:pt x="1028928" y="0"/>
                  </a:lnTo>
                  <a:lnTo>
                    <a:pt x="1028928" y="9537"/>
                  </a:lnTo>
                  <a:lnTo>
                    <a:pt x="1038453" y="9537"/>
                  </a:lnTo>
                  <a:lnTo>
                    <a:pt x="1038453" y="0"/>
                  </a:lnTo>
                  <a:close/>
                </a:path>
                <a:path w="3382645" h="10160">
                  <a:moveTo>
                    <a:pt x="1095616" y="0"/>
                  </a:moveTo>
                  <a:lnTo>
                    <a:pt x="1086091" y="0"/>
                  </a:lnTo>
                  <a:lnTo>
                    <a:pt x="1086091" y="9537"/>
                  </a:lnTo>
                  <a:lnTo>
                    <a:pt x="1095616" y="9537"/>
                  </a:lnTo>
                  <a:lnTo>
                    <a:pt x="1095616" y="0"/>
                  </a:lnTo>
                  <a:close/>
                </a:path>
                <a:path w="3382645" h="10160">
                  <a:moveTo>
                    <a:pt x="1152779" y="0"/>
                  </a:moveTo>
                  <a:lnTo>
                    <a:pt x="1143254" y="0"/>
                  </a:lnTo>
                  <a:lnTo>
                    <a:pt x="1143254" y="9537"/>
                  </a:lnTo>
                  <a:lnTo>
                    <a:pt x="1152779" y="9537"/>
                  </a:lnTo>
                  <a:lnTo>
                    <a:pt x="1152779" y="0"/>
                  </a:lnTo>
                  <a:close/>
                </a:path>
                <a:path w="3382645" h="10160">
                  <a:moveTo>
                    <a:pt x="1209941" y="0"/>
                  </a:moveTo>
                  <a:lnTo>
                    <a:pt x="1200416" y="0"/>
                  </a:lnTo>
                  <a:lnTo>
                    <a:pt x="1200416" y="9537"/>
                  </a:lnTo>
                  <a:lnTo>
                    <a:pt x="1209941" y="9537"/>
                  </a:lnTo>
                  <a:lnTo>
                    <a:pt x="1209941" y="0"/>
                  </a:lnTo>
                  <a:close/>
                </a:path>
                <a:path w="3382645" h="10160">
                  <a:moveTo>
                    <a:pt x="1267104" y="0"/>
                  </a:moveTo>
                  <a:lnTo>
                    <a:pt x="1257579" y="0"/>
                  </a:lnTo>
                  <a:lnTo>
                    <a:pt x="1257579" y="9537"/>
                  </a:lnTo>
                  <a:lnTo>
                    <a:pt x="1267104" y="9537"/>
                  </a:lnTo>
                  <a:lnTo>
                    <a:pt x="1267104" y="0"/>
                  </a:lnTo>
                  <a:close/>
                </a:path>
                <a:path w="3382645" h="10160">
                  <a:moveTo>
                    <a:pt x="1324279" y="0"/>
                  </a:moveTo>
                  <a:lnTo>
                    <a:pt x="1314742" y="0"/>
                  </a:lnTo>
                  <a:lnTo>
                    <a:pt x="1314742" y="9537"/>
                  </a:lnTo>
                  <a:lnTo>
                    <a:pt x="1324279" y="9537"/>
                  </a:lnTo>
                  <a:lnTo>
                    <a:pt x="1324279" y="0"/>
                  </a:lnTo>
                  <a:close/>
                </a:path>
                <a:path w="3382645" h="10160">
                  <a:moveTo>
                    <a:pt x="1381442" y="0"/>
                  </a:moveTo>
                  <a:lnTo>
                    <a:pt x="1371904" y="0"/>
                  </a:lnTo>
                  <a:lnTo>
                    <a:pt x="1371904" y="9537"/>
                  </a:lnTo>
                  <a:lnTo>
                    <a:pt x="1381442" y="9537"/>
                  </a:lnTo>
                  <a:lnTo>
                    <a:pt x="1381442" y="0"/>
                  </a:lnTo>
                  <a:close/>
                </a:path>
                <a:path w="3382645" h="10160">
                  <a:moveTo>
                    <a:pt x="1438605" y="0"/>
                  </a:moveTo>
                  <a:lnTo>
                    <a:pt x="1429067" y="0"/>
                  </a:lnTo>
                  <a:lnTo>
                    <a:pt x="1429067" y="9537"/>
                  </a:lnTo>
                  <a:lnTo>
                    <a:pt x="1438605" y="9537"/>
                  </a:lnTo>
                  <a:lnTo>
                    <a:pt x="1438605" y="0"/>
                  </a:lnTo>
                  <a:close/>
                </a:path>
                <a:path w="3382645" h="10160">
                  <a:moveTo>
                    <a:pt x="1495767" y="0"/>
                  </a:moveTo>
                  <a:lnTo>
                    <a:pt x="1486230" y="0"/>
                  </a:lnTo>
                  <a:lnTo>
                    <a:pt x="1486230" y="9537"/>
                  </a:lnTo>
                  <a:lnTo>
                    <a:pt x="1495767" y="9537"/>
                  </a:lnTo>
                  <a:lnTo>
                    <a:pt x="1495767" y="0"/>
                  </a:lnTo>
                  <a:close/>
                </a:path>
                <a:path w="3382645" h="10160">
                  <a:moveTo>
                    <a:pt x="1552930" y="0"/>
                  </a:moveTo>
                  <a:lnTo>
                    <a:pt x="1543392" y="0"/>
                  </a:lnTo>
                  <a:lnTo>
                    <a:pt x="1543392" y="9537"/>
                  </a:lnTo>
                  <a:lnTo>
                    <a:pt x="1552930" y="9537"/>
                  </a:lnTo>
                  <a:lnTo>
                    <a:pt x="1552930" y="0"/>
                  </a:lnTo>
                  <a:close/>
                </a:path>
                <a:path w="3382645" h="10160">
                  <a:moveTo>
                    <a:pt x="1610093" y="0"/>
                  </a:moveTo>
                  <a:lnTo>
                    <a:pt x="1600555" y="0"/>
                  </a:lnTo>
                  <a:lnTo>
                    <a:pt x="1600555" y="9537"/>
                  </a:lnTo>
                  <a:lnTo>
                    <a:pt x="1610093" y="9537"/>
                  </a:lnTo>
                  <a:lnTo>
                    <a:pt x="1610093" y="0"/>
                  </a:lnTo>
                  <a:close/>
                </a:path>
                <a:path w="3382645" h="10160">
                  <a:moveTo>
                    <a:pt x="1667256" y="0"/>
                  </a:moveTo>
                  <a:lnTo>
                    <a:pt x="1657718" y="0"/>
                  </a:lnTo>
                  <a:lnTo>
                    <a:pt x="1657718" y="9537"/>
                  </a:lnTo>
                  <a:lnTo>
                    <a:pt x="1667256" y="9537"/>
                  </a:lnTo>
                  <a:lnTo>
                    <a:pt x="1667256" y="0"/>
                  </a:lnTo>
                  <a:close/>
                </a:path>
                <a:path w="3382645" h="10160">
                  <a:moveTo>
                    <a:pt x="1724418" y="0"/>
                  </a:moveTo>
                  <a:lnTo>
                    <a:pt x="1714893" y="0"/>
                  </a:lnTo>
                  <a:lnTo>
                    <a:pt x="1714893" y="9537"/>
                  </a:lnTo>
                  <a:lnTo>
                    <a:pt x="1724418" y="9537"/>
                  </a:lnTo>
                  <a:lnTo>
                    <a:pt x="1724418" y="0"/>
                  </a:lnTo>
                  <a:close/>
                </a:path>
                <a:path w="3382645" h="10160">
                  <a:moveTo>
                    <a:pt x="1781581" y="0"/>
                  </a:moveTo>
                  <a:lnTo>
                    <a:pt x="1772056" y="0"/>
                  </a:lnTo>
                  <a:lnTo>
                    <a:pt x="1772056" y="9537"/>
                  </a:lnTo>
                  <a:lnTo>
                    <a:pt x="1781581" y="9537"/>
                  </a:lnTo>
                  <a:lnTo>
                    <a:pt x="1781581" y="0"/>
                  </a:lnTo>
                  <a:close/>
                </a:path>
                <a:path w="3382645" h="10160">
                  <a:moveTo>
                    <a:pt x="1838744" y="0"/>
                  </a:moveTo>
                  <a:lnTo>
                    <a:pt x="1829219" y="0"/>
                  </a:lnTo>
                  <a:lnTo>
                    <a:pt x="1829219" y="9537"/>
                  </a:lnTo>
                  <a:lnTo>
                    <a:pt x="1838744" y="9537"/>
                  </a:lnTo>
                  <a:lnTo>
                    <a:pt x="1838744" y="0"/>
                  </a:lnTo>
                  <a:close/>
                </a:path>
                <a:path w="3382645" h="10160">
                  <a:moveTo>
                    <a:pt x="1895906" y="0"/>
                  </a:moveTo>
                  <a:lnTo>
                    <a:pt x="1886381" y="0"/>
                  </a:lnTo>
                  <a:lnTo>
                    <a:pt x="1886381" y="9537"/>
                  </a:lnTo>
                  <a:lnTo>
                    <a:pt x="1895906" y="9537"/>
                  </a:lnTo>
                  <a:lnTo>
                    <a:pt x="1895906" y="0"/>
                  </a:lnTo>
                  <a:close/>
                </a:path>
                <a:path w="3382645" h="10160">
                  <a:moveTo>
                    <a:pt x="1953069" y="0"/>
                  </a:moveTo>
                  <a:lnTo>
                    <a:pt x="1943544" y="0"/>
                  </a:lnTo>
                  <a:lnTo>
                    <a:pt x="1943544" y="9537"/>
                  </a:lnTo>
                  <a:lnTo>
                    <a:pt x="1953069" y="9537"/>
                  </a:lnTo>
                  <a:lnTo>
                    <a:pt x="1953069" y="0"/>
                  </a:lnTo>
                  <a:close/>
                </a:path>
                <a:path w="3382645" h="10160">
                  <a:moveTo>
                    <a:pt x="2010232" y="0"/>
                  </a:moveTo>
                  <a:lnTo>
                    <a:pt x="2000707" y="0"/>
                  </a:lnTo>
                  <a:lnTo>
                    <a:pt x="2000707" y="9537"/>
                  </a:lnTo>
                  <a:lnTo>
                    <a:pt x="2010232" y="9537"/>
                  </a:lnTo>
                  <a:lnTo>
                    <a:pt x="2010232" y="0"/>
                  </a:lnTo>
                  <a:close/>
                </a:path>
                <a:path w="3382645" h="10160">
                  <a:moveTo>
                    <a:pt x="2067394" y="0"/>
                  </a:moveTo>
                  <a:lnTo>
                    <a:pt x="2057869" y="0"/>
                  </a:lnTo>
                  <a:lnTo>
                    <a:pt x="2057869" y="9537"/>
                  </a:lnTo>
                  <a:lnTo>
                    <a:pt x="2067394" y="9537"/>
                  </a:lnTo>
                  <a:lnTo>
                    <a:pt x="2067394" y="0"/>
                  </a:lnTo>
                  <a:close/>
                </a:path>
                <a:path w="3382645" h="10160">
                  <a:moveTo>
                    <a:pt x="2124557" y="0"/>
                  </a:moveTo>
                  <a:lnTo>
                    <a:pt x="2115032" y="0"/>
                  </a:lnTo>
                  <a:lnTo>
                    <a:pt x="2115032" y="9537"/>
                  </a:lnTo>
                  <a:lnTo>
                    <a:pt x="2124557" y="9537"/>
                  </a:lnTo>
                  <a:lnTo>
                    <a:pt x="2124557" y="0"/>
                  </a:lnTo>
                  <a:close/>
                </a:path>
                <a:path w="3382645" h="10160">
                  <a:moveTo>
                    <a:pt x="2181720" y="0"/>
                  </a:moveTo>
                  <a:lnTo>
                    <a:pt x="2172195" y="0"/>
                  </a:lnTo>
                  <a:lnTo>
                    <a:pt x="2172195" y="9537"/>
                  </a:lnTo>
                  <a:lnTo>
                    <a:pt x="2181720" y="9537"/>
                  </a:lnTo>
                  <a:lnTo>
                    <a:pt x="2181720" y="0"/>
                  </a:lnTo>
                  <a:close/>
                </a:path>
                <a:path w="3382645" h="10160">
                  <a:moveTo>
                    <a:pt x="2238883" y="0"/>
                  </a:moveTo>
                  <a:lnTo>
                    <a:pt x="2229358" y="0"/>
                  </a:lnTo>
                  <a:lnTo>
                    <a:pt x="2229358" y="9537"/>
                  </a:lnTo>
                  <a:lnTo>
                    <a:pt x="2238883" y="9537"/>
                  </a:lnTo>
                  <a:lnTo>
                    <a:pt x="2238883" y="0"/>
                  </a:lnTo>
                  <a:close/>
                </a:path>
                <a:path w="3382645" h="10160">
                  <a:moveTo>
                    <a:pt x="2296045" y="0"/>
                  </a:moveTo>
                  <a:lnTo>
                    <a:pt x="2286520" y="0"/>
                  </a:lnTo>
                  <a:lnTo>
                    <a:pt x="2286520" y="9537"/>
                  </a:lnTo>
                  <a:lnTo>
                    <a:pt x="2296045" y="9537"/>
                  </a:lnTo>
                  <a:lnTo>
                    <a:pt x="2296045" y="0"/>
                  </a:lnTo>
                  <a:close/>
                </a:path>
                <a:path w="3382645" h="10160">
                  <a:moveTo>
                    <a:pt x="2353208" y="0"/>
                  </a:moveTo>
                  <a:lnTo>
                    <a:pt x="2343683" y="0"/>
                  </a:lnTo>
                  <a:lnTo>
                    <a:pt x="2343683" y="9537"/>
                  </a:lnTo>
                  <a:lnTo>
                    <a:pt x="2353208" y="9537"/>
                  </a:lnTo>
                  <a:lnTo>
                    <a:pt x="2353208" y="0"/>
                  </a:lnTo>
                  <a:close/>
                </a:path>
                <a:path w="3382645" h="10160">
                  <a:moveTo>
                    <a:pt x="2410371" y="0"/>
                  </a:moveTo>
                  <a:lnTo>
                    <a:pt x="2400846" y="0"/>
                  </a:lnTo>
                  <a:lnTo>
                    <a:pt x="2400846" y="9537"/>
                  </a:lnTo>
                  <a:lnTo>
                    <a:pt x="2410371" y="9537"/>
                  </a:lnTo>
                  <a:lnTo>
                    <a:pt x="2410371" y="0"/>
                  </a:lnTo>
                  <a:close/>
                </a:path>
                <a:path w="3382645" h="10160">
                  <a:moveTo>
                    <a:pt x="2467533" y="0"/>
                  </a:moveTo>
                  <a:lnTo>
                    <a:pt x="2458008" y="0"/>
                  </a:lnTo>
                  <a:lnTo>
                    <a:pt x="2458008" y="9537"/>
                  </a:lnTo>
                  <a:lnTo>
                    <a:pt x="2467533" y="9537"/>
                  </a:lnTo>
                  <a:lnTo>
                    <a:pt x="2467533" y="0"/>
                  </a:lnTo>
                  <a:close/>
                </a:path>
                <a:path w="3382645" h="10160">
                  <a:moveTo>
                    <a:pt x="2524696" y="0"/>
                  </a:moveTo>
                  <a:lnTo>
                    <a:pt x="2515171" y="0"/>
                  </a:lnTo>
                  <a:lnTo>
                    <a:pt x="2515171" y="9537"/>
                  </a:lnTo>
                  <a:lnTo>
                    <a:pt x="2524696" y="9537"/>
                  </a:lnTo>
                  <a:lnTo>
                    <a:pt x="2524696" y="0"/>
                  </a:lnTo>
                  <a:close/>
                </a:path>
                <a:path w="3382645" h="10160">
                  <a:moveTo>
                    <a:pt x="2581859" y="0"/>
                  </a:moveTo>
                  <a:lnTo>
                    <a:pt x="2572334" y="0"/>
                  </a:lnTo>
                  <a:lnTo>
                    <a:pt x="2572334" y="9537"/>
                  </a:lnTo>
                  <a:lnTo>
                    <a:pt x="2581859" y="9537"/>
                  </a:lnTo>
                  <a:lnTo>
                    <a:pt x="2581859" y="0"/>
                  </a:lnTo>
                  <a:close/>
                </a:path>
                <a:path w="3382645" h="10160">
                  <a:moveTo>
                    <a:pt x="2639022" y="0"/>
                  </a:moveTo>
                  <a:lnTo>
                    <a:pt x="2629497" y="0"/>
                  </a:lnTo>
                  <a:lnTo>
                    <a:pt x="2629497" y="9537"/>
                  </a:lnTo>
                  <a:lnTo>
                    <a:pt x="2639022" y="9537"/>
                  </a:lnTo>
                  <a:lnTo>
                    <a:pt x="2639022" y="0"/>
                  </a:lnTo>
                  <a:close/>
                </a:path>
                <a:path w="3382645" h="10160">
                  <a:moveTo>
                    <a:pt x="2696184" y="0"/>
                  </a:moveTo>
                  <a:lnTo>
                    <a:pt x="2686659" y="0"/>
                  </a:lnTo>
                  <a:lnTo>
                    <a:pt x="2686659" y="9537"/>
                  </a:lnTo>
                  <a:lnTo>
                    <a:pt x="2696184" y="9537"/>
                  </a:lnTo>
                  <a:lnTo>
                    <a:pt x="2696184" y="0"/>
                  </a:lnTo>
                  <a:close/>
                </a:path>
                <a:path w="3382645" h="10160">
                  <a:moveTo>
                    <a:pt x="2753347" y="0"/>
                  </a:moveTo>
                  <a:lnTo>
                    <a:pt x="2743822" y="0"/>
                  </a:lnTo>
                  <a:lnTo>
                    <a:pt x="2743822" y="9537"/>
                  </a:lnTo>
                  <a:lnTo>
                    <a:pt x="2753347" y="9537"/>
                  </a:lnTo>
                  <a:lnTo>
                    <a:pt x="2753347" y="0"/>
                  </a:lnTo>
                  <a:close/>
                </a:path>
                <a:path w="3382645" h="10160">
                  <a:moveTo>
                    <a:pt x="2810510" y="0"/>
                  </a:moveTo>
                  <a:lnTo>
                    <a:pt x="2800985" y="0"/>
                  </a:lnTo>
                  <a:lnTo>
                    <a:pt x="2800985" y="9537"/>
                  </a:lnTo>
                  <a:lnTo>
                    <a:pt x="2810510" y="9537"/>
                  </a:lnTo>
                  <a:lnTo>
                    <a:pt x="2810510" y="0"/>
                  </a:lnTo>
                  <a:close/>
                </a:path>
                <a:path w="3382645" h="10160">
                  <a:moveTo>
                    <a:pt x="2867672" y="0"/>
                  </a:moveTo>
                  <a:lnTo>
                    <a:pt x="2858147" y="0"/>
                  </a:lnTo>
                  <a:lnTo>
                    <a:pt x="2858147" y="9537"/>
                  </a:lnTo>
                  <a:lnTo>
                    <a:pt x="2867672" y="9537"/>
                  </a:lnTo>
                  <a:lnTo>
                    <a:pt x="2867672" y="0"/>
                  </a:lnTo>
                  <a:close/>
                </a:path>
                <a:path w="3382645" h="10160">
                  <a:moveTo>
                    <a:pt x="2924835" y="0"/>
                  </a:moveTo>
                  <a:lnTo>
                    <a:pt x="2915310" y="0"/>
                  </a:lnTo>
                  <a:lnTo>
                    <a:pt x="2915310" y="9537"/>
                  </a:lnTo>
                  <a:lnTo>
                    <a:pt x="2924835" y="9537"/>
                  </a:lnTo>
                  <a:lnTo>
                    <a:pt x="2924835" y="0"/>
                  </a:lnTo>
                  <a:close/>
                </a:path>
                <a:path w="3382645" h="10160">
                  <a:moveTo>
                    <a:pt x="2981998" y="0"/>
                  </a:moveTo>
                  <a:lnTo>
                    <a:pt x="2972473" y="0"/>
                  </a:lnTo>
                  <a:lnTo>
                    <a:pt x="2972473" y="9537"/>
                  </a:lnTo>
                  <a:lnTo>
                    <a:pt x="2981998" y="9537"/>
                  </a:lnTo>
                  <a:lnTo>
                    <a:pt x="2981998" y="0"/>
                  </a:lnTo>
                  <a:close/>
                </a:path>
                <a:path w="3382645" h="10160">
                  <a:moveTo>
                    <a:pt x="3039160" y="0"/>
                  </a:moveTo>
                  <a:lnTo>
                    <a:pt x="3029635" y="0"/>
                  </a:lnTo>
                  <a:lnTo>
                    <a:pt x="3029635" y="9537"/>
                  </a:lnTo>
                  <a:lnTo>
                    <a:pt x="3039160" y="9537"/>
                  </a:lnTo>
                  <a:lnTo>
                    <a:pt x="3039160" y="0"/>
                  </a:lnTo>
                  <a:close/>
                </a:path>
                <a:path w="3382645" h="10160">
                  <a:moveTo>
                    <a:pt x="3096323" y="0"/>
                  </a:moveTo>
                  <a:lnTo>
                    <a:pt x="3086798" y="0"/>
                  </a:lnTo>
                  <a:lnTo>
                    <a:pt x="3086798" y="9537"/>
                  </a:lnTo>
                  <a:lnTo>
                    <a:pt x="3096323" y="9537"/>
                  </a:lnTo>
                  <a:lnTo>
                    <a:pt x="3096323" y="0"/>
                  </a:lnTo>
                  <a:close/>
                </a:path>
                <a:path w="3382645" h="10160">
                  <a:moveTo>
                    <a:pt x="3153486" y="0"/>
                  </a:moveTo>
                  <a:lnTo>
                    <a:pt x="3143961" y="0"/>
                  </a:lnTo>
                  <a:lnTo>
                    <a:pt x="3143961" y="9537"/>
                  </a:lnTo>
                  <a:lnTo>
                    <a:pt x="3153486" y="9537"/>
                  </a:lnTo>
                  <a:lnTo>
                    <a:pt x="3153486" y="0"/>
                  </a:lnTo>
                  <a:close/>
                </a:path>
                <a:path w="3382645" h="10160">
                  <a:moveTo>
                    <a:pt x="3210649" y="0"/>
                  </a:moveTo>
                  <a:lnTo>
                    <a:pt x="3201124" y="0"/>
                  </a:lnTo>
                  <a:lnTo>
                    <a:pt x="3201124" y="9537"/>
                  </a:lnTo>
                  <a:lnTo>
                    <a:pt x="3210649" y="9537"/>
                  </a:lnTo>
                  <a:lnTo>
                    <a:pt x="3210649" y="0"/>
                  </a:lnTo>
                  <a:close/>
                </a:path>
                <a:path w="3382645" h="10160">
                  <a:moveTo>
                    <a:pt x="3267811" y="0"/>
                  </a:moveTo>
                  <a:lnTo>
                    <a:pt x="3258286" y="0"/>
                  </a:lnTo>
                  <a:lnTo>
                    <a:pt x="3258286" y="9537"/>
                  </a:lnTo>
                  <a:lnTo>
                    <a:pt x="3267811" y="9537"/>
                  </a:lnTo>
                  <a:lnTo>
                    <a:pt x="3267811" y="0"/>
                  </a:lnTo>
                  <a:close/>
                </a:path>
                <a:path w="3382645" h="10160">
                  <a:moveTo>
                    <a:pt x="3324974" y="0"/>
                  </a:moveTo>
                  <a:lnTo>
                    <a:pt x="3315449" y="0"/>
                  </a:lnTo>
                  <a:lnTo>
                    <a:pt x="3315449" y="9537"/>
                  </a:lnTo>
                  <a:lnTo>
                    <a:pt x="3324974" y="9537"/>
                  </a:lnTo>
                  <a:lnTo>
                    <a:pt x="3324974" y="0"/>
                  </a:lnTo>
                  <a:close/>
                </a:path>
                <a:path w="3382645" h="10160">
                  <a:moveTo>
                    <a:pt x="3382137" y="0"/>
                  </a:moveTo>
                  <a:lnTo>
                    <a:pt x="3372612" y="0"/>
                  </a:lnTo>
                  <a:lnTo>
                    <a:pt x="3372612" y="9537"/>
                  </a:lnTo>
                  <a:lnTo>
                    <a:pt x="3382137" y="9537"/>
                  </a:lnTo>
                  <a:lnTo>
                    <a:pt x="338213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41050" y="4436729"/>
            <a:ext cx="445889" cy="12479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100bn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  <a:p>
            <a:pPr marL="176213" marR="4763" indent="-82748" defTabSz="857250">
              <a:lnSpc>
                <a:spcPct val="340200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50bn  0bn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2138" y="6481778"/>
            <a:ext cx="547137" cy="1214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521927" y="6420078"/>
            <a:ext cx="585192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125" spc="-70" dirty="0">
                <a:solidFill>
                  <a:prstClr val="black"/>
                </a:solidFill>
                <a:latin typeface="Trebuchet MS"/>
                <a:cs typeface="Trebuchet MS"/>
              </a:rPr>
              <a:t>Item</a:t>
            </a:r>
            <a:r>
              <a:rPr sz="1125" spc="-8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125" spc="-145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1125" spc="-61" dirty="0">
                <a:solidFill>
                  <a:prstClr val="black"/>
                </a:solidFill>
                <a:latin typeface="Trebuchet MS"/>
                <a:cs typeface="Trebuchet MS"/>
              </a:rPr>
              <a:t>ype</a:t>
            </a:r>
            <a:endParaRPr sz="1125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71" y="4275974"/>
            <a:ext cx="96783" cy="12354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 rot="19500000">
            <a:off x="1348770" y="5931254"/>
            <a:ext cx="740316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Household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 rot="19500000">
            <a:off x="2010128" y="5935499"/>
            <a:ext cx="75492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Office</a:t>
            </a:r>
            <a:r>
              <a:rPr sz="1125" b="1" spc="-52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Su…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 rot="19500000">
            <a:off x="2743698" y="5916712"/>
            <a:ext cx="69074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Cosmetics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 rot="19500000">
            <a:off x="3710656" y="5822397"/>
            <a:ext cx="3755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Meat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 rot="19500000">
            <a:off x="4060926" y="5926987"/>
            <a:ext cx="72572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Baby</a:t>
            </a:r>
            <a:r>
              <a:rPr sz="1125" b="1" spc="-56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Food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 rot="19500000">
            <a:off x="4997661" y="5842787"/>
            <a:ext cx="44185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Ce</a:t>
            </a:r>
            <a:r>
              <a:rPr sz="1125" b="1" spc="-14" dirty="0">
                <a:solidFill>
                  <a:srgbClr val="D5454F"/>
                </a:solidFill>
                <a:latin typeface="Segoe UI"/>
                <a:cs typeface="Segoe UI"/>
              </a:rPr>
              <a:t>r</a:t>
            </a: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eal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 rot="19500000">
            <a:off x="5392194" y="5932755"/>
            <a:ext cx="74557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80" dirty="0">
                <a:solidFill>
                  <a:srgbClr val="D5454F"/>
                </a:solidFill>
                <a:latin typeface="Segoe UI"/>
                <a:cs typeface="Segoe UI"/>
              </a:rPr>
              <a:t>V</a:t>
            </a: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egetables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 rot="19500000">
            <a:off x="6314177" y="5853422"/>
            <a:ext cx="47747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Snacks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 rot="19500000">
            <a:off x="6949548" y="5866140"/>
            <a:ext cx="5196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Clothes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 rot="19500000">
            <a:off x="7405919" y="5936040"/>
            <a:ext cx="75667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42" dirty="0">
                <a:solidFill>
                  <a:srgbClr val="D5454F"/>
                </a:solidFill>
                <a:latin typeface="Segoe UI"/>
                <a:cs typeface="Segoe UI"/>
              </a:rPr>
              <a:t>P</a:t>
            </a: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e</a:t>
            </a:r>
            <a:r>
              <a:rPr sz="1125" b="1" dirty="0">
                <a:solidFill>
                  <a:srgbClr val="D5454F"/>
                </a:solidFill>
                <a:latin typeface="Segoe UI"/>
                <a:cs typeface="Segoe UI"/>
              </a:rPr>
              <a:t>r</a:t>
            </a: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sonal …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 rot="19500000">
            <a:off x="8132590" y="5919456"/>
            <a:ext cx="700063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Be</a:t>
            </a:r>
            <a:r>
              <a:rPr sz="1125" b="1" spc="-19" dirty="0">
                <a:solidFill>
                  <a:srgbClr val="D5454F"/>
                </a:solidFill>
                <a:latin typeface="Segoe UI"/>
                <a:cs typeface="Segoe UI"/>
              </a:rPr>
              <a:t>v</a:t>
            </a: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erages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 rot="19500000">
            <a:off x="9081339" y="5831170"/>
            <a:ext cx="40377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125"/>
              </a:lnSpc>
            </a:pPr>
            <a:r>
              <a:rPr sz="1125" b="1" spc="-5" dirty="0">
                <a:solidFill>
                  <a:srgbClr val="D5454F"/>
                </a:solidFill>
                <a:latin typeface="Segoe UI"/>
                <a:cs typeface="Segoe UI"/>
              </a:rPr>
              <a:t>Fruits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33889" y="376931"/>
            <a:ext cx="7952780" cy="5331023"/>
            <a:chOff x="1778348" y="402059"/>
            <a:chExt cx="8482965" cy="5686425"/>
          </a:xfrm>
        </p:grpSpPr>
        <p:sp>
          <p:nvSpPr>
            <p:cNvPr id="29" name="object 29"/>
            <p:cNvSpPr/>
            <p:nvPr/>
          </p:nvSpPr>
          <p:spPr>
            <a:xfrm>
              <a:off x="1778343" y="4356455"/>
              <a:ext cx="8482965" cy="1732280"/>
            </a:xfrm>
            <a:custGeom>
              <a:avLst/>
              <a:gdLst/>
              <a:ahLst/>
              <a:cxnLst/>
              <a:rect l="l" t="t" r="r" b="b"/>
              <a:pathLst>
                <a:path w="8482965" h="1732279">
                  <a:moveTo>
                    <a:pt x="566724" y="0"/>
                  </a:moveTo>
                  <a:lnTo>
                    <a:pt x="0" y="0"/>
                  </a:lnTo>
                  <a:lnTo>
                    <a:pt x="0" y="1731987"/>
                  </a:lnTo>
                  <a:lnTo>
                    <a:pt x="566724" y="1731987"/>
                  </a:lnTo>
                  <a:lnTo>
                    <a:pt x="566724" y="0"/>
                  </a:lnTo>
                  <a:close/>
                </a:path>
                <a:path w="8482965" h="1732279">
                  <a:moveTo>
                    <a:pt x="1286383" y="49022"/>
                  </a:moveTo>
                  <a:lnTo>
                    <a:pt x="719658" y="49022"/>
                  </a:lnTo>
                  <a:lnTo>
                    <a:pt x="719658" y="1731987"/>
                  </a:lnTo>
                  <a:lnTo>
                    <a:pt x="1286383" y="1731987"/>
                  </a:lnTo>
                  <a:lnTo>
                    <a:pt x="1286383" y="49022"/>
                  </a:lnTo>
                  <a:close/>
                </a:path>
                <a:path w="8482965" h="1732279">
                  <a:moveTo>
                    <a:pt x="2006041" y="597281"/>
                  </a:moveTo>
                  <a:lnTo>
                    <a:pt x="1439316" y="597281"/>
                  </a:lnTo>
                  <a:lnTo>
                    <a:pt x="1439316" y="1731987"/>
                  </a:lnTo>
                  <a:lnTo>
                    <a:pt x="2006041" y="1731987"/>
                  </a:lnTo>
                  <a:lnTo>
                    <a:pt x="2006041" y="597281"/>
                  </a:lnTo>
                  <a:close/>
                </a:path>
                <a:path w="8482965" h="1732279">
                  <a:moveTo>
                    <a:pt x="2725699" y="636752"/>
                  </a:moveTo>
                  <a:lnTo>
                    <a:pt x="2158962" y="636752"/>
                  </a:lnTo>
                  <a:lnTo>
                    <a:pt x="2158962" y="1731987"/>
                  </a:lnTo>
                  <a:lnTo>
                    <a:pt x="2725699" y="1731987"/>
                  </a:lnTo>
                  <a:lnTo>
                    <a:pt x="2725699" y="636752"/>
                  </a:lnTo>
                  <a:close/>
                </a:path>
                <a:path w="8482965" h="1732279">
                  <a:moveTo>
                    <a:pt x="3445345" y="1073429"/>
                  </a:moveTo>
                  <a:lnTo>
                    <a:pt x="2878620" y="1073429"/>
                  </a:lnTo>
                  <a:lnTo>
                    <a:pt x="2878620" y="1731987"/>
                  </a:lnTo>
                  <a:lnTo>
                    <a:pt x="3445345" y="1731987"/>
                  </a:lnTo>
                  <a:lnTo>
                    <a:pt x="3445345" y="1073429"/>
                  </a:lnTo>
                  <a:close/>
                </a:path>
                <a:path w="8482965" h="1732279">
                  <a:moveTo>
                    <a:pt x="4165003" y="1198956"/>
                  </a:moveTo>
                  <a:lnTo>
                    <a:pt x="3598278" y="1198956"/>
                  </a:lnTo>
                  <a:lnTo>
                    <a:pt x="3598278" y="1731987"/>
                  </a:lnTo>
                  <a:lnTo>
                    <a:pt x="4165003" y="1731987"/>
                  </a:lnTo>
                  <a:lnTo>
                    <a:pt x="4165003" y="1198956"/>
                  </a:lnTo>
                  <a:close/>
                </a:path>
                <a:path w="8482965" h="1732279">
                  <a:moveTo>
                    <a:pt x="4884661" y="1333461"/>
                  </a:moveTo>
                  <a:lnTo>
                    <a:pt x="4317936" y="1333461"/>
                  </a:lnTo>
                  <a:lnTo>
                    <a:pt x="4317936" y="1731987"/>
                  </a:lnTo>
                  <a:lnTo>
                    <a:pt x="4884661" y="1731987"/>
                  </a:lnTo>
                  <a:lnTo>
                    <a:pt x="4884661" y="1333461"/>
                  </a:lnTo>
                  <a:close/>
                </a:path>
                <a:path w="8482965" h="1732279">
                  <a:moveTo>
                    <a:pt x="5604319" y="1335836"/>
                  </a:moveTo>
                  <a:lnTo>
                    <a:pt x="5037594" y="1335836"/>
                  </a:lnTo>
                  <a:lnTo>
                    <a:pt x="5037594" y="1731987"/>
                  </a:lnTo>
                  <a:lnTo>
                    <a:pt x="5604319" y="1731987"/>
                  </a:lnTo>
                  <a:lnTo>
                    <a:pt x="5604319" y="1335836"/>
                  </a:lnTo>
                  <a:close/>
                </a:path>
                <a:path w="8482965" h="1732279">
                  <a:moveTo>
                    <a:pt x="6323978" y="1448104"/>
                  </a:moveTo>
                  <a:lnTo>
                    <a:pt x="5757240" y="1448104"/>
                  </a:lnTo>
                  <a:lnTo>
                    <a:pt x="5757240" y="1731987"/>
                  </a:lnTo>
                  <a:lnTo>
                    <a:pt x="6323978" y="1731987"/>
                  </a:lnTo>
                  <a:lnTo>
                    <a:pt x="6323978" y="1448104"/>
                  </a:lnTo>
                  <a:close/>
                </a:path>
                <a:path w="8482965" h="1732279">
                  <a:moveTo>
                    <a:pt x="7043636" y="1519148"/>
                  </a:moveTo>
                  <a:lnTo>
                    <a:pt x="6476898" y="1519148"/>
                  </a:lnTo>
                  <a:lnTo>
                    <a:pt x="6476898" y="1731987"/>
                  </a:lnTo>
                  <a:lnTo>
                    <a:pt x="7043636" y="1731987"/>
                  </a:lnTo>
                  <a:lnTo>
                    <a:pt x="7043636" y="1519148"/>
                  </a:lnTo>
                  <a:close/>
                </a:path>
                <a:path w="8482965" h="1732279">
                  <a:moveTo>
                    <a:pt x="7763281" y="1608747"/>
                  </a:moveTo>
                  <a:lnTo>
                    <a:pt x="7196556" y="1608747"/>
                  </a:lnTo>
                  <a:lnTo>
                    <a:pt x="7196556" y="1731987"/>
                  </a:lnTo>
                  <a:lnTo>
                    <a:pt x="7763281" y="1731987"/>
                  </a:lnTo>
                  <a:lnTo>
                    <a:pt x="7763281" y="1608747"/>
                  </a:lnTo>
                  <a:close/>
                </a:path>
                <a:path w="8482965" h="1732279">
                  <a:moveTo>
                    <a:pt x="8482940" y="1707896"/>
                  </a:moveTo>
                  <a:lnTo>
                    <a:pt x="7916215" y="1707896"/>
                  </a:lnTo>
                  <a:lnTo>
                    <a:pt x="7916215" y="1731987"/>
                  </a:lnTo>
                  <a:lnTo>
                    <a:pt x="8482940" y="1731987"/>
                  </a:lnTo>
                  <a:lnTo>
                    <a:pt x="8482940" y="170789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8554" y="402059"/>
              <a:ext cx="3065475" cy="206044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836169" y="287383"/>
            <a:ext cx="2908697" cy="28607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781" spc="-103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1781" dirty="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49215" y="730810"/>
            <a:ext cx="7777163" cy="2788444"/>
            <a:chOff x="1688030" y="779531"/>
            <a:chExt cx="8295640" cy="2974340"/>
          </a:xfrm>
        </p:grpSpPr>
        <p:sp>
          <p:nvSpPr>
            <p:cNvPr id="33" name="object 33"/>
            <p:cNvSpPr/>
            <p:nvPr/>
          </p:nvSpPr>
          <p:spPr>
            <a:xfrm>
              <a:off x="1688020" y="2656611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62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10025" h="9525">
                  <a:moveTo>
                    <a:pt x="123812" y="0"/>
                  </a:moveTo>
                  <a:lnTo>
                    <a:pt x="114287" y="0"/>
                  </a:lnTo>
                  <a:lnTo>
                    <a:pt x="114287" y="9525"/>
                  </a:lnTo>
                  <a:lnTo>
                    <a:pt x="123812" y="9525"/>
                  </a:lnTo>
                  <a:lnTo>
                    <a:pt x="123812" y="0"/>
                  </a:lnTo>
                  <a:close/>
                </a:path>
                <a:path w="4010025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49" y="9525"/>
                  </a:lnTo>
                  <a:lnTo>
                    <a:pt x="180949" y="0"/>
                  </a:lnTo>
                  <a:close/>
                </a:path>
                <a:path w="4010025" h="9525">
                  <a:moveTo>
                    <a:pt x="238086" y="0"/>
                  </a:moveTo>
                  <a:lnTo>
                    <a:pt x="228574" y="0"/>
                  </a:lnTo>
                  <a:lnTo>
                    <a:pt x="228574" y="9525"/>
                  </a:lnTo>
                  <a:lnTo>
                    <a:pt x="238086" y="9525"/>
                  </a:lnTo>
                  <a:lnTo>
                    <a:pt x="238086" y="0"/>
                  </a:lnTo>
                  <a:close/>
                </a:path>
                <a:path w="4010025" h="9525">
                  <a:moveTo>
                    <a:pt x="295236" y="0"/>
                  </a:moveTo>
                  <a:lnTo>
                    <a:pt x="285711" y="0"/>
                  </a:lnTo>
                  <a:lnTo>
                    <a:pt x="285711" y="9525"/>
                  </a:lnTo>
                  <a:lnTo>
                    <a:pt x="295236" y="9525"/>
                  </a:lnTo>
                  <a:lnTo>
                    <a:pt x="295236" y="0"/>
                  </a:lnTo>
                  <a:close/>
                </a:path>
                <a:path w="4010025" h="9525">
                  <a:moveTo>
                    <a:pt x="352374" y="0"/>
                  </a:moveTo>
                  <a:lnTo>
                    <a:pt x="342849" y="0"/>
                  </a:lnTo>
                  <a:lnTo>
                    <a:pt x="342849" y="9525"/>
                  </a:lnTo>
                  <a:lnTo>
                    <a:pt x="352374" y="9525"/>
                  </a:lnTo>
                  <a:lnTo>
                    <a:pt x="352374" y="0"/>
                  </a:lnTo>
                  <a:close/>
                </a:path>
                <a:path w="4010025" h="9525">
                  <a:moveTo>
                    <a:pt x="409511" y="0"/>
                  </a:moveTo>
                  <a:lnTo>
                    <a:pt x="399999" y="0"/>
                  </a:lnTo>
                  <a:lnTo>
                    <a:pt x="399999" y="9525"/>
                  </a:lnTo>
                  <a:lnTo>
                    <a:pt x="409511" y="9525"/>
                  </a:lnTo>
                  <a:lnTo>
                    <a:pt x="409511" y="0"/>
                  </a:lnTo>
                  <a:close/>
                </a:path>
                <a:path w="4010025" h="9525">
                  <a:moveTo>
                    <a:pt x="466661" y="0"/>
                  </a:moveTo>
                  <a:lnTo>
                    <a:pt x="457136" y="0"/>
                  </a:lnTo>
                  <a:lnTo>
                    <a:pt x="457136" y="9525"/>
                  </a:lnTo>
                  <a:lnTo>
                    <a:pt x="466661" y="9525"/>
                  </a:lnTo>
                  <a:lnTo>
                    <a:pt x="466661" y="0"/>
                  </a:lnTo>
                  <a:close/>
                </a:path>
                <a:path w="4010025" h="9525">
                  <a:moveTo>
                    <a:pt x="523798" y="0"/>
                  </a:moveTo>
                  <a:lnTo>
                    <a:pt x="514273" y="0"/>
                  </a:lnTo>
                  <a:lnTo>
                    <a:pt x="514273" y="9525"/>
                  </a:lnTo>
                  <a:lnTo>
                    <a:pt x="523798" y="9525"/>
                  </a:lnTo>
                  <a:lnTo>
                    <a:pt x="523798" y="0"/>
                  </a:lnTo>
                  <a:close/>
                </a:path>
                <a:path w="4010025" h="9525">
                  <a:moveTo>
                    <a:pt x="580936" y="0"/>
                  </a:moveTo>
                  <a:lnTo>
                    <a:pt x="571423" y="0"/>
                  </a:lnTo>
                  <a:lnTo>
                    <a:pt x="571423" y="9525"/>
                  </a:lnTo>
                  <a:lnTo>
                    <a:pt x="580936" y="9525"/>
                  </a:lnTo>
                  <a:lnTo>
                    <a:pt x="580936" y="0"/>
                  </a:lnTo>
                  <a:close/>
                </a:path>
                <a:path w="4010025" h="9525">
                  <a:moveTo>
                    <a:pt x="638086" y="0"/>
                  </a:moveTo>
                  <a:lnTo>
                    <a:pt x="628561" y="0"/>
                  </a:lnTo>
                  <a:lnTo>
                    <a:pt x="628561" y="9525"/>
                  </a:lnTo>
                  <a:lnTo>
                    <a:pt x="638086" y="9525"/>
                  </a:lnTo>
                  <a:lnTo>
                    <a:pt x="638086" y="0"/>
                  </a:lnTo>
                  <a:close/>
                </a:path>
                <a:path w="4010025" h="9525">
                  <a:moveTo>
                    <a:pt x="695223" y="0"/>
                  </a:moveTo>
                  <a:lnTo>
                    <a:pt x="685698" y="0"/>
                  </a:lnTo>
                  <a:lnTo>
                    <a:pt x="685698" y="9525"/>
                  </a:lnTo>
                  <a:lnTo>
                    <a:pt x="695223" y="9525"/>
                  </a:lnTo>
                  <a:lnTo>
                    <a:pt x="695223" y="0"/>
                  </a:lnTo>
                  <a:close/>
                </a:path>
                <a:path w="4010025" h="9525">
                  <a:moveTo>
                    <a:pt x="752360" y="0"/>
                  </a:moveTo>
                  <a:lnTo>
                    <a:pt x="742848" y="0"/>
                  </a:lnTo>
                  <a:lnTo>
                    <a:pt x="742848" y="9525"/>
                  </a:lnTo>
                  <a:lnTo>
                    <a:pt x="752360" y="9525"/>
                  </a:lnTo>
                  <a:lnTo>
                    <a:pt x="752360" y="0"/>
                  </a:lnTo>
                  <a:close/>
                </a:path>
                <a:path w="4010025" h="9525">
                  <a:moveTo>
                    <a:pt x="809510" y="0"/>
                  </a:moveTo>
                  <a:lnTo>
                    <a:pt x="799985" y="0"/>
                  </a:lnTo>
                  <a:lnTo>
                    <a:pt x="799985" y="9525"/>
                  </a:lnTo>
                  <a:lnTo>
                    <a:pt x="809510" y="9525"/>
                  </a:lnTo>
                  <a:lnTo>
                    <a:pt x="809510" y="0"/>
                  </a:lnTo>
                  <a:close/>
                </a:path>
                <a:path w="4010025" h="9525">
                  <a:moveTo>
                    <a:pt x="866648" y="0"/>
                  </a:moveTo>
                  <a:lnTo>
                    <a:pt x="857123" y="0"/>
                  </a:lnTo>
                  <a:lnTo>
                    <a:pt x="857123" y="9525"/>
                  </a:lnTo>
                  <a:lnTo>
                    <a:pt x="866648" y="9525"/>
                  </a:lnTo>
                  <a:lnTo>
                    <a:pt x="866648" y="0"/>
                  </a:lnTo>
                  <a:close/>
                </a:path>
                <a:path w="4010025" h="9525">
                  <a:moveTo>
                    <a:pt x="923785" y="0"/>
                  </a:moveTo>
                  <a:lnTo>
                    <a:pt x="914273" y="0"/>
                  </a:lnTo>
                  <a:lnTo>
                    <a:pt x="914273" y="9525"/>
                  </a:lnTo>
                  <a:lnTo>
                    <a:pt x="923785" y="9525"/>
                  </a:lnTo>
                  <a:lnTo>
                    <a:pt x="923785" y="0"/>
                  </a:lnTo>
                  <a:close/>
                </a:path>
                <a:path w="4010025" h="9525">
                  <a:moveTo>
                    <a:pt x="980935" y="0"/>
                  </a:moveTo>
                  <a:lnTo>
                    <a:pt x="971410" y="0"/>
                  </a:lnTo>
                  <a:lnTo>
                    <a:pt x="971410" y="9525"/>
                  </a:lnTo>
                  <a:lnTo>
                    <a:pt x="980935" y="9525"/>
                  </a:lnTo>
                  <a:lnTo>
                    <a:pt x="980935" y="0"/>
                  </a:lnTo>
                  <a:close/>
                </a:path>
                <a:path w="4010025" h="9525">
                  <a:moveTo>
                    <a:pt x="1038072" y="0"/>
                  </a:moveTo>
                  <a:lnTo>
                    <a:pt x="1028547" y="0"/>
                  </a:lnTo>
                  <a:lnTo>
                    <a:pt x="1028547" y="9525"/>
                  </a:lnTo>
                  <a:lnTo>
                    <a:pt x="1038072" y="9525"/>
                  </a:lnTo>
                  <a:lnTo>
                    <a:pt x="1038072" y="0"/>
                  </a:lnTo>
                  <a:close/>
                </a:path>
                <a:path w="4010025" h="9525">
                  <a:moveTo>
                    <a:pt x="1095222" y="0"/>
                  </a:moveTo>
                  <a:lnTo>
                    <a:pt x="1085697" y="0"/>
                  </a:lnTo>
                  <a:lnTo>
                    <a:pt x="1085697" y="9525"/>
                  </a:lnTo>
                  <a:lnTo>
                    <a:pt x="1095222" y="9525"/>
                  </a:lnTo>
                  <a:lnTo>
                    <a:pt x="1095222" y="0"/>
                  </a:lnTo>
                  <a:close/>
                </a:path>
                <a:path w="4010025" h="9525">
                  <a:moveTo>
                    <a:pt x="1152359" y="0"/>
                  </a:moveTo>
                  <a:lnTo>
                    <a:pt x="1142834" y="0"/>
                  </a:lnTo>
                  <a:lnTo>
                    <a:pt x="1142834" y="9525"/>
                  </a:lnTo>
                  <a:lnTo>
                    <a:pt x="1152359" y="9525"/>
                  </a:lnTo>
                  <a:lnTo>
                    <a:pt x="1152359" y="0"/>
                  </a:lnTo>
                  <a:close/>
                </a:path>
                <a:path w="4010025" h="9525">
                  <a:moveTo>
                    <a:pt x="1209497" y="0"/>
                  </a:moveTo>
                  <a:lnTo>
                    <a:pt x="1199972" y="0"/>
                  </a:lnTo>
                  <a:lnTo>
                    <a:pt x="1199972" y="9525"/>
                  </a:lnTo>
                  <a:lnTo>
                    <a:pt x="1209497" y="9525"/>
                  </a:lnTo>
                  <a:lnTo>
                    <a:pt x="1209497" y="0"/>
                  </a:lnTo>
                  <a:close/>
                </a:path>
                <a:path w="4010025" h="9525">
                  <a:moveTo>
                    <a:pt x="1266647" y="0"/>
                  </a:moveTo>
                  <a:lnTo>
                    <a:pt x="1257122" y="0"/>
                  </a:lnTo>
                  <a:lnTo>
                    <a:pt x="1257122" y="9525"/>
                  </a:lnTo>
                  <a:lnTo>
                    <a:pt x="1266647" y="9525"/>
                  </a:lnTo>
                  <a:lnTo>
                    <a:pt x="1266647" y="0"/>
                  </a:lnTo>
                  <a:close/>
                </a:path>
                <a:path w="4010025" h="9525">
                  <a:moveTo>
                    <a:pt x="1323784" y="0"/>
                  </a:moveTo>
                  <a:lnTo>
                    <a:pt x="1314259" y="0"/>
                  </a:lnTo>
                  <a:lnTo>
                    <a:pt x="1314259" y="9525"/>
                  </a:lnTo>
                  <a:lnTo>
                    <a:pt x="1323784" y="9525"/>
                  </a:lnTo>
                  <a:lnTo>
                    <a:pt x="1323784" y="0"/>
                  </a:lnTo>
                  <a:close/>
                </a:path>
                <a:path w="4010025" h="9525">
                  <a:moveTo>
                    <a:pt x="1380921" y="0"/>
                  </a:moveTo>
                  <a:lnTo>
                    <a:pt x="1371396" y="0"/>
                  </a:lnTo>
                  <a:lnTo>
                    <a:pt x="1371396" y="9525"/>
                  </a:lnTo>
                  <a:lnTo>
                    <a:pt x="1380921" y="9525"/>
                  </a:lnTo>
                  <a:lnTo>
                    <a:pt x="1380921" y="0"/>
                  </a:lnTo>
                  <a:close/>
                </a:path>
                <a:path w="4010025" h="9525">
                  <a:moveTo>
                    <a:pt x="1438071" y="0"/>
                  </a:moveTo>
                  <a:lnTo>
                    <a:pt x="1428546" y="0"/>
                  </a:lnTo>
                  <a:lnTo>
                    <a:pt x="1428546" y="9525"/>
                  </a:lnTo>
                  <a:lnTo>
                    <a:pt x="1438071" y="9525"/>
                  </a:lnTo>
                  <a:lnTo>
                    <a:pt x="1438071" y="0"/>
                  </a:lnTo>
                  <a:close/>
                </a:path>
                <a:path w="4010025" h="9525">
                  <a:moveTo>
                    <a:pt x="1495209" y="0"/>
                  </a:moveTo>
                  <a:lnTo>
                    <a:pt x="1485684" y="0"/>
                  </a:lnTo>
                  <a:lnTo>
                    <a:pt x="1485684" y="9525"/>
                  </a:lnTo>
                  <a:lnTo>
                    <a:pt x="1495209" y="9525"/>
                  </a:lnTo>
                  <a:lnTo>
                    <a:pt x="1495209" y="0"/>
                  </a:lnTo>
                  <a:close/>
                </a:path>
                <a:path w="4010025" h="9525">
                  <a:moveTo>
                    <a:pt x="1552346" y="0"/>
                  </a:moveTo>
                  <a:lnTo>
                    <a:pt x="1542821" y="0"/>
                  </a:lnTo>
                  <a:lnTo>
                    <a:pt x="1542821" y="9525"/>
                  </a:lnTo>
                  <a:lnTo>
                    <a:pt x="1552346" y="9525"/>
                  </a:lnTo>
                  <a:lnTo>
                    <a:pt x="1552346" y="0"/>
                  </a:lnTo>
                  <a:close/>
                </a:path>
                <a:path w="4010025" h="9525">
                  <a:moveTo>
                    <a:pt x="1609496" y="0"/>
                  </a:moveTo>
                  <a:lnTo>
                    <a:pt x="1599971" y="0"/>
                  </a:lnTo>
                  <a:lnTo>
                    <a:pt x="1599971" y="9525"/>
                  </a:lnTo>
                  <a:lnTo>
                    <a:pt x="1609496" y="9525"/>
                  </a:lnTo>
                  <a:lnTo>
                    <a:pt x="1609496" y="0"/>
                  </a:lnTo>
                  <a:close/>
                </a:path>
                <a:path w="4010025" h="9525">
                  <a:moveTo>
                    <a:pt x="1666633" y="0"/>
                  </a:moveTo>
                  <a:lnTo>
                    <a:pt x="1657108" y="0"/>
                  </a:lnTo>
                  <a:lnTo>
                    <a:pt x="1657108" y="9525"/>
                  </a:lnTo>
                  <a:lnTo>
                    <a:pt x="1666633" y="9525"/>
                  </a:lnTo>
                  <a:lnTo>
                    <a:pt x="1666633" y="0"/>
                  </a:lnTo>
                  <a:close/>
                </a:path>
                <a:path w="4010025" h="9525">
                  <a:moveTo>
                    <a:pt x="1723771" y="0"/>
                  </a:moveTo>
                  <a:lnTo>
                    <a:pt x="1714246" y="0"/>
                  </a:lnTo>
                  <a:lnTo>
                    <a:pt x="1714246" y="9525"/>
                  </a:lnTo>
                  <a:lnTo>
                    <a:pt x="1723771" y="9525"/>
                  </a:lnTo>
                  <a:lnTo>
                    <a:pt x="1723771" y="0"/>
                  </a:lnTo>
                  <a:close/>
                </a:path>
                <a:path w="4010025" h="9525">
                  <a:moveTo>
                    <a:pt x="1780921" y="0"/>
                  </a:moveTo>
                  <a:lnTo>
                    <a:pt x="1771396" y="0"/>
                  </a:lnTo>
                  <a:lnTo>
                    <a:pt x="1771396" y="9525"/>
                  </a:lnTo>
                  <a:lnTo>
                    <a:pt x="1780921" y="9525"/>
                  </a:lnTo>
                  <a:lnTo>
                    <a:pt x="1780921" y="0"/>
                  </a:lnTo>
                  <a:close/>
                </a:path>
                <a:path w="4010025" h="9525">
                  <a:moveTo>
                    <a:pt x="1838058" y="0"/>
                  </a:moveTo>
                  <a:lnTo>
                    <a:pt x="1828533" y="0"/>
                  </a:lnTo>
                  <a:lnTo>
                    <a:pt x="1828533" y="9525"/>
                  </a:lnTo>
                  <a:lnTo>
                    <a:pt x="1838058" y="9525"/>
                  </a:lnTo>
                  <a:lnTo>
                    <a:pt x="1838058" y="0"/>
                  </a:lnTo>
                  <a:close/>
                </a:path>
                <a:path w="4010025" h="9525">
                  <a:moveTo>
                    <a:pt x="1895195" y="0"/>
                  </a:moveTo>
                  <a:lnTo>
                    <a:pt x="1885670" y="0"/>
                  </a:lnTo>
                  <a:lnTo>
                    <a:pt x="1885670" y="9525"/>
                  </a:lnTo>
                  <a:lnTo>
                    <a:pt x="1895195" y="9525"/>
                  </a:lnTo>
                  <a:lnTo>
                    <a:pt x="1895195" y="0"/>
                  </a:lnTo>
                  <a:close/>
                </a:path>
                <a:path w="4010025" h="9525">
                  <a:moveTo>
                    <a:pt x="1952345" y="0"/>
                  </a:moveTo>
                  <a:lnTo>
                    <a:pt x="1942820" y="0"/>
                  </a:lnTo>
                  <a:lnTo>
                    <a:pt x="1942820" y="9525"/>
                  </a:lnTo>
                  <a:lnTo>
                    <a:pt x="1952345" y="9525"/>
                  </a:lnTo>
                  <a:lnTo>
                    <a:pt x="1952345" y="0"/>
                  </a:lnTo>
                  <a:close/>
                </a:path>
                <a:path w="4010025" h="9525">
                  <a:moveTo>
                    <a:pt x="2009482" y="0"/>
                  </a:moveTo>
                  <a:lnTo>
                    <a:pt x="1999957" y="0"/>
                  </a:lnTo>
                  <a:lnTo>
                    <a:pt x="1999957" y="9525"/>
                  </a:lnTo>
                  <a:lnTo>
                    <a:pt x="2009482" y="9525"/>
                  </a:lnTo>
                  <a:lnTo>
                    <a:pt x="2009482" y="0"/>
                  </a:lnTo>
                  <a:close/>
                </a:path>
                <a:path w="4010025" h="9525">
                  <a:moveTo>
                    <a:pt x="2066620" y="0"/>
                  </a:moveTo>
                  <a:lnTo>
                    <a:pt x="2057095" y="0"/>
                  </a:lnTo>
                  <a:lnTo>
                    <a:pt x="2057095" y="9525"/>
                  </a:lnTo>
                  <a:lnTo>
                    <a:pt x="2066620" y="9525"/>
                  </a:lnTo>
                  <a:lnTo>
                    <a:pt x="2066620" y="0"/>
                  </a:lnTo>
                  <a:close/>
                </a:path>
                <a:path w="4010025" h="9525">
                  <a:moveTo>
                    <a:pt x="2123770" y="0"/>
                  </a:moveTo>
                  <a:lnTo>
                    <a:pt x="2114245" y="0"/>
                  </a:lnTo>
                  <a:lnTo>
                    <a:pt x="2114245" y="9525"/>
                  </a:lnTo>
                  <a:lnTo>
                    <a:pt x="2123770" y="9525"/>
                  </a:lnTo>
                  <a:lnTo>
                    <a:pt x="2123770" y="0"/>
                  </a:lnTo>
                  <a:close/>
                </a:path>
                <a:path w="4010025" h="9525">
                  <a:moveTo>
                    <a:pt x="2180907" y="0"/>
                  </a:moveTo>
                  <a:lnTo>
                    <a:pt x="2171382" y="0"/>
                  </a:lnTo>
                  <a:lnTo>
                    <a:pt x="2171382" y="9525"/>
                  </a:lnTo>
                  <a:lnTo>
                    <a:pt x="2180907" y="9525"/>
                  </a:lnTo>
                  <a:lnTo>
                    <a:pt x="2180907" y="0"/>
                  </a:lnTo>
                  <a:close/>
                </a:path>
                <a:path w="4010025" h="9525">
                  <a:moveTo>
                    <a:pt x="2238044" y="0"/>
                  </a:moveTo>
                  <a:lnTo>
                    <a:pt x="2228519" y="0"/>
                  </a:lnTo>
                  <a:lnTo>
                    <a:pt x="2228519" y="9525"/>
                  </a:lnTo>
                  <a:lnTo>
                    <a:pt x="2238044" y="9525"/>
                  </a:lnTo>
                  <a:lnTo>
                    <a:pt x="2238044" y="0"/>
                  </a:lnTo>
                  <a:close/>
                </a:path>
                <a:path w="4010025" h="9525">
                  <a:moveTo>
                    <a:pt x="2295194" y="0"/>
                  </a:moveTo>
                  <a:lnTo>
                    <a:pt x="2285669" y="0"/>
                  </a:lnTo>
                  <a:lnTo>
                    <a:pt x="2285669" y="9525"/>
                  </a:lnTo>
                  <a:lnTo>
                    <a:pt x="2295194" y="9525"/>
                  </a:lnTo>
                  <a:lnTo>
                    <a:pt x="2295194" y="0"/>
                  </a:lnTo>
                  <a:close/>
                </a:path>
                <a:path w="4010025" h="9525">
                  <a:moveTo>
                    <a:pt x="2352332" y="0"/>
                  </a:moveTo>
                  <a:lnTo>
                    <a:pt x="2342807" y="0"/>
                  </a:lnTo>
                  <a:lnTo>
                    <a:pt x="2342807" y="9525"/>
                  </a:lnTo>
                  <a:lnTo>
                    <a:pt x="2352332" y="9525"/>
                  </a:lnTo>
                  <a:lnTo>
                    <a:pt x="2352332" y="0"/>
                  </a:lnTo>
                  <a:close/>
                </a:path>
                <a:path w="4010025" h="9525">
                  <a:moveTo>
                    <a:pt x="2409469" y="0"/>
                  </a:moveTo>
                  <a:lnTo>
                    <a:pt x="2399944" y="0"/>
                  </a:lnTo>
                  <a:lnTo>
                    <a:pt x="2399944" y="9525"/>
                  </a:lnTo>
                  <a:lnTo>
                    <a:pt x="2409469" y="9525"/>
                  </a:lnTo>
                  <a:lnTo>
                    <a:pt x="2409469" y="0"/>
                  </a:lnTo>
                  <a:close/>
                </a:path>
                <a:path w="4010025" h="9525">
                  <a:moveTo>
                    <a:pt x="2466619" y="0"/>
                  </a:moveTo>
                  <a:lnTo>
                    <a:pt x="2457094" y="0"/>
                  </a:lnTo>
                  <a:lnTo>
                    <a:pt x="2457094" y="9525"/>
                  </a:lnTo>
                  <a:lnTo>
                    <a:pt x="2466619" y="9525"/>
                  </a:lnTo>
                  <a:lnTo>
                    <a:pt x="2466619" y="0"/>
                  </a:lnTo>
                  <a:close/>
                </a:path>
                <a:path w="4010025" h="9525">
                  <a:moveTo>
                    <a:pt x="2523756" y="0"/>
                  </a:moveTo>
                  <a:lnTo>
                    <a:pt x="2514231" y="0"/>
                  </a:lnTo>
                  <a:lnTo>
                    <a:pt x="2514231" y="9525"/>
                  </a:lnTo>
                  <a:lnTo>
                    <a:pt x="2523756" y="9525"/>
                  </a:lnTo>
                  <a:lnTo>
                    <a:pt x="2523756" y="0"/>
                  </a:lnTo>
                  <a:close/>
                </a:path>
                <a:path w="4010025" h="9525">
                  <a:moveTo>
                    <a:pt x="2580894" y="0"/>
                  </a:moveTo>
                  <a:lnTo>
                    <a:pt x="2571369" y="0"/>
                  </a:lnTo>
                  <a:lnTo>
                    <a:pt x="2571369" y="9525"/>
                  </a:lnTo>
                  <a:lnTo>
                    <a:pt x="2580894" y="9525"/>
                  </a:lnTo>
                  <a:lnTo>
                    <a:pt x="2580894" y="0"/>
                  </a:lnTo>
                  <a:close/>
                </a:path>
                <a:path w="4010025" h="9525">
                  <a:moveTo>
                    <a:pt x="2638044" y="0"/>
                  </a:moveTo>
                  <a:lnTo>
                    <a:pt x="2628519" y="0"/>
                  </a:lnTo>
                  <a:lnTo>
                    <a:pt x="2628519" y="9525"/>
                  </a:lnTo>
                  <a:lnTo>
                    <a:pt x="2638044" y="9525"/>
                  </a:lnTo>
                  <a:lnTo>
                    <a:pt x="2638044" y="0"/>
                  </a:lnTo>
                  <a:close/>
                </a:path>
                <a:path w="4010025" h="9525">
                  <a:moveTo>
                    <a:pt x="2695181" y="0"/>
                  </a:moveTo>
                  <a:lnTo>
                    <a:pt x="2685656" y="0"/>
                  </a:lnTo>
                  <a:lnTo>
                    <a:pt x="2685656" y="9525"/>
                  </a:lnTo>
                  <a:lnTo>
                    <a:pt x="2695181" y="9525"/>
                  </a:lnTo>
                  <a:lnTo>
                    <a:pt x="2695181" y="0"/>
                  </a:lnTo>
                  <a:close/>
                </a:path>
                <a:path w="4010025" h="9525">
                  <a:moveTo>
                    <a:pt x="2752318" y="0"/>
                  </a:moveTo>
                  <a:lnTo>
                    <a:pt x="2742793" y="0"/>
                  </a:lnTo>
                  <a:lnTo>
                    <a:pt x="2742793" y="9525"/>
                  </a:lnTo>
                  <a:lnTo>
                    <a:pt x="2752318" y="9525"/>
                  </a:lnTo>
                  <a:lnTo>
                    <a:pt x="2752318" y="0"/>
                  </a:lnTo>
                  <a:close/>
                </a:path>
                <a:path w="4010025" h="9525">
                  <a:moveTo>
                    <a:pt x="2809468" y="0"/>
                  </a:moveTo>
                  <a:lnTo>
                    <a:pt x="2799943" y="0"/>
                  </a:lnTo>
                  <a:lnTo>
                    <a:pt x="2799943" y="9525"/>
                  </a:lnTo>
                  <a:lnTo>
                    <a:pt x="2809468" y="9525"/>
                  </a:lnTo>
                  <a:lnTo>
                    <a:pt x="2809468" y="0"/>
                  </a:lnTo>
                  <a:close/>
                </a:path>
                <a:path w="4010025" h="9525">
                  <a:moveTo>
                    <a:pt x="2866606" y="0"/>
                  </a:moveTo>
                  <a:lnTo>
                    <a:pt x="2857081" y="0"/>
                  </a:lnTo>
                  <a:lnTo>
                    <a:pt x="2857081" y="9525"/>
                  </a:lnTo>
                  <a:lnTo>
                    <a:pt x="2866606" y="9525"/>
                  </a:lnTo>
                  <a:lnTo>
                    <a:pt x="2866606" y="0"/>
                  </a:lnTo>
                  <a:close/>
                </a:path>
                <a:path w="4010025" h="9525">
                  <a:moveTo>
                    <a:pt x="2923743" y="0"/>
                  </a:moveTo>
                  <a:lnTo>
                    <a:pt x="2914218" y="0"/>
                  </a:lnTo>
                  <a:lnTo>
                    <a:pt x="2914218" y="9525"/>
                  </a:lnTo>
                  <a:lnTo>
                    <a:pt x="2923743" y="9525"/>
                  </a:lnTo>
                  <a:lnTo>
                    <a:pt x="2923743" y="0"/>
                  </a:lnTo>
                  <a:close/>
                </a:path>
                <a:path w="4010025" h="9525">
                  <a:moveTo>
                    <a:pt x="2980893" y="0"/>
                  </a:moveTo>
                  <a:lnTo>
                    <a:pt x="2971368" y="0"/>
                  </a:lnTo>
                  <a:lnTo>
                    <a:pt x="2971368" y="9525"/>
                  </a:lnTo>
                  <a:lnTo>
                    <a:pt x="2980893" y="9525"/>
                  </a:lnTo>
                  <a:lnTo>
                    <a:pt x="2980893" y="0"/>
                  </a:lnTo>
                  <a:close/>
                </a:path>
                <a:path w="4010025" h="9525">
                  <a:moveTo>
                    <a:pt x="3038030" y="0"/>
                  </a:moveTo>
                  <a:lnTo>
                    <a:pt x="3028505" y="0"/>
                  </a:lnTo>
                  <a:lnTo>
                    <a:pt x="3028505" y="9525"/>
                  </a:lnTo>
                  <a:lnTo>
                    <a:pt x="3038030" y="9525"/>
                  </a:lnTo>
                  <a:lnTo>
                    <a:pt x="3038030" y="0"/>
                  </a:lnTo>
                  <a:close/>
                </a:path>
                <a:path w="4010025" h="9525">
                  <a:moveTo>
                    <a:pt x="3095167" y="0"/>
                  </a:moveTo>
                  <a:lnTo>
                    <a:pt x="3085642" y="0"/>
                  </a:lnTo>
                  <a:lnTo>
                    <a:pt x="3085642" y="9525"/>
                  </a:lnTo>
                  <a:lnTo>
                    <a:pt x="3095167" y="9525"/>
                  </a:lnTo>
                  <a:lnTo>
                    <a:pt x="3095167" y="0"/>
                  </a:lnTo>
                  <a:close/>
                </a:path>
                <a:path w="4010025" h="9525">
                  <a:moveTo>
                    <a:pt x="3152317" y="0"/>
                  </a:moveTo>
                  <a:lnTo>
                    <a:pt x="3142792" y="0"/>
                  </a:lnTo>
                  <a:lnTo>
                    <a:pt x="3142792" y="9525"/>
                  </a:lnTo>
                  <a:lnTo>
                    <a:pt x="3152317" y="9525"/>
                  </a:lnTo>
                  <a:lnTo>
                    <a:pt x="3152317" y="0"/>
                  </a:lnTo>
                  <a:close/>
                </a:path>
                <a:path w="4010025" h="9525">
                  <a:moveTo>
                    <a:pt x="3209455" y="0"/>
                  </a:moveTo>
                  <a:lnTo>
                    <a:pt x="3199930" y="0"/>
                  </a:lnTo>
                  <a:lnTo>
                    <a:pt x="3199930" y="9525"/>
                  </a:lnTo>
                  <a:lnTo>
                    <a:pt x="3209455" y="9525"/>
                  </a:lnTo>
                  <a:lnTo>
                    <a:pt x="3209455" y="0"/>
                  </a:lnTo>
                  <a:close/>
                </a:path>
                <a:path w="4010025" h="9525">
                  <a:moveTo>
                    <a:pt x="3266592" y="0"/>
                  </a:moveTo>
                  <a:lnTo>
                    <a:pt x="3257067" y="0"/>
                  </a:lnTo>
                  <a:lnTo>
                    <a:pt x="3257067" y="9525"/>
                  </a:lnTo>
                  <a:lnTo>
                    <a:pt x="3266592" y="9525"/>
                  </a:lnTo>
                  <a:lnTo>
                    <a:pt x="3266592" y="0"/>
                  </a:lnTo>
                  <a:close/>
                </a:path>
                <a:path w="4010025" h="9525">
                  <a:moveTo>
                    <a:pt x="3323742" y="0"/>
                  </a:moveTo>
                  <a:lnTo>
                    <a:pt x="3314217" y="0"/>
                  </a:lnTo>
                  <a:lnTo>
                    <a:pt x="3314217" y="9525"/>
                  </a:lnTo>
                  <a:lnTo>
                    <a:pt x="3323742" y="9525"/>
                  </a:lnTo>
                  <a:lnTo>
                    <a:pt x="3323742" y="0"/>
                  </a:lnTo>
                  <a:close/>
                </a:path>
                <a:path w="4010025" h="9525">
                  <a:moveTo>
                    <a:pt x="3380879" y="0"/>
                  </a:moveTo>
                  <a:lnTo>
                    <a:pt x="3371354" y="0"/>
                  </a:lnTo>
                  <a:lnTo>
                    <a:pt x="3371354" y="9525"/>
                  </a:lnTo>
                  <a:lnTo>
                    <a:pt x="3380879" y="9525"/>
                  </a:lnTo>
                  <a:lnTo>
                    <a:pt x="3380879" y="0"/>
                  </a:lnTo>
                  <a:close/>
                </a:path>
                <a:path w="4010025" h="9525">
                  <a:moveTo>
                    <a:pt x="3438017" y="0"/>
                  </a:moveTo>
                  <a:lnTo>
                    <a:pt x="3428492" y="0"/>
                  </a:lnTo>
                  <a:lnTo>
                    <a:pt x="3428492" y="9525"/>
                  </a:lnTo>
                  <a:lnTo>
                    <a:pt x="3438017" y="9525"/>
                  </a:lnTo>
                  <a:lnTo>
                    <a:pt x="3438017" y="0"/>
                  </a:lnTo>
                  <a:close/>
                </a:path>
                <a:path w="4010025" h="9525">
                  <a:moveTo>
                    <a:pt x="3495167" y="0"/>
                  </a:moveTo>
                  <a:lnTo>
                    <a:pt x="3485642" y="0"/>
                  </a:lnTo>
                  <a:lnTo>
                    <a:pt x="3485642" y="9525"/>
                  </a:lnTo>
                  <a:lnTo>
                    <a:pt x="3495167" y="9525"/>
                  </a:lnTo>
                  <a:lnTo>
                    <a:pt x="3495167" y="0"/>
                  </a:lnTo>
                  <a:close/>
                </a:path>
                <a:path w="4010025" h="9525">
                  <a:moveTo>
                    <a:pt x="3552304" y="0"/>
                  </a:moveTo>
                  <a:lnTo>
                    <a:pt x="3542779" y="0"/>
                  </a:lnTo>
                  <a:lnTo>
                    <a:pt x="3542779" y="9525"/>
                  </a:lnTo>
                  <a:lnTo>
                    <a:pt x="3552304" y="9525"/>
                  </a:lnTo>
                  <a:lnTo>
                    <a:pt x="3552304" y="0"/>
                  </a:lnTo>
                  <a:close/>
                </a:path>
                <a:path w="4010025" h="9525">
                  <a:moveTo>
                    <a:pt x="3609441" y="0"/>
                  </a:moveTo>
                  <a:lnTo>
                    <a:pt x="3599916" y="0"/>
                  </a:lnTo>
                  <a:lnTo>
                    <a:pt x="3599916" y="9525"/>
                  </a:lnTo>
                  <a:lnTo>
                    <a:pt x="3609441" y="9525"/>
                  </a:lnTo>
                  <a:lnTo>
                    <a:pt x="3609441" y="0"/>
                  </a:lnTo>
                  <a:close/>
                </a:path>
                <a:path w="4010025" h="9525">
                  <a:moveTo>
                    <a:pt x="3666591" y="0"/>
                  </a:moveTo>
                  <a:lnTo>
                    <a:pt x="3657066" y="0"/>
                  </a:lnTo>
                  <a:lnTo>
                    <a:pt x="3657066" y="9525"/>
                  </a:lnTo>
                  <a:lnTo>
                    <a:pt x="3666591" y="9525"/>
                  </a:lnTo>
                  <a:lnTo>
                    <a:pt x="3666591" y="0"/>
                  </a:lnTo>
                  <a:close/>
                </a:path>
                <a:path w="4010025" h="9525">
                  <a:moveTo>
                    <a:pt x="3723729" y="0"/>
                  </a:moveTo>
                  <a:lnTo>
                    <a:pt x="3714204" y="0"/>
                  </a:lnTo>
                  <a:lnTo>
                    <a:pt x="3714204" y="9525"/>
                  </a:lnTo>
                  <a:lnTo>
                    <a:pt x="3723729" y="9525"/>
                  </a:lnTo>
                  <a:lnTo>
                    <a:pt x="3723729" y="0"/>
                  </a:lnTo>
                  <a:close/>
                </a:path>
                <a:path w="4010025" h="9525">
                  <a:moveTo>
                    <a:pt x="3780866" y="0"/>
                  </a:moveTo>
                  <a:lnTo>
                    <a:pt x="3771341" y="0"/>
                  </a:lnTo>
                  <a:lnTo>
                    <a:pt x="3771341" y="9525"/>
                  </a:lnTo>
                  <a:lnTo>
                    <a:pt x="3780866" y="9525"/>
                  </a:lnTo>
                  <a:lnTo>
                    <a:pt x="3780866" y="0"/>
                  </a:lnTo>
                  <a:close/>
                </a:path>
                <a:path w="4010025" h="9525">
                  <a:moveTo>
                    <a:pt x="3838016" y="0"/>
                  </a:moveTo>
                  <a:lnTo>
                    <a:pt x="3828491" y="0"/>
                  </a:lnTo>
                  <a:lnTo>
                    <a:pt x="3828491" y="9525"/>
                  </a:lnTo>
                  <a:lnTo>
                    <a:pt x="3838016" y="9525"/>
                  </a:lnTo>
                  <a:lnTo>
                    <a:pt x="3838016" y="0"/>
                  </a:lnTo>
                  <a:close/>
                </a:path>
                <a:path w="4010025" h="9525">
                  <a:moveTo>
                    <a:pt x="3895153" y="0"/>
                  </a:moveTo>
                  <a:lnTo>
                    <a:pt x="3885628" y="0"/>
                  </a:lnTo>
                  <a:lnTo>
                    <a:pt x="3885628" y="9525"/>
                  </a:lnTo>
                  <a:lnTo>
                    <a:pt x="3895153" y="9525"/>
                  </a:lnTo>
                  <a:lnTo>
                    <a:pt x="3895153" y="0"/>
                  </a:lnTo>
                  <a:close/>
                </a:path>
                <a:path w="4010025" h="9525">
                  <a:moveTo>
                    <a:pt x="3952290" y="0"/>
                  </a:moveTo>
                  <a:lnTo>
                    <a:pt x="3942765" y="0"/>
                  </a:lnTo>
                  <a:lnTo>
                    <a:pt x="3942765" y="9525"/>
                  </a:lnTo>
                  <a:lnTo>
                    <a:pt x="3952290" y="9525"/>
                  </a:lnTo>
                  <a:lnTo>
                    <a:pt x="3952290" y="0"/>
                  </a:lnTo>
                  <a:close/>
                </a:path>
                <a:path w="4010025" h="9525">
                  <a:moveTo>
                    <a:pt x="4009440" y="0"/>
                  </a:moveTo>
                  <a:lnTo>
                    <a:pt x="3999915" y="0"/>
                  </a:lnTo>
                  <a:lnTo>
                    <a:pt x="3999915" y="9525"/>
                  </a:lnTo>
                  <a:lnTo>
                    <a:pt x="4009440" y="9525"/>
                  </a:lnTo>
                  <a:lnTo>
                    <a:pt x="400944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687936" y="2656611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10025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010025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49" y="9525"/>
                  </a:lnTo>
                  <a:lnTo>
                    <a:pt x="180949" y="0"/>
                  </a:lnTo>
                  <a:close/>
                </a:path>
                <a:path w="4010025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25"/>
                  </a:lnTo>
                  <a:lnTo>
                    <a:pt x="238086" y="9525"/>
                  </a:lnTo>
                  <a:lnTo>
                    <a:pt x="238086" y="0"/>
                  </a:lnTo>
                  <a:close/>
                </a:path>
                <a:path w="4010025" h="9525">
                  <a:moveTo>
                    <a:pt x="295224" y="0"/>
                  </a:moveTo>
                  <a:lnTo>
                    <a:pt x="285699" y="0"/>
                  </a:lnTo>
                  <a:lnTo>
                    <a:pt x="285699" y="9525"/>
                  </a:lnTo>
                  <a:lnTo>
                    <a:pt x="295224" y="9525"/>
                  </a:lnTo>
                  <a:lnTo>
                    <a:pt x="295224" y="0"/>
                  </a:lnTo>
                  <a:close/>
                </a:path>
                <a:path w="4010025" h="9525">
                  <a:moveTo>
                    <a:pt x="352374" y="0"/>
                  </a:moveTo>
                  <a:lnTo>
                    <a:pt x="342849" y="0"/>
                  </a:lnTo>
                  <a:lnTo>
                    <a:pt x="342849" y="9525"/>
                  </a:lnTo>
                  <a:lnTo>
                    <a:pt x="352374" y="9525"/>
                  </a:lnTo>
                  <a:lnTo>
                    <a:pt x="352374" y="0"/>
                  </a:lnTo>
                  <a:close/>
                </a:path>
                <a:path w="4010025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25"/>
                  </a:lnTo>
                  <a:lnTo>
                    <a:pt x="409511" y="9525"/>
                  </a:lnTo>
                  <a:lnTo>
                    <a:pt x="409511" y="0"/>
                  </a:lnTo>
                  <a:close/>
                </a:path>
                <a:path w="4010025" h="9525">
                  <a:moveTo>
                    <a:pt x="466648" y="0"/>
                  </a:moveTo>
                  <a:lnTo>
                    <a:pt x="457123" y="0"/>
                  </a:lnTo>
                  <a:lnTo>
                    <a:pt x="457123" y="9525"/>
                  </a:lnTo>
                  <a:lnTo>
                    <a:pt x="466648" y="9525"/>
                  </a:lnTo>
                  <a:lnTo>
                    <a:pt x="466648" y="0"/>
                  </a:lnTo>
                  <a:close/>
                </a:path>
                <a:path w="4010025" h="9525">
                  <a:moveTo>
                    <a:pt x="523798" y="0"/>
                  </a:moveTo>
                  <a:lnTo>
                    <a:pt x="514273" y="0"/>
                  </a:lnTo>
                  <a:lnTo>
                    <a:pt x="514273" y="9525"/>
                  </a:lnTo>
                  <a:lnTo>
                    <a:pt x="523798" y="9525"/>
                  </a:lnTo>
                  <a:lnTo>
                    <a:pt x="523798" y="0"/>
                  </a:lnTo>
                  <a:close/>
                </a:path>
                <a:path w="4010025" h="9525">
                  <a:moveTo>
                    <a:pt x="580936" y="0"/>
                  </a:moveTo>
                  <a:lnTo>
                    <a:pt x="571411" y="0"/>
                  </a:lnTo>
                  <a:lnTo>
                    <a:pt x="571411" y="9525"/>
                  </a:lnTo>
                  <a:lnTo>
                    <a:pt x="580936" y="9525"/>
                  </a:lnTo>
                  <a:lnTo>
                    <a:pt x="580936" y="0"/>
                  </a:lnTo>
                  <a:close/>
                </a:path>
                <a:path w="4010025" h="9525">
                  <a:moveTo>
                    <a:pt x="638073" y="0"/>
                  </a:moveTo>
                  <a:lnTo>
                    <a:pt x="628548" y="0"/>
                  </a:lnTo>
                  <a:lnTo>
                    <a:pt x="628548" y="9525"/>
                  </a:lnTo>
                  <a:lnTo>
                    <a:pt x="638073" y="9525"/>
                  </a:lnTo>
                  <a:lnTo>
                    <a:pt x="638073" y="0"/>
                  </a:lnTo>
                  <a:close/>
                </a:path>
                <a:path w="4010025" h="9525">
                  <a:moveTo>
                    <a:pt x="695223" y="0"/>
                  </a:moveTo>
                  <a:lnTo>
                    <a:pt x="685698" y="0"/>
                  </a:lnTo>
                  <a:lnTo>
                    <a:pt x="685698" y="9525"/>
                  </a:lnTo>
                  <a:lnTo>
                    <a:pt x="695223" y="9525"/>
                  </a:lnTo>
                  <a:lnTo>
                    <a:pt x="695223" y="0"/>
                  </a:lnTo>
                  <a:close/>
                </a:path>
                <a:path w="4010025" h="9525">
                  <a:moveTo>
                    <a:pt x="752360" y="0"/>
                  </a:moveTo>
                  <a:lnTo>
                    <a:pt x="742835" y="0"/>
                  </a:lnTo>
                  <a:lnTo>
                    <a:pt x="742835" y="9525"/>
                  </a:lnTo>
                  <a:lnTo>
                    <a:pt x="752360" y="9525"/>
                  </a:lnTo>
                  <a:lnTo>
                    <a:pt x="752360" y="0"/>
                  </a:lnTo>
                  <a:close/>
                </a:path>
                <a:path w="4010025" h="9525">
                  <a:moveTo>
                    <a:pt x="809498" y="0"/>
                  </a:moveTo>
                  <a:lnTo>
                    <a:pt x="799973" y="0"/>
                  </a:lnTo>
                  <a:lnTo>
                    <a:pt x="799973" y="9525"/>
                  </a:lnTo>
                  <a:lnTo>
                    <a:pt x="809498" y="9525"/>
                  </a:lnTo>
                  <a:lnTo>
                    <a:pt x="809498" y="0"/>
                  </a:lnTo>
                  <a:close/>
                </a:path>
                <a:path w="4010025" h="9525">
                  <a:moveTo>
                    <a:pt x="866648" y="0"/>
                  </a:moveTo>
                  <a:lnTo>
                    <a:pt x="857123" y="0"/>
                  </a:lnTo>
                  <a:lnTo>
                    <a:pt x="857123" y="9525"/>
                  </a:lnTo>
                  <a:lnTo>
                    <a:pt x="866648" y="9525"/>
                  </a:lnTo>
                  <a:lnTo>
                    <a:pt x="866648" y="0"/>
                  </a:lnTo>
                  <a:close/>
                </a:path>
                <a:path w="4010025" h="9525">
                  <a:moveTo>
                    <a:pt x="923785" y="0"/>
                  </a:moveTo>
                  <a:lnTo>
                    <a:pt x="914260" y="0"/>
                  </a:lnTo>
                  <a:lnTo>
                    <a:pt x="914260" y="9525"/>
                  </a:lnTo>
                  <a:lnTo>
                    <a:pt x="923785" y="9525"/>
                  </a:lnTo>
                  <a:lnTo>
                    <a:pt x="923785" y="0"/>
                  </a:lnTo>
                  <a:close/>
                </a:path>
                <a:path w="4010025" h="9525">
                  <a:moveTo>
                    <a:pt x="980922" y="0"/>
                  </a:moveTo>
                  <a:lnTo>
                    <a:pt x="971397" y="0"/>
                  </a:lnTo>
                  <a:lnTo>
                    <a:pt x="971397" y="9525"/>
                  </a:lnTo>
                  <a:lnTo>
                    <a:pt x="980922" y="9525"/>
                  </a:lnTo>
                  <a:lnTo>
                    <a:pt x="980922" y="0"/>
                  </a:lnTo>
                  <a:close/>
                </a:path>
                <a:path w="4010025" h="9525">
                  <a:moveTo>
                    <a:pt x="1038072" y="0"/>
                  </a:moveTo>
                  <a:lnTo>
                    <a:pt x="1028547" y="0"/>
                  </a:lnTo>
                  <a:lnTo>
                    <a:pt x="1028547" y="9525"/>
                  </a:lnTo>
                  <a:lnTo>
                    <a:pt x="1038072" y="9525"/>
                  </a:lnTo>
                  <a:lnTo>
                    <a:pt x="1038072" y="0"/>
                  </a:lnTo>
                  <a:close/>
                </a:path>
                <a:path w="4010025" h="9525">
                  <a:moveTo>
                    <a:pt x="1095209" y="0"/>
                  </a:moveTo>
                  <a:lnTo>
                    <a:pt x="1085684" y="0"/>
                  </a:lnTo>
                  <a:lnTo>
                    <a:pt x="1085684" y="9525"/>
                  </a:lnTo>
                  <a:lnTo>
                    <a:pt x="1095209" y="9525"/>
                  </a:lnTo>
                  <a:lnTo>
                    <a:pt x="1095209" y="0"/>
                  </a:lnTo>
                  <a:close/>
                </a:path>
                <a:path w="4010025" h="9525">
                  <a:moveTo>
                    <a:pt x="1152347" y="0"/>
                  </a:moveTo>
                  <a:lnTo>
                    <a:pt x="1142822" y="0"/>
                  </a:lnTo>
                  <a:lnTo>
                    <a:pt x="1142822" y="9525"/>
                  </a:lnTo>
                  <a:lnTo>
                    <a:pt x="1152347" y="9525"/>
                  </a:lnTo>
                  <a:lnTo>
                    <a:pt x="1152347" y="0"/>
                  </a:lnTo>
                  <a:close/>
                </a:path>
                <a:path w="4010025" h="9525">
                  <a:moveTo>
                    <a:pt x="1209497" y="0"/>
                  </a:moveTo>
                  <a:lnTo>
                    <a:pt x="1199972" y="0"/>
                  </a:lnTo>
                  <a:lnTo>
                    <a:pt x="1199972" y="9525"/>
                  </a:lnTo>
                  <a:lnTo>
                    <a:pt x="1209497" y="9525"/>
                  </a:lnTo>
                  <a:lnTo>
                    <a:pt x="1209497" y="0"/>
                  </a:lnTo>
                  <a:close/>
                </a:path>
                <a:path w="4010025" h="9525">
                  <a:moveTo>
                    <a:pt x="1266634" y="0"/>
                  </a:moveTo>
                  <a:lnTo>
                    <a:pt x="1257109" y="0"/>
                  </a:lnTo>
                  <a:lnTo>
                    <a:pt x="1257109" y="9525"/>
                  </a:lnTo>
                  <a:lnTo>
                    <a:pt x="1266634" y="9525"/>
                  </a:lnTo>
                  <a:lnTo>
                    <a:pt x="1266634" y="0"/>
                  </a:lnTo>
                  <a:close/>
                </a:path>
                <a:path w="4010025" h="9525">
                  <a:moveTo>
                    <a:pt x="1323771" y="0"/>
                  </a:moveTo>
                  <a:lnTo>
                    <a:pt x="1314246" y="0"/>
                  </a:lnTo>
                  <a:lnTo>
                    <a:pt x="1314246" y="9525"/>
                  </a:lnTo>
                  <a:lnTo>
                    <a:pt x="1323771" y="9525"/>
                  </a:lnTo>
                  <a:lnTo>
                    <a:pt x="1323771" y="0"/>
                  </a:lnTo>
                  <a:close/>
                </a:path>
                <a:path w="4010025" h="9525">
                  <a:moveTo>
                    <a:pt x="1380921" y="0"/>
                  </a:moveTo>
                  <a:lnTo>
                    <a:pt x="1371396" y="0"/>
                  </a:lnTo>
                  <a:lnTo>
                    <a:pt x="1371396" y="9525"/>
                  </a:lnTo>
                  <a:lnTo>
                    <a:pt x="1380921" y="9525"/>
                  </a:lnTo>
                  <a:lnTo>
                    <a:pt x="1380921" y="0"/>
                  </a:lnTo>
                  <a:close/>
                </a:path>
                <a:path w="4010025" h="9525">
                  <a:moveTo>
                    <a:pt x="1438059" y="0"/>
                  </a:moveTo>
                  <a:lnTo>
                    <a:pt x="1428534" y="0"/>
                  </a:lnTo>
                  <a:lnTo>
                    <a:pt x="1428534" y="9525"/>
                  </a:lnTo>
                  <a:lnTo>
                    <a:pt x="1438059" y="9525"/>
                  </a:lnTo>
                  <a:lnTo>
                    <a:pt x="1438059" y="0"/>
                  </a:lnTo>
                  <a:close/>
                </a:path>
                <a:path w="4010025" h="9525">
                  <a:moveTo>
                    <a:pt x="1495196" y="0"/>
                  </a:moveTo>
                  <a:lnTo>
                    <a:pt x="1485671" y="0"/>
                  </a:lnTo>
                  <a:lnTo>
                    <a:pt x="1485671" y="9525"/>
                  </a:lnTo>
                  <a:lnTo>
                    <a:pt x="1495196" y="9525"/>
                  </a:lnTo>
                  <a:lnTo>
                    <a:pt x="1495196" y="0"/>
                  </a:lnTo>
                  <a:close/>
                </a:path>
                <a:path w="4010025" h="9525">
                  <a:moveTo>
                    <a:pt x="1552346" y="0"/>
                  </a:moveTo>
                  <a:lnTo>
                    <a:pt x="1542821" y="0"/>
                  </a:lnTo>
                  <a:lnTo>
                    <a:pt x="1542821" y="9525"/>
                  </a:lnTo>
                  <a:lnTo>
                    <a:pt x="1552346" y="9525"/>
                  </a:lnTo>
                  <a:lnTo>
                    <a:pt x="1552346" y="0"/>
                  </a:lnTo>
                  <a:close/>
                </a:path>
                <a:path w="4010025" h="9525">
                  <a:moveTo>
                    <a:pt x="1609483" y="0"/>
                  </a:moveTo>
                  <a:lnTo>
                    <a:pt x="1599958" y="0"/>
                  </a:lnTo>
                  <a:lnTo>
                    <a:pt x="1599958" y="9525"/>
                  </a:lnTo>
                  <a:lnTo>
                    <a:pt x="1609483" y="9525"/>
                  </a:lnTo>
                  <a:lnTo>
                    <a:pt x="1609483" y="0"/>
                  </a:lnTo>
                  <a:close/>
                </a:path>
                <a:path w="4010025" h="9525">
                  <a:moveTo>
                    <a:pt x="1666621" y="0"/>
                  </a:moveTo>
                  <a:lnTo>
                    <a:pt x="1657096" y="0"/>
                  </a:lnTo>
                  <a:lnTo>
                    <a:pt x="1657096" y="9525"/>
                  </a:lnTo>
                  <a:lnTo>
                    <a:pt x="1666621" y="9525"/>
                  </a:lnTo>
                  <a:lnTo>
                    <a:pt x="1666621" y="0"/>
                  </a:lnTo>
                  <a:close/>
                </a:path>
                <a:path w="4010025" h="9525">
                  <a:moveTo>
                    <a:pt x="1723771" y="0"/>
                  </a:moveTo>
                  <a:lnTo>
                    <a:pt x="1714246" y="0"/>
                  </a:lnTo>
                  <a:lnTo>
                    <a:pt x="1714246" y="9525"/>
                  </a:lnTo>
                  <a:lnTo>
                    <a:pt x="1723771" y="9525"/>
                  </a:lnTo>
                  <a:lnTo>
                    <a:pt x="1723771" y="0"/>
                  </a:lnTo>
                  <a:close/>
                </a:path>
                <a:path w="4010025" h="9525">
                  <a:moveTo>
                    <a:pt x="1780908" y="0"/>
                  </a:moveTo>
                  <a:lnTo>
                    <a:pt x="1771383" y="0"/>
                  </a:lnTo>
                  <a:lnTo>
                    <a:pt x="1771383" y="9525"/>
                  </a:lnTo>
                  <a:lnTo>
                    <a:pt x="1780908" y="9525"/>
                  </a:lnTo>
                  <a:lnTo>
                    <a:pt x="1780908" y="0"/>
                  </a:lnTo>
                  <a:close/>
                </a:path>
                <a:path w="4010025" h="9525">
                  <a:moveTo>
                    <a:pt x="1838045" y="0"/>
                  </a:moveTo>
                  <a:lnTo>
                    <a:pt x="1828520" y="0"/>
                  </a:lnTo>
                  <a:lnTo>
                    <a:pt x="1828520" y="9525"/>
                  </a:lnTo>
                  <a:lnTo>
                    <a:pt x="1838045" y="9525"/>
                  </a:lnTo>
                  <a:lnTo>
                    <a:pt x="1838045" y="0"/>
                  </a:lnTo>
                  <a:close/>
                </a:path>
                <a:path w="4010025" h="9525">
                  <a:moveTo>
                    <a:pt x="1895195" y="0"/>
                  </a:moveTo>
                  <a:lnTo>
                    <a:pt x="1885670" y="0"/>
                  </a:lnTo>
                  <a:lnTo>
                    <a:pt x="1885670" y="9525"/>
                  </a:lnTo>
                  <a:lnTo>
                    <a:pt x="1895195" y="9525"/>
                  </a:lnTo>
                  <a:lnTo>
                    <a:pt x="1895195" y="0"/>
                  </a:lnTo>
                  <a:close/>
                </a:path>
                <a:path w="4010025" h="9525">
                  <a:moveTo>
                    <a:pt x="1952332" y="0"/>
                  </a:moveTo>
                  <a:lnTo>
                    <a:pt x="1942807" y="0"/>
                  </a:lnTo>
                  <a:lnTo>
                    <a:pt x="1942807" y="9525"/>
                  </a:lnTo>
                  <a:lnTo>
                    <a:pt x="1952332" y="9525"/>
                  </a:lnTo>
                  <a:lnTo>
                    <a:pt x="1952332" y="0"/>
                  </a:lnTo>
                  <a:close/>
                </a:path>
                <a:path w="4010025" h="9525">
                  <a:moveTo>
                    <a:pt x="2009470" y="0"/>
                  </a:moveTo>
                  <a:lnTo>
                    <a:pt x="1999945" y="0"/>
                  </a:lnTo>
                  <a:lnTo>
                    <a:pt x="1999945" y="9525"/>
                  </a:lnTo>
                  <a:lnTo>
                    <a:pt x="2009470" y="9525"/>
                  </a:lnTo>
                  <a:lnTo>
                    <a:pt x="2009470" y="0"/>
                  </a:lnTo>
                  <a:close/>
                </a:path>
                <a:path w="4010025" h="9525">
                  <a:moveTo>
                    <a:pt x="2066620" y="0"/>
                  </a:moveTo>
                  <a:lnTo>
                    <a:pt x="2057095" y="0"/>
                  </a:lnTo>
                  <a:lnTo>
                    <a:pt x="2057095" y="9525"/>
                  </a:lnTo>
                  <a:lnTo>
                    <a:pt x="2066620" y="9525"/>
                  </a:lnTo>
                  <a:lnTo>
                    <a:pt x="2066620" y="0"/>
                  </a:lnTo>
                  <a:close/>
                </a:path>
                <a:path w="4010025" h="9525">
                  <a:moveTo>
                    <a:pt x="2123757" y="0"/>
                  </a:moveTo>
                  <a:lnTo>
                    <a:pt x="2114232" y="0"/>
                  </a:lnTo>
                  <a:lnTo>
                    <a:pt x="2114232" y="9525"/>
                  </a:lnTo>
                  <a:lnTo>
                    <a:pt x="2123757" y="9525"/>
                  </a:lnTo>
                  <a:lnTo>
                    <a:pt x="2123757" y="0"/>
                  </a:lnTo>
                  <a:close/>
                </a:path>
                <a:path w="4010025" h="9525">
                  <a:moveTo>
                    <a:pt x="2180894" y="0"/>
                  </a:moveTo>
                  <a:lnTo>
                    <a:pt x="2171369" y="0"/>
                  </a:lnTo>
                  <a:lnTo>
                    <a:pt x="2171369" y="9525"/>
                  </a:lnTo>
                  <a:lnTo>
                    <a:pt x="2180894" y="9525"/>
                  </a:lnTo>
                  <a:lnTo>
                    <a:pt x="2180894" y="0"/>
                  </a:lnTo>
                  <a:close/>
                </a:path>
                <a:path w="4010025" h="9525">
                  <a:moveTo>
                    <a:pt x="2238044" y="0"/>
                  </a:moveTo>
                  <a:lnTo>
                    <a:pt x="2228519" y="0"/>
                  </a:lnTo>
                  <a:lnTo>
                    <a:pt x="2228519" y="9525"/>
                  </a:lnTo>
                  <a:lnTo>
                    <a:pt x="2238044" y="9525"/>
                  </a:lnTo>
                  <a:lnTo>
                    <a:pt x="2238044" y="0"/>
                  </a:lnTo>
                  <a:close/>
                </a:path>
                <a:path w="4010025" h="9525">
                  <a:moveTo>
                    <a:pt x="2295182" y="0"/>
                  </a:moveTo>
                  <a:lnTo>
                    <a:pt x="2285657" y="0"/>
                  </a:lnTo>
                  <a:lnTo>
                    <a:pt x="2285657" y="9525"/>
                  </a:lnTo>
                  <a:lnTo>
                    <a:pt x="2295182" y="9525"/>
                  </a:lnTo>
                  <a:lnTo>
                    <a:pt x="2295182" y="0"/>
                  </a:lnTo>
                  <a:close/>
                </a:path>
                <a:path w="4010025" h="9525">
                  <a:moveTo>
                    <a:pt x="2352319" y="0"/>
                  </a:moveTo>
                  <a:lnTo>
                    <a:pt x="2342794" y="0"/>
                  </a:lnTo>
                  <a:lnTo>
                    <a:pt x="2342794" y="9525"/>
                  </a:lnTo>
                  <a:lnTo>
                    <a:pt x="2352319" y="9525"/>
                  </a:lnTo>
                  <a:lnTo>
                    <a:pt x="2352319" y="0"/>
                  </a:lnTo>
                  <a:close/>
                </a:path>
                <a:path w="4010025" h="9525">
                  <a:moveTo>
                    <a:pt x="2409469" y="0"/>
                  </a:moveTo>
                  <a:lnTo>
                    <a:pt x="2399944" y="0"/>
                  </a:lnTo>
                  <a:lnTo>
                    <a:pt x="2399944" y="9525"/>
                  </a:lnTo>
                  <a:lnTo>
                    <a:pt x="2409469" y="9525"/>
                  </a:lnTo>
                  <a:lnTo>
                    <a:pt x="2409469" y="0"/>
                  </a:lnTo>
                  <a:close/>
                </a:path>
                <a:path w="4010025" h="9525">
                  <a:moveTo>
                    <a:pt x="2466606" y="0"/>
                  </a:moveTo>
                  <a:lnTo>
                    <a:pt x="2457081" y="0"/>
                  </a:lnTo>
                  <a:lnTo>
                    <a:pt x="2457081" y="9525"/>
                  </a:lnTo>
                  <a:lnTo>
                    <a:pt x="2466606" y="9525"/>
                  </a:lnTo>
                  <a:lnTo>
                    <a:pt x="2466606" y="0"/>
                  </a:lnTo>
                  <a:close/>
                </a:path>
                <a:path w="4010025" h="9525">
                  <a:moveTo>
                    <a:pt x="2523744" y="0"/>
                  </a:moveTo>
                  <a:lnTo>
                    <a:pt x="2514219" y="0"/>
                  </a:lnTo>
                  <a:lnTo>
                    <a:pt x="2514219" y="9525"/>
                  </a:lnTo>
                  <a:lnTo>
                    <a:pt x="2523744" y="9525"/>
                  </a:lnTo>
                  <a:lnTo>
                    <a:pt x="2523744" y="0"/>
                  </a:lnTo>
                  <a:close/>
                </a:path>
                <a:path w="4010025" h="9525">
                  <a:moveTo>
                    <a:pt x="2580894" y="0"/>
                  </a:moveTo>
                  <a:lnTo>
                    <a:pt x="2571369" y="0"/>
                  </a:lnTo>
                  <a:lnTo>
                    <a:pt x="2571369" y="9525"/>
                  </a:lnTo>
                  <a:lnTo>
                    <a:pt x="2580894" y="9525"/>
                  </a:lnTo>
                  <a:lnTo>
                    <a:pt x="2580894" y="0"/>
                  </a:lnTo>
                  <a:close/>
                </a:path>
                <a:path w="4010025" h="9525">
                  <a:moveTo>
                    <a:pt x="2638031" y="0"/>
                  </a:moveTo>
                  <a:lnTo>
                    <a:pt x="2628506" y="0"/>
                  </a:lnTo>
                  <a:lnTo>
                    <a:pt x="2628506" y="9525"/>
                  </a:lnTo>
                  <a:lnTo>
                    <a:pt x="2638031" y="9525"/>
                  </a:lnTo>
                  <a:lnTo>
                    <a:pt x="2638031" y="0"/>
                  </a:lnTo>
                  <a:close/>
                </a:path>
                <a:path w="4010025" h="9525">
                  <a:moveTo>
                    <a:pt x="2695168" y="0"/>
                  </a:moveTo>
                  <a:lnTo>
                    <a:pt x="2685643" y="0"/>
                  </a:lnTo>
                  <a:lnTo>
                    <a:pt x="2685643" y="9525"/>
                  </a:lnTo>
                  <a:lnTo>
                    <a:pt x="2695168" y="9525"/>
                  </a:lnTo>
                  <a:lnTo>
                    <a:pt x="2695168" y="0"/>
                  </a:lnTo>
                  <a:close/>
                </a:path>
                <a:path w="4010025" h="9525">
                  <a:moveTo>
                    <a:pt x="2752318" y="0"/>
                  </a:moveTo>
                  <a:lnTo>
                    <a:pt x="2742793" y="0"/>
                  </a:lnTo>
                  <a:lnTo>
                    <a:pt x="2742793" y="9525"/>
                  </a:lnTo>
                  <a:lnTo>
                    <a:pt x="2752318" y="9525"/>
                  </a:lnTo>
                  <a:lnTo>
                    <a:pt x="2752318" y="0"/>
                  </a:lnTo>
                  <a:close/>
                </a:path>
                <a:path w="4010025" h="9525">
                  <a:moveTo>
                    <a:pt x="2809456" y="0"/>
                  </a:moveTo>
                  <a:lnTo>
                    <a:pt x="2799931" y="0"/>
                  </a:lnTo>
                  <a:lnTo>
                    <a:pt x="2799931" y="9525"/>
                  </a:lnTo>
                  <a:lnTo>
                    <a:pt x="2809456" y="9525"/>
                  </a:lnTo>
                  <a:lnTo>
                    <a:pt x="2809456" y="0"/>
                  </a:lnTo>
                  <a:close/>
                </a:path>
                <a:path w="4010025" h="9525">
                  <a:moveTo>
                    <a:pt x="2866593" y="0"/>
                  </a:moveTo>
                  <a:lnTo>
                    <a:pt x="2857068" y="0"/>
                  </a:lnTo>
                  <a:lnTo>
                    <a:pt x="2857068" y="9525"/>
                  </a:lnTo>
                  <a:lnTo>
                    <a:pt x="2866593" y="9525"/>
                  </a:lnTo>
                  <a:lnTo>
                    <a:pt x="2866593" y="0"/>
                  </a:lnTo>
                  <a:close/>
                </a:path>
                <a:path w="4010025" h="9525">
                  <a:moveTo>
                    <a:pt x="2923743" y="0"/>
                  </a:moveTo>
                  <a:lnTo>
                    <a:pt x="2914218" y="0"/>
                  </a:lnTo>
                  <a:lnTo>
                    <a:pt x="2914218" y="9525"/>
                  </a:lnTo>
                  <a:lnTo>
                    <a:pt x="2923743" y="9525"/>
                  </a:lnTo>
                  <a:lnTo>
                    <a:pt x="2923743" y="0"/>
                  </a:lnTo>
                  <a:close/>
                </a:path>
                <a:path w="4010025" h="9525">
                  <a:moveTo>
                    <a:pt x="2980880" y="0"/>
                  </a:moveTo>
                  <a:lnTo>
                    <a:pt x="2971355" y="0"/>
                  </a:lnTo>
                  <a:lnTo>
                    <a:pt x="2971355" y="9525"/>
                  </a:lnTo>
                  <a:lnTo>
                    <a:pt x="2980880" y="9525"/>
                  </a:lnTo>
                  <a:lnTo>
                    <a:pt x="2980880" y="0"/>
                  </a:lnTo>
                  <a:close/>
                </a:path>
                <a:path w="4010025" h="9525">
                  <a:moveTo>
                    <a:pt x="3038017" y="0"/>
                  </a:moveTo>
                  <a:lnTo>
                    <a:pt x="3028492" y="0"/>
                  </a:lnTo>
                  <a:lnTo>
                    <a:pt x="3028492" y="9525"/>
                  </a:lnTo>
                  <a:lnTo>
                    <a:pt x="3038017" y="9525"/>
                  </a:lnTo>
                  <a:lnTo>
                    <a:pt x="3038017" y="0"/>
                  </a:lnTo>
                  <a:close/>
                </a:path>
                <a:path w="4010025" h="9525">
                  <a:moveTo>
                    <a:pt x="3095167" y="0"/>
                  </a:moveTo>
                  <a:lnTo>
                    <a:pt x="3085642" y="0"/>
                  </a:lnTo>
                  <a:lnTo>
                    <a:pt x="3085642" y="9525"/>
                  </a:lnTo>
                  <a:lnTo>
                    <a:pt x="3095167" y="9525"/>
                  </a:lnTo>
                  <a:lnTo>
                    <a:pt x="3095167" y="0"/>
                  </a:lnTo>
                  <a:close/>
                </a:path>
                <a:path w="4010025" h="9525">
                  <a:moveTo>
                    <a:pt x="3152305" y="0"/>
                  </a:moveTo>
                  <a:lnTo>
                    <a:pt x="3142780" y="0"/>
                  </a:lnTo>
                  <a:lnTo>
                    <a:pt x="3142780" y="9525"/>
                  </a:lnTo>
                  <a:lnTo>
                    <a:pt x="3152305" y="9525"/>
                  </a:lnTo>
                  <a:lnTo>
                    <a:pt x="3152305" y="0"/>
                  </a:lnTo>
                  <a:close/>
                </a:path>
                <a:path w="4010025" h="9525">
                  <a:moveTo>
                    <a:pt x="3209442" y="0"/>
                  </a:moveTo>
                  <a:lnTo>
                    <a:pt x="3199917" y="0"/>
                  </a:lnTo>
                  <a:lnTo>
                    <a:pt x="3199917" y="9525"/>
                  </a:lnTo>
                  <a:lnTo>
                    <a:pt x="3209442" y="9525"/>
                  </a:lnTo>
                  <a:lnTo>
                    <a:pt x="3209442" y="0"/>
                  </a:lnTo>
                  <a:close/>
                </a:path>
                <a:path w="4010025" h="9525">
                  <a:moveTo>
                    <a:pt x="3266592" y="0"/>
                  </a:moveTo>
                  <a:lnTo>
                    <a:pt x="3257067" y="0"/>
                  </a:lnTo>
                  <a:lnTo>
                    <a:pt x="3257067" y="9525"/>
                  </a:lnTo>
                  <a:lnTo>
                    <a:pt x="3266592" y="9525"/>
                  </a:lnTo>
                  <a:lnTo>
                    <a:pt x="3266592" y="0"/>
                  </a:lnTo>
                  <a:close/>
                </a:path>
                <a:path w="4010025" h="9525">
                  <a:moveTo>
                    <a:pt x="3323729" y="0"/>
                  </a:moveTo>
                  <a:lnTo>
                    <a:pt x="3314204" y="0"/>
                  </a:lnTo>
                  <a:lnTo>
                    <a:pt x="3314204" y="9525"/>
                  </a:lnTo>
                  <a:lnTo>
                    <a:pt x="3323729" y="9525"/>
                  </a:lnTo>
                  <a:lnTo>
                    <a:pt x="3323729" y="0"/>
                  </a:lnTo>
                  <a:close/>
                </a:path>
                <a:path w="4010025" h="9525">
                  <a:moveTo>
                    <a:pt x="3380867" y="0"/>
                  </a:moveTo>
                  <a:lnTo>
                    <a:pt x="3371342" y="0"/>
                  </a:lnTo>
                  <a:lnTo>
                    <a:pt x="3371342" y="9525"/>
                  </a:lnTo>
                  <a:lnTo>
                    <a:pt x="3380867" y="9525"/>
                  </a:lnTo>
                  <a:lnTo>
                    <a:pt x="3380867" y="0"/>
                  </a:lnTo>
                  <a:close/>
                </a:path>
                <a:path w="4010025" h="9525">
                  <a:moveTo>
                    <a:pt x="3438017" y="0"/>
                  </a:moveTo>
                  <a:lnTo>
                    <a:pt x="3428492" y="0"/>
                  </a:lnTo>
                  <a:lnTo>
                    <a:pt x="3428492" y="9525"/>
                  </a:lnTo>
                  <a:lnTo>
                    <a:pt x="3438017" y="9525"/>
                  </a:lnTo>
                  <a:lnTo>
                    <a:pt x="3438017" y="0"/>
                  </a:lnTo>
                  <a:close/>
                </a:path>
                <a:path w="4010025" h="9525">
                  <a:moveTo>
                    <a:pt x="3495154" y="0"/>
                  </a:moveTo>
                  <a:lnTo>
                    <a:pt x="3485629" y="0"/>
                  </a:lnTo>
                  <a:lnTo>
                    <a:pt x="3485629" y="9525"/>
                  </a:lnTo>
                  <a:lnTo>
                    <a:pt x="3495154" y="9525"/>
                  </a:lnTo>
                  <a:lnTo>
                    <a:pt x="3495154" y="0"/>
                  </a:lnTo>
                  <a:close/>
                </a:path>
                <a:path w="4010025" h="9525">
                  <a:moveTo>
                    <a:pt x="3552291" y="0"/>
                  </a:moveTo>
                  <a:lnTo>
                    <a:pt x="3542766" y="0"/>
                  </a:lnTo>
                  <a:lnTo>
                    <a:pt x="3542766" y="9525"/>
                  </a:lnTo>
                  <a:lnTo>
                    <a:pt x="3552291" y="9525"/>
                  </a:lnTo>
                  <a:lnTo>
                    <a:pt x="3552291" y="0"/>
                  </a:lnTo>
                  <a:close/>
                </a:path>
                <a:path w="4010025" h="9525">
                  <a:moveTo>
                    <a:pt x="3609441" y="0"/>
                  </a:moveTo>
                  <a:lnTo>
                    <a:pt x="3599916" y="0"/>
                  </a:lnTo>
                  <a:lnTo>
                    <a:pt x="3599916" y="9525"/>
                  </a:lnTo>
                  <a:lnTo>
                    <a:pt x="3609441" y="9525"/>
                  </a:lnTo>
                  <a:lnTo>
                    <a:pt x="3609441" y="0"/>
                  </a:lnTo>
                  <a:close/>
                </a:path>
                <a:path w="4010025" h="9525">
                  <a:moveTo>
                    <a:pt x="3666579" y="0"/>
                  </a:moveTo>
                  <a:lnTo>
                    <a:pt x="3657054" y="0"/>
                  </a:lnTo>
                  <a:lnTo>
                    <a:pt x="3657054" y="9525"/>
                  </a:lnTo>
                  <a:lnTo>
                    <a:pt x="3666579" y="9525"/>
                  </a:lnTo>
                  <a:lnTo>
                    <a:pt x="3666579" y="0"/>
                  </a:lnTo>
                  <a:close/>
                </a:path>
                <a:path w="4010025" h="9525">
                  <a:moveTo>
                    <a:pt x="3723716" y="0"/>
                  </a:moveTo>
                  <a:lnTo>
                    <a:pt x="3714191" y="0"/>
                  </a:lnTo>
                  <a:lnTo>
                    <a:pt x="3714191" y="9525"/>
                  </a:lnTo>
                  <a:lnTo>
                    <a:pt x="3723716" y="9525"/>
                  </a:lnTo>
                  <a:lnTo>
                    <a:pt x="3723716" y="0"/>
                  </a:lnTo>
                  <a:close/>
                </a:path>
                <a:path w="4010025" h="9525">
                  <a:moveTo>
                    <a:pt x="3780866" y="0"/>
                  </a:moveTo>
                  <a:lnTo>
                    <a:pt x="3771341" y="0"/>
                  </a:lnTo>
                  <a:lnTo>
                    <a:pt x="3771341" y="9525"/>
                  </a:lnTo>
                  <a:lnTo>
                    <a:pt x="3780866" y="9525"/>
                  </a:lnTo>
                  <a:lnTo>
                    <a:pt x="3780866" y="0"/>
                  </a:lnTo>
                  <a:close/>
                </a:path>
                <a:path w="4010025" h="9525">
                  <a:moveTo>
                    <a:pt x="3838003" y="0"/>
                  </a:moveTo>
                  <a:lnTo>
                    <a:pt x="3828478" y="0"/>
                  </a:lnTo>
                  <a:lnTo>
                    <a:pt x="3828478" y="9525"/>
                  </a:lnTo>
                  <a:lnTo>
                    <a:pt x="3838003" y="9525"/>
                  </a:lnTo>
                  <a:lnTo>
                    <a:pt x="3838003" y="0"/>
                  </a:lnTo>
                  <a:close/>
                </a:path>
                <a:path w="4010025" h="9525">
                  <a:moveTo>
                    <a:pt x="3895140" y="0"/>
                  </a:moveTo>
                  <a:lnTo>
                    <a:pt x="3885615" y="0"/>
                  </a:lnTo>
                  <a:lnTo>
                    <a:pt x="3885615" y="9525"/>
                  </a:lnTo>
                  <a:lnTo>
                    <a:pt x="3895140" y="9525"/>
                  </a:lnTo>
                  <a:lnTo>
                    <a:pt x="3895140" y="0"/>
                  </a:lnTo>
                  <a:close/>
                </a:path>
                <a:path w="4010025" h="9525">
                  <a:moveTo>
                    <a:pt x="3952290" y="0"/>
                  </a:moveTo>
                  <a:lnTo>
                    <a:pt x="3942765" y="0"/>
                  </a:lnTo>
                  <a:lnTo>
                    <a:pt x="3942765" y="9525"/>
                  </a:lnTo>
                  <a:lnTo>
                    <a:pt x="3952290" y="9525"/>
                  </a:lnTo>
                  <a:lnTo>
                    <a:pt x="3952290" y="0"/>
                  </a:lnTo>
                  <a:close/>
                </a:path>
                <a:path w="4010025" h="9525">
                  <a:moveTo>
                    <a:pt x="4009428" y="0"/>
                  </a:moveTo>
                  <a:lnTo>
                    <a:pt x="3999903" y="0"/>
                  </a:lnTo>
                  <a:lnTo>
                    <a:pt x="3999903" y="9525"/>
                  </a:lnTo>
                  <a:lnTo>
                    <a:pt x="4009428" y="9525"/>
                  </a:lnTo>
                  <a:lnTo>
                    <a:pt x="400942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688020" y="2187346"/>
              <a:ext cx="8295640" cy="478790"/>
            </a:xfrm>
            <a:custGeom>
              <a:avLst/>
              <a:gdLst/>
              <a:ahLst/>
              <a:cxnLst/>
              <a:rect l="l" t="t" r="r" b="b"/>
              <a:pathLst>
                <a:path w="8295640" h="47878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8295640" h="478789">
                  <a:moveTo>
                    <a:pt x="66662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8295640" h="478789">
                  <a:moveTo>
                    <a:pt x="123812" y="0"/>
                  </a:moveTo>
                  <a:lnTo>
                    <a:pt x="114287" y="0"/>
                  </a:lnTo>
                  <a:lnTo>
                    <a:pt x="114287" y="9525"/>
                  </a:lnTo>
                  <a:lnTo>
                    <a:pt x="123812" y="9525"/>
                  </a:lnTo>
                  <a:lnTo>
                    <a:pt x="123812" y="0"/>
                  </a:lnTo>
                  <a:close/>
                </a:path>
                <a:path w="8295640" h="478789">
                  <a:moveTo>
                    <a:pt x="180949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49" y="9525"/>
                  </a:lnTo>
                  <a:lnTo>
                    <a:pt x="180949" y="0"/>
                  </a:lnTo>
                  <a:close/>
                </a:path>
                <a:path w="8295640" h="478789">
                  <a:moveTo>
                    <a:pt x="238086" y="0"/>
                  </a:moveTo>
                  <a:lnTo>
                    <a:pt x="228574" y="0"/>
                  </a:lnTo>
                  <a:lnTo>
                    <a:pt x="228574" y="9525"/>
                  </a:lnTo>
                  <a:lnTo>
                    <a:pt x="238086" y="9525"/>
                  </a:lnTo>
                  <a:lnTo>
                    <a:pt x="238086" y="0"/>
                  </a:lnTo>
                  <a:close/>
                </a:path>
                <a:path w="8295640" h="478789">
                  <a:moveTo>
                    <a:pt x="809510" y="0"/>
                  </a:moveTo>
                  <a:lnTo>
                    <a:pt x="799985" y="0"/>
                  </a:lnTo>
                  <a:lnTo>
                    <a:pt x="799985" y="9525"/>
                  </a:lnTo>
                  <a:lnTo>
                    <a:pt x="809510" y="9525"/>
                  </a:lnTo>
                  <a:lnTo>
                    <a:pt x="809510" y="0"/>
                  </a:lnTo>
                  <a:close/>
                </a:path>
                <a:path w="8295640" h="478789">
                  <a:moveTo>
                    <a:pt x="866648" y="0"/>
                  </a:moveTo>
                  <a:lnTo>
                    <a:pt x="857123" y="0"/>
                  </a:lnTo>
                  <a:lnTo>
                    <a:pt x="857123" y="9525"/>
                  </a:lnTo>
                  <a:lnTo>
                    <a:pt x="866648" y="9525"/>
                  </a:lnTo>
                  <a:lnTo>
                    <a:pt x="866648" y="0"/>
                  </a:lnTo>
                  <a:close/>
                </a:path>
                <a:path w="8295640" h="478789">
                  <a:moveTo>
                    <a:pt x="922896" y="0"/>
                  </a:moveTo>
                  <a:lnTo>
                    <a:pt x="914273" y="0"/>
                  </a:lnTo>
                  <a:lnTo>
                    <a:pt x="914273" y="9525"/>
                  </a:lnTo>
                  <a:lnTo>
                    <a:pt x="922896" y="9525"/>
                  </a:lnTo>
                  <a:lnTo>
                    <a:pt x="922896" y="0"/>
                  </a:lnTo>
                  <a:close/>
                </a:path>
                <a:path w="8295640" h="478789">
                  <a:moveTo>
                    <a:pt x="1495209" y="0"/>
                  </a:moveTo>
                  <a:lnTo>
                    <a:pt x="1485684" y="0"/>
                  </a:lnTo>
                  <a:lnTo>
                    <a:pt x="1485684" y="9525"/>
                  </a:lnTo>
                  <a:lnTo>
                    <a:pt x="1495209" y="9525"/>
                  </a:lnTo>
                  <a:lnTo>
                    <a:pt x="1495209" y="0"/>
                  </a:lnTo>
                  <a:close/>
                </a:path>
                <a:path w="8295640" h="478789">
                  <a:moveTo>
                    <a:pt x="1552346" y="0"/>
                  </a:moveTo>
                  <a:lnTo>
                    <a:pt x="1542821" y="0"/>
                  </a:lnTo>
                  <a:lnTo>
                    <a:pt x="1542821" y="9525"/>
                  </a:lnTo>
                  <a:lnTo>
                    <a:pt x="1552346" y="9525"/>
                  </a:lnTo>
                  <a:lnTo>
                    <a:pt x="1552346" y="0"/>
                  </a:lnTo>
                  <a:close/>
                </a:path>
                <a:path w="8295640" h="478789">
                  <a:moveTo>
                    <a:pt x="2123770" y="0"/>
                  </a:moveTo>
                  <a:lnTo>
                    <a:pt x="2114245" y="0"/>
                  </a:lnTo>
                  <a:lnTo>
                    <a:pt x="2114245" y="9525"/>
                  </a:lnTo>
                  <a:lnTo>
                    <a:pt x="2123770" y="9525"/>
                  </a:lnTo>
                  <a:lnTo>
                    <a:pt x="2123770" y="0"/>
                  </a:lnTo>
                  <a:close/>
                </a:path>
                <a:path w="8295640" h="478789">
                  <a:moveTo>
                    <a:pt x="2180907" y="0"/>
                  </a:moveTo>
                  <a:lnTo>
                    <a:pt x="2171382" y="0"/>
                  </a:lnTo>
                  <a:lnTo>
                    <a:pt x="2171382" y="9525"/>
                  </a:lnTo>
                  <a:lnTo>
                    <a:pt x="2180907" y="9525"/>
                  </a:lnTo>
                  <a:lnTo>
                    <a:pt x="2180907" y="0"/>
                  </a:lnTo>
                  <a:close/>
                </a:path>
                <a:path w="8295640" h="478789">
                  <a:moveTo>
                    <a:pt x="2238044" y="0"/>
                  </a:moveTo>
                  <a:lnTo>
                    <a:pt x="2228519" y="0"/>
                  </a:lnTo>
                  <a:lnTo>
                    <a:pt x="2228519" y="9525"/>
                  </a:lnTo>
                  <a:lnTo>
                    <a:pt x="2238044" y="9525"/>
                  </a:lnTo>
                  <a:lnTo>
                    <a:pt x="2238044" y="0"/>
                  </a:lnTo>
                  <a:close/>
                </a:path>
                <a:path w="8295640" h="478789">
                  <a:moveTo>
                    <a:pt x="2809468" y="0"/>
                  </a:moveTo>
                  <a:lnTo>
                    <a:pt x="2799943" y="0"/>
                  </a:lnTo>
                  <a:lnTo>
                    <a:pt x="2799943" y="9525"/>
                  </a:lnTo>
                  <a:lnTo>
                    <a:pt x="2809468" y="9525"/>
                  </a:lnTo>
                  <a:lnTo>
                    <a:pt x="2809468" y="0"/>
                  </a:lnTo>
                  <a:close/>
                </a:path>
                <a:path w="8295640" h="478789">
                  <a:moveTo>
                    <a:pt x="2866606" y="0"/>
                  </a:moveTo>
                  <a:lnTo>
                    <a:pt x="2857081" y="0"/>
                  </a:lnTo>
                  <a:lnTo>
                    <a:pt x="2857081" y="9525"/>
                  </a:lnTo>
                  <a:lnTo>
                    <a:pt x="2866606" y="9525"/>
                  </a:lnTo>
                  <a:lnTo>
                    <a:pt x="2866606" y="0"/>
                  </a:lnTo>
                  <a:close/>
                </a:path>
                <a:path w="8295640" h="478789">
                  <a:moveTo>
                    <a:pt x="3438017" y="0"/>
                  </a:moveTo>
                  <a:lnTo>
                    <a:pt x="3428492" y="0"/>
                  </a:lnTo>
                  <a:lnTo>
                    <a:pt x="3428492" y="9525"/>
                  </a:lnTo>
                  <a:lnTo>
                    <a:pt x="3438017" y="9525"/>
                  </a:lnTo>
                  <a:lnTo>
                    <a:pt x="3438017" y="0"/>
                  </a:lnTo>
                  <a:close/>
                </a:path>
                <a:path w="8295640" h="478789">
                  <a:moveTo>
                    <a:pt x="3495167" y="0"/>
                  </a:moveTo>
                  <a:lnTo>
                    <a:pt x="3485642" y="0"/>
                  </a:lnTo>
                  <a:lnTo>
                    <a:pt x="3485642" y="9525"/>
                  </a:lnTo>
                  <a:lnTo>
                    <a:pt x="3495167" y="9525"/>
                  </a:lnTo>
                  <a:lnTo>
                    <a:pt x="3495167" y="0"/>
                  </a:lnTo>
                  <a:close/>
                </a:path>
                <a:path w="8295640" h="478789">
                  <a:moveTo>
                    <a:pt x="3552304" y="0"/>
                  </a:moveTo>
                  <a:lnTo>
                    <a:pt x="3542779" y="0"/>
                  </a:lnTo>
                  <a:lnTo>
                    <a:pt x="3542779" y="9525"/>
                  </a:lnTo>
                  <a:lnTo>
                    <a:pt x="3552304" y="9525"/>
                  </a:lnTo>
                  <a:lnTo>
                    <a:pt x="3552304" y="0"/>
                  </a:lnTo>
                  <a:close/>
                </a:path>
                <a:path w="8295640" h="478789">
                  <a:moveTo>
                    <a:pt x="4123715" y="0"/>
                  </a:moveTo>
                  <a:lnTo>
                    <a:pt x="4114190" y="0"/>
                  </a:lnTo>
                  <a:lnTo>
                    <a:pt x="4114190" y="9525"/>
                  </a:lnTo>
                  <a:lnTo>
                    <a:pt x="4123715" y="9525"/>
                  </a:lnTo>
                  <a:lnTo>
                    <a:pt x="4123715" y="0"/>
                  </a:lnTo>
                  <a:close/>
                </a:path>
                <a:path w="8295640" h="478789">
                  <a:moveTo>
                    <a:pt x="4180865" y="0"/>
                  </a:moveTo>
                  <a:lnTo>
                    <a:pt x="4171340" y="0"/>
                  </a:lnTo>
                  <a:lnTo>
                    <a:pt x="4171340" y="9525"/>
                  </a:lnTo>
                  <a:lnTo>
                    <a:pt x="4180865" y="9525"/>
                  </a:lnTo>
                  <a:lnTo>
                    <a:pt x="4180865" y="0"/>
                  </a:lnTo>
                  <a:close/>
                </a:path>
                <a:path w="8295640" h="478789">
                  <a:moveTo>
                    <a:pt x="4752276" y="0"/>
                  </a:moveTo>
                  <a:lnTo>
                    <a:pt x="4742751" y="0"/>
                  </a:lnTo>
                  <a:lnTo>
                    <a:pt x="4742751" y="9525"/>
                  </a:lnTo>
                  <a:lnTo>
                    <a:pt x="4752276" y="9525"/>
                  </a:lnTo>
                  <a:lnTo>
                    <a:pt x="4752276" y="0"/>
                  </a:lnTo>
                  <a:close/>
                </a:path>
                <a:path w="8295640" h="478789">
                  <a:moveTo>
                    <a:pt x="4809414" y="0"/>
                  </a:moveTo>
                  <a:lnTo>
                    <a:pt x="4799889" y="0"/>
                  </a:lnTo>
                  <a:lnTo>
                    <a:pt x="4799889" y="9525"/>
                  </a:lnTo>
                  <a:lnTo>
                    <a:pt x="4809414" y="9525"/>
                  </a:lnTo>
                  <a:lnTo>
                    <a:pt x="4809414" y="0"/>
                  </a:lnTo>
                  <a:close/>
                </a:path>
                <a:path w="8295640" h="478789">
                  <a:moveTo>
                    <a:pt x="4866564" y="0"/>
                  </a:moveTo>
                  <a:lnTo>
                    <a:pt x="4857039" y="0"/>
                  </a:lnTo>
                  <a:lnTo>
                    <a:pt x="4857039" y="9525"/>
                  </a:lnTo>
                  <a:lnTo>
                    <a:pt x="4866564" y="9525"/>
                  </a:lnTo>
                  <a:lnTo>
                    <a:pt x="4866564" y="0"/>
                  </a:lnTo>
                  <a:close/>
                </a:path>
                <a:path w="8295640" h="478789">
                  <a:moveTo>
                    <a:pt x="5437975" y="0"/>
                  </a:moveTo>
                  <a:lnTo>
                    <a:pt x="5428450" y="0"/>
                  </a:lnTo>
                  <a:lnTo>
                    <a:pt x="5428450" y="9525"/>
                  </a:lnTo>
                  <a:lnTo>
                    <a:pt x="5437975" y="9525"/>
                  </a:lnTo>
                  <a:lnTo>
                    <a:pt x="5437975" y="0"/>
                  </a:lnTo>
                  <a:close/>
                </a:path>
                <a:path w="8295640" h="478789">
                  <a:moveTo>
                    <a:pt x="5495112" y="0"/>
                  </a:moveTo>
                  <a:lnTo>
                    <a:pt x="5485587" y="0"/>
                  </a:lnTo>
                  <a:lnTo>
                    <a:pt x="5485587" y="9525"/>
                  </a:lnTo>
                  <a:lnTo>
                    <a:pt x="5495112" y="9525"/>
                  </a:lnTo>
                  <a:lnTo>
                    <a:pt x="5495112" y="0"/>
                  </a:lnTo>
                  <a:close/>
                </a:path>
                <a:path w="8295640" h="478789">
                  <a:moveTo>
                    <a:pt x="6066536" y="0"/>
                  </a:moveTo>
                  <a:lnTo>
                    <a:pt x="6057011" y="0"/>
                  </a:lnTo>
                  <a:lnTo>
                    <a:pt x="6057011" y="9525"/>
                  </a:lnTo>
                  <a:lnTo>
                    <a:pt x="6066536" y="9525"/>
                  </a:lnTo>
                  <a:lnTo>
                    <a:pt x="6066536" y="0"/>
                  </a:lnTo>
                  <a:close/>
                </a:path>
                <a:path w="8295640" h="478789">
                  <a:moveTo>
                    <a:pt x="6123673" y="0"/>
                  </a:moveTo>
                  <a:lnTo>
                    <a:pt x="6114148" y="0"/>
                  </a:lnTo>
                  <a:lnTo>
                    <a:pt x="6114148" y="9525"/>
                  </a:lnTo>
                  <a:lnTo>
                    <a:pt x="6123673" y="9525"/>
                  </a:lnTo>
                  <a:lnTo>
                    <a:pt x="6123673" y="0"/>
                  </a:lnTo>
                  <a:close/>
                </a:path>
                <a:path w="8295640" h="478789">
                  <a:moveTo>
                    <a:pt x="6180810" y="0"/>
                  </a:moveTo>
                  <a:lnTo>
                    <a:pt x="6171285" y="0"/>
                  </a:lnTo>
                  <a:lnTo>
                    <a:pt x="6171285" y="9525"/>
                  </a:lnTo>
                  <a:lnTo>
                    <a:pt x="6180810" y="9525"/>
                  </a:lnTo>
                  <a:lnTo>
                    <a:pt x="6180810" y="0"/>
                  </a:lnTo>
                  <a:close/>
                </a:path>
                <a:path w="8295640" h="478789">
                  <a:moveTo>
                    <a:pt x="6237960" y="0"/>
                  </a:moveTo>
                  <a:lnTo>
                    <a:pt x="6228435" y="0"/>
                  </a:lnTo>
                  <a:lnTo>
                    <a:pt x="6228435" y="9525"/>
                  </a:lnTo>
                  <a:lnTo>
                    <a:pt x="6237960" y="9525"/>
                  </a:lnTo>
                  <a:lnTo>
                    <a:pt x="6237960" y="0"/>
                  </a:lnTo>
                  <a:close/>
                </a:path>
                <a:path w="8295640" h="478789">
                  <a:moveTo>
                    <a:pt x="6295098" y="0"/>
                  </a:moveTo>
                  <a:lnTo>
                    <a:pt x="6285573" y="0"/>
                  </a:lnTo>
                  <a:lnTo>
                    <a:pt x="6285573" y="9525"/>
                  </a:lnTo>
                  <a:lnTo>
                    <a:pt x="6295098" y="9525"/>
                  </a:lnTo>
                  <a:lnTo>
                    <a:pt x="6295098" y="0"/>
                  </a:lnTo>
                  <a:close/>
                </a:path>
                <a:path w="8295640" h="478789">
                  <a:moveTo>
                    <a:pt x="6352235" y="0"/>
                  </a:moveTo>
                  <a:lnTo>
                    <a:pt x="6342710" y="0"/>
                  </a:lnTo>
                  <a:lnTo>
                    <a:pt x="6342710" y="9525"/>
                  </a:lnTo>
                  <a:lnTo>
                    <a:pt x="6352235" y="9525"/>
                  </a:lnTo>
                  <a:lnTo>
                    <a:pt x="6352235" y="0"/>
                  </a:lnTo>
                  <a:close/>
                </a:path>
                <a:path w="8295640" h="478789">
                  <a:moveTo>
                    <a:pt x="6409385" y="0"/>
                  </a:moveTo>
                  <a:lnTo>
                    <a:pt x="6399860" y="0"/>
                  </a:lnTo>
                  <a:lnTo>
                    <a:pt x="6399860" y="9525"/>
                  </a:lnTo>
                  <a:lnTo>
                    <a:pt x="6409385" y="9525"/>
                  </a:lnTo>
                  <a:lnTo>
                    <a:pt x="6409385" y="0"/>
                  </a:lnTo>
                  <a:close/>
                </a:path>
                <a:path w="8295640" h="478789">
                  <a:moveTo>
                    <a:pt x="6466522" y="0"/>
                  </a:moveTo>
                  <a:lnTo>
                    <a:pt x="6456997" y="0"/>
                  </a:lnTo>
                  <a:lnTo>
                    <a:pt x="6456997" y="9525"/>
                  </a:lnTo>
                  <a:lnTo>
                    <a:pt x="6466522" y="9525"/>
                  </a:lnTo>
                  <a:lnTo>
                    <a:pt x="6466522" y="0"/>
                  </a:lnTo>
                  <a:close/>
                </a:path>
                <a:path w="8295640" h="478789">
                  <a:moveTo>
                    <a:pt x="6523660" y="0"/>
                  </a:moveTo>
                  <a:lnTo>
                    <a:pt x="6514135" y="0"/>
                  </a:lnTo>
                  <a:lnTo>
                    <a:pt x="6514135" y="9525"/>
                  </a:lnTo>
                  <a:lnTo>
                    <a:pt x="6523660" y="9525"/>
                  </a:lnTo>
                  <a:lnTo>
                    <a:pt x="6523660" y="0"/>
                  </a:lnTo>
                  <a:close/>
                </a:path>
                <a:path w="8295640" h="478789">
                  <a:moveTo>
                    <a:pt x="6580810" y="0"/>
                  </a:moveTo>
                  <a:lnTo>
                    <a:pt x="6571285" y="0"/>
                  </a:lnTo>
                  <a:lnTo>
                    <a:pt x="6571285" y="9525"/>
                  </a:lnTo>
                  <a:lnTo>
                    <a:pt x="6580810" y="9525"/>
                  </a:lnTo>
                  <a:lnTo>
                    <a:pt x="6580810" y="0"/>
                  </a:lnTo>
                  <a:close/>
                </a:path>
                <a:path w="8295640" h="478789">
                  <a:moveTo>
                    <a:pt x="6637947" y="0"/>
                  </a:moveTo>
                  <a:lnTo>
                    <a:pt x="6628422" y="0"/>
                  </a:lnTo>
                  <a:lnTo>
                    <a:pt x="6628422" y="9525"/>
                  </a:lnTo>
                  <a:lnTo>
                    <a:pt x="6637947" y="9525"/>
                  </a:lnTo>
                  <a:lnTo>
                    <a:pt x="6637947" y="0"/>
                  </a:lnTo>
                  <a:close/>
                </a:path>
                <a:path w="8295640" h="478789">
                  <a:moveTo>
                    <a:pt x="6695084" y="0"/>
                  </a:moveTo>
                  <a:lnTo>
                    <a:pt x="6685559" y="0"/>
                  </a:lnTo>
                  <a:lnTo>
                    <a:pt x="6685559" y="9525"/>
                  </a:lnTo>
                  <a:lnTo>
                    <a:pt x="6695084" y="9525"/>
                  </a:lnTo>
                  <a:lnTo>
                    <a:pt x="6695084" y="0"/>
                  </a:lnTo>
                  <a:close/>
                </a:path>
                <a:path w="8295640" h="478789">
                  <a:moveTo>
                    <a:pt x="6752234" y="0"/>
                  </a:moveTo>
                  <a:lnTo>
                    <a:pt x="6742709" y="0"/>
                  </a:lnTo>
                  <a:lnTo>
                    <a:pt x="6742709" y="9525"/>
                  </a:lnTo>
                  <a:lnTo>
                    <a:pt x="6752234" y="9525"/>
                  </a:lnTo>
                  <a:lnTo>
                    <a:pt x="6752234" y="0"/>
                  </a:lnTo>
                  <a:close/>
                </a:path>
                <a:path w="8295640" h="478789">
                  <a:moveTo>
                    <a:pt x="6809372" y="0"/>
                  </a:moveTo>
                  <a:lnTo>
                    <a:pt x="6799847" y="0"/>
                  </a:lnTo>
                  <a:lnTo>
                    <a:pt x="6799847" y="9525"/>
                  </a:lnTo>
                  <a:lnTo>
                    <a:pt x="6809372" y="9525"/>
                  </a:lnTo>
                  <a:lnTo>
                    <a:pt x="6809372" y="0"/>
                  </a:lnTo>
                  <a:close/>
                </a:path>
                <a:path w="8295640" h="478789">
                  <a:moveTo>
                    <a:pt x="6866509" y="0"/>
                  </a:moveTo>
                  <a:lnTo>
                    <a:pt x="6856984" y="0"/>
                  </a:lnTo>
                  <a:lnTo>
                    <a:pt x="6856984" y="9525"/>
                  </a:lnTo>
                  <a:lnTo>
                    <a:pt x="6866509" y="9525"/>
                  </a:lnTo>
                  <a:lnTo>
                    <a:pt x="6866509" y="0"/>
                  </a:lnTo>
                  <a:close/>
                </a:path>
                <a:path w="8295640" h="478789">
                  <a:moveTo>
                    <a:pt x="6923659" y="0"/>
                  </a:moveTo>
                  <a:lnTo>
                    <a:pt x="6914134" y="0"/>
                  </a:lnTo>
                  <a:lnTo>
                    <a:pt x="6914134" y="9525"/>
                  </a:lnTo>
                  <a:lnTo>
                    <a:pt x="6923659" y="9525"/>
                  </a:lnTo>
                  <a:lnTo>
                    <a:pt x="6923659" y="0"/>
                  </a:lnTo>
                  <a:close/>
                </a:path>
                <a:path w="8295640" h="478789">
                  <a:moveTo>
                    <a:pt x="6980796" y="0"/>
                  </a:moveTo>
                  <a:lnTo>
                    <a:pt x="6971271" y="0"/>
                  </a:lnTo>
                  <a:lnTo>
                    <a:pt x="6971271" y="9525"/>
                  </a:lnTo>
                  <a:lnTo>
                    <a:pt x="6980796" y="9525"/>
                  </a:lnTo>
                  <a:lnTo>
                    <a:pt x="6980796" y="0"/>
                  </a:lnTo>
                  <a:close/>
                </a:path>
                <a:path w="8295640" h="478789">
                  <a:moveTo>
                    <a:pt x="7037933" y="0"/>
                  </a:moveTo>
                  <a:lnTo>
                    <a:pt x="7028408" y="0"/>
                  </a:lnTo>
                  <a:lnTo>
                    <a:pt x="7028408" y="9525"/>
                  </a:lnTo>
                  <a:lnTo>
                    <a:pt x="7037933" y="9525"/>
                  </a:lnTo>
                  <a:lnTo>
                    <a:pt x="7037933" y="0"/>
                  </a:lnTo>
                  <a:close/>
                </a:path>
                <a:path w="8295640" h="478789">
                  <a:moveTo>
                    <a:pt x="7095083" y="0"/>
                  </a:moveTo>
                  <a:lnTo>
                    <a:pt x="7085558" y="0"/>
                  </a:lnTo>
                  <a:lnTo>
                    <a:pt x="7085558" y="9525"/>
                  </a:lnTo>
                  <a:lnTo>
                    <a:pt x="7095083" y="9525"/>
                  </a:lnTo>
                  <a:lnTo>
                    <a:pt x="7095083" y="0"/>
                  </a:lnTo>
                  <a:close/>
                </a:path>
                <a:path w="8295640" h="478789">
                  <a:moveTo>
                    <a:pt x="7152221" y="0"/>
                  </a:moveTo>
                  <a:lnTo>
                    <a:pt x="7142696" y="0"/>
                  </a:lnTo>
                  <a:lnTo>
                    <a:pt x="7142696" y="9525"/>
                  </a:lnTo>
                  <a:lnTo>
                    <a:pt x="7152221" y="9525"/>
                  </a:lnTo>
                  <a:lnTo>
                    <a:pt x="7152221" y="0"/>
                  </a:lnTo>
                  <a:close/>
                </a:path>
                <a:path w="8295640" h="478789">
                  <a:moveTo>
                    <a:pt x="7209358" y="0"/>
                  </a:moveTo>
                  <a:lnTo>
                    <a:pt x="7199833" y="0"/>
                  </a:lnTo>
                  <a:lnTo>
                    <a:pt x="7199833" y="9525"/>
                  </a:lnTo>
                  <a:lnTo>
                    <a:pt x="7209358" y="9525"/>
                  </a:lnTo>
                  <a:lnTo>
                    <a:pt x="7209358" y="0"/>
                  </a:lnTo>
                  <a:close/>
                </a:path>
                <a:path w="8295640" h="478789">
                  <a:moveTo>
                    <a:pt x="7266508" y="0"/>
                  </a:moveTo>
                  <a:lnTo>
                    <a:pt x="7256983" y="0"/>
                  </a:lnTo>
                  <a:lnTo>
                    <a:pt x="7256983" y="9525"/>
                  </a:lnTo>
                  <a:lnTo>
                    <a:pt x="7266508" y="9525"/>
                  </a:lnTo>
                  <a:lnTo>
                    <a:pt x="7266508" y="0"/>
                  </a:lnTo>
                  <a:close/>
                </a:path>
                <a:path w="8295640" h="478789">
                  <a:moveTo>
                    <a:pt x="7323645" y="0"/>
                  </a:moveTo>
                  <a:lnTo>
                    <a:pt x="7314120" y="0"/>
                  </a:lnTo>
                  <a:lnTo>
                    <a:pt x="7314120" y="9525"/>
                  </a:lnTo>
                  <a:lnTo>
                    <a:pt x="7323645" y="9525"/>
                  </a:lnTo>
                  <a:lnTo>
                    <a:pt x="7323645" y="0"/>
                  </a:lnTo>
                  <a:close/>
                </a:path>
                <a:path w="8295640" h="478789">
                  <a:moveTo>
                    <a:pt x="7380783" y="0"/>
                  </a:moveTo>
                  <a:lnTo>
                    <a:pt x="7371258" y="0"/>
                  </a:lnTo>
                  <a:lnTo>
                    <a:pt x="7371258" y="9525"/>
                  </a:lnTo>
                  <a:lnTo>
                    <a:pt x="7380783" y="9525"/>
                  </a:lnTo>
                  <a:lnTo>
                    <a:pt x="7380783" y="0"/>
                  </a:lnTo>
                  <a:close/>
                </a:path>
                <a:path w="8295640" h="478789">
                  <a:moveTo>
                    <a:pt x="7437933" y="0"/>
                  </a:moveTo>
                  <a:lnTo>
                    <a:pt x="7428408" y="0"/>
                  </a:lnTo>
                  <a:lnTo>
                    <a:pt x="7428408" y="9525"/>
                  </a:lnTo>
                  <a:lnTo>
                    <a:pt x="7437933" y="9525"/>
                  </a:lnTo>
                  <a:lnTo>
                    <a:pt x="7437933" y="0"/>
                  </a:lnTo>
                  <a:close/>
                </a:path>
                <a:path w="8295640" h="478789">
                  <a:moveTo>
                    <a:pt x="7495070" y="0"/>
                  </a:moveTo>
                  <a:lnTo>
                    <a:pt x="7485545" y="0"/>
                  </a:lnTo>
                  <a:lnTo>
                    <a:pt x="7485545" y="9525"/>
                  </a:lnTo>
                  <a:lnTo>
                    <a:pt x="7495070" y="9525"/>
                  </a:lnTo>
                  <a:lnTo>
                    <a:pt x="7495070" y="0"/>
                  </a:lnTo>
                  <a:close/>
                </a:path>
                <a:path w="8295640" h="478789">
                  <a:moveTo>
                    <a:pt x="7552207" y="0"/>
                  </a:moveTo>
                  <a:lnTo>
                    <a:pt x="7542682" y="0"/>
                  </a:lnTo>
                  <a:lnTo>
                    <a:pt x="7542682" y="9525"/>
                  </a:lnTo>
                  <a:lnTo>
                    <a:pt x="7552207" y="9525"/>
                  </a:lnTo>
                  <a:lnTo>
                    <a:pt x="7552207" y="0"/>
                  </a:lnTo>
                  <a:close/>
                </a:path>
                <a:path w="8295640" h="478789">
                  <a:moveTo>
                    <a:pt x="7609357" y="0"/>
                  </a:moveTo>
                  <a:lnTo>
                    <a:pt x="7599832" y="0"/>
                  </a:lnTo>
                  <a:lnTo>
                    <a:pt x="7599832" y="9525"/>
                  </a:lnTo>
                  <a:lnTo>
                    <a:pt x="7609357" y="9525"/>
                  </a:lnTo>
                  <a:lnTo>
                    <a:pt x="7609357" y="0"/>
                  </a:lnTo>
                  <a:close/>
                </a:path>
                <a:path w="8295640" h="478789">
                  <a:moveTo>
                    <a:pt x="7666495" y="0"/>
                  </a:moveTo>
                  <a:lnTo>
                    <a:pt x="7656970" y="0"/>
                  </a:lnTo>
                  <a:lnTo>
                    <a:pt x="7656970" y="9525"/>
                  </a:lnTo>
                  <a:lnTo>
                    <a:pt x="7666495" y="9525"/>
                  </a:lnTo>
                  <a:lnTo>
                    <a:pt x="7666495" y="0"/>
                  </a:lnTo>
                  <a:close/>
                </a:path>
                <a:path w="8295640" h="478789">
                  <a:moveTo>
                    <a:pt x="7723632" y="0"/>
                  </a:moveTo>
                  <a:lnTo>
                    <a:pt x="7714107" y="0"/>
                  </a:lnTo>
                  <a:lnTo>
                    <a:pt x="7714107" y="9525"/>
                  </a:lnTo>
                  <a:lnTo>
                    <a:pt x="7723632" y="9525"/>
                  </a:lnTo>
                  <a:lnTo>
                    <a:pt x="7723632" y="0"/>
                  </a:lnTo>
                  <a:close/>
                </a:path>
                <a:path w="8295640" h="478789">
                  <a:moveTo>
                    <a:pt x="7780782" y="0"/>
                  </a:moveTo>
                  <a:lnTo>
                    <a:pt x="7771257" y="0"/>
                  </a:lnTo>
                  <a:lnTo>
                    <a:pt x="7771257" y="9525"/>
                  </a:lnTo>
                  <a:lnTo>
                    <a:pt x="7780782" y="9525"/>
                  </a:lnTo>
                  <a:lnTo>
                    <a:pt x="7780782" y="0"/>
                  </a:lnTo>
                  <a:close/>
                </a:path>
                <a:path w="8295640" h="478789">
                  <a:moveTo>
                    <a:pt x="7837919" y="0"/>
                  </a:moveTo>
                  <a:lnTo>
                    <a:pt x="7828394" y="0"/>
                  </a:lnTo>
                  <a:lnTo>
                    <a:pt x="7828394" y="9525"/>
                  </a:lnTo>
                  <a:lnTo>
                    <a:pt x="7837919" y="9525"/>
                  </a:lnTo>
                  <a:lnTo>
                    <a:pt x="7837919" y="0"/>
                  </a:lnTo>
                  <a:close/>
                </a:path>
                <a:path w="8295640" h="478789">
                  <a:moveTo>
                    <a:pt x="7895056" y="0"/>
                  </a:moveTo>
                  <a:lnTo>
                    <a:pt x="7885531" y="0"/>
                  </a:lnTo>
                  <a:lnTo>
                    <a:pt x="7885531" y="9525"/>
                  </a:lnTo>
                  <a:lnTo>
                    <a:pt x="7895056" y="9525"/>
                  </a:lnTo>
                  <a:lnTo>
                    <a:pt x="7895056" y="0"/>
                  </a:lnTo>
                  <a:close/>
                </a:path>
                <a:path w="8295640" h="478789">
                  <a:moveTo>
                    <a:pt x="7952206" y="0"/>
                  </a:moveTo>
                  <a:lnTo>
                    <a:pt x="7942681" y="0"/>
                  </a:lnTo>
                  <a:lnTo>
                    <a:pt x="7942681" y="9525"/>
                  </a:lnTo>
                  <a:lnTo>
                    <a:pt x="7952206" y="9525"/>
                  </a:lnTo>
                  <a:lnTo>
                    <a:pt x="7952206" y="0"/>
                  </a:lnTo>
                  <a:close/>
                </a:path>
                <a:path w="8295640" h="478789">
                  <a:moveTo>
                    <a:pt x="8009344" y="469265"/>
                  </a:moveTo>
                  <a:lnTo>
                    <a:pt x="7999819" y="469265"/>
                  </a:lnTo>
                  <a:lnTo>
                    <a:pt x="7999819" y="478790"/>
                  </a:lnTo>
                  <a:lnTo>
                    <a:pt x="8009344" y="478790"/>
                  </a:lnTo>
                  <a:lnTo>
                    <a:pt x="8009344" y="469265"/>
                  </a:lnTo>
                  <a:close/>
                </a:path>
                <a:path w="8295640" h="478789">
                  <a:moveTo>
                    <a:pt x="8009344" y="0"/>
                  </a:moveTo>
                  <a:lnTo>
                    <a:pt x="7999819" y="0"/>
                  </a:lnTo>
                  <a:lnTo>
                    <a:pt x="7999819" y="9525"/>
                  </a:lnTo>
                  <a:lnTo>
                    <a:pt x="8009344" y="9525"/>
                  </a:lnTo>
                  <a:lnTo>
                    <a:pt x="8009344" y="0"/>
                  </a:lnTo>
                  <a:close/>
                </a:path>
                <a:path w="8295640" h="478789">
                  <a:moveTo>
                    <a:pt x="8066481" y="469265"/>
                  </a:moveTo>
                  <a:lnTo>
                    <a:pt x="8056956" y="469265"/>
                  </a:lnTo>
                  <a:lnTo>
                    <a:pt x="8056956" y="478790"/>
                  </a:lnTo>
                  <a:lnTo>
                    <a:pt x="8066481" y="478790"/>
                  </a:lnTo>
                  <a:lnTo>
                    <a:pt x="8066481" y="469265"/>
                  </a:lnTo>
                  <a:close/>
                </a:path>
                <a:path w="8295640" h="478789">
                  <a:moveTo>
                    <a:pt x="8066481" y="0"/>
                  </a:moveTo>
                  <a:lnTo>
                    <a:pt x="8056956" y="0"/>
                  </a:lnTo>
                  <a:lnTo>
                    <a:pt x="8056956" y="9525"/>
                  </a:lnTo>
                  <a:lnTo>
                    <a:pt x="8066481" y="9525"/>
                  </a:lnTo>
                  <a:lnTo>
                    <a:pt x="8066481" y="0"/>
                  </a:lnTo>
                  <a:close/>
                </a:path>
                <a:path w="8295640" h="478789">
                  <a:moveTo>
                    <a:pt x="8123631" y="469265"/>
                  </a:moveTo>
                  <a:lnTo>
                    <a:pt x="8114106" y="469265"/>
                  </a:lnTo>
                  <a:lnTo>
                    <a:pt x="8114106" y="478790"/>
                  </a:lnTo>
                  <a:lnTo>
                    <a:pt x="8123631" y="478790"/>
                  </a:lnTo>
                  <a:lnTo>
                    <a:pt x="8123631" y="469265"/>
                  </a:lnTo>
                  <a:close/>
                </a:path>
                <a:path w="8295640" h="478789">
                  <a:moveTo>
                    <a:pt x="8123631" y="0"/>
                  </a:moveTo>
                  <a:lnTo>
                    <a:pt x="8114106" y="0"/>
                  </a:lnTo>
                  <a:lnTo>
                    <a:pt x="8114106" y="9525"/>
                  </a:lnTo>
                  <a:lnTo>
                    <a:pt x="8123631" y="9525"/>
                  </a:lnTo>
                  <a:lnTo>
                    <a:pt x="8123631" y="0"/>
                  </a:lnTo>
                  <a:close/>
                </a:path>
                <a:path w="8295640" h="478789">
                  <a:moveTo>
                    <a:pt x="8180768" y="469265"/>
                  </a:moveTo>
                  <a:lnTo>
                    <a:pt x="8171243" y="469265"/>
                  </a:lnTo>
                  <a:lnTo>
                    <a:pt x="8171243" y="478790"/>
                  </a:lnTo>
                  <a:lnTo>
                    <a:pt x="8180768" y="478790"/>
                  </a:lnTo>
                  <a:lnTo>
                    <a:pt x="8180768" y="469265"/>
                  </a:lnTo>
                  <a:close/>
                </a:path>
                <a:path w="8295640" h="478789">
                  <a:moveTo>
                    <a:pt x="8180768" y="0"/>
                  </a:moveTo>
                  <a:lnTo>
                    <a:pt x="8171243" y="0"/>
                  </a:lnTo>
                  <a:lnTo>
                    <a:pt x="8171243" y="9525"/>
                  </a:lnTo>
                  <a:lnTo>
                    <a:pt x="8180768" y="9525"/>
                  </a:lnTo>
                  <a:lnTo>
                    <a:pt x="8180768" y="0"/>
                  </a:lnTo>
                  <a:close/>
                </a:path>
                <a:path w="8295640" h="478789">
                  <a:moveTo>
                    <a:pt x="8237906" y="469265"/>
                  </a:moveTo>
                  <a:lnTo>
                    <a:pt x="8228381" y="469265"/>
                  </a:lnTo>
                  <a:lnTo>
                    <a:pt x="8228381" y="478790"/>
                  </a:lnTo>
                  <a:lnTo>
                    <a:pt x="8237906" y="478790"/>
                  </a:lnTo>
                  <a:lnTo>
                    <a:pt x="8237906" y="469265"/>
                  </a:lnTo>
                  <a:close/>
                </a:path>
                <a:path w="8295640" h="478789">
                  <a:moveTo>
                    <a:pt x="8237906" y="0"/>
                  </a:moveTo>
                  <a:lnTo>
                    <a:pt x="8228381" y="0"/>
                  </a:lnTo>
                  <a:lnTo>
                    <a:pt x="8228381" y="9525"/>
                  </a:lnTo>
                  <a:lnTo>
                    <a:pt x="8237906" y="9525"/>
                  </a:lnTo>
                  <a:lnTo>
                    <a:pt x="8237906" y="0"/>
                  </a:lnTo>
                  <a:close/>
                </a:path>
                <a:path w="8295640" h="478789">
                  <a:moveTo>
                    <a:pt x="8295056" y="469265"/>
                  </a:moveTo>
                  <a:lnTo>
                    <a:pt x="8285531" y="469265"/>
                  </a:lnTo>
                  <a:lnTo>
                    <a:pt x="8285531" y="478790"/>
                  </a:lnTo>
                  <a:lnTo>
                    <a:pt x="8295056" y="478790"/>
                  </a:lnTo>
                  <a:lnTo>
                    <a:pt x="8295056" y="469265"/>
                  </a:lnTo>
                  <a:close/>
                </a:path>
                <a:path w="8295640" h="478789">
                  <a:moveTo>
                    <a:pt x="8295056" y="0"/>
                  </a:moveTo>
                  <a:lnTo>
                    <a:pt x="8285531" y="0"/>
                  </a:lnTo>
                  <a:lnTo>
                    <a:pt x="8285531" y="9525"/>
                  </a:lnTo>
                  <a:lnTo>
                    <a:pt x="8295056" y="9525"/>
                  </a:lnTo>
                  <a:lnTo>
                    <a:pt x="8295056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688020" y="1718081"/>
              <a:ext cx="8295640" cy="478790"/>
            </a:xfrm>
            <a:custGeom>
              <a:avLst/>
              <a:gdLst/>
              <a:ahLst/>
              <a:cxnLst/>
              <a:rect l="l" t="t" r="r" b="b"/>
              <a:pathLst>
                <a:path w="8295640" h="478789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8295640" h="478789">
                  <a:moveTo>
                    <a:pt x="66662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8295640" h="478789">
                  <a:moveTo>
                    <a:pt x="123812" y="0"/>
                  </a:moveTo>
                  <a:lnTo>
                    <a:pt x="114287" y="0"/>
                  </a:lnTo>
                  <a:lnTo>
                    <a:pt x="114287" y="9512"/>
                  </a:lnTo>
                  <a:lnTo>
                    <a:pt x="123812" y="9512"/>
                  </a:lnTo>
                  <a:lnTo>
                    <a:pt x="123812" y="0"/>
                  </a:lnTo>
                  <a:close/>
                </a:path>
                <a:path w="8295640" h="478789">
                  <a:moveTo>
                    <a:pt x="180949" y="0"/>
                  </a:moveTo>
                  <a:lnTo>
                    <a:pt x="171424" y="0"/>
                  </a:lnTo>
                  <a:lnTo>
                    <a:pt x="171424" y="9512"/>
                  </a:lnTo>
                  <a:lnTo>
                    <a:pt x="180949" y="9512"/>
                  </a:lnTo>
                  <a:lnTo>
                    <a:pt x="180949" y="0"/>
                  </a:lnTo>
                  <a:close/>
                </a:path>
                <a:path w="8295640" h="478789">
                  <a:moveTo>
                    <a:pt x="238086" y="0"/>
                  </a:moveTo>
                  <a:lnTo>
                    <a:pt x="228574" y="0"/>
                  </a:lnTo>
                  <a:lnTo>
                    <a:pt x="228574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8295640" h="478789">
                  <a:moveTo>
                    <a:pt x="809510" y="0"/>
                  </a:moveTo>
                  <a:lnTo>
                    <a:pt x="799985" y="0"/>
                  </a:lnTo>
                  <a:lnTo>
                    <a:pt x="799985" y="9512"/>
                  </a:lnTo>
                  <a:lnTo>
                    <a:pt x="809510" y="9512"/>
                  </a:lnTo>
                  <a:lnTo>
                    <a:pt x="809510" y="0"/>
                  </a:lnTo>
                  <a:close/>
                </a:path>
                <a:path w="8295640" h="478789">
                  <a:moveTo>
                    <a:pt x="866648" y="0"/>
                  </a:moveTo>
                  <a:lnTo>
                    <a:pt x="857123" y="0"/>
                  </a:lnTo>
                  <a:lnTo>
                    <a:pt x="857123" y="9512"/>
                  </a:lnTo>
                  <a:lnTo>
                    <a:pt x="866648" y="9512"/>
                  </a:lnTo>
                  <a:lnTo>
                    <a:pt x="866648" y="0"/>
                  </a:lnTo>
                  <a:close/>
                </a:path>
                <a:path w="8295640" h="478789">
                  <a:moveTo>
                    <a:pt x="922896" y="0"/>
                  </a:moveTo>
                  <a:lnTo>
                    <a:pt x="914273" y="0"/>
                  </a:lnTo>
                  <a:lnTo>
                    <a:pt x="914273" y="9512"/>
                  </a:lnTo>
                  <a:lnTo>
                    <a:pt x="922896" y="9512"/>
                  </a:lnTo>
                  <a:lnTo>
                    <a:pt x="922896" y="0"/>
                  </a:lnTo>
                  <a:close/>
                </a:path>
                <a:path w="8295640" h="478789">
                  <a:moveTo>
                    <a:pt x="1495209" y="0"/>
                  </a:moveTo>
                  <a:lnTo>
                    <a:pt x="1485684" y="0"/>
                  </a:lnTo>
                  <a:lnTo>
                    <a:pt x="1485684" y="9512"/>
                  </a:lnTo>
                  <a:lnTo>
                    <a:pt x="1495209" y="9512"/>
                  </a:lnTo>
                  <a:lnTo>
                    <a:pt x="1495209" y="0"/>
                  </a:lnTo>
                  <a:close/>
                </a:path>
                <a:path w="8295640" h="478789">
                  <a:moveTo>
                    <a:pt x="1552346" y="0"/>
                  </a:moveTo>
                  <a:lnTo>
                    <a:pt x="1542821" y="0"/>
                  </a:lnTo>
                  <a:lnTo>
                    <a:pt x="1542821" y="9512"/>
                  </a:lnTo>
                  <a:lnTo>
                    <a:pt x="1552346" y="9512"/>
                  </a:lnTo>
                  <a:lnTo>
                    <a:pt x="1552346" y="0"/>
                  </a:lnTo>
                  <a:close/>
                </a:path>
                <a:path w="8295640" h="478789">
                  <a:moveTo>
                    <a:pt x="2123770" y="0"/>
                  </a:moveTo>
                  <a:lnTo>
                    <a:pt x="2114245" y="0"/>
                  </a:lnTo>
                  <a:lnTo>
                    <a:pt x="2114245" y="9512"/>
                  </a:lnTo>
                  <a:lnTo>
                    <a:pt x="2123770" y="9512"/>
                  </a:lnTo>
                  <a:lnTo>
                    <a:pt x="2123770" y="0"/>
                  </a:lnTo>
                  <a:close/>
                </a:path>
                <a:path w="8295640" h="478789">
                  <a:moveTo>
                    <a:pt x="2180907" y="0"/>
                  </a:moveTo>
                  <a:lnTo>
                    <a:pt x="2171382" y="0"/>
                  </a:lnTo>
                  <a:lnTo>
                    <a:pt x="2171382" y="9512"/>
                  </a:lnTo>
                  <a:lnTo>
                    <a:pt x="2180907" y="9512"/>
                  </a:lnTo>
                  <a:lnTo>
                    <a:pt x="2180907" y="0"/>
                  </a:lnTo>
                  <a:close/>
                </a:path>
                <a:path w="8295640" h="478789">
                  <a:moveTo>
                    <a:pt x="2238044" y="0"/>
                  </a:moveTo>
                  <a:lnTo>
                    <a:pt x="2228519" y="0"/>
                  </a:lnTo>
                  <a:lnTo>
                    <a:pt x="2228519" y="9512"/>
                  </a:lnTo>
                  <a:lnTo>
                    <a:pt x="2238044" y="9512"/>
                  </a:lnTo>
                  <a:lnTo>
                    <a:pt x="2238044" y="0"/>
                  </a:lnTo>
                  <a:close/>
                </a:path>
                <a:path w="8295640" h="478789">
                  <a:moveTo>
                    <a:pt x="2295194" y="0"/>
                  </a:moveTo>
                  <a:lnTo>
                    <a:pt x="2285669" y="0"/>
                  </a:lnTo>
                  <a:lnTo>
                    <a:pt x="2285669" y="5905"/>
                  </a:lnTo>
                  <a:lnTo>
                    <a:pt x="2295194" y="5905"/>
                  </a:lnTo>
                  <a:lnTo>
                    <a:pt x="2295194" y="0"/>
                  </a:lnTo>
                  <a:close/>
                </a:path>
                <a:path w="8295640" h="478789">
                  <a:moveTo>
                    <a:pt x="2352332" y="0"/>
                  </a:moveTo>
                  <a:lnTo>
                    <a:pt x="2342807" y="0"/>
                  </a:lnTo>
                  <a:lnTo>
                    <a:pt x="2342807" y="5905"/>
                  </a:lnTo>
                  <a:lnTo>
                    <a:pt x="2352332" y="5905"/>
                  </a:lnTo>
                  <a:lnTo>
                    <a:pt x="2352332" y="0"/>
                  </a:lnTo>
                  <a:close/>
                </a:path>
                <a:path w="8295640" h="478789">
                  <a:moveTo>
                    <a:pt x="2409469" y="0"/>
                  </a:moveTo>
                  <a:lnTo>
                    <a:pt x="2399944" y="0"/>
                  </a:lnTo>
                  <a:lnTo>
                    <a:pt x="2399944" y="5905"/>
                  </a:lnTo>
                  <a:lnTo>
                    <a:pt x="2409469" y="5905"/>
                  </a:lnTo>
                  <a:lnTo>
                    <a:pt x="2409469" y="0"/>
                  </a:lnTo>
                  <a:close/>
                </a:path>
                <a:path w="8295640" h="478789">
                  <a:moveTo>
                    <a:pt x="2466619" y="0"/>
                  </a:moveTo>
                  <a:lnTo>
                    <a:pt x="2457094" y="0"/>
                  </a:lnTo>
                  <a:lnTo>
                    <a:pt x="2457094" y="5905"/>
                  </a:lnTo>
                  <a:lnTo>
                    <a:pt x="2466619" y="5905"/>
                  </a:lnTo>
                  <a:lnTo>
                    <a:pt x="2466619" y="0"/>
                  </a:lnTo>
                  <a:close/>
                </a:path>
                <a:path w="8295640" h="478789">
                  <a:moveTo>
                    <a:pt x="2523756" y="0"/>
                  </a:moveTo>
                  <a:lnTo>
                    <a:pt x="2514231" y="0"/>
                  </a:lnTo>
                  <a:lnTo>
                    <a:pt x="2514231" y="5905"/>
                  </a:lnTo>
                  <a:lnTo>
                    <a:pt x="2523756" y="5905"/>
                  </a:lnTo>
                  <a:lnTo>
                    <a:pt x="2523756" y="0"/>
                  </a:lnTo>
                  <a:close/>
                </a:path>
                <a:path w="8295640" h="478789">
                  <a:moveTo>
                    <a:pt x="2580894" y="0"/>
                  </a:moveTo>
                  <a:lnTo>
                    <a:pt x="2571369" y="0"/>
                  </a:lnTo>
                  <a:lnTo>
                    <a:pt x="2571369" y="5905"/>
                  </a:lnTo>
                  <a:lnTo>
                    <a:pt x="2580894" y="5905"/>
                  </a:lnTo>
                  <a:lnTo>
                    <a:pt x="2580894" y="0"/>
                  </a:lnTo>
                  <a:close/>
                </a:path>
                <a:path w="8295640" h="478789">
                  <a:moveTo>
                    <a:pt x="2638044" y="0"/>
                  </a:moveTo>
                  <a:lnTo>
                    <a:pt x="2628519" y="0"/>
                  </a:lnTo>
                  <a:lnTo>
                    <a:pt x="2628519" y="5905"/>
                  </a:lnTo>
                  <a:lnTo>
                    <a:pt x="2638044" y="5905"/>
                  </a:lnTo>
                  <a:lnTo>
                    <a:pt x="2638044" y="0"/>
                  </a:lnTo>
                  <a:close/>
                </a:path>
                <a:path w="8295640" h="478789">
                  <a:moveTo>
                    <a:pt x="2695181" y="0"/>
                  </a:moveTo>
                  <a:lnTo>
                    <a:pt x="2685656" y="0"/>
                  </a:lnTo>
                  <a:lnTo>
                    <a:pt x="2685656" y="5905"/>
                  </a:lnTo>
                  <a:lnTo>
                    <a:pt x="2695181" y="5905"/>
                  </a:lnTo>
                  <a:lnTo>
                    <a:pt x="2695181" y="0"/>
                  </a:lnTo>
                  <a:close/>
                </a:path>
                <a:path w="8295640" h="478789">
                  <a:moveTo>
                    <a:pt x="2752318" y="0"/>
                  </a:moveTo>
                  <a:lnTo>
                    <a:pt x="2742793" y="0"/>
                  </a:lnTo>
                  <a:lnTo>
                    <a:pt x="2742793" y="5905"/>
                  </a:lnTo>
                  <a:lnTo>
                    <a:pt x="2752318" y="5905"/>
                  </a:lnTo>
                  <a:lnTo>
                    <a:pt x="2752318" y="0"/>
                  </a:lnTo>
                  <a:close/>
                </a:path>
                <a:path w="8295640" h="478789">
                  <a:moveTo>
                    <a:pt x="2809468" y="0"/>
                  </a:moveTo>
                  <a:lnTo>
                    <a:pt x="2799943" y="0"/>
                  </a:lnTo>
                  <a:lnTo>
                    <a:pt x="2799943" y="9512"/>
                  </a:lnTo>
                  <a:lnTo>
                    <a:pt x="2809468" y="9512"/>
                  </a:lnTo>
                  <a:lnTo>
                    <a:pt x="2809468" y="0"/>
                  </a:lnTo>
                  <a:close/>
                </a:path>
                <a:path w="8295640" h="478789">
                  <a:moveTo>
                    <a:pt x="2866606" y="0"/>
                  </a:moveTo>
                  <a:lnTo>
                    <a:pt x="2857081" y="0"/>
                  </a:lnTo>
                  <a:lnTo>
                    <a:pt x="2857081" y="9512"/>
                  </a:lnTo>
                  <a:lnTo>
                    <a:pt x="2866606" y="9512"/>
                  </a:lnTo>
                  <a:lnTo>
                    <a:pt x="2866606" y="0"/>
                  </a:lnTo>
                  <a:close/>
                </a:path>
                <a:path w="8295640" h="478789">
                  <a:moveTo>
                    <a:pt x="2923743" y="0"/>
                  </a:moveTo>
                  <a:lnTo>
                    <a:pt x="2914218" y="0"/>
                  </a:lnTo>
                  <a:lnTo>
                    <a:pt x="2914218" y="9512"/>
                  </a:lnTo>
                  <a:lnTo>
                    <a:pt x="2923743" y="9512"/>
                  </a:lnTo>
                  <a:lnTo>
                    <a:pt x="2923743" y="0"/>
                  </a:lnTo>
                  <a:close/>
                </a:path>
                <a:path w="8295640" h="478789">
                  <a:moveTo>
                    <a:pt x="2980893" y="0"/>
                  </a:moveTo>
                  <a:lnTo>
                    <a:pt x="2971368" y="0"/>
                  </a:lnTo>
                  <a:lnTo>
                    <a:pt x="2971368" y="9512"/>
                  </a:lnTo>
                  <a:lnTo>
                    <a:pt x="2980893" y="9512"/>
                  </a:lnTo>
                  <a:lnTo>
                    <a:pt x="2980893" y="0"/>
                  </a:lnTo>
                  <a:close/>
                </a:path>
                <a:path w="8295640" h="478789">
                  <a:moveTo>
                    <a:pt x="3038030" y="0"/>
                  </a:moveTo>
                  <a:lnTo>
                    <a:pt x="3028505" y="0"/>
                  </a:lnTo>
                  <a:lnTo>
                    <a:pt x="3028505" y="9512"/>
                  </a:lnTo>
                  <a:lnTo>
                    <a:pt x="3038030" y="9512"/>
                  </a:lnTo>
                  <a:lnTo>
                    <a:pt x="3038030" y="0"/>
                  </a:lnTo>
                  <a:close/>
                </a:path>
                <a:path w="8295640" h="478789">
                  <a:moveTo>
                    <a:pt x="3095167" y="0"/>
                  </a:moveTo>
                  <a:lnTo>
                    <a:pt x="3085642" y="0"/>
                  </a:lnTo>
                  <a:lnTo>
                    <a:pt x="3085642" y="9512"/>
                  </a:lnTo>
                  <a:lnTo>
                    <a:pt x="3095167" y="9512"/>
                  </a:lnTo>
                  <a:lnTo>
                    <a:pt x="3095167" y="0"/>
                  </a:lnTo>
                  <a:close/>
                </a:path>
                <a:path w="8295640" h="478789">
                  <a:moveTo>
                    <a:pt x="3152317" y="0"/>
                  </a:moveTo>
                  <a:lnTo>
                    <a:pt x="3142792" y="0"/>
                  </a:lnTo>
                  <a:lnTo>
                    <a:pt x="3142792" y="9512"/>
                  </a:lnTo>
                  <a:lnTo>
                    <a:pt x="3152317" y="9512"/>
                  </a:lnTo>
                  <a:lnTo>
                    <a:pt x="3152317" y="0"/>
                  </a:lnTo>
                  <a:close/>
                </a:path>
                <a:path w="8295640" h="478789">
                  <a:moveTo>
                    <a:pt x="3209455" y="0"/>
                  </a:moveTo>
                  <a:lnTo>
                    <a:pt x="3199930" y="0"/>
                  </a:lnTo>
                  <a:lnTo>
                    <a:pt x="3199930" y="9512"/>
                  </a:lnTo>
                  <a:lnTo>
                    <a:pt x="3209455" y="9512"/>
                  </a:lnTo>
                  <a:lnTo>
                    <a:pt x="3209455" y="0"/>
                  </a:lnTo>
                  <a:close/>
                </a:path>
                <a:path w="8295640" h="478789">
                  <a:moveTo>
                    <a:pt x="3266592" y="0"/>
                  </a:moveTo>
                  <a:lnTo>
                    <a:pt x="3257067" y="0"/>
                  </a:lnTo>
                  <a:lnTo>
                    <a:pt x="3257067" y="9512"/>
                  </a:lnTo>
                  <a:lnTo>
                    <a:pt x="3266592" y="9512"/>
                  </a:lnTo>
                  <a:lnTo>
                    <a:pt x="3266592" y="0"/>
                  </a:lnTo>
                  <a:close/>
                </a:path>
                <a:path w="8295640" h="478789">
                  <a:moveTo>
                    <a:pt x="3323742" y="0"/>
                  </a:moveTo>
                  <a:lnTo>
                    <a:pt x="3314217" y="0"/>
                  </a:lnTo>
                  <a:lnTo>
                    <a:pt x="3314217" y="9512"/>
                  </a:lnTo>
                  <a:lnTo>
                    <a:pt x="3323742" y="9512"/>
                  </a:lnTo>
                  <a:lnTo>
                    <a:pt x="3323742" y="0"/>
                  </a:lnTo>
                  <a:close/>
                </a:path>
                <a:path w="8295640" h="478789">
                  <a:moveTo>
                    <a:pt x="3380879" y="0"/>
                  </a:moveTo>
                  <a:lnTo>
                    <a:pt x="3371354" y="0"/>
                  </a:lnTo>
                  <a:lnTo>
                    <a:pt x="3371354" y="9512"/>
                  </a:lnTo>
                  <a:lnTo>
                    <a:pt x="3380879" y="9512"/>
                  </a:lnTo>
                  <a:lnTo>
                    <a:pt x="3380879" y="0"/>
                  </a:lnTo>
                  <a:close/>
                </a:path>
                <a:path w="8295640" h="478789">
                  <a:moveTo>
                    <a:pt x="3438017" y="0"/>
                  </a:moveTo>
                  <a:lnTo>
                    <a:pt x="3428492" y="0"/>
                  </a:lnTo>
                  <a:lnTo>
                    <a:pt x="3428492" y="9512"/>
                  </a:lnTo>
                  <a:lnTo>
                    <a:pt x="3438017" y="9512"/>
                  </a:lnTo>
                  <a:lnTo>
                    <a:pt x="3438017" y="0"/>
                  </a:lnTo>
                  <a:close/>
                </a:path>
                <a:path w="8295640" h="478789">
                  <a:moveTo>
                    <a:pt x="3495167" y="0"/>
                  </a:moveTo>
                  <a:lnTo>
                    <a:pt x="3485642" y="0"/>
                  </a:lnTo>
                  <a:lnTo>
                    <a:pt x="3485642" y="9512"/>
                  </a:lnTo>
                  <a:lnTo>
                    <a:pt x="3495167" y="9512"/>
                  </a:lnTo>
                  <a:lnTo>
                    <a:pt x="3495167" y="0"/>
                  </a:lnTo>
                  <a:close/>
                </a:path>
                <a:path w="8295640" h="478789">
                  <a:moveTo>
                    <a:pt x="3552304" y="0"/>
                  </a:moveTo>
                  <a:lnTo>
                    <a:pt x="3542779" y="0"/>
                  </a:lnTo>
                  <a:lnTo>
                    <a:pt x="3542779" y="9512"/>
                  </a:lnTo>
                  <a:lnTo>
                    <a:pt x="3552304" y="9512"/>
                  </a:lnTo>
                  <a:lnTo>
                    <a:pt x="3552304" y="0"/>
                  </a:lnTo>
                  <a:close/>
                </a:path>
                <a:path w="8295640" h="478789">
                  <a:moveTo>
                    <a:pt x="3609441" y="0"/>
                  </a:moveTo>
                  <a:lnTo>
                    <a:pt x="3599916" y="0"/>
                  </a:lnTo>
                  <a:lnTo>
                    <a:pt x="3599916" y="9512"/>
                  </a:lnTo>
                  <a:lnTo>
                    <a:pt x="3609441" y="9512"/>
                  </a:lnTo>
                  <a:lnTo>
                    <a:pt x="3609441" y="0"/>
                  </a:lnTo>
                  <a:close/>
                </a:path>
                <a:path w="8295640" h="478789">
                  <a:moveTo>
                    <a:pt x="3666591" y="0"/>
                  </a:moveTo>
                  <a:lnTo>
                    <a:pt x="3657066" y="0"/>
                  </a:lnTo>
                  <a:lnTo>
                    <a:pt x="3657066" y="9512"/>
                  </a:lnTo>
                  <a:lnTo>
                    <a:pt x="3666591" y="9512"/>
                  </a:lnTo>
                  <a:lnTo>
                    <a:pt x="3666591" y="0"/>
                  </a:lnTo>
                  <a:close/>
                </a:path>
                <a:path w="8295640" h="478789">
                  <a:moveTo>
                    <a:pt x="3723729" y="0"/>
                  </a:moveTo>
                  <a:lnTo>
                    <a:pt x="3714204" y="0"/>
                  </a:lnTo>
                  <a:lnTo>
                    <a:pt x="3714204" y="9512"/>
                  </a:lnTo>
                  <a:lnTo>
                    <a:pt x="3723729" y="9512"/>
                  </a:lnTo>
                  <a:lnTo>
                    <a:pt x="3723729" y="0"/>
                  </a:lnTo>
                  <a:close/>
                </a:path>
                <a:path w="8295640" h="478789">
                  <a:moveTo>
                    <a:pt x="3780866" y="0"/>
                  </a:moveTo>
                  <a:lnTo>
                    <a:pt x="3771341" y="0"/>
                  </a:lnTo>
                  <a:lnTo>
                    <a:pt x="3771341" y="9512"/>
                  </a:lnTo>
                  <a:lnTo>
                    <a:pt x="3780866" y="9512"/>
                  </a:lnTo>
                  <a:lnTo>
                    <a:pt x="3780866" y="0"/>
                  </a:lnTo>
                  <a:close/>
                </a:path>
                <a:path w="8295640" h="478789">
                  <a:moveTo>
                    <a:pt x="3838016" y="0"/>
                  </a:moveTo>
                  <a:lnTo>
                    <a:pt x="3828491" y="0"/>
                  </a:lnTo>
                  <a:lnTo>
                    <a:pt x="3828491" y="9512"/>
                  </a:lnTo>
                  <a:lnTo>
                    <a:pt x="3838016" y="9512"/>
                  </a:lnTo>
                  <a:lnTo>
                    <a:pt x="3838016" y="0"/>
                  </a:lnTo>
                  <a:close/>
                </a:path>
                <a:path w="8295640" h="478789">
                  <a:moveTo>
                    <a:pt x="3895153" y="0"/>
                  </a:moveTo>
                  <a:lnTo>
                    <a:pt x="3885628" y="0"/>
                  </a:lnTo>
                  <a:lnTo>
                    <a:pt x="3885628" y="9512"/>
                  </a:lnTo>
                  <a:lnTo>
                    <a:pt x="3895153" y="9512"/>
                  </a:lnTo>
                  <a:lnTo>
                    <a:pt x="3895153" y="0"/>
                  </a:lnTo>
                  <a:close/>
                </a:path>
                <a:path w="8295640" h="478789">
                  <a:moveTo>
                    <a:pt x="3952290" y="0"/>
                  </a:moveTo>
                  <a:lnTo>
                    <a:pt x="3942765" y="0"/>
                  </a:lnTo>
                  <a:lnTo>
                    <a:pt x="3942765" y="9512"/>
                  </a:lnTo>
                  <a:lnTo>
                    <a:pt x="3952290" y="9512"/>
                  </a:lnTo>
                  <a:lnTo>
                    <a:pt x="3952290" y="0"/>
                  </a:lnTo>
                  <a:close/>
                </a:path>
                <a:path w="8295640" h="478789">
                  <a:moveTo>
                    <a:pt x="4009440" y="0"/>
                  </a:moveTo>
                  <a:lnTo>
                    <a:pt x="3999915" y="0"/>
                  </a:lnTo>
                  <a:lnTo>
                    <a:pt x="3999915" y="9512"/>
                  </a:lnTo>
                  <a:lnTo>
                    <a:pt x="4009440" y="9512"/>
                  </a:lnTo>
                  <a:lnTo>
                    <a:pt x="4009440" y="0"/>
                  </a:lnTo>
                  <a:close/>
                </a:path>
                <a:path w="8295640" h="478789">
                  <a:moveTo>
                    <a:pt x="4066578" y="0"/>
                  </a:moveTo>
                  <a:lnTo>
                    <a:pt x="4057053" y="0"/>
                  </a:lnTo>
                  <a:lnTo>
                    <a:pt x="4057053" y="9512"/>
                  </a:lnTo>
                  <a:lnTo>
                    <a:pt x="4066578" y="9512"/>
                  </a:lnTo>
                  <a:lnTo>
                    <a:pt x="4066578" y="0"/>
                  </a:lnTo>
                  <a:close/>
                </a:path>
                <a:path w="8295640" h="478789">
                  <a:moveTo>
                    <a:pt x="4123715" y="0"/>
                  </a:moveTo>
                  <a:lnTo>
                    <a:pt x="4114190" y="0"/>
                  </a:lnTo>
                  <a:lnTo>
                    <a:pt x="4114190" y="9512"/>
                  </a:lnTo>
                  <a:lnTo>
                    <a:pt x="4123715" y="9512"/>
                  </a:lnTo>
                  <a:lnTo>
                    <a:pt x="4123715" y="0"/>
                  </a:lnTo>
                  <a:close/>
                </a:path>
                <a:path w="8295640" h="478789">
                  <a:moveTo>
                    <a:pt x="4180865" y="0"/>
                  </a:moveTo>
                  <a:lnTo>
                    <a:pt x="4171340" y="0"/>
                  </a:lnTo>
                  <a:lnTo>
                    <a:pt x="4171340" y="9512"/>
                  </a:lnTo>
                  <a:lnTo>
                    <a:pt x="4180865" y="9512"/>
                  </a:lnTo>
                  <a:lnTo>
                    <a:pt x="4180865" y="0"/>
                  </a:lnTo>
                  <a:close/>
                </a:path>
                <a:path w="8295640" h="478789">
                  <a:moveTo>
                    <a:pt x="4238002" y="0"/>
                  </a:moveTo>
                  <a:lnTo>
                    <a:pt x="4228477" y="0"/>
                  </a:lnTo>
                  <a:lnTo>
                    <a:pt x="4228477" y="9512"/>
                  </a:lnTo>
                  <a:lnTo>
                    <a:pt x="4238002" y="9512"/>
                  </a:lnTo>
                  <a:lnTo>
                    <a:pt x="4238002" y="0"/>
                  </a:lnTo>
                  <a:close/>
                </a:path>
                <a:path w="8295640" h="478789">
                  <a:moveTo>
                    <a:pt x="4295140" y="0"/>
                  </a:moveTo>
                  <a:lnTo>
                    <a:pt x="4285615" y="0"/>
                  </a:lnTo>
                  <a:lnTo>
                    <a:pt x="4285615" y="9512"/>
                  </a:lnTo>
                  <a:lnTo>
                    <a:pt x="4295140" y="9512"/>
                  </a:lnTo>
                  <a:lnTo>
                    <a:pt x="4295140" y="0"/>
                  </a:lnTo>
                  <a:close/>
                </a:path>
                <a:path w="8295640" h="478789">
                  <a:moveTo>
                    <a:pt x="4352290" y="0"/>
                  </a:moveTo>
                  <a:lnTo>
                    <a:pt x="4342765" y="0"/>
                  </a:lnTo>
                  <a:lnTo>
                    <a:pt x="4342765" y="9512"/>
                  </a:lnTo>
                  <a:lnTo>
                    <a:pt x="4352290" y="9512"/>
                  </a:lnTo>
                  <a:lnTo>
                    <a:pt x="4352290" y="0"/>
                  </a:lnTo>
                  <a:close/>
                </a:path>
                <a:path w="8295640" h="478789">
                  <a:moveTo>
                    <a:pt x="4409427" y="0"/>
                  </a:moveTo>
                  <a:lnTo>
                    <a:pt x="4399902" y="0"/>
                  </a:lnTo>
                  <a:lnTo>
                    <a:pt x="4399902" y="9512"/>
                  </a:lnTo>
                  <a:lnTo>
                    <a:pt x="4409427" y="9512"/>
                  </a:lnTo>
                  <a:lnTo>
                    <a:pt x="4409427" y="0"/>
                  </a:lnTo>
                  <a:close/>
                </a:path>
                <a:path w="8295640" h="478789">
                  <a:moveTo>
                    <a:pt x="4466564" y="0"/>
                  </a:moveTo>
                  <a:lnTo>
                    <a:pt x="4457039" y="0"/>
                  </a:lnTo>
                  <a:lnTo>
                    <a:pt x="4457039" y="9512"/>
                  </a:lnTo>
                  <a:lnTo>
                    <a:pt x="4466564" y="9512"/>
                  </a:lnTo>
                  <a:lnTo>
                    <a:pt x="4466564" y="0"/>
                  </a:lnTo>
                  <a:close/>
                </a:path>
                <a:path w="8295640" h="478789">
                  <a:moveTo>
                    <a:pt x="4523714" y="0"/>
                  </a:moveTo>
                  <a:lnTo>
                    <a:pt x="4514189" y="0"/>
                  </a:lnTo>
                  <a:lnTo>
                    <a:pt x="4514189" y="9512"/>
                  </a:lnTo>
                  <a:lnTo>
                    <a:pt x="4523714" y="9512"/>
                  </a:lnTo>
                  <a:lnTo>
                    <a:pt x="4523714" y="0"/>
                  </a:lnTo>
                  <a:close/>
                </a:path>
                <a:path w="8295640" h="478789">
                  <a:moveTo>
                    <a:pt x="4580852" y="0"/>
                  </a:moveTo>
                  <a:lnTo>
                    <a:pt x="4571327" y="0"/>
                  </a:lnTo>
                  <a:lnTo>
                    <a:pt x="4571327" y="9512"/>
                  </a:lnTo>
                  <a:lnTo>
                    <a:pt x="4580852" y="9512"/>
                  </a:lnTo>
                  <a:lnTo>
                    <a:pt x="4580852" y="0"/>
                  </a:lnTo>
                  <a:close/>
                </a:path>
                <a:path w="8295640" h="478789">
                  <a:moveTo>
                    <a:pt x="4637989" y="0"/>
                  </a:moveTo>
                  <a:lnTo>
                    <a:pt x="4628464" y="0"/>
                  </a:lnTo>
                  <a:lnTo>
                    <a:pt x="4628464" y="9512"/>
                  </a:lnTo>
                  <a:lnTo>
                    <a:pt x="4637989" y="9512"/>
                  </a:lnTo>
                  <a:lnTo>
                    <a:pt x="4637989" y="0"/>
                  </a:lnTo>
                  <a:close/>
                </a:path>
                <a:path w="8295640" h="478789">
                  <a:moveTo>
                    <a:pt x="4695139" y="0"/>
                  </a:moveTo>
                  <a:lnTo>
                    <a:pt x="4685614" y="0"/>
                  </a:lnTo>
                  <a:lnTo>
                    <a:pt x="4685614" y="9512"/>
                  </a:lnTo>
                  <a:lnTo>
                    <a:pt x="4695139" y="9512"/>
                  </a:lnTo>
                  <a:lnTo>
                    <a:pt x="4695139" y="0"/>
                  </a:lnTo>
                  <a:close/>
                </a:path>
                <a:path w="8295640" h="478789">
                  <a:moveTo>
                    <a:pt x="4752276" y="0"/>
                  </a:moveTo>
                  <a:lnTo>
                    <a:pt x="4742751" y="0"/>
                  </a:lnTo>
                  <a:lnTo>
                    <a:pt x="4742751" y="9512"/>
                  </a:lnTo>
                  <a:lnTo>
                    <a:pt x="4752276" y="9512"/>
                  </a:lnTo>
                  <a:lnTo>
                    <a:pt x="4752276" y="0"/>
                  </a:lnTo>
                  <a:close/>
                </a:path>
                <a:path w="8295640" h="478789">
                  <a:moveTo>
                    <a:pt x="4809414" y="0"/>
                  </a:moveTo>
                  <a:lnTo>
                    <a:pt x="4799889" y="0"/>
                  </a:lnTo>
                  <a:lnTo>
                    <a:pt x="4799889" y="9512"/>
                  </a:lnTo>
                  <a:lnTo>
                    <a:pt x="4809414" y="9512"/>
                  </a:lnTo>
                  <a:lnTo>
                    <a:pt x="4809414" y="0"/>
                  </a:lnTo>
                  <a:close/>
                </a:path>
                <a:path w="8295640" h="478789">
                  <a:moveTo>
                    <a:pt x="4866564" y="0"/>
                  </a:moveTo>
                  <a:lnTo>
                    <a:pt x="4857039" y="0"/>
                  </a:lnTo>
                  <a:lnTo>
                    <a:pt x="4857039" y="9512"/>
                  </a:lnTo>
                  <a:lnTo>
                    <a:pt x="4866564" y="9512"/>
                  </a:lnTo>
                  <a:lnTo>
                    <a:pt x="4866564" y="0"/>
                  </a:lnTo>
                  <a:close/>
                </a:path>
                <a:path w="8295640" h="478789">
                  <a:moveTo>
                    <a:pt x="4923701" y="0"/>
                  </a:moveTo>
                  <a:lnTo>
                    <a:pt x="4914176" y="0"/>
                  </a:lnTo>
                  <a:lnTo>
                    <a:pt x="4914176" y="9512"/>
                  </a:lnTo>
                  <a:lnTo>
                    <a:pt x="4923701" y="9512"/>
                  </a:lnTo>
                  <a:lnTo>
                    <a:pt x="4923701" y="0"/>
                  </a:lnTo>
                  <a:close/>
                </a:path>
                <a:path w="8295640" h="478789">
                  <a:moveTo>
                    <a:pt x="4980838" y="0"/>
                  </a:moveTo>
                  <a:lnTo>
                    <a:pt x="4971313" y="0"/>
                  </a:lnTo>
                  <a:lnTo>
                    <a:pt x="4971313" y="9512"/>
                  </a:lnTo>
                  <a:lnTo>
                    <a:pt x="4980838" y="9512"/>
                  </a:lnTo>
                  <a:lnTo>
                    <a:pt x="4980838" y="0"/>
                  </a:lnTo>
                  <a:close/>
                </a:path>
                <a:path w="8295640" h="478789">
                  <a:moveTo>
                    <a:pt x="5037988" y="0"/>
                  </a:moveTo>
                  <a:lnTo>
                    <a:pt x="5028463" y="0"/>
                  </a:lnTo>
                  <a:lnTo>
                    <a:pt x="5028463" y="9512"/>
                  </a:lnTo>
                  <a:lnTo>
                    <a:pt x="5037988" y="9512"/>
                  </a:lnTo>
                  <a:lnTo>
                    <a:pt x="5037988" y="0"/>
                  </a:lnTo>
                  <a:close/>
                </a:path>
                <a:path w="8295640" h="478789">
                  <a:moveTo>
                    <a:pt x="5095125" y="0"/>
                  </a:moveTo>
                  <a:lnTo>
                    <a:pt x="5085600" y="0"/>
                  </a:lnTo>
                  <a:lnTo>
                    <a:pt x="5085600" y="9512"/>
                  </a:lnTo>
                  <a:lnTo>
                    <a:pt x="5095125" y="9512"/>
                  </a:lnTo>
                  <a:lnTo>
                    <a:pt x="5095125" y="0"/>
                  </a:lnTo>
                  <a:close/>
                </a:path>
                <a:path w="8295640" h="478789">
                  <a:moveTo>
                    <a:pt x="5152263" y="0"/>
                  </a:moveTo>
                  <a:lnTo>
                    <a:pt x="5142738" y="0"/>
                  </a:lnTo>
                  <a:lnTo>
                    <a:pt x="5142738" y="9512"/>
                  </a:lnTo>
                  <a:lnTo>
                    <a:pt x="5152263" y="9512"/>
                  </a:lnTo>
                  <a:lnTo>
                    <a:pt x="5152263" y="0"/>
                  </a:lnTo>
                  <a:close/>
                </a:path>
                <a:path w="8295640" h="478789">
                  <a:moveTo>
                    <a:pt x="5209413" y="0"/>
                  </a:moveTo>
                  <a:lnTo>
                    <a:pt x="5199888" y="0"/>
                  </a:lnTo>
                  <a:lnTo>
                    <a:pt x="5199888" y="9512"/>
                  </a:lnTo>
                  <a:lnTo>
                    <a:pt x="5209413" y="9512"/>
                  </a:lnTo>
                  <a:lnTo>
                    <a:pt x="5209413" y="0"/>
                  </a:lnTo>
                  <a:close/>
                </a:path>
                <a:path w="8295640" h="478789">
                  <a:moveTo>
                    <a:pt x="5266550" y="0"/>
                  </a:moveTo>
                  <a:lnTo>
                    <a:pt x="5257025" y="0"/>
                  </a:lnTo>
                  <a:lnTo>
                    <a:pt x="5257025" y="9512"/>
                  </a:lnTo>
                  <a:lnTo>
                    <a:pt x="5266550" y="9512"/>
                  </a:lnTo>
                  <a:lnTo>
                    <a:pt x="5266550" y="0"/>
                  </a:lnTo>
                  <a:close/>
                </a:path>
                <a:path w="8295640" h="478789">
                  <a:moveTo>
                    <a:pt x="5323687" y="0"/>
                  </a:moveTo>
                  <a:lnTo>
                    <a:pt x="5314162" y="0"/>
                  </a:lnTo>
                  <a:lnTo>
                    <a:pt x="5314162" y="9512"/>
                  </a:lnTo>
                  <a:lnTo>
                    <a:pt x="5323687" y="9512"/>
                  </a:lnTo>
                  <a:lnTo>
                    <a:pt x="5323687" y="0"/>
                  </a:lnTo>
                  <a:close/>
                </a:path>
                <a:path w="8295640" h="478789">
                  <a:moveTo>
                    <a:pt x="5380837" y="0"/>
                  </a:moveTo>
                  <a:lnTo>
                    <a:pt x="5371312" y="0"/>
                  </a:lnTo>
                  <a:lnTo>
                    <a:pt x="5371312" y="9512"/>
                  </a:lnTo>
                  <a:lnTo>
                    <a:pt x="5380837" y="9512"/>
                  </a:lnTo>
                  <a:lnTo>
                    <a:pt x="5380837" y="0"/>
                  </a:lnTo>
                  <a:close/>
                </a:path>
                <a:path w="8295640" h="478789">
                  <a:moveTo>
                    <a:pt x="5437975" y="0"/>
                  </a:moveTo>
                  <a:lnTo>
                    <a:pt x="5428450" y="0"/>
                  </a:lnTo>
                  <a:lnTo>
                    <a:pt x="5428450" y="9512"/>
                  </a:lnTo>
                  <a:lnTo>
                    <a:pt x="5437975" y="9512"/>
                  </a:lnTo>
                  <a:lnTo>
                    <a:pt x="5437975" y="0"/>
                  </a:lnTo>
                  <a:close/>
                </a:path>
                <a:path w="8295640" h="478789">
                  <a:moveTo>
                    <a:pt x="5495112" y="0"/>
                  </a:moveTo>
                  <a:lnTo>
                    <a:pt x="5485587" y="0"/>
                  </a:lnTo>
                  <a:lnTo>
                    <a:pt x="5485587" y="9512"/>
                  </a:lnTo>
                  <a:lnTo>
                    <a:pt x="5495112" y="9512"/>
                  </a:lnTo>
                  <a:lnTo>
                    <a:pt x="5495112" y="0"/>
                  </a:lnTo>
                  <a:close/>
                </a:path>
                <a:path w="8295640" h="478789">
                  <a:moveTo>
                    <a:pt x="8295056" y="469265"/>
                  </a:moveTo>
                  <a:lnTo>
                    <a:pt x="8285531" y="469265"/>
                  </a:lnTo>
                  <a:lnTo>
                    <a:pt x="8285531" y="478790"/>
                  </a:lnTo>
                  <a:lnTo>
                    <a:pt x="8295056" y="478790"/>
                  </a:lnTo>
                  <a:lnTo>
                    <a:pt x="8295056" y="46926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8020" y="1248803"/>
              <a:ext cx="8295640" cy="478790"/>
            </a:xfrm>
            <a:custGeom>
              <a:avLst/>
              <a:gdLst/>
              <a:ahLst/>
              <a:cxnLst/>
              <a:rect l="l" t="t" r="r" b="b"/>
              <a:pathLst>
                <a:path w="8295640" h="47878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8295640" h="478789">
                  <a:moveTo>
                    <a:pt x="66662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8295640" h="478789">
                  <a:moveTo>
                    <a:pt x="123812" y="0"/>
                  </a:moveTo>
                  <a:lnTo>
                    <a:pt x="114287" y="0"/>
                  </a:lnTo>
                  <a:lnTo>
                    <a:pt x="114287" y="9525"/>
                  </a:lnTo>
                  <a:lnTo>
                    <a:pt x="123812" y="9525"/>
                  </a:lnTo>
                  <a:lnTo>
                    <a:pt x="123812" y="0"/>
                  </a:lnTo>
                  <a:close/>
                </a:path>
                <a:path w="8295640" h="478789">
                  <a:moveTo>
                    <a:pt x="180949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49" y="9525"/>
                  </a:lnTo>
                  <a:lnTo>
                    <a:pt x="180949" y="0"/>
                  </a:lnTo>
                  <a:close/>
                </a:path>
                <a:path w="8295640" h="478789">
                  <a:moveTo>
                    <a:pt x="238086" y="0"/>
                  </a:moveTo>
                  <a:lnTo>
                    <a:pt x="228574" y="0"/>
                  </a:lnTo>
                  <a:lnTo>
                    <a:pt x="228574" y="9525"/>
                  </a:lnTo>
                  <a:lnTo>
                    <a:pt x="238086" y="9525"/>
                  </a:lnTo>
                  <a:lnTo>
                    <a:pt x="238086" y="0"/>
                  </a:lnTo>
                  <a:close/>
                </a:path>
                <a:path w="8295640" h="478789">
                  <a:moveTo>
                    <a:pt x="809510" y="0"/>
                  </a:moveTo>
                  <a:lnTo>
                    <a:pt x="799985" y="0"/>
                  </a:lnTo>
                  <a:lnTo>
                    <a:pt x="799985" y="9525"/>
                  </a:lnTo>
                  <a:lnTo>
                    <a:pt x="809510" y="9525"/>
                  </a:lnTo>
                  <a:lnTo>
                    <a:pt x="809510" y="0"/>
                  </a:lnTo>
                  <a:close/>
                </a:path>
                <a:path w="8295640" h="478789">
                  <a:moveTo>
                    <a:pt x="866648" y="0"/>
                  </a:moveTo>
                  <a:lnTo>
                    <a:pt x="857123" y="0"/>
                  </a:lnTo>
                  <a:lnTo>
                    <a:pt x="857123" y="9525"/>
                  </a:lnTo>
                  <a:lnTo>
                    <a:pt x="866648" y="9525"/>
                  </a:lnTo>
                  <a:lnTo>
                    <a:pt x="866648" y="0"/>
                  </a:lnTo>
                  <a:close/>
                </a:path>
                <a:path w="8295640" h="478789">
                  <a:moveTo>
                    <a:pt x="922896" y="0"/>
                  </a:moveTo>
                  <a:lnTo>
                    <a:pt x="914273" y="0"/>
                  </a:lnTo>
                  <a:lnTo>
                    <a:pt x="914273" y="9525"/>
                  </a:lnTo>
                  <a:lnTo>
                    <a:pt x="922896" y="9525"/>
                  </a:lnTo>
                  <a:lnTo>
                    <a:pt x="922896" y="0"/>
                  </a:lnTo>
                  <a:close/>
                </a:path>
                <a:path w="8295640" h="478789">
                  <a:moveTo>
                    <a:pt x="1495209" y="0"/>
                  </a:moveTo>
                  <a:lnTo>
                    <a:pt x="1485684" y="0"/>
                  </a:lnTo>
                  <a:lnTo>
                    <a:pt x="1485684" y="9525"/>
                  </a:lnTo>
                  <a:lnTo>
                    <a:pt x="1495209" y="9525"/>
                  </a:lnTo>
                  <a:lnTo>
                    <a:pt x="1495209" y="0"/>
                  </a:lnTo>
                  <a:close/>
                </a:path>
                <a:path w="8295640" h="478789">
                  <a:moveTo>
                    <a:pt x="1552346" y="0"/>
                  </a:moveTo>
                  <a:lnTo>
                    <a:pt x="1542821" y="0"/>
                  </a:lnTo>
                  <a:lnTo>
                    <a:pt x="1542821" y="9525"/>
                  </a:lnTo>
                  <a:lnTo>
                    <a:pt x="1552346" y="9525"/>
                  </a:lnTo>
                  <a:lnTo>
                    <a:pt x="1552346" y="0"/>
                  </a:lnTo>
                  <a:close/>
                </a:path>
                <a:path w="8295640" h="478789">
                  <a:moveTo>
                    <a:pt x="1609496" y="0"/>
                  </a:moveTo>
                  <a:lnTo>
                    <a:pt x="1599971" y="0"/>
                  </a:lnTo>
                  <a:lnTo>
                    <a:pt x="1599971" y="9525"/>
                  </a:lnTo>
                  <a:lnTo>
                    <a:pt x="1609496" y="9525"/>
                  </a:lnTo>
                  <a:lnTo>
                    <a:pt x="1609496" y="0"/>
                  </a:lnTo>
                  <a:close/>
                </a:path>
                <a:path w="8295640" h="478789">
                  <a:moveTo>
                    <a:pt x="1666633" y="0"/>
                  </a:moveTo>
                  <a:lnTo>
                    <a:pt x="1657108" y="0"/>
                  </a:lnTo>
                  <a:lnTo>
                    <a:pt x="1657108" y="9525"/>
                  </a:lnTo>
                  <a:lnTo>
                    <a:pt x="1666633" y="9525"/>
                  </a:lnTo>
                  <a:lnTo>
                    <a:pt x="1666633" y="0"/>
                  </a:lnTo>
                  <a:close/>
                </a:path>
                <a:path w="8295640" h="478789">
                  <a:moveTo>
                    <a:pt x="1723771" y="0"/>
                  </a:moveTo>
                  <a:lnTo>
                    <a:pt x="1714246" y="0"/>
                  </a:lnTo>
                  <a:lnTo>
                    <a:pt x="1714246" y="9525"/>
                  </a:lnTo>
                  <a:lnTo>
                    <a:pt x="1723771" y="9525"/>
                  </a:lnTo>
                  <a:lnTo>
                    <a:pt x="1723771" y="0"/>
                  </a:lnTo>
                  <a:close/>
                </a:path>
                <a:path w="8295640" h="478789">
                  <a:moveTo>
                    <a:pt x="1780921" y="0"/>
                  </a:moveTo>
                  <a:lnTo>
                    <a:pt x="1771396" y="0"/>
                  </a:lnTo>
                  <a:lnTo>
                    <a:pt x="1771396" y="9525"/>
                  </a:lnTo>
                  <a:lnTo>
                    <a:pt x="1780921" y="9525"/>
                  </a:lnTo>
                  <a:lnTo>
                    <a:pt x="1780921" y="0"/>
                  </a:lnTo>
                  <a:close/>
                </a:path>
                <a:path w="8295640" h="478789">
                  <a:moveTo>
                    <a:pt x="1838058" y="0"/>
                  </a:moveTo>
                  <a:lnTo>
                    <a:pt x="1828533" y="0"/>
                  </a:lnTo>
                  <a:lnTo>
                    <a:pt x="1828533" y="9525"/>
                  </a:lnTo>
                  <a:lnTo>
                    <a:pt x="1838058" y="9525"/>
                  </a:lnTo>
                  <a:lnTo>
                    <a:pt x="1838058" y="0"/>
                  </a:lnTo>
                  <a:close/>
                </a:path>
                <a:path w="8295640" h="478789">
                  <a:moveTo>
                    <a:pt x="1895195" y="0"/>
                  </a:moveTo>
                  <a:lnTo>
                    <a:pt x="1885670" y="0"/>
                  </a:lnTo>
                  <a:lnTo>
                    <a:pt x="1885670" y="9525"/>
                  </a:lnTo>
                  <a:lnTo>
                    <a:pt x="1895195" y="9525"/>
                  </a:lnTo>
                  <a:lnTo>
                    <a:pt x="1895195" y="0"/>
                  </a:lnTo>
                  <a:close/>
                </a:path>
                <a:path w="8295640" h="478789">
                  <a:moveTo>
                    <a:pt x="1952345" y="0"/>
                  </a:moveTo>
                  <a:lnTo>
                    <a:pt x="1942820" y="0"/>
                  </a:lnTo>
                  <a:lnTo>
                    <a:pt x="1942820" y="9525"/>
                  </a:lnTo>
                  <a:lnTo>
                    <a:pt x="1952345" y="9525"/>
                  </a:lnTo>
                  <a:lnTo>
                    <a:pt x="1952345" y="0"/>
                  </a:lnTo>
                  <a:close/>
                </a:path>
                <a:path w="8295640" h="478789">
                  <a:moveTo>
                    <a:pt x="2009482" y="0"/>
                  </a:moveTo>
                  <a:lnTo>
                    <a:pt x="1999957" y="0"/>
                  </a:lnTo>
                  <a:lnTo>
                    <a:pt x="1999957" y="9525"/>
                  </a:lnTo>
                  <a:lnTo>
                    <a:pt x="2009482" y="9525"/>
                  </a:lnTo>
                  <a:lnTo>
                    <a:pt x="2009482" y="0"/>
                  </a:lnTo>
                  <a:close/>
                </a:path>
                <a:path w="8295640" h="478789">
                  <a:moveTo>
                    <a:pt x="2066620" y="0"/>
                  </a:moveTo>
                  <a:lnTo>
                    <a:pt x="2057095" y="0"/>
                  </a:lnTo>
                  <a:lnTo>
                    <a:pt x="2057095" y="9525"/>
                  </a:lnTo>
                  <a:lnTo>
                    <a:pt x="2066620" y="9525"/>
                  </a:lnTo>
                  <a:lnTo>
                    <a:pt x="2066620" y="0"/>
                  </a:lnTo>
                  <a:close/>
                </a:path>
                <a:path w="8295640" h="478789">
                  <a:moveTo>
                    <a:pt x="2123770" y="0"/>
                  </a:moveTo>
                  <a:lnTo>
                    <a:pt x="2114245" y="0"/>
                  </a:lnTo>
                  <a:lnTo>
                    <a:pt x="2114245" y="9525"/>
                  </a:lnTo>
                  <a:lnTo>
                    <a:pt x="2123770" y="9525"/>
                  </a:lnTo>
                  <a:lnTo>
                    <a:pt x="2123770" y="0"/>
                  </a:lnTo>
                  <a:close/>
                </a:path>
                <a:path w="8295640" h="478789">
                  <a:moveTo>
                    <a:pt x="2180907" y="0"/>
                  </a:moveTo>
                  <a:lnTo>
                    <a:pt x="2171382" y="0"/>
                  </a:lnTo>
                  <a:lnTo>
                    <a:pt x="2171382" y="9525"/>
                  </a:lnTo>
                  <a:lnTo>
                    <a:pt x="2180907" y="9525"/>
                  </a:lnTo>
                  <a:lnTo>
                    <a:pt x="2180907" y="0"/>
                  </a:lnTo>
                  <a:close/>
                </a:path>
                <a:path w="8295640" h="478789">
                  <a:moveTo>
                    <a:pt x="5495112" y="469277"/>
                  </a:moveTo>
                  <a:lnTo>
                    <a:pt x="5485587" y="469277"/>
                  </a:lnTo>
                  <a:lnTo>
                    <a:pt x="5485587" y="478790"/>
                  </a:lnTo>
                  <a:lnTo>
                    <a:pt x="5495112" y="478790"/>
                  </a:lnTo>
                  <a:lnTo>
                    <a:pt x="5495112" y="469277"/>
                  </a:lnTo>
                  <a:close/>
                </a:path>
                <a:path w="8295640" h="478789">
                  <a:moveTo>
                    <a:pt x="5552262" y="469277"/>
                  </a:moveTo>
                  <a:lnTo>
                    <a:pt x="5542737" y="469277"/>
                  </a:lnTo>
                  <a:lnTo>
                    <a:pt x="5542737" y="478790"/>
                  </a:lnTo>
                  <a:lnTo>
                    <a:pt x="5552262" y="478790"/>
                  </a:lnTo>
                  <a:lnTo>
                    <a:pt x="5552262" y="469277"/>
                  </a:lnTo>
                  <a:close/>
                </a:path>
                <a:path w="8295640" h="478789">
                  <a:moveTo>
                    <a:pt x="5609399" y="469277"/>
                  </a:moveTo>
                  <a:lnTo>
                    <a:pt x="5599874" y="469277"/>
                  </a:lnTo>
                  <a:lnTo>
                    <a:pt x="5599874" y="478790"/>
                  </a:lnTo>
                  <a:lnTo>
                    <a:pt x="5609399" y="478790"/>
                  </a:lnTo>
                  <a:lnTo>
                    <a:pt x="5609399" y="469277"/>
                  </a:lnTo>
                  <a:close/>
                </a:path>
                <a:path w="8295640" h="478789">
                  <a:moveTo>
                    <a:pt x="5666537" y="469277"/>
                  </a:moveTo>
                  <a:lnTo>
                    <a:pt x="5657012" y="469277"/>
                  </a:lnTo>
                  <a:lnTo>
                    <a:pt x="5657012" y="478790"/>
                  </a:lnTo>
                  <a:lnTo>
                    <a:pt x="5666537" y="478790"/>
                  </a:lnTo>
                  <a:lnTo>
                    <a:pt x="5666537" y="469277"/>
                  </a:lnTo>
                  <a:close/>
                </a:path>
                <a:path w="8295640" h="478789">
                  <a:moveTo>
                    <a:pt x="5723687" y="469277"/>
                  </a:moveTo>
                  <a:lnTo>
                    <a:pt x="5714162" y="469277"/>
                  </a:lnTo>
                  <a:lnTo>
                    <a:pt x="5714162" y="478790"/>
                  </a:lnTo>
                  <a:lnTo>
                    <a:pt x="5723687" y="478790"/>
                  </a:lnTo>
                  <a:lnTo>
                    <a:pt x="5723687" y="469277"/>
                  </a:lnTo>
                  <a:close/>
                </a:path>
                <a:path w="8295640" h="478789">
                  <a:moveTo>
                    <a:pt x="5780824" y="469277"/>
                  </a:moveTo>
                  <a:lnTo>
                    <a:pt x="5771299" y="469277"/>
                  </a:lnTo>
                  <a:lnTo>
                    <a:pt x="5771299" y="478790"/>
                  </a:lnTo>
                  <a:lnTo>
                    <a:pt x="5780824" y="478790"/>
                  </a:lnTo>
                  <a:lnTo>
                    <a:pt x="5780824" y="469277"/>
                  </a:lnTo>
                  <a:close/>
                </a:path>
                <a:path w="8295640" h="478789">
                  <a:moveTo>
                    <a:pt x="5837961" y="469277"/>
                  </a:moveTo>
                  <a:lnTo>
                    <a:pt x="5828436" y="469277"/>
                  </a:lnTo>
                  <a:lnTo>
                    <a:pt x="5828436" y="478790"/>
                  </a:lnTo>
                  <a:lnTo>
                    <a:pt x="5837961" y="478790"/>
                  </a:lnTo>
                  <a:lnTo>
                    <a:pt x="5837961" y="469277"/>
                  </a:lnTo>
                  <a:close/>
                </a:path>
                <a:path w="8295640" h="478789">
                  <a:moveTo>
                    <a:pt x="5895111" y="469277"/>
                  </a:moveTo>
                  <a:lnTo>
                    <a:pt x="5885586" y="469277"/>
                  </a:lnTo>
                  <a:lnTo>
                    <a:pt x="5885586" y="478790"/>
                  </a:lnTo>
                  <a:lnTo>
                    <a:pt x="5895111" y="478790"/>
                  </a:lnTo>
                  <a:lnTo>
                    <a:pt x="5895111" y="469277"/>
                  </a:lnTo>
                  <a:close/>
                </a:path>
                <a:path w="8295640" h="478789">
                  <a:moveTo>
                    <a:pt x="5952248" y="469277"/>
                  </a:moveTo>
                  <a:lnTo>
                    <a:pt x="5942723" y="469277"/>
                  </a:lnTo>
                  <a:lnTo>
                    <a:pt x="5942723" y="478790"/>
                  </a:lnTo>
                  <a:lnTo>
                    <a:pt x="5952248" y="478790"/>
                  </a:lnTo>
                  <a:lnTo>
                    <a:pt x="5952248" y="469277"/>
                  </a:lnTo>
                  <a:close/>
                </a:path>
                <a:path w="8295640" h="478789">
                  <a:moveTo>
                    <a:pt x="6009386" y="469277"/>
                  </a:moveTo>
                  <a:lnTo>
                    <a:pt x="5999861" y="469277"/>
                  </a:lnTo>
                  <a:lnTo>
                    <a:pt x="5999861" y="478790"/>
                  </a:lnTo>
                  <a:lnTo>
                    <a:pt x="6009386" y="478790"/>
                  </a:lnTo>
                  <a:lnTo>
                    <a:pt x="6009386" y="469277"/>
                  </a:lnTo>
                  <a:close/>
                </a:path>
                <a:path w="8295640" h="478789">
                  <a:moveTo>
                    <a:pt x="6066536" y="469277"/>
                  </a:moveTo>
                  <a:lnTo>
                    <a:pt x="6057011" y="469277"/>
                  </a:lnTo>
                  <a:lnTo>
                    <a:pt x="6057011" y="478790"/>
                  </a:lnTo>
                  <a:lnTo>
                    <a:pt x="6066536" y="478790"/>
                  </a:lnTo>
                  <a:lnTo>
                    <a:pt x="6066536" y="469277"/>
                  </a:lnTo>
                  <a:close/>
                </a:path>
                <a:path w="8295640" h="478789">
                  <a:moveTo>
                    <a:pt x="6123673" y="469277"/>
                  </a:moveTo>
                  <a:lnTo>
                    <a:pt x="6114148" y="469277"/>
                  </a:lnTo>
                  <a:lnTo>
                    <a:pt x="6114148" y="478790"/>
                  </a:lnTo>
                  <a:lnTo>
                    <a:pt x="6123673" y="478790"/>
                  </a:lnTo>
                  <a:lnTo>
                    <a:pt x="6123673" y="469277"/>
                  </a:lnTo>
                  <a:close/>
                </a:path>
                <a:path w="8295640" h="478789">
                  <a:moveTo>
                    <a:pt x="6180810" y="469277"/>
                  </a:moveTo>
                  <a:lnTo>
                    <a:pt x="6171285" y="469277"/>
                  </a:lnTo>
                  <a:lnTo>
                    <a:pt x="6171285" y="478790"/>
                  </a:lnTo>
                  <a:lnTo>
                    <a:pt x="6180810" y="478790"/>
                  </a:lnTo>
                  <a:lnTo>
                    <a:pt x="6180810" y="469277"/>
                  </a:lnTo>
                  <a:close/>
                </a:path>
                <a:path w="8295640" h="478789">
                  <a:moveTo>
                    <a:pt x="6237960" y="469277"/>
                  </a:moveTo>
                  <a:lnTo>
                    <a:pt x="6228435" y="469277"/>
                  </a:lnTo>
                  <a:lnTo>
                    <a:pt x="6228435" y="478790"/>
                  </a:lnTo>
                  <a:lnTo>
                    <a:pt x="6237960" y="478790"/>
                  </a:lnTo>
                  <a:lnTo>
                    <a:pt x="6237960" y="469277"/>
                  </a:lnTo>
                  <a:close/>
                </a:path>
                <a:path w="8295640" h="478789">
                  <a:moveTo>
                    <a:pt x="6295098" y="469277"/>
                  </a:moveTo>
                  <a:lnTo>
                    <a:pt x="6285573" y="469277"/>
                  </a:lnTo>
                  <a:lnTo>
                    <a:pt x="6285573" y="478790"/>
                  </a:lnTo>
                  <a:lnTo>
                    <a:pt x="6295098" y="478790"/>
                  </a:lnTo>
                  <a:lnTo>
                    <a:pt x="6295098" y="469277"/>
                  </a:lnTo>
                  <a:close/>
                </a:path>
                <a:path w="8295640" h="478789">
                  <a:moveTo>
                    <a:pt x="6352235" y="469277"/>
                  </a:moveTo>
                  <a:lnTo>
                    <a:pt x="6342710" y="469277"/>
                  </a:lnTo>
                  <a:lnTo>
                    <a:pt x="6342710" y="478790"/>
                  </a:lnTo>
                  <a:lnTo>
                    <a:pt x="6352235" y="478790"/>
                  </a:lnTo>
                  <a:lnTo>
                    <a:pt x="6352235" y="469277"/>
                  </a:lnTo>
                  <a:close/>
                </a:path>
                <a:path w="8295640" h="478789">
                  <a:moveTo>
                    <a:pt x="6409385" y="469277"/>
                  </a:moveTo>
                  <a:lnTo>
                    <a:pt x="6399860" y="469277"/>
                  </a:lnTo>
                  <a:lnTo>
                    <a:pt x="6399860" y="478790"/>
                  </a:lnTo>
                  <a:lnTo>
                    <a:pt x="6409385" y="478790"/>
                  </a:lnTo>
                  <a:lnTo>
                    <a:pt x="6409385" y="469277"/>
                  </a:lnTo>
                  <a:close/>
                </a:path>
                <a:path w="8295640" h="478789">
                  <a:moveTo>
                    <a:pt x="6466522" y="469277"/>
                  </a:moveTo>
                  <a:lnTo>
                    <a:pt x="6456997" y="469277"/>
                  </a:lnTo>
                  <a:lnTo>
                    <a:pt x="6456997" y="478790"/>
                  </a:lnTo>
                  <a:lnTo>
                    <a:pt x="6466522" y="478790"/>
                  </a:lnTo>
                  <a:lnTo>
                    <a:pt x="6466522" y="469277"/>
                  </a:lnTo>
                  <a:close/>
                </a:path>
                <a:path w="8295640" h="478789">
                  <a:moveTo>
                    <a:pt x="6523660" y="469277"/>
                  </a:moveTo>
                  <a:lnTo>
                    <a:pt x="6514135" y="469277"/>
                  </a:lnTo>
                  <a:lnTo>
                    <a:pt x="6514135" y="478790"/>
                  </a:lnTo>
                  <a:lnTo>
                    <a:pt x="6523660" y="478790"/>
                  </a:lnTo>
                  <a:lnTo>
                    <a:pt x="6523660" y="469277"/>
                  </a:lnTo>
                  <a:close/>
                </a:path>
                <a:path w="8295640" h="478789">
                  <a:moveTo>
                    <a:pt x="6580810" y="469277"/>
                  </a:moveTo>
                  <a:lnTo>
                    <a:pt x="6571285" y="469277"/>
                  </a:lnTo>
                  <a:lnTo>
                    <a:pt x="6571285" y="478790"/>
                  </a:lnTo>
                  <a:lnTo>
                    <a:pt x="6580810" y="478790"/>
                  </a:lnTo>
                  <a:lnTo>
                    <a:pt x="6580810" y="469277"/>
                  </a:lnTo>
                  <a:close/>
                </a:path>
                <a:path w="8295640" h="478789">
                  <a:moveTo>
                    <a:pt x="6637947" y="469277"/>
                  </a:moveTo>
                  <a:lnTo>
                    <a:pt x="6628422" y="469277"/>
                  </a:lnTo>
                  <a:lnTo>
                    <a:pt x="6628422" y="478790"/>
                  </a:lnTo>
                  <a:lnTo>
                    <a:pt x="6637947" y="478790"/>
                  </a:lnTo>
                  <a:lnTo>
                    <a:pt x="6637947" y="469277"/>
                  </a:lnTo>
                  <a:close/>
                </a:path>
                <a:path w="8295640" h="478789">
                  <a:moveTo>
                    <a:pt x="6695084" y="469277"/>
                  </a:moveTo>
                  <a:lnTo>
                    <a:pt x="6685559" y="469277"/>
                  </a:lnTo>
                  <a:lnTo>
                    <a:pt x="6685559" y="478790"/>
                  </a:lnTo>
                  <a:lnTo>
                    <a:pt x="6695084" y="478790"/>
                  </a:lnTo>
                  <a:lnTo>
                    <a:pt x="6695084" y="469277"/>
                  </a:lnTo>
                  <a:close/>
                </a:path>
                <a:path w="8295640" h="478789">
                  <a:moveTo>
                    <a:pt x="6752234" y="469277"/>
                  </a:moveTo>
                  <a:lnTo>
                    <a:pt x="6742709" y="469277"/>
                  </a:lnTo>
                  <a:lnTo>
                    <a:pt x="6742709" y="478790"/>
                  </a:lnTo>
                  <a:lnTo>
                    <a:pt x="6752234" y="478790"/>
                  </a:lnTo>
                  <a:lnTo>
                    <a:pt x="6752234" y="469277"/>
                  </a:lnTo>
                  <a:close/>
                </a:path>
                <a:path w="8295640" h="478789">
                  <a:moveTo>
                    <a:pt x="6809372" y="469277"/>
                  </a:moveTo>
                  <a:lnTo>
                    <a:pt x="6799847" y="469277"/>
                  </a:lnTo>
                  <a:lnTo>
                    <a:pt x="6799847" y="478790"/>
                  </a:lnTo>
                  <a:lnTo>
                    <a:pt x="6809372" y="478790"/>
                  </a:lnTo>
                  <a:lnTo>
                    <a:pt x="6809372" y="469277"/>
                  </a:lnTo>
                  <a:close/>
                </a:path>
                <a:path w="8295640" h="478789">
                  <a:moveTo>
                    <a:pt x="6866509" y="469277"/>
                  </a:moveTo>
                  <a:lnTo>
                    <a:pt x="6856984" y="469277"/>
                  </a:lnTo>
                  <a:lnTo>
                    <a:pt x="6856984" y="478790"/>
                  </a:lnTo>
                  <a:lnTo>
                    <a:pt x="6866509" y="478790"/>
                  </a:lnTo>
                  <a:lnTo>
                    <a:pt x="6866509" y="469277"/>
                  </a:lnTo>
                  <a:close/>
                </a:path>
                <a:path w="8295640" h="478789">
                  <a:moveTo>
                    <a:pt x="6923659" y="469277"/>
                  </a:moveTo>
                  <a:lnTo>
                    <a:pt x="6914134" y="469277"/>
                  </a:lnTo>
                  <a:lnTo>
                    <a:pt x="6914134" y="478790"/>
                  </a:lnTo>
                  <a:lnTo>
                    <a:pt x="6923659" y="478790"/>
                  </a:lnTo>
                  <a:lnTo>
                    <a:pt x="6923659" y="469277"/>
                  </a:lnTo>
                  <a:close/>
                </a:path>
                <a:path w="8295640" h="478789">
                  <a:moveTo>
                    <a:pt x="6980796" y="469277"/>
                  </a:moveTo>
                  <a:lnTo>
                    <a:pt x="6971271" y="469277"/>
                  </a:lnTo>
                  <a:lnTo>
                    <a:pt x="6971271" y="478790"/>
                  </a:lnTo>
                  <a:lnTo>
                    <a:pt x="6980796" y="478790"/>
                  </a:lnTo>
                  <a:lnTo>
                    <a:pt x="6980796" y="469277"/>
                  </a:lnTo>
                  <a:close/>
                </a:path>
                <a:path w="8295640" h="478789">
                  <a:moveTo>
                    <a:pt x="7037933" y="469277"/>
                  </a:moveTo>
                  <a:lnTo>
                    <a:pt x="7028408" y="469277"/>
                  </a:lnTo>
                  <a:lnTo>
                    <a:pt x="7028408" y="478790"/>
                  </a:lnTo>
                  <a:lnTo>
                    <a:pt x="7037933" y="478790"/>
                  </a:lnTo>
                  <a:lnTo>
                    <a:pt x="7037933" y="469277"/>
                  </a:lnTo>
                  <a:close/>
                </a:path>
                <a:path w="8295640" h="478789">
                  <a:moveTo>
                    <a:pt x="7095083" y="469277"/>
                  </a:moveTo>
                  <a:lnTo>
                    <a:pt x="7085558" y="469277"/>
                  </a:lnTo>
                  <a:lnTo>
                    <a:pt x="7085558" y="478790"/>
                  </a:lnTo>
                  <a:lnTo>
                    <a:pt x="7095083" y="478790"/>
                  </a:lnTo>
                  <a:lnTo>
                    <a:pt x="7095083" y="469277"/>
                  </a:lnTo>
                  <a:close/>
                </a:path>
                <a:path w="8295640" h="478789">
                  <a:moveTo>
                    <a:pt x="7152221" y="469277"/>
                  </a:moveTo>
                  <a:lnTo>
                    <a:pt x="7142696" y="469277"/>
                  </a:lnTo>
                  <a:lnTo>
                    <a:pt x="7142696" y="478790"/>
                  </a:lnTo>
                  <a:lnTo>
                    <a:pt x="7152221" y="478790"/>
                  </a:lnTo>
                  <a:lnTo>
                    <a:pt x="7152221" y="469277"/>
                  </a:lnTo>
                  <a:close/>
                </a:path>
                <a:path w="8295640" h="478789">
                  <a:moveTo>
                    <a:pt x="7209358" y="469277"/>
                  </a:moveTo>
                  <a:lnTo>
                    <a:pt x="7199833" y="469277"/>
                  </a:lnTo>
                  <a:lnTo>
                    <a:pt x="7199833" y="478790"/>
                  </a:lnTo>
                  <a:lnTo>
                    <a:pt x="7209358" y="478790"/>
                  </a:lnTo>
                  <a:lnTo>
                    <a:pt x="7209358" y="469277"/>
                  </a:lnTo>
                  <a:close/>
                </a:path>
                <a:path w="8295640" h="478789">
                  <a:moveTo>
                    <a:pt x="7266508" y="469277"/>
                  </a:moveTo>
                  <a:lnTo>
                    <a:pt x="7256983" y="469277"/>
                  </a:lnTo>
                  <a:lnTo>
                    <a:pt x="7256983" y="478790"/>
                  </a:lnTo>
                  <a:lnTo>
                    <a:pt x="7266508" y="478790"/>
                  </a:lnTo>
                  <a:lnTo>
                    <a:pt x="7266508" y="469277"/>
                  </a:lnTo>
                  <a:close/>
                </a:path>
                <a:path w="8295640" h="478789">
                  <a:moveTo>
                    <a:pt x="7323645" y="469277"/>
                  </a:moveTo>
                  <a:lnTo>
                    <a:pt x="7314120" y="469277"/>
                  </a:lnTo>
                  <a:lnTo>
                    <a:pt x="7314120" y="478790"/>
                  </a:lnTo>
                  <a:lnTo>
                    <a:pt x="7323645" y="478790"/>
                  </a:lnTo>
                  <a:lnTo>
                    <a:pt x="7323645" y="469277"/>
                  </a:lnTo>
                  <a:close/>
                </a:path>
                <a:path w="8295640" h="478789">
                  <a:moveTo>
                    <a:pt x="7380783" y="469277"/>
                  </a:moveTo>
                  <a:lnTo>
                    <a:pt x="7371258" y="469277"/>
                  </a:lnTo>
                  <a:lnTo>
                    <a:pt x="7371258" y="478790"/>
                  </a:lnTo>
                  <a:lnTo>
                    <a:pt x="7380783" y="478790"/>
                  </a:lnTo>
                  <a:lnTo>
                    <a:pt x="7380783" y="469277"/>
                  </a:lnTo>
                  <a:close/>
                </a:path>
                <a:path w="8295640" h="478789">
                  <a:moveTo>
                    <a:pt x="7437933" y="469277"/>
                  </a:moveTo>
                  <a:lnTo>
                    <a:pt x="7428408" y="469277"/>
                  </a:lnTo>
                  <a:lnTo>
                    <a:pt x="7428408" y="478790"/>
                  </a:lnTo>
                  <a:lnTo>
                    <a:pt x="7437933" y="478790"/>
                  </a:lnTo>
                  <a:lnTo>
                    <a:pt x="7437933" y="469277"/>
                  </a:lnTo>
                  <a:close/>
                </a:path>
                <a:path w="8295640" h="478789">
                  <a:moveTo>
                    <a:pt x="7495070" y="469277"/>
                  </a:moveTo>
                  <a:lnTo>
                    <a:pt x="7485545" y="469277"/>
                  </a:lnTo>
                  <a:lnTo>
                    <a:pt x="7485545" y="478790"/>
                  </a:lnTo>
                  <a:lnTo>
                    <a:pt x="7495070" y="478790"/>
                  </a:lnTo>
                  <a:lnTo>
                    <a:pt x="7495070" y="469277"/>
                  </a:lnTo>
                  <a:close/>
                </a:path>
                <a:path w="8295640" h="478789">
                  <a:moveTo>
                    <a:pt x="7552207" y="469277"/>
                  </a:moveTo>
                  <a:lnTo>
                    <a:pt x="7542682" y="469277"/>
                  </a:lnTo>
                  <a:lnTo>
                    <a:pt x="7542682" y="478790"/>
                  </a:lnTo>
                  <a:lnTo>
                    <a:pt x="7552207" y="478790"/>
                  </a:lnTo>
                  <a:lnTo>
                    <a:pt x="7552207" y="469277"/>
                  </a:lnTo>
                  <a:close/>
                </a:path>
                <a:path w="8295640" h="478789">
                  <a:moveTo>
                    <a:pt x="7609357" y="469277"/>
                  </a:moveTo>
                  <a:lnTo>
                    <a:pt x="7599832" y="469277"/>
                  </a:lnTo>
                  <a:lnTo>
                    <a:pt x="7599832" y="478790"/>
                  </a:lnTo>
                  <a:lnTo>
                    <a:pt x="7609357" y="478790"/>
                  </a:lnTo>
                  <a:lnTo>
                    <a:pt x="7609357" y="469277"/>
                  </a:lnTo>
                  <a:close/>
                </a:path>
                <a:path w="8295640" h="478789">
                  <a:moveTo>
                    <a:pt x="7666495" y="469277"/>
                  </a:moveTo>
                  <a:lnTo>
                    <a:pt x="7656970" y="469277"/>
                  </a:lnTo>
                  <a:lnTo>
                    <a:pt x="7656970" y="478790"/>
                  </a:lnTo>
                  <a:lnTo>
                    <a:pt x="7666495" y="478790"/>
                  </a:lnTo>
                  <a:lnTo>
                    <a:pt x="7666495" y="469277"/>
                  </a:lnTo>
                  <a:close/>
                </a:path>
                <a:path w="8295640" h="478789">
                  <a:moveTo>
                    <a:pt x="7723632" y="469277"/>
                  </a:moveTo>
                  <a:lnTo>
                    <a:pt x="7714107" y="469277"/>
                  </a:lnTo>
                  <a:lnTo>
                    <a:pt x="7714107" y="478790"/>
                  </a:lnTo>
                  <a:lnTo>
                    <a:pt x="7723632" y="478790"/>
                  </a:lnTo>
                  <a:lnTo>
                    <a:pt x="7723632" y="469277"/>
                  </a:lnTo>
                  <a:close/>
                </a:path>
                <a:path w="8295640" h="478789">
                  <a:moveTo>
                    <a:pt x="7780782" y="469277"/>
                  </a:moveTo>
                  <a:lnTo>
                    <a:pt x="7771257" y="469277"/>
                  </a:lnTo>
                  <a:lnTo>
                    <a:pt x="7771257" y="478790"/>
                  </a:lnTo>
                  <a:lnTo>
                    <a:pt x="7780782" y="478790"/>
                  </a:lnTo>
                  <a:lnTo>
                    <a:pt x="7780782" y="469277"/>
                  </a:lnTo>
                  <a:close/>
                </a:path>
                <a:path w="8295640" h="478789">
                  <a:moveTo>
                    <a:pt x="7837919" y="469277"/>
                  </a:moveTo>
                  <a:lnTo>
                    <a:pt x="7828394" y="469277"/>
                  </a:lnTo>
                  <a:lnTo>
                    <a:pt x="7828394" y="478790"/>
                  </a:lnTo>
                  <a:lnTo>
                    <a:pt x="7837919" y="478790"/>
                  </a:lnTo>
                  <a:lnTo>
                    <a:pt x="7837919" y="469277"/>
                  </a:lnTo>
                  <a:close/>
                </a:path>
                <a:path w="8295640" h="478789">
                  <a:moveTo>
                    <a:pt x="7895056" y="469277"/>
                  </a:moveTo>
                  <a:lnTo>
                    <a:pt x="7885531" y="469277"/>
                  </a:lnTo>
                  <a:lnTo>
                    <a:pt x="7885531" y="478790"/>
                  </a:lnTo>
                  <a:lnTo>
                    <a:pt x="7895056" y="478790"/>
                  </a:lnTo>
                  <a:lnTo>
                    <a:pt x="7895056" y="469277"/>
                  </a:lnTo>
                  <a:close/>
                </a:path>
                <a:path w="8295640" h="478789">
                  <a:moveTo>
                    <a:pt x="7952206" y="469277"/>
                  </a:moveTo>
                  <a:lnTo>
                    <a:pt x="7942681" y="469277"/>
                  </a:lnTo>
                  <a:lnTo>
                    <a:pt x="7942681" y="478790"/>
                  </a:lnTo>
                  <a:lnTo>
                    <a:pt x="7952206" y="478790"/>
                  </a:lnTo>
                  <a:lnTo>
                    <a:pt x="7952206" y="469277"/>
                  </a:lnTo>
                  <a:close/>
                </a:path>
                <a:path w="8295640" h="478789">
                  <a:moveTo>
                    <a:pt x="8009344" y="469277"/>
                  </a:moveTo>
                  <a:lnTo>
                    <a:pt x="7999819" y="469277"/>
                  </a:lnTo>
                  <a:lnTo>
                    <a:pt x="7999819" y="478790"/>
                  </a:lnTo>
                  <a:lnTo>
                    <a:pt x="8009344" y="478790"/>
                  </a:lnTo>
                  <a:lnTo>
                    <a:pt x="8009344" y="469277"/>
                  </a:lnTo>
                  <a:close/>
                </a:path>
                <a:path w="8295640" h="478789">
                  <a:moveTo>
                    <a:pt x="8066481" y="469277"/>
                  </a:moveTo>
                  <a:lnTo>
                    <a:pt x="8056956" y="469277"/>
                  </a:lnTo>
                  <a:lnTo>
                    <a:pt x="8056956" y="478790"/>
                  </a:lnTo>
                  <a:lnTo>
                    <a:pt x="8066481" y="478790"/>
                  </a:lnTo>
                  <a:lnTo>
                    <a:pt x="8066481" y="469277"/>
                  </a:lnTo>
                  <a:close/>
                </a:path>
                <a:path w="8295640" h="478789">
                  <a:moveTo>
                    <a:pt x="8123631" y="469277"/>
                  </a:moveTo>
                  <a:lnTo>
                    <a:pt x="8114106" y="469277"/>
                  </a:lnTo>
                  <a:lnTo>
                    <a:pt x="8114106" y="478790"/>
                  </a:lnTo>
                  <a:lnTo>
                    <a:pt x="8123631" y="478790"/>
                  </a:lnTo>
                  <a:lnTo>
                    <a:pt x="8123631" y="469277"/>
                  </a:lnTo>
                  <a:close/>
                </a:path>
                <a:path w="8295640" h="478789">
                  <a:moveTo>
                    <a:pt x="8180768" y="469277"/>
                  </a:moveTo>
                  <a:lnTo>
                    <a:pt x="8171243" y="469277"/>
                  </a:lnTo>
                  <a:lnTo>
                    <a:pt x="8171243" y="478790"/>
                  </a:lnTo>
                  <a:lnTo>
                    <a:pt x="8180768" y="478790"/>
                  </a:lnTo>
                  <a:lnTo>
                    <a:pt x="8180768" y="469277"/>
                  </a:lnTo>
                  <a:close/>
                </a:path>
                <a:path w="8295640" h="478789">
                  <a:moveTo>
                    <a:pt x="8237906" y="469277"/>
                  </a:moveTo>
                  <a:lnTo>
                    <a:pt x="8228381" y="469277"/>
                  </a:lnTo>
                  <a:lnTo>
                    <a:pt x="8228381" y="478790"/>
                  </a:lnTo>
                  <a:lnTo>
                    <a:pt x="8237906" y="478790"/>
                  </a:lnTo>
                  <a:lnTo>
                    <a:pt x="8237906" y="469277"/>
                  </a:lnTo>
                  <a:close/>
                </a:path>
                <a:path w="8295640" h="478789">
                  <a:moveTo>
                    <a:pt x="8295056" y="469277"/>
                  </a:moveTo>
                  <a:lnTo>
                    <a:pt x="8285531" y="469277"/>
                  </a:lnTo>
                  <a:lnTo>
                    <a:pt x="8285531" y="478790"/>
                  </a:lnTo>
                  <a:lnTo>
                    <a:pt x="8295056" y="478790"/>
                  </a:lnTo>
                  <a:lnTo>
                    <a:pt x="8295056" y="46927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859403" y="1248803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10025" h="9525">
                  <a:moveTo>
                    <a:pt x="123812" y="0"/>
                  </a:moveTo>
                  <a:lnTo>
                    <a:pt x="114287" y="0"/>
                  </a:lnTo>
                  <a:lnTo>
                    <a:pt x="114287" y="9525"/>
                  </a:lnTo>
                  <a:lnTo>
                    <a:pt x="123812" y="9525"/>
                  </a:lnTo>
                  <a:lnTo>
                    <a:pt x="123812" y="0"/>
                  </a:lnTo>
                  <a:close/>
                </a:path>
                <a:path w="4010025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49" y="9525"/>
                  </a:lnTo>
                  <a:lnTo>
                    <a:pt x="180949" y="0"/>
                  </a:lnTo>
                  <a:close/>
                </a:path>
                <a:path w="4010025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25"/>
                  </a:lnTo>
                  <a:lnTo>
                    <a:pt x="238086" y="9525"/>
                  </a:lnTo>
                  <a:lnTo>
                    <a:pt x="238086" y="0"/>
                  </a:lnTo>
                  <a:close/>
                </a:path>
                <a:path w="4010025" h="9525">
                  <a:moveTo>
                    <a:pt x="295236" y="0"/>
                  </a:moveTo>
                  <a:lnTo>
                    <a:pt x="285711" y="0"/>
                  </a:lnTo>
                  <a:lnTo>
                    <a:pt x="285711" y="9525"/>
                  </a:lnTo>
                  <a:lnTo>
                    <a:pt x="295236" y="9525"/>
                  </a:lnTo>
                  <a:lnTo>
                    <a:pt x="295236" y="0"/>
                  </a:lnTo>
                  <a:close/>
                </a:path>
                <a:path w="4010025" h="9525">
                  <a:moveTo>
                    <a:pt x="352374" y="0"/>
                  </a:moveTo>
                  <a:lnTo>
                    <a:pt x="342849" y="0"/>
                  </a:lnTo>
                  <a:lnTo>
                    <a:pt x="342849" y="9525"/>
                  </a:lnTo>
                  <a:lnTo>
                    <a:pt x="352374" y="9525"/>
                  </a:lnTo>
                  <a:lnTo>
                    <a:pt x="352374" y="0"/>
                  </a:lnTo>
                  <a:close/>
                </a:path>
                <a:path w="4010025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25"/>
                  </a:lnTo>
                  <a:lnTo>
                    <a:pt x="409511" y="9525"/>
                  </a:lnTo>
                  <a:lnTo>
                    <a:pt x="409511" y="0"/>
                  </a:lnTo>
                  <a:close/>
                </a:path>
                <a:path w="4010025" h="9525">
                  <a:moveTo>
                    <a:pt x="466661" y="0"/>
                  </a:moveTo>
                  <a:lnTo>
                    <a:pt x="457136" y="0"/>
                  </a:lnTo>
                  <a:lnTo>
                    <a:pt x="457136" y="9525"/>
                  </a:lnTo>
                  <a:lnTo>
                    <a:pt x="466661" y="9525"/>
                  </a:lnTo>
                  <a:lnTo>
                    <a:pt x="466661" y="0"/>
                  </a:lnTo>
                  <a:close/>
                </a:path>
                <a:path w="4010025" h="9525">
                  <a:moveTo>
                    <a:pt x="523798" y="0"/>
                  </a:moveTo>
                  <a:lnTo>
                    <a:pt x="514273" y="0"/>
                  </a:lnTo>
                  <a:lnTo>
                    <a:pt x="514273" y="9525"/>
                  </a:lnTo>
                  <a:lnTo>
                    <a:pt x="523798" y="9525"/>
                  </a:lnTo>
                  <a:lnTo>
                    <a:pt x="523798" y="0"/>
                  </a:lnTo>
                  <a:close/>
                </a:path>
                <a:path w="4010025" h="9525">
                  <a:moveTo>
                    <a:pt x="580936" y="0"/>
                  </a:moveTo>
                  <a:lnTo>
                    <a:pt x="571411" y="0"/>
                  </a:lnTo>
                  <a:lnTo>
                    <a:pt x="571411" y="9525"/>
                  </a:lnTo>
                  <a:lnTo>
                    <a:pt x="580936" y="9525"/>
                  </a:lnTo>
                  <a:lnTo>
                    <a:pt x="580936" y="0"/>
                  </a:lnTo>
                  <a:close/>
                </a:path>
                <a:path w="4010025" h="9525">
                  <a:moveTo>
                    <a:pt x="638086" y="0"/>
                  </a:moveTo>
                  <a:lnTo>
                    <a:pt x="628561" y="0"/>
                  </a:lnTo>
                  <a:lnTo>
                    <a:pt x="628561" y="9525"/>
                  </a:lnTo>
                  <a:lnTo>
                    <a:pt x="638086" y="9525"/>
                  </a:lnTo>
                  <a:lnTo>
                    <a:pt x="638086" y="0"/>
                  </a:lnTo>
                  <a:close/>
                </a:path>
                <a:path w="4010025" h="9525">
                  <a:moveTo>
                    <a:pt x="695223" y="0"/>
                  </a:moveTo>
                  <a:lnTo>
                    <a:pt x="685698" y="0"/>
                  </a:lnTo>
                  <a:lnTo>
                    <a:pt x="685698" y="9525"/>
                  </a:lnTo>
                  <a:lnTo>
                    <a:pt x="695223" y="9525"/>
                  </a:lnTo>
                  <a:lnTo>
                    <a:pt x="695223" y="0"/>
                  </a:lnTo>
                  <a:close/>
                </a:path>
                <a:path w="4010025" h="9525">
                  <a:moveTo>
                    <a:pt x="752360" y="0"/>
                  </a:moveTo>
                  <a:lnTo>
                    <a:pt x="742835" y="0"/>
                  </a:lnTo>
                  <a:lnTo>
                    <a:pt x="742835" y="9525"/>
                  </a:lnTo>
                  <a:lnTo>
                    <a:pt x="752360" y="9525"/>
                  </a:lnTo>
                  <a:lnTo>
                    <a:pt x="752360" y="0"/>
                  </a:lnTo>
                  <a:close/>
                </a:path>
                <a:path w="4010025" h="9525">
                  <a:moveTo>
                    <a:pt x="809510" y="0"/>
                  </a:moveTo>
                  <a:lnTo>
                    <a:pt x="799985" y="0"/>
                  </a:lnTo>
                  <a:lnTo>
                    <a:pt x="799985" y="9525"/>
                  </a:lnTo>
                  <a:lnTo>
                    <a:pt x="809510" y="9525"/>
                  </a:lnTo>
                  <a:lnTo>
                    <a:pt x="809510" y="0"/>
                  </a:lnTo>
                  <a:close/>
                </a:path>
                <a:path w="4010025" h="9525">
                  <a:moveTo>
                    <a:pt x="866648" y="0"/>
                  </a:moveTo>
                  <a:lnTo>
                    <a:pt x="857123" y="0"/>
                  </a:lnTo>
                  <a:lnTo>
                    <a:pt x="857123" y="9525"/>
                  </a:lnTo>
                  <a:lnTo>
                    <a:pt x="866648" y="9525"/>
                  </a:lnTo>
                  <a:lnTo>
                    <a:pt x="866648" y="0"/>
                  </a:lnTo>
                  <a:close/>
                </a:path>
                <a:path w="4010025" h="9525">
                  <a:moveTo>
                    <a:pt x="923785" y="0"/>
                  </a:moveTo>
                  <a:lnTo>
                    <a:pt x="914260" y="0"/>
                  </a:lnTo>
                  <a:lnTo>
                    <a:pt x="914260" y="9525"/>
                  </a:lnTo>
                  <a:lnTo>
                    <a:pt x="923785" y="9525"/>
                  </a:lnTo>
                  <a:lnTo>
                    <a:pt x="923785" y="0"/>
                  </a:lnTo>
                  <a:close/>
                </a:path>
                <a:path w="4010025" h="9525">
                  <a:moveTo>
                    <a:pt x="980935" y="0"/>
                  </a:moveTo>
                  <a:lnTo>
                    <a:pt x="971410" y="0"/>
                  </a:lnTo>
                  <a:lnTo>
                    <a:pt x="971410" y="9525"/>
                  </a:lnTo>
                  <a:lnTo>
                    <a:pt x="980935" y="9525"/>
                  </a:lnTo>
                  <a:lnTo>
                    <a:pt x="980935" y="0"/>
                  </a:lnTo>
                  <a:close/>
                </a:path>
                <a:path w="4010025" h="9525">
                  <a:moveTo>
                    <a:pt x="1038072" y="0"/>
                  </a:moveTo>
                  <a:lnTo>
                    <a:pt x="1028547" y="0"/>
                  </a:lnTo>
                  <a:lnTo>
                    <a:pt x="1028547" y="9525"/>
                  </a:lnTo>
                  <a:lnTo>
                    <a:pt x="1038072" y="9525"/>
                  </a:lnTo>
                  <a:lnTo>
                    <a:pt x="1038072" y="0"/>
                  </a:lnTo>
                  <a:close/>
                </a:path>
                <a:path w="4010025" h="9525">
                  <a:moveTo>
                    <a:pt x="1095209" y="0"/>
                  </a:moveTo>
                  <a:lnTo>
                    <a:pt x="1085684" y="0"/>
                  </a:lnTo>
                  <a:lnTo>
                    <a:pt x="1085684" y="9525"/>
                  </a:lnTo>
                  <a:lnTo>
                    <a:pt x="1095209" y="9525"/>
                  </a:lnTo>
                  <a:lnTo>
                    <a:pt x="1095209" y="0"/>
                  </a:lnTo>
                  <a:close/>
                </a:path>
                <a:path w="4010025" h="9525">
                  <a:moveTo>
                    <a:pt x="1152359" y="0"/>
                  </a:moveTo>
                  <a:lnTo>
                    <a:pt x="1142834" y="0"/>
                  </a:lnTo>
                  <a:lnTo>
                    <a:pt x="1142834" y="9525"/>
                  </a:lnTo>
                  <a:lnTo>
                    <a:pt x="1152359" y="9525"/>
                  </a:lnTo>
                  <a:lnTo>
                    <a:pt x="1152359" y="0"/>
                  </a:lnTo>
                  <a:close/>
                </a:path>
                <a:path w="4010025" h="9525">
                  <a:moveTo>
                    <a:pt x="1209497" y="0"/>
                  </a:moveTo>
                  <a:lnTo>
                    <a:pt x="1199972" y="0"/>
                  </a:lnTo>
                  <a:lnTo>
                    <a:pt x="1199972" y="9525"/>
                  </a:lnTo>
                  <a:lnTo>
                    <a:pt x="1209497" y="9525"/>
                  </a:lnTo>
                  <a:lnTo>
                    <a:pt x="1209497" y="0"/>
                  </a:lnTo>
                  <a:close/>
                </a:path>
                <a:path w="4010025" h="9525">
                  <a:moveTo>
                    <a:pt x="1266634" y="0"/>
                  </a:moveTo>
                  <a:lnTo>
                    <a:pt x="1257109" y="0"/>
                  </a:lnTo>
                  <a:lnTo>
                    <a:pt x="1257109" y="9525"/>
                  </a:lnTo>
                  <a:lnTo>
                    <a:pt x="1266634" y="9525"/>
                  </a:lnTo>
                  <a:lnTo>
                    <a:pt x="1266634" y="0"/>
                  </a:lnTo>
                  <a:close/>
                </a:path>
                <a:path w="4010025" h="9525">
                  <a:moveTo>
                    <a:pt x="1323784" y="0"/>
                  </a:moveTo>
                  <a:lnTo>
                    <a:pt x="1314259" y="0"/>
                  </a:lnTo>
                  <a:lnTo>
                    <a:pt x="1314259" y="9525"/>
                  </a:lnTo>
                  <a:lnTo>
                    <a:pt x="1323784" y="9525"/>
                  </a:lnTo>
                  <a:lnTo>
                    <a:pt x="1323784" y="0"/>
                  </a:lnTo>
                  <a:close/>
                </a:path>
                <a:path w="4010025" h="9525">
                  <a:moveTo>
                    <a:pt x="1380921" y="0"/>
                  </a:moveTo>
                  <a:lnTo>
                    <a:pt x="1371396" y="0"/>
                  </a:lnTo>
                  <a:lnTo>
                    <a:pt x="1371396" y="9525"/>
                  </a:lnTo>
                  <a:lnTo>
                    <a:pt x="1380921" y="9525"/>
                  </a:lnTo>
                  <a:lnTo>
                    <a:pt x="1380921" y="0"/>
                  </a:lnTo>
                  <a:close/>
                </a:path>
                <a:path w="4010025" h="9525">
                  <a:moveTo>
                    <a:pt x="1438059" y="0"/>
                  </a:moveTo>
                  <a:lnTo>
                    <a:pt x="1428534" y="0"/>
                  </a:lnTo>
                  <a:lnTo>
                    <a:pt x="1428534" y="9525"/>
                  </a:lnTo>
                  <a:lnTo>
                    <a:pt x="1438059" y="9525"/>
                  </a:lnTo>
                  <a:lnTo>
                    <a:pt x="1438059" y="0"/>
                  </a:lnTo>
                  <a:close/>
                </a:path>
                <a:path w="4010025" h="9525">
                  <a:moveTo>
                    <a:pt x="1495209" y="0"/>
                  </a:moveTo>
                  <a:lnTo>
                    <a:pt x="1485684" y="0"/>
                  </a:lnTo>
                  <a:lnTo>
                    <a:pt x="1485684" y="9525"/>
                  </a:lnTo>
                  <a:lnTo>
                    <a:pt x="1495209" y="9525"/>
                  </a:lnTo>
                  <a:lnTo>
                    <a:pt x="1495209" y="0"/>
                  </a:lnTo>
                  <a:close/>
                </a:path>
                <a:path w="4010025" h="9525">
                  <a:moveTo>
                    <a:pt x="1552346" y="0"/>
                  </a:moveTo>
                  <a:lnTo>
                    <a:pt x="1542821" y="0"/>
                  </a:lnTo>
                  <a:lnTo>
                    <a:pt x="1542821" y="9525"/>
                  </a:lnTo>
                  <a:lnTo>
                    <a:pt x="1552346" y="9525"/>
                  </a:lnTo>
                  <a:lnTo>
                    <a:pt x="1552346" y="0"/>
                  </a:lnTo>
                  <a:close/>
                </a:path>
                <a:path w="4010025" h="9525">
                  <a:moveTo>
                    <a:pt x="1609483" y="0"/>
                  </a:moveTo>
                  <a:lnTo>
                    <a:pt x="1599958" y="0"/>
                  </a:lnTo>
                  <a:lnTo>
                    <a:pt x="1599958" y="9525"/>
                  </a:lnTo>
                  <a:lnTo>
                    <a:pt x="1609483" y="9525"/>
                  </a:lnTo>
                  <a:lnTo>
                    <a:pt x="1609483" y="0"/>
                  </a:lnTo>
                  <a:close/>
                </a:path>
                <a:path w="4010025" h="9525">
                  <a:moveTo>
                    <a:pt x="1666633" y="0"/>
                  </a:moveTo>
                  <a:lnTo>
                    <a:pt x="1657108" y="0"/>
                  </a:lnTo>
                  <a:lnTo>
                    <a:pt x="1657108" y="9525"/>
                  </a:lnTo>
                  <a:lnTo>
                    <a:pt x="1666633" y="9525"/>
                  </a:lnTo>
                  <a:lnTo>
                    <a:pt x="1666633" y="0"/>
                  </a:lnTo>
                  <a:close/>
                </a:path>
                <a:path w="4010025" h="9525">
                  <a:moveTo>
                    <a:pt x="1723771" y="0"/>
                  </a:moveTo>
                  <a:lnTo>
                    <a:pt x="1714246" y="0"/>
                  </a:lnTo>
                  <a:lnTo>
                    <a:pt x="1714246" y="9525"/>
                  </a:lnTo>
                  <a:lnTo>
                    <a:pt x="1723771" y="9525"/>
                  </a:lnTo>
                  <a:lnTo>
                    <a:pt x="1723771" y="0"/>
                  </a:lnTo>
                  <a:close/>
                </a:path>
                <a:path w="4010025" h="9525">
                  <a:moveTo>
                    <a:pt x="1780908" y="0"/>
                  </a:moveTo>
                  <a:lnTo>
                    <a:pt x="1771383" y="0"/>
                  </a:lnTo>
                  <a:lnTo>
                    <a:pt x="1771383" y="9525"/>
                  </a:lnTo>
                  <a:lnTo>
                    <a:pt x="1780908" y="9525"/>
                  </a:lnTo>
                  <a:lnTo>
                    <a:pt x="1780908" y="0"/>
                  </a:lnTo>
                  <a:close/>
                </a:path>
                <a:path w="4010025" h="9525">
                  <a:moveTo>
                    <a:pt x="1838058" y="0"/>
                  </a:moveTo>
                  <a:lnTo>
                    <a:pt x="1828533" y="0"/>
                  </a:lnTo>
                  <a:lnTo>
                    <a:pt x="1828533" y="9525"/>
                  </a:lnTo>
                  <a:lnTo>
                    <a:pt x="1838058" y="9525"/>
                  </a:lnTo>
                  <a:lnTo>
                    <a:pt x="1838058" y="0"/>
                  </a:lnTo>
                  <a:close/>
                </a:path>
                <a:path w="4010025" h="9525">
                  <a:moveTo>
                    <a:pt x="1895195" y="0"/>
                  </a:moveTo>
                  <a:lnTo>
                    <a:pt x="1885670" y="0"/>
                  </a:lnTo>
                  <a:lnTo>
                    <a:pt x="1885670" y="9525"/>
                  </a:lnTo>
                  <a:lnTo>
                    <a:pt x="1895195" y="9525"/>
                  </a:lnTo>
                  <a:lnTo>
                    <a:pt x="1895195" y="0"/>
                  </a:lnTo>
                  <a:close/>
                </a:path>
                <a:path w="4010025" h="9525">
                  <a:moveTo>
                    <a:pt x="1952332" y="0"/>
                  </a:moveTo>
                  <a:lnTo>
                    <a:pt x="1942807" y="0"/>
                  </a:lnTo>
                  <a:lnTo>
                    <a:pt x="1942807" y="9525"/>
                  </a:lnTo>
                  <a:lnTo>
                    <a:pt x="1952332" y="9525"/>
                  </a:lnTo>
                  <a:lnTo>
                    <a:pt x="1952332" y="0"/>
                  </a:lnTo>
                  <a:close/>
                </a:path>
                <a:path w="4010025" h="9525">
                  <a:moveTo>
                    <a:pt x="2009482" y="0"/>
                  </a:moveTo>
                  <a:lnTo>
                    <a:pt x="1999957" y="0"/>
                  </a:lnTo>
                  <a:lnTo>
                    <a:pt x="1999957" y="9525"/>
                  </a:lnTo>
                  <a:lnTo>
                    <a:pt x="2009482" y="9525"/>
                  </a:lnTo>
                  <a:lnTo>
                    <a:pt x="2009482" y="0"/>
                  </a:lnTo>
                  <a:close/>
                </a:path>
                <a:path w="4010025" h="9525">
                  <a:moveTo>
                    <a:pt x="2066620" y="0"/>
                  </a:moveTo>
                  <a:lnTo>
                    <a:pt x="2057095" y="0"/>
                  </a:lnTo>
                  <a:lnTo>
                    <a:pt x="2057095" y="9525"/>
                  </a:lnTo>
                  <a:lnTo>
                    <a:pt x="2066620" y="9525"/>
                  </a:lnTo>
                  <a:lnTo>
                    <a:pt x="2066620" y="0"/>
                  </a:lnTo>
                  <a:close/>
                </a:path>
                <a:path w="4010025" h="9525">
                  <a:moveTo>
                    <a:pt x="2123757" y="0"/>
                  </a:moveTo>
                  <a:lnTo>
                    <a:pt x="2114232" y="0"/>
                  </a:lnTo>
                  <a:lnTo>
                    <a:pt x="2114232" y="9525"/>
                  </a:lnTo>
                  <a:lnTo>
                    <a:pt x="2123757" y="9525"/>
                  </a:lnTo>
                  <a:lnTo>
                    <a:pt x="2123757" y="0"/>
                  </a:lnTo>
                  <a:close/>
                </a:path>
                <a:path w="4010025" h="9525">
                  <a:moveTo>
                    <a:pt x="2180907" y="0"/>
                  </a:moveTo>
                  <a:lnTo>
                    <a:pt x="2171382" y="0"/>
                  </a:lnTo>
                  <a:lnTo>
                    <a:pt x="2171382" y="9525"/>
                  </a:lnTo>
                  <a:lnTo>
                    <a:pt x="2180907" y="9525"/>
                  </a:lnTo>
                  <a:lnTo>
                    <a:pt x="2180907" y="0"/>
                  </a:lnTo>
                  <a:close/>
                </a:path>
                <a:path w="4010025" h="9525">
                  <a:moveTo>
                    <a:pt x="2238044" y="0"/>
                  </a:moveTo>
                  <a:lnTo>
                    <a:pt x="2228519" y="0"/>
                  </a:lnTo>
                  <a:lnTo>
                    <a:pt x="2228519" y="9525"/>
                  </a:lnTo>
                  <a:lnTo>
                    <a:pt x="2238044" y="9525"/>
                  </a:lnTo>
                  <a:lnTo>
                    <a:pt x="2238044" y="0"/>
                  </a:lnTo>
                  <a:close/>
                </a:path>
                <a:path w="4010025" h="9525">
                  <a:moveTo>
                    <a:pt x="2295182" y="0"/>
                  </a:moveTo>
                  <a:lnTo>
                    <a:pt x="2285657" y="0"/>
                  </a:lnTo>
                  <a:lnTo>
                    <a:pt x="2285657" y="9525"/>
                  </a:lnTo>
                  <a:lnTo>
                    <a:pt x="2295182" y="9525"/>
                  </a:lnTo>
                  <a:lnTo>
                    <a:pt x="2295182" y="0"/>
                  </a:lnTo>
                  <a:close/>
                </a:path>
                <a:path w="4010025" h="9525">
                  <a:moveTo>
                    <a:pt x="2352332" y="0"/>
                  </a:moveTo>
                  <a:lnTo>
                    <a:pt x="2342807" y="0"/>
                  </a:lnTo>
                  <a:lnTo>
                    <a:pt x="2342807" y="9525"/>
                  </a:lnTo>
                  <a:lnTo>
                    <a:pt x="2352332" y="9525"/>
                  </a:lnTo>
                  <a:lnTo>
                    <a:pt x="2352332" y="0"/>
                  </a:lnTo>
                  <a:close/>
                </a:path>
                <a:path w="4010025" h="9525">
                  <a:moveTo>
                    <a:pt x="2409469" y="0"/>
                  </a:moveTo>
                  <a:lnTo>
                    <a:pt x="2399944" y="0"/>
                  </a:lnTo>
                  <a:lnTo>
                    <a:pt x="2399944" y="9525"/>
                  </a:lnTo>
                  <a:lnTo>
                    <a:pt x="2409469" y="9525"/>
                  </a:lnTo>
                  <a:lnTo>
                    <a:pt x="2409469" y="0"/>
                  </a:lnTo>
                  <a:close/>
                </a:path>
                <a:path w="4010025" h="9525">
                  <a:moveTo>
                    <a:pt x="2466606" y="0"/>
                  </a:moveTo>
                  <a:lnTo>
                    <a:pt x="2457081" y="0"/>
                  </a:lnTo>
                  <a:lnTo>
                    <a:pt x="2457081" y="9525"/>
                  </a:lnTo>
                  <a:lnTo>
                    <a:pt x="2466606" y="9525"/>
                  </a:lnTo>
                  <a:lnTo>
                    <a:pt x="2466606" y="0"/>
                  </a:lnTo>
                  <a:close/>
                </a:path>
                <a:path w="4010025" h="9525">
                  <a:moveTo>
                    <a:pt x="2523756" y="0"/>
                  </a:moveTo>
                  <a:lnTo>
                    <a:pt x="2514231" y="0"/>
                  </a:lnTo>
                  <a:lnTo>
                    <a:pt x="2514231" y="9525"/>
                  </a:lnTo>
                  <a:lnTo>
                    <a:pt x="2523756" y="9525"/>
                  </a:lnTo>
                  <a:lnTo>
                    <a:pt x="2523756" y="0"/>
                  </a:lnTo>
                  <a:close/>
                </a:path>
                <a:path w="4010025" h="9525">
                  <a:moveTo>
                    <a:pt x="2580894" y="0"/>
                  </a:moveTo>
                  <a:lnTo>
                    <a:pt x="2571369" y="0"/>
                  </a:lnTo>
                  <a:lnTo>
                    <a:pt x="2571369" y="9525"/>
                  </a:lnTo>
                  <a:lnTo>
                    <a:pt x="2580894" y="9525"/>
                  </a:lnTo>
                  <a:lnTo>
                    <a:pt x="2580894" y="0"/>
                  </a:lnTo>
                  <a:close/>
                </a:path>
                <a:path w="4010025" h="9525">
                  <a:moveTo>
                    <a:pt x="2638031" y="0"/>
                  </a:moveTo>
                  <a:lnTo>
                    <a:pt x="2628506" y="0"/>
                  </a:lnTo>
                  <a:lnTo>
                    <a:pt x="2628506" y="9525"/>
                  </a:lnTo>
                  <a:lnTo>
                    <a:pt x="2638031" y="9525"/>
                  </a:lnTo>
                  <a:lnTo>
                    <a:pt x="2638031" y="0"/>
                  </a:lnTo>
                  <a:close/>
                </a:path>
                <a:path w="4010025" h="9525">
                  <a:moveTo>
                    <a:pt x="2695181" y="0"/>
                  </a:moveTo>
                  <a:lnTo>
                    <a:pt x="2685656" y="0"/>
                  </a:lnTo>
                  <a:lnTo>
                    <a:pt x="2685656" y="9525"/>
                  </a:lnTo>
                  <a:lnTo>
                    <a:pt x="2695181" y="9525"/>
                  </a:lnTo>
                  <a:lnTo>
                    <a:pt x="2695181" y="0"/>
                  </a:lnTo>
                  <a:close/>
                </a:path>
                <a:path w="4010025" h="9525">
                  <a:moveTo>
                    <a:pt x="2752318" y="0"/>
                  </a:moveTo>
                  <a:lnTo>
                    <a:pt x="2742793" y="0"/>
                  </a:lnTo>
                  <a:lnTo>
                    <a:pt x="2742793" y="9525"/>
                  </a:lnTo>
                  <a:lnTo>
                    <a:pt x="2752318" y="9525"/>
                  </a:lnTo>
                  <a:lnTo>
                    <a:pt x="2752318" y="0"/>
                  </a:lnTo>
                  <a:close/>
                </a:path>
                <a:path w="4010025" h="9525">
                  <a:moveTo>
                    <a:pt x="2809456" y="0"/>
                  </a:moveTo>
                  <a:lnTo>
                    <a:pt x="2799931" y="0"/>
                  </a:lnTo>
                  <a:lnTo>
                    <a:pt x="2799931" y="9525"/>
                  </a:lnTo>
                  <a:lnTo>
                    <a:pt x="2809456" y="9525"/>
                  </a:lnTo>
                  <a:lnTo>
                    <a:pt x="2809456" y="0"/>
                  </a:lnTo>
                  <a:close/>
                </a:path>
                <a:path w="4010025" h="9525">
                  <a:moveTo>
                    <a:pt x="2866606" y="0"/>
                  </a:moveTo>
                  <a:lnTo>
                    <a:pt x="2857081" y="0"/>
                  </a:lnTo>
                  <a:lnTo>
                    <a:pt x="2857081" y="9525"/>
                  </a:lnTo>
                  <a:lnTo>
                    <a:pt x="2866606" y="9525"/>
                  </a:lnTo>
                  <a:lnTo>
                    <a:pt x="2866606" y="0"/>
                  </a:lnTo>
                  <a:close/>
                </a:path>
                <a:path w="4010025" h="9525">
                  <a:moveTo>
                    <a:pt x="2923743" y="0"/>
                  </a:moveTo>
                  <a:lnTo>
                    <a:pt x="2914218" y="0"/>
                  </a:lnTo>
                  <a:lnTo>
                    <a:pt x="2914218" y="9525"/>
                  </a:lnTo>
                  <a:lnTo>
                    <a:pt x="2923743" y="9525"/>
                  </a:lnTo>
                  <a:lnTo>
                    <a:pt x="2923743" y="0"/>
                  </a:lnTo>
                  <a:close/>
                </a:path>
                <a:path w="4010025" h="9525">
                  <a:moveTo>
                    <a:pt x="2980880" y="0"/>
                  </a:moveTo>
                  <a:lnTo>
                    <a:pt x="2971355" y="0"/>
                  </a:lnTo>
                  <a:lnTo>
                    <a:pt x="2971355" y="9525"/>
                  </a:lnTo>
                  <a:lnTo>
                    <a:pt x="2980880" y="9525"/>
                  </a:lnTo>
                  <a:lnTo>
                    <a:pt x="2980880" y="0"/>
                  </a:lnTo>
                  <a:close/>
                </a:path>
                <a:path w="4010025" h="9525">
                  <a:moveTo>
                    <a:pt x="3038030" y="0"/>
                  </a:moveTo>
                  <a:lnTo>
                    <a:pt x="3028505" y="0"/>
                  </a:lnTo>
                  <a:lnTo>
                    <a:pt x="3028505" y="9525"/>
                  </a:lnTo>
                  <a:lnTo>
                    <a:pt x="3038030" y="9525"/>
                  </a:lnTo>
                  <a:lnTo>
                    <a:pt x="3038030" y="0"/>
                  </a:lnTo>
                  <a:close/>
                </a:path>
                <a:path w="4010025" h="9525">
                  <a:moveTo>
                    <a:pt x="3095167" y="0"/>
                  </a:moveTo>
                  <a:lnTo>
                    <a:pt x="3085642" y="0"/>
                  </a:lnTo>
                  <a:lnTo>
                    <a:pt x="3085642" y="9525"/>
                  </a:lnTo>
                  <a:lnTo>
                    <a:pt x="3095167" y="9525"/>
                  </a:lnTo>
                  <a:lnTo>
                    <a:pt x="3095167" y="0"/>
                  </a:lnTo>
                  <a:close/>
                </a:path>
                <a:path w="4010025" h="9525">
                  <a:moveTo>
                    <a:pt x="3152305" y="0"/>
                  </a:moveTo>
                  <a:lnTo>
                    <a:pt x="3142780" y="0"/>
                  </a:lnTo>
                  <a:lnTo>
                    <a:pt x="3142780" y="9525"/>
                  </a:lnTo>
                  <a:lnTo>
                    <a:pt x="3152305" y="9525"/>
                  </a:lnTo>
                  <a:lnTo>
                    <a:pt x="3152305" y="0"/>
                  </a:lnTo>
                  <a:close/>
                </a:path>
                <a:path w="4010025" h="9525">
                  <a:moveTo>
                    <a:pt x="3209455" y="0"/>
                  </a:moveTo>
                  <a:lnTo>
                    <a:pt x="3199930" y="0"/>
                  </a:lnTo>
                  <a:lnTo>
                    <a:pt x="3199930" y="9525"/>
                  </a:lnTo>
                  <a:lnTo>
                    <a:pt x="3209455" y="9525"/>
                  </a:lnTo>
                  <a:lnTo>
                    <a:pt x="3209455" y="0"/>
                  </a:lnTo>
                  <a:close/>
                </a:path>
                <a:path w="4010025" h="9525">
                  <a:moveTo>
                    <a:pt x="3266592" y="0"/>
                  </a:moveTo>
                  <a:lnTo>
                    <a:pt x="3257067" y="0"/>
                  </a:lnTo>
                  <a:lnTo>
                    <a:pt x="3257067" y="9525"/>
                  </a:lnTo>
                  <a:lnTo>
                    <a:pt x="3266592" y="9525"/>
                  </a:lnTo>
                  <a:lnTo>
                    <a:pt x="3266592" y="0"/>
                  </a:lnTo>
                  <a:close/>
                </a:path>
                <a:path w="4010025" h="9525">
                  <a:moveTo>
                    <a:pt x="3323729" y="0"/>
                  </a:moveTo>
                  <a:lnTo>
                    <a:pt x="3314204" y="0"/>
                  </a:lnTo>
                  <a:lnTo>
                    <a:pt x="3314204" y="9525"/>
                  </a:lnTo>
                  <a:lnTo>
                    <a:pt x="3323729" y="9525"/>
                  </a:lnTo>
                  <a:lnTo>
                    <a:pt x="3323729" y="0"/>
                  </a:lnTo>
                  <a:close/>
                </a:path>
                <a:path w="4010025" h="9525">
                  <a:moveTo>
                    <a:pt x="3380879" y="0"/>
                  </a:moveTo>
                  <a:lnTo>
                    <a:pt x="3371354" y="0"/>
                  </a:lnTo>
                  <a:lnTo>
                    <a:pt x="3371354" y="9525"/>
                  </a:lnTo>
                  <a:lnTo>
                    <a:pt x="3380879" y="9525"/>
                  </a:lnTo>
                  <a:lnTo>
                    <a:pt x="3380879" y="0"/>
                  </a:lnTo>
                  <a:close/>
                </a:path>
                <a:path w="4010025" h="9525">
                  <a:moveTo>
                    <a:pt x="3438017" y="0"/>
                  </a:moveTo>
                  <a:lnTo>
                    <a:pt x="3428492" y="0"/>
                  </a:lnTo>
                  <a:lnTo>
                    <a:pt x="3428492" y="9525"/>
                  </a:lnTo>
                  <a:lnTo>
                    <a:pt x="3438017" y="9525"/>
                  </a:lnTo>
                  <a:lnTo>
                    <a:pt x="3438017" y="0"/>
                  </a:lnTo>
                  <a:close/>
                </a:path>
                <a:path w="4010025" h="9525">
                  <a:moveTo>
                    <a:pt x="3495154" y="0"/>
                  </a:moveTo>
                  <a:lnTo>
                    <a:pt x="3485629" y="0"/>
                  </a:lnTo>
                  <a:lnTo>
                    <a:pt x="3485629" y="9525"/>
                  </a:lnTo>
                  <a:lnTo>
                    <a:pt x="3495154" y="9525"/>
                  </a:lnTo>
                  <a:lnTo>
                    <a:pt x="3495154" y="0"/>
                  </a:lnTo>
                  <a:close/>
                </a:path>
                <a:path w="4010025" h="9525">
                  <a:moveTo>
                    <a:pt x="3552304" y="0"/>
                  </a:moveTo>
                  <a:lnTo>
                    <a:pt x="3542779" y="0"/>
                  </a:lnTo>
                  <a:lnTo>
                    <a:pt x="3542779" y="9525"/>
                  </a:lnTo>
                  <a:lnTo>
                    <a:pt x="3552304" y="9525"/>
                  </a:lnTo>
                  <a:lnTo>
                    <a:pt x="3552304" y="0"/>
                  </a:lnTo>
                  <a:close/>
                </a:path>
                <a:path w="4010025" h="9525">
                  <a:moveTo>
                    <a:pt x="3609441" y="0"/>
                  </a:moveTo>
                  <a:lnTo>
                    <a:pt x="3599916" y="0"/>
                  </a:lnTo>
                  <a:lnTo>
                    <a:pt x="3599916" y="9525"/>
                  </a:lnTo>
                  <a:lnTo>
                    <a:pt x="3609441" y="9525"/>
                  </a:lnTo>
                  <a:lnTo>
                    <a:pt x="3609441" y="0"/>
                  </a:lnTo>
                  <a:close/>
                </a:path>
                <a:path w="4010025" h="9525">
                  <a:moveTo>
                    <a:pt x="3666579" y="0"/>
                  </a:moveTo>
                  <a:lnTo>
                    <a:pt x="3657054" y="0"/>
                  </a:lnTo>
                  <a:lnTo>
                    <a:pt x="3657054" y="9525"/>
                  </a:lnTo>
                  <a:lnTo>
                    <a:pt x="3666579" y="9525"/>
                  </a:lnTo>
                  <a:lnTo>
                    <a:pt x="3666579" y="0"/>
                  </a:lnTo>
                  <a:close/>
                </a:path>
                <a:path w="4010025" h="9525">
                  <a:moveTo>
                    <a:pt x="3723729" y="0"/>
                  </a:moveTo>
                  <a:lnTo>
                    <a:pt x="3714204" y="0"/>
                  </a:lnTo>
                  <a:lnTo>
                    <a:pt x="3714204" y="9525"/>
                  </a:lnTo>
                  <a:lnTo>
                    <a:pt x="3723729" y="9525"/>
                  </a:lnTo>
                  <a:lnTo>
                    <a:pt x="3723729" y="0"/>
                  </a:lnTo>
                  <a:close/>
                </a:path>
                <a:path w="4010025" h="9525">
                  <a:moveTo>
                    <a:pt x="3780866" y="0"/>
                  </a:moveTo>
                  <a:lnTo>
                    <a:pt x="3771341" y="0"/>
                  </a:lnTo>
                  <a:lnTo>
                    <a:pt x="3771341" y="9525"/>
                  </a:lnTo>
                  <a:lnTo>
                    <a:pt x="3780866" y="9525"/>
                  </a:lnTo>
                  <a:lnTo>
                    <a:pt x="3780866" y="0"/>
                  </a:lnTo>
                  <a:close/>
                </a:path>
                <a:path w="4010025" h="9525">
                  <a:moveTo>
                    <a:pt x="3838003" y="0"/>
                  </a:moveTo>
                  <a:lnTo>
                    <a:pt x="3828478" y="0"/>
                  </a:lnTo>
                  <a:lnTo>
                    <a:pt x="3828478" y="9525"/>
                  </a:lnTo>
                  <a:lnTo>
                    <a:pt x="3838003" y="9525"/>
                  </a:lnTo>
                  <a:lnTo>
                    <a:pt x="3838003" y="0"/>
                  </a:lnTo>
                  <a:close/>
                </a:path>
                <a:path w="4010025" h="9525">
                  <a:moveTo>
                    <a:pt x="3895153" y="0"/>
                  </a:moveTo>
                  <a:lnTo>
                    <a:pt x="3885628" y="0"/>
                  </a:lnTo>
                  <a:lnTo>
                    <a:pt x="3885628" y="9525"/>
                  </a:lnTo>
                  <a:lnTo>
                    <a:pt x="3895153" y="9525"/>
                  </a:lnTo>
                  <a:lnTo>
                    <a:pt x="3895153" y="0"/>
                  </a:lnTo>
                  <a:close/>
                </a:path>
                <a:path w="4010025" h="9525">
                  <a:moveTo>
                    <a:pt x="3952290" y="0"/>
                  </a:moveTo>
                  <a:lnTo>
                    <a:pt x="3942765" y="0"/>
                  </a:lnTo>
                  <a:lnTo>
                    <a:pt x="3942765" y="9525"/>
                  </a:lnTo>
                  <a:lnTo>
                    <a:pt x="3952290" y="9525"/>
                  </a:lnTo>
                  <a:lnTo>
                    <a:pt x="3952290" y="0"/>
                  </a:lnTo>
                  <a:close/>
                </a:path>
                <a:path w="4010025" h="9525">
                  <a:moveTo>
                    <a:pt x="4009428" y="0"/>
                  </a:moveTo>
                  <a:lnTo>
                    <a:pt x="3999903" y="0"/>
                  </a:lnTo>
                  <a:lnTo>
                    <a:pt x="3999903" y="9525"/>
                  </a:lnTo>
                  <a:lnTo>
                    <a:pt x="4009428" y="9525"/>
                  </a:lnTo>
                  <a:lnTo>
                    <a:pt x="400942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688020" y="779538"/>
              <a:ext cx="8295640" cy="478790"/>
            </a:xfrm>
            <a:custGeom>
              <a:avLst/>
              <a:gdLst/>
              <a:ahLst/>
              <a:cxnLst/>
              <a:rect l="l" t="t" r="r" b="b"/>
              <a:pathLst>
                <a:path w="8295640" h="47879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8295640" h="478790">
                  <a:moveTo>
                    <a:pt x="66662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8295640" h="478790">
                  <a:moveTo>
                    <a:pt x="123812" y="0"/>
                  </a:moveTo>
                  <a:lnTo>
                    <a:pt x="114287" y="0"/>
                  </a:lnTo>
                  <a:lnTo>
                    <a:pt x="114287" y="9525"/>
                  </a:lnTo>
                  <a:lnTo>
                    <a:pt x="123812" y="9525"/>
                  </a:lnTo>
                  <a:lnTo>
                    <a:pt x="123812" y="0"/>
                  </a:lnTo>
                  <a:close/>
                </a:path>
                <a:path w="8295640" h="478790">
                  <a:moveTo>
                    <a:pt x="180949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49" y="9525"/>
                  </a:lnTo>
                  <a:lnTo>
                    <a:pt x="180949" y="0"/>
                  </a:lnTo>
                  <a:close/>
                </a:path>
                <a:path w="8295640" h="478790">
                  <a:moveTo>
                    <a:pt x="238086" y="0"/>
                  </a:moveTo>
                  <a:lnTo>
                    <a:pt x="228574" y="0"/>
                  </a:lnTo>
                  <a:lnTo>
                    <a:pt x="228574" y="9525"/>
                  </a:lnTo>
                  <a:lnTo>
                    <a:pt x="238086" y="9525"/>
                  </a:lnTo>
                  <a:lnTo>
                    <a:pt x="238086" y="0"/>
                  </a:lnTo>
                  <a:close/>
                </a:path>
                <a:path w="8295640" h="478790">
                  <a:moveTo>
                    <a:pt x="295236" y="0"/>
                  </a:moveTo>
                  <a:lnTo>
                    <a:pt x="285711" y="0"/>
                  </a:lnTo>
                  <a:lnTo>
                    <a:pt x="285711" y="9525"/>
                  </a:lnTo>
                  <a:lnTo>
                    <a:pt x="295236" y="9525"/>
                  </a:lnTo>
                  <a:lnTo>
                    <a:pt x="295236" y="0"/>
                  </a:lnTo>
                  <a:close/>
                </a:path>
                <a:path w="8295640" h="478790">
                  <a:moveTo>
                    <a:pt x="352374" y="0"/>
                  </a:moveTo>
                  <a:lnTo>
                    <a:pt x="342849" y="0"/>
                  </a:lnTo>
                  <a:lnTo>
                    <a:pt x="342849" y="9525"/>
                  </a:lnTo>
                  <a:lnTo>
                    <a:pt x="352374" y="9525"/>
                  </a:lnTo>
                  <a:lnTo>
                    <a:pt x="352374" y="0"/>
                  </a:lnTo>
                  <a:close/>
                </a:path>
                <a:path w="8295640" h="478790">
                  <a:moveTo>
                    <a:pt x="409511" y="0"/>
                  </a:moveTo>
                  <a:lnTo>
                    <a:pt x="399999" y="0"/>
                  </a:lnTo>
                  <a:lnTo>
                    <a:pt x="399999" y="9525"/>
                  </a:lnTo>
                  <a:lnTo>
                    <a:pt x="409511" y="9525"/>
                  </a:lnTo>
                  <a:lnTo>
                    <a:pt x="409511" y="0"/>
                  </a:lnTo>
                  <a:close/>
                </a:path>
                <a:path w="8295640" h="478790">
                  <a:moveTo>
                    <a:pt x="466661" y="0"/>
                  </a:moveTo>
                  <a:lnTo>
                    <a:pt x="457136" y="0"/>
                  </a:lnTo>
                  <a:lnTo>
                    <a:pt x="457136" y="9525"/>
                  </a:lnTo>
                  <a:lnTo>
                    <a:pt x="466661" y="9525"/>
                  </a:lnTo>
                  <a:lnTo>
                    <a:pt x="466661" y="0"/>
                  </a:lnTo>
                  <a:close/>
                </a:path>
                <a:path w="8295640" h="478790">
                  <a:moveTo>
                    <a:pt x="523798" y="0"/>
                  </a:moveTo>
                  <a:lnTo>
                    <a:pt x="514273" y="0"/>
                  </a:lnTo>
                  <a:lnTo>
                    <a:pt x="514273" y="9525"/>
                  </a:lnTo>
                  <a:lnTo>
                    <a:pt x="523798" y="9525"/>
                  </a:lnTo>
                  <a:lnTo>
                    <a:pt x="523798" y="0"/>
                  </a:lnTo>
                  <a:close/>
                </a:path>
                <a:path w="8295640" h="478790">
                  <a:moveTo>
                    <a:pt x="580936" y="0"/>
                  </a:moveTo>
                  <a:lnTo>
                    <a:pt x="571423" y="0"/>
                  </a:lnTo>
                  <a:lnTo>
                    <a:pt x="571423" y="9525"/>
                  </a:lnTo>
                  <a:lnTo>
                    <a:pt x="580936" y="9525"/>
                  </a:lnTo>
                  <a:lnTo>
                    <a:pt x="580936" y="0"/>
                  </a:lnTo>
                  <a:close/>
                </a:path>
                <a:path w="8295640" h="478790">
                  <a:moveTo>
                    <a:pt x="638086" y="0"/>
                  </a:moveTo>
                  <a:lnTo>
                    <a:pt x="628561" y="0"/>
                  </a:lnTo>
                  <a:lnTo>
                    <a:pt x="628561" y="9525"/>
                  </a:lnTo>
                  <a:lnTo>
                    <a:pt x="638086" y="9525"/>
                  </a:lnTo>
                  <a:lnTo>
                    <a:pt x="638086" y="0"/>
                  </a:lnTo>
                  <a:close/>
                </a:path>
                <a:path w="8295640" h="478790">
                  <a:moveTo>
                    <a:pt x="695223" y="0"/>
                  </a:moveTo>
                  <a:lnTo>
                    <a:pt x="685698" y="0"/>
                  </a:lnTo>
                  <a:lnTo>
                    <a:pt x="685698" y="9525"/>
                  </a:lnTo>
                  <a:lnTo>
                    <a:pt x="695223" y="9525"/>
                  </a:lnTo>
                  <a:lnTo>
                    <a:pt x="695223" y="0"/>
                  </a:lnTo>
                  <a:close/>
                </a:path>
                <a:path w="8295640" h="478790">
                  <a:moveTo>
                    <a:pt x="752360" y="0"/>
                  </a:moveTo>
                  <a:lnTo>
                    <a:pt x="742848" y="0"/>
                  </a:lnTo>
                  <a:lnTo>
                    <a:pt x="742848" y="9525"/>
                  </a:lnTo>
                  <a:lnTo>
                    <a:pt x="752360" y="9525"/>
                  </a:lnTo>
                  <a:lnTo>
                    <a:pt x="752360" y="0"/>
                  </a:lnTo>
                  <a:close/>
                </a:path>
                <a:path w="8295640" h="478790">
                  <a:moveTo>
                    <a:pt x="809510" y="0"/>
                  </a:moveTo>
                  <a:lnTo>
                    <a:pt x="799985" y="0"/>
                  </a:lnTo>
                  <a:lnTo>
                    <a:pt x="799985" y="9525"/>
                  </a:lnTo>
                  <a:lnTo>
                    <a:pt x="809510" y="9525"/>
                  </a:lnTo>
                  <a:lnTo>
                    <a:pt x="809510" y="0"/>
                  </a:lnTo>
                  <a:close/>
                </a:path>
                <a:path w="8295640" h="478790">
                  <a:moveTo>
                    <a:pt x="866648" y="0"/>
                  </a:moveTo>
                  <a:lnTo>
                    <a:pt x="857123" y="0"/>
                  </a:lnTo>
                  <a:lnTo>
                    <a:pt x="857123" y="9525"/>
                  </a:lnTo>
                  <a:lnTo>
                    <a:pt x="866648" y="9525"/>
                  </a:lnTo>
                  <a:lnTo>
                    <a:pt x="866648" y="0"/>
                  </a:lnTo>
                  <a:close/>
                </a:path>
                <a:path w="8295640" h="478790">
                  <a:moveTo>
                    <a:pt x="923785" y="0"/>
                  </a:moveTo>
                  <a:lnTo>
                    <a:pt x="914273" y="0"/>
                  </a:lnTo>
                  <a:lnTo>
                    <a:pt x="914273" y="9525"/>
                  </a:lnTo>
                  <a:lnTo>
                    <a:pt x="923785" y="9525"/>
                  </a:lnTo>
                  <a:lnTo>
                    <a:pt x="923785" y="0"/>
                  </a:lnTo>
                  <a:close/>
                </a:path>
                <a:path w="8295640" h="478790">
                  <a:moveTo>
                    <a:pt x="980935" y="0"/>
                  </a:moveTo>
                  <a:lnTo>
                    <a:pt x="971410" y="0"/>
                  </a:lnTo>
                  <a:lnTo>
                    <a:pt x="971410" y="9525"/>
                  </a:lnTo>
                  <a:lnTo>
                    <a:pt x="980935" y="9525"/>
                  </a:lnTo>
                  <a:lnTo>
                    <a:pt x="980935" y="0"/>
                  </a:lnTo>
                  <a:close/>
                </a:path>
                <a:path w="8295640" h="478790">
                  <a:moveTo>
                    <a:pt x="1038072" y="0"/>
                  </a:moveTo>
                  <a:lnTo>
                    <a:pt x="1028547" y="0"/>
                  </a:lnTo>
                  <a:lnTo>
                    <a:pt x="1028547" y="9525"/>
                  </a:lnTo>
                  <a:lnTo>
                    <a:pt x="1038072" y="9525"/>
                  </a:lnTo>
                  <a:lnTo>
                    <a:pt x="1038072" y="0"/>
                  </a:lnTo>
                  <a:close/>
                </a:path>
                <a:path w="8295640" h="478790">
                  <a:moveTo>
                    <a:pt x="1095222" y="0"/>
                  </a:moveTo>
                  <a:lnTo>
                    <a:pt x="1085697" y="0"/>
                  </a:lnTo>
                  <a:lnTo>
                    <a:pt x="1085697" y="9525"/>
                  </a:lnTo>
                  <a:lnTo>
                    <a:pt x="1095222" y="9525"/>
                  </a:lnTo>
                  <a:lnTo>
                    <a:pt x="1095222" y="0"/>
                  </a:lnTo>
                  <a:close/>
                </a:path>
                <a:path w="8295640" h="478790">
                  <a:moveTo>
                    <a:pt x="1152359" y="0"/>
                  </a:moveTo>
                  <a:lnTo>
                    <a:pt x="1142834" y="0"/>
                  </a:lnTo>
                  <a:lnTo>
                    <a:pt x="1142834" y="9525"/>
                  </a:lnTo>
                  <a:lnTo>
                    <a:pt x="1152359" y="9525"/>
                  </a:lnTo>
                  <a:lnTo>
                    <a:pt x="1152359" y="0"/>
                  </a:lnTo>
                  <a:close/>
                </a:path>
                <a:path w="8295640" h="478790">
                  <a:moveTo>
                    <a:pt x="1209497" y="0"/>
                  </a:moveTo>
                  <a:lnTo>
                    <a:pt x="1199972" y="0"/>
                  </a:lnTo>
                  <a:lnTo>
                    <a:pt x="1199972" y="9525"/>
                  </a:lnTo>
                  <a:lnTo>
                    <a:pt x="1209497" y="9525"/>
                  </a:lnTo>
                  <a:lnTo>
                    <a:pt x="1209497" y="0"/>
                  </a:lnTo>
                  <a:close/>
                </a:path>
                <a:path w="8295640" h="478790">
                  <a:moveTo>
                    <a:pt x="1266647" y="0"/>
                  </a:moveTo>
                  <a:lnTo>
                    <a:pt x="1257122" y="0"/>
                  </a:lnTo>
                  <a:lnTo>
                    <a:pt x="1257122" y="9525"/>
                  </a:lnTo>
                  <a:lnTo>
                    <a:pt x="1266647" y="9525"/>
                  </a:lnTo>
                  <a:lnTo>
                    <a:pt x="1266647" y="0"/>
                  </a:lnTo>
                  <a:close/>
                </a:path>
                <a:path w="8295640" h="478790">
                  <a:moveTo>
                    <a:pt x="1323784" y="0"/>
                  </a:moveTo>
                  <a:lnTo>
                    <a:pt x="1314259" y="0"/>
                  </a:lnTo>
                  <a:lnTo>
                    <a:pt x="1314259" y="9525"/>
                  </a:lnTo>
                  <a:lnTo>
                    <a:pt x="1323784" y="9525"/>
                  </a:lnTo>
                  <a:lnTo>
                    <a:pt x="1323784" y="0"/>
                  </a:lnTo>
                  <a:close/>
                </a:path>
                <a:path w="8295640" h="478790">
                  <a:moveTo>
                    <a:pt x="1380921" y="0"/>
                  </a:moveTo>
                  <a:lnTo>
                    <a:pt x="1371396" y="0"/>
                  </a:lnTo>
                  <a:lnTo>
                    <a:pt x="1371396" y="9525"/>
                  </a:lnTo>
                  <a:lnTo>
                    <a:pt x="1380921" y="9525"/>
                  </a:lnTo>
                  <a:lnTo>
                    <a:pt x="1380921" y="0"/>
                  </a:lnTo>
                  <a:close/>
                </a:path>
                <a:path w="8295640" h="478790">
                  <a:moveTo>
                    <a:pt x="1438071" y="0"/>
                  </a:moveTo>
                  <a:lnTo>
                    <a:pt x="1428546" y="0"/>
                  </a:lnTo>
                  <a:lnTo>
                    <a:pt x="1428546" y="9525"/>
                  </a:lnTo>
                  <a:lnTo>
                    <a:pt x="1438071" y="9525"/>
                  </a:lnTo>
                  <a:lnTo>
                    <a:pt x="1438071" y="0"/>
                  </a:lnTo>
                  <a:close/>
                </a:path>
                <a:path w="8295640" h="478790">
                  <a:moveTo>
                    <a:pt x="1495209" y="0"/>
                  </a:moveTo>
                  <a:lnTo>
                    <a:pt x="1485684" y="0"/>
                  </a:lnTo>
                  <a:lnTo>
                    <a:pt x="1485684" y="9525"/>
                  </a:lnTo>
                  <a:lnTo>
                    <a:pt x="1495209" y="9525"/>
                  </a:lnTo>
                  <a:lnTo>
                    <a:pt x="1495209" y="0"/>
                  </a:lnTo>
                  <a:close/>
                </a:path>
                <a:path w="8295640" h="478790">
                  <a:moveTo>
                    <a:pt x="1552346" y="0"/>
                  </a:moveTo>
                  <a:lnTo>
                    <a:pt x="1542821" y="0"/>
                  </a:lnTo>
                  <a:lnTo>
                    <a:pt x="1542821" y="9525"/>
                  </a:lnTo>
                  <a:lnTo>
                    <a:pt x="1552346" y="9525"/>
                  </a:lnTo>
                  <a:lnTo>
                    <a:pt x="1552346" y="0"/>
                  </a:lnTo>
                  <a:close/>
                </a:path>
                <a:path w="8295640" h="478790">
                  <a:moveTo>
                    <a:pt x="1609496" y="0"/>
                  </a:moveTo>
                  <a:lnTo>
                    <a:pt x="1599971" y="0"/>
                  </a:lnTo>
                  <a:lnTo>
                    <a:pt x="1599971" y="9525"/>
                  </a:lnTo>
                  <a:lnTo>
                    <a:pt x="1609496" y="9525"/>
                  </a:lnTo>
                  <a:lnTo>
                    <a:pt x="1609496" y="0"/>
                  </a:lnTo>
                  <a:close/>
                </a:path>
                <a:path w="8295640" h="478790">
                  <a:moveTo>
                    <a:pt x="1666633" y="0"/>
                  </a:moveTo>
                  <a:lnTo>
                    <a:pt x="1657108" y="0"/>
                  </a:lnTo>
                  <a:lnTo>
                    <a:pt x="1657108" y="9525"/>
                  </a:lnTo>
                  <a:lnTo>
                    <a:pt x="1666633" y="9525"/>
                  </a:lnTo>
                  <a:lnTo>
                    <a:pt x="1666633" y="0"/>
                  </a:lnTo>
                  <a:close/>
                </a:path>
                <a:path w="8295640" h="478790">
                  <a:moveTo>
                    <a:pt x="1723771" y="0"/>
                  </a:moveTo>
                  <a:lnTo>
                    <a:pt x="1714246" y="0"/>
                  </a:lnTo>
                  <a:lnTo>
                    <a:pt x="1714246" y="9525"/>
                  </a:lnTo>
                  <a:lnTo>
                    <a:pt x="1723771" y="9525"/>
                  </a:lnTo>
                  <a:lnTo>
                    <a:pt x="1723771" y="0"/>
                  </a:lnTo>
                  <a:close/>
                </a:path>
                <a:path w="8295640" h="478790">
                  <a:moveTo>
                    <a:pt x="1780921" y="0"/>
                  </a:moveTo>
                  <a:lnTo>
                    <a:pt x="1771396" y="0"/>
                  </a:lnTo>
                  <a:lnTo>
                    <a:pt x="1771396" y="9525"/>
                  </a:lnTo>
                  <a:lnTo>
                    <a:pt x="1780921" y="9525"/>
                  </a:lnTo>
                  <a:lnTo>
                    <a:pt x="1780921" y="0"/>
                  </a:lnTo>
                  <a:close/>
                </a:path>
                <a:path w="8295640" h="478790">
                  <a:moveTo>
                    <a:pt x="1838058" y="0"/>
                  </a:moveTo>
                  <a:lnTo>
                    <a:pt x="1828533" y="0"/>
                  </a:lnTo>
                  <a:lnTo>
                    <a:pt x="1828533" y="9525"/>
                  </a:lnTo>
                  <a:lnTo>
                    <a:pt x="1838058" y="9525"/>
                  </a:lnTo>
                  <a:lnTo>
                    <a:pt x="1838058" y="0"/>
                  </a:lnTo>
                  <a:close/>
                </a:path>
                <a:path w="8295640" h="478790">
                  <a:moveTo>
                    <a:pt x="6180810" y="469265"/>
                  </a:moveTo>
                  <a:lnTo>
                    <a:pt x="6171285" y="469265"/>
                  </a:lnTo>
                  <a:lnTo>
                    <a:pt x="6171285" y="478790"/>
                  </a:lnTo>
                  <a:lnTo>
                    <a:pt x="6180810" y="478790"/>
                  </a:lnTo>
                  <a:lnTo>
                    <a:pt x="6180810" y="469265"/>
                  </a:lnTo>
                  <a:close/>
                </a:path>
                <a:path w="8295640" h="478790">
                  <a:moveTo>
                    <a:pt x="6237960" y="469265"/>
                  </a:moveTo>
                  <a:lnTo>
                    <a:pt x="6228435" y="469265"/>
                  </a:lnTo>
                  <a:lnTo>
                    <a:pt x="6228435" y="478790"/>
                  </a:lnTo>
                  <a:lnTo>
                    <a:pt x="6237960" y="478790"/>
                  </a:lnTo>
                  <a:lnTo>
                    <a:pt x="6237960" y="469265"/>
                  </a:lnTo>
                  <a:close/>
                </a:path>
                <a:path w="8295640" h="478790">
                  <a:moveTo>
                    <a:pt x="6295098" y="469265"/>
                  </a:moveTo>
                  <a:lnTo>
                    <a:pt x="6285573" y="469265"/>
                  </a:lnTo>
                  <a:lnTo>
                    <a:pt x="6285573" y="478790"/>
                  </a:lnTo>
                  <a:lnTo>
                    <a:pt x="6295098" y="478790"/>
                  </a:lnTo>
                  <a:lnTo>
                    <a:pt x="6295098" y="469265"/>
                  </a:lnTo>
                  <a:close/>
                </a:path>
                <a:path w="8295640" h="478790">
                  <a:moveTo>
                    <a:pt x="6352235" y="469265"/>
                  </a:moveTo>
                  <a:lnTo>
                    <a:pt x="6342710" y="469265"/>
                  </a:lnTo>
                  <a:lnTo>
                    <a:pt x="6342710" y="478790"/>
                  </a:lnTo>
                  <a:lnTo>
                    <a:pt x="6352235" y="478790"/>
                  </a:lnTo>
                  <a:lnTo>
                    <a:pt x="6352235" y="469265"/>
                  </a:lnTo>
                  <a:close/>
                </a:path>
                <a:path w="8295640" h="478790">
                  <a:moveTo>
                    <a:pt x="6409385" y="469265"/>
                  </a:moveTo>
                  <a:lnTo>
                    <a:pt x="6399860" y="469265"/>
                  </a:lnTo>
                  <a:lnTo>
                    <a:pt x="6399860" y="478790"/>
                  </a:lnTo>
                  <a:lnTo>
                    <a:pt x="6409385" y="478790"/>
                  </a:lnTo>
                  <a:lnTo>
                    <a:pt x="6409385" y="469265"/>
                  </a:lnTo>
                  <a:close/>
                </a:path>
                <a:path w="8295640" h="478790">
                  <a:moveTo>
                    <a:pt x="6466522" y="469265"/>
                  </a:moveTo>
                  <a:lnTo>
                    <a:pt x="6456997" y="469265"/>
                  </a:lnTo>
                  <a:lnTo>
                    <a:pt x="6456997" y="478790"/>
                  </a:lnTo>
                  <a:lnTo>
                    <a:pt x="6466522" y="478790"/>
                  </a:lnTo>
                  <a:lnTo>
                    <a:pt x="6466522" y="469265"/>
                  </a:lnTo>
                  <a:close/>
                </a:path>
                <a:path w="8295640" h="478790">
                  <a:moveTo>
                    <a:pt x="6523660" y="469265"/>
                  </a:moveTo>
                  <a:lnTo>
                    <a:pt x="6514135" y="469265"/>
                  </a:lnTo>
                  <a:lnTo>
                    <a:pt x="6514135" y="478790"/>
                  </a:lnTo>
                  <a:lnTo>
                    <a:pt x="6523660" y="478790"/>
                  </a:lnTo>
                  <a:lnTo>
                    <a:pt x="6523660" y="469265"/>
                  </a:lnTo>
                  <a:close/>
                </a:path>
                <a:path w="8295640" h="478790">
                  <a:moveTo>
                    <a:pt x="6580810" y="469265"/>
                  </a:moveTo>
                  <a:lnTo>
                    <a:pt x="6571285" y="469265"/>
                  </a:lnTo>
                  <a:lnTo>
                    <a:pt x="6571285" y="478790"/>
                  </a:lnTo>
                  <a:lnTo>
                    <a:pt x="6580810" y="478790"/>
                  </a:lnTo>
                  <a:lnTo>
                    <a:pt x="6580810" y="469265"/>
                  </a:lnTo>
                  <a:close/>
                </a:path>
                <a:path w="8295640" h="478790">
                  <a:moveTo>
                    <a:pt x="6637947" y="469265"/>
                  </a:moveTo>
                  <a:lnTo>
                    <a:pt x="6628422" y="469265"/>
                  </a:lnTo>
                  <a:lnTo>
                    <a:pt x="6628422" y="478790"/>
                  </a:lnTo>
                  <a:lnTo>
                    <a:pt x="6637947" y="478790"/>
                  </a:lnTo>
                  <a:lnTo>
                    <a:pt x="6637947" y="469265"/>
                  </a:lnTo>
                  <a:close/>
                </a:path>
                <a:path w="8295640" h="478790">
                  <a:moveTo>
                    <a:pt x="6695084" y="469265"/>
                  </a:moveTo>
                  <a:lnTo>
                    <a:pt x="6685559" y="469265"/>
                  </a:lnTo>
                  <a:lnTo>
                    <a:pt x="6685559" y="478790"/>
                  </a:lnTo>
                  <a:lnTo>
                    <a:pt x="6695084" y="478790"/>
                  </a:lnTo>
                  <a:lnTo>
                    <a:pt x="6695084" y="469265"/>
                  </a:lnTo>
                  <a:close/>
                </a:path>
                <a:path w="8295640" h="478790">
                  <a:moveTo>
                    <a:pt x="6752234" y="469265"/>
                  </a:moveTo>
                  <a:lnTo>
                    <a:pt x="6742709" y="469265"/>
                  </a:lnTo>
                  <a:lnTo>
                    <a:pt x="6742709" y="478790"/>
                  </a:lnTo>
                  <a:lnTo>
                    <a:pt x="6752234" y="478790"/>
                  </a:lnTo>
                  <a:lnTo>
                    <a:pt x="6752234" y="469265"/>
                  </a:lnTo>
                  <a:close/>
                </a:path>
                <a:path w="8295640" h="478790">
                  <a:moveTo>
                    <a:pt x="6809372" y="469265"/>
                  </a:moveTo>
                  <a:lnTo>
                    <a:pt x="6799847" y="469265"/>
                  </a:lnTo>
                  <a:lnTo>
                    <a:pt x="6799847" y="478790"/>
                  </a:lnTo>
                  <a:lnTo>
                    <a:pt x="6809372" y="478790"/>
                  </a:lnTo>
                  <a:lnTo>
                    <a:pt x="6809372" y="469265"/>
                  </a:lnTo>
                  <a:close/>
                </a:path>
                <a:path w="8295640" h="478790">
                  <a:moveTo>
                    <a:pt x="6866509" y="469265"/>
                  </a:moveTo>
                  <a:lnTo>
                    <a:pt x="6856984" y="469265"/>
                  </a:lnTo>
                  <a:lnTo>
                    <a:pt x="6856984" y="478790"/>
                  </a:lnTo>
                  <a:lnTo>
                    <a:pt x="6866509" y="478790"/>
                  </a:lnTo>
                  <a:lnTo>
                    <a:pt x="6866509" y="469265"/>
                  </a:lnTo>
                  <a:close/>
                </a:path>
                <a:path w="8295640" h="478790">
                  <a:moveTo>
                    <a:pt x="6923659" y="469265"/>
                  </a:moveTo>
                  <a:lnTo>
                    <a:pt x="6914134" y="469265"/>
                  </a:lnTo>
                  <a:lnTo>
                    <a:pt x="6914134" y="478790"/>
                  </a:lnTo>
                  <a:lnTo>
                    <a:pt x="6923659" y="478790"/>
                  </a:lnTo>
                  <a:lnTo>
                    <a:pt x="6923659" y="469265"/>
                  </a:lnTo>
                  <a:close/>
                </a:path>
                <a:path w="8295640" h="478790">
                  <a:moveTo>
                    <a:pt x="6980796" y="469265"/>
                  </a:moveTo>
                  <a:lnTo>
                    <a:pt x="6971271" y="469265"/>
                  </a:lnTo>
                  <a:lnTo>
                    <a:pt x="6971271" y="478790"/>
                  </a:lnTo>
                  <a:lnTo>
                    <a:pt x="6980796" y="478790"/>
                  </a:lnTo>
                  <a:lnTo>
                    <a:pt x="6980796" y="469265"/>
                  </a:lnTo>
                  <a:close/>
                </a:path>
                <a:path w="8295640" h="478790">
                  <a:moveTo>
                    <a:pt x="7037933" y="469265"/>
                  </a:moveTo>
                  <a:lnTo>
                    <a:pt x="7028408" y="469265"/>
                  </a:lnTo>
                  <a:lnTo>
                    <a:pt x="7028408" y="478790"/>
                  </a:lnTo>
                  <a:lnTo>
                    <a:pt x="7037933" y="478790"/>
                  </a:lnTo>
                  <a:lnTo>
                    <a:pt x="7037933" y="469265"/>
                  </a:lnTo>
                  <a:close/>
                </a:path>
                <a:path w="8295640" h="478790">
                  <a:moveTo>
                    <a:pt x="7095083" y="469265"/>
                  </a:moveTo>
                  <a:lnTo>
                    <a:pt x="7085558" y="469265"/>
                  </a:lnTo>
                  <a:lnTo>
                    <a:pt x="7085558" y="478790"/>
                  </a:lnTo>
                  <a:lnTo>
                    <a:pt x="7095083" y="478790"/>
                  </a:lnTo>
                  <a:lnTo>
                    <a:pt x="7095083" y="469265"/>
                  </a:lnTo>
                  <a:close/>
                </a:path>
                <a:path w="8295640" h="478790">
                  <a:moveTo>
                    <a:pt x="7152221" y="469265"/>
                  </a:moveTo>
                  <a:lnTo>
                    <a:pt x="7142696" y="469265"/>
                  </a:lnTo>
                  <a:lnTo>
                    <a:pt x="7142696" y="478790"/>
                  </a:lnTo>
                  <a:lnTo>
                    <a:pt x="7152221" y="478790"/>
                  </a:lnTo>
                  <a:lnTo>
                    <a:pt x="7152221" y="469265"/>
                  </a:lnTo>
                  <a:close/>
                </a:path>
                <a:path w="8295640" h="478790">
                  <a:moveTo>
                    <a:pt x="7209358" y="469265"/>
                  </a:moveTo>
                  <a:lnTo>
                    <a:pt x="7199833" y="469265"/>
                  </a:lnTo>
                  <a:lnTo>
                    <a:pt x="7199833" y="478790"/>
                  </a:lnTo>
                  <a:lnTo>
                    <a:pt x="7209358" y="478790"/>
                  </a:lnTo>
                  <a:lnTo>
                    <a:pt x="7209358" y="469265"/>
                  </a:lnTo>
                  <a:close/>
                </a:path>
                <a:path w="8295640" h="478790">
                  <a:moveTo>
                    <a:pt x="7266508" y="469265"/>
                  </a:moveTo>
                  <a:lnTo>
                    <a:pt x="7256983" y="469265"/>
                  </a:lnTo>
                  <a:lnTo>
                    <a:pt x="7256983" y="478790"/>
                  </a:lnTo>
                  <a:lnTo>
                    <a:pt x="7266508" y="478790"/>
                  </a:lnTo>
                  <a:lnTo>
                    <a:pt x="7266508" y="469265"/>
                  </a:lnTo>
                  <a:close/>
                </a:path>
                <a:path w="8295640" h="478790">
                  <a:moveTo>
                    <a:pt x="7323645" y="469265"/>
                  </a:moveTo>
                  <a:lnTo>
                    <a:pt x="7314120" y="469265"/>
                  </a:lnTo>
                  <a:lnTo>
                    <a:pt x="7314120" y="478790"/>
                  </a:lnTo>
                  <a:lnTo>
                    <a:pt x="7323645" y="478790"/>
                  </a:lnTo>
                  <a:lnTo>
                    <a:pt x="7323645" y="469265"/>
                  </a:lnTo>
                  <a:close/>
                </a:path>
                <a:path w="8295640" h="478790">
                  <a:moveTo>
                    <a:pt x="7380783" y="469265"/>
                  </a:moveTo>
                  <a:lnTo>
                    <a:pt x="7371258" y="469265"/>
                  </a:lnTo>
                  <a:lnTo>
                    <a:pt x="7371258" y="478790"/>
                  </a:lnTo>
                  <a:lnTo>
                    <a:pt x="7380783" y="478790"/>
                  </a:lnTo>
                  <a:lnTo>
                    <a:pt x="7380783" y="469265"/>
                  </a:lnTo>
                  <a:close/>
                </a:path>
                <a:path w="8295640" h="478790">
                  <a:moveTo>
                    <a:pt x="7437933" y="469265"/>
                  </a:moveTo>
                  <a:lnTo>
                    <a:pt x="7428408" y="469265"/>
                  </a:lnTo>
                  <a:lnTo>
                    <a:pt x="7428408" y="478790"/>
                  </a:lnTo>
                  <a:lnTo>
                    <a:pt x="7437933" y="478790"/>
                  </a:lnTo>
                  <a:lnTo>
                    <a:pt x="7437933" y="469265"/>
                  </a:lnTo>
                  <a:close/>
                </a:path>
                <a:path w="8295640" h="478790">
                  <a:moveTo>
                    <a:pt x="7495070" y="469265"/>
                  </a:moveTo>
                  <a:lnTo>
                    <a:pt x="7485545" y="469265"/>
                  </a:lnTo>
                  <a:lnTo>
                    <a:pt x="7485545" y="478790"/>
                  </a:lnTo>
                  <a:lnTo>
                    <a:pt x="7495070" y="478790"/>
                  </a:lnTo>
                  <a:lnTo>
                    <a:pt x="7495070" y="469265"/>
                  </a:lnTo>
                  <a:close/>
                </a:path>
                <a:path w="8295640" h="478790">
                  <a:moveTo>
                    <a:pt x="7552207" y="469265"/>
                  </a:moveTo>
                  <a:lnTo>
                    <a:pt x="7542682" y="469265"/>
                  </a:lnTo>
                  <a:lnTo>
                    <a:pt x="7542682" y="478790"/>
                  </a:lnTo>
                  <a:lnTo>
                    <a:pt x="7552207" y="478790"/>
                  </a:lnTo>
                  <a:lnTo>
                    <a:pt x="7552207" y="469265"/>
                  </a:lnTo>
                  <a:close/>
                </a:path>
                <a:path w="8295640" h="478790">
                  <a:moveTo>
                    <a:pt x="7609357" y="469265"/>
                  </a:moveTo>
                  <a:lnTo>
                    <a:pt x="7599832" y="469265"/>
                  </a:lnTo>
                  <a:lnTo>
                    <a:pt x="7599832" y="478790"/>
                  </a:lnTo>
                  <a:lnTo>
                    <a:pt x="7609357" y="478790"/>
                  </a:lnTo>
                  <a:lnTo>
                    <a:pt x="7609357" y="469265"/>
                  </a:lnTo>
                  <a:close/>
                </a:path>
                <a:path w="8295640" h="478790">
                  <a:moveTo>
                    <a:pt x="7666495" y="469265"/>
                  </a:moveTo>
                  <a:lnTo>
                    <a:pt x="7656970" y="469265"/>
                  </a:lnTo>
                  <a:lnTo>
                    <a:pt x="7656970" y="478790"/>
                  </a:lnTo>
                  <a:lnTo>
                    <a:pt x="7666495" y="478790"/>
                  </a:lnTo>
                  <a:lnTo>
                    <a:pt x="7666495" y="469265"/>
                  </a:lnTo>
                  <a:close/>
                </a:path>
                <a:path w="8295640" h="478790">
                  <a:moveTo>
                    <a:pt x="7723632" y="469265"/>
                  </a:moveTo>
                  <a:lnTo>
                    <a:pt x="7714107" y="469265"/>
                  </a:lnTo>
                  <a:lnTo>
                    <a:pt x="7714107" y="478790"/>
                  </a:lnTo>
                  <a:lnTo>
                    <a:pt x="7723632" y="478790"/>
                  </a:lnTo>
                  <a:lnTo>
                    <a:pt x="7723632" y="469265"/>
                  </a:lnTo>
                  <a:close/>
                </a:path>
                <a:path w="8295640" h="478790">
                  <a:moveTo>
                    <a:pt x="7780782" y="469265"/>
                  </a:moveTo>
                  <a:lnTo>
                    <a:pt x="7771257" y="469265"/>
                  </a:lnTo>
                  <a:lnTo>
                    <a:pt x="7771257" y="478790"/>
                  </a:lnTo>
                  <a:lnTo>
                    <a:pt x="7780782" y="478790"/>
                  </a:lnTo>
                  <a:lnTo>
                    <a:pt x="7780782" y="469265"/>
                  </a:lnTo>
                  <a:close/>
                </a:path>
                <a:path w="8295640" h="478790">
                  <a:moveTo>
                    <a:pt x="7837919" y="469265"/>
                  </a:moveTo>
                  <a:lnTo>
                    <a:pt x="7828394" y="469265"/>
                  </a:lnTo>
                  <a:lnTo>
                    <a:pt x="7828394" y="478790"/>
                  </a:lnTo>
                  <a:lnTo>
                    <a:pt x="7837919" y="478790"/>
                  </a:lnTo>
                  <a:lnTo>
                    <a:pt x="7837919" y="469265"/>
                  </a:lnTo>
                  <a:close/>
                </a:path>
                <a:path w="8295640" h="478790">
                  <a:moveTo>
                    <a:pt x="7895056" y="469265"/>
                  </a:moveTo>
                  <a:lnTo>
                    <a:pt x="7885531" y="469265"/>
                  </a:lnTo>
                  <a:lnTo>
                    <a:pt x="7885531" y="478790"/>
                  </a:lnTo>
                  <a:lnTo>
                    <a:pt x="7895056" y="478790"/>
                  </a:lnTo>
                  <a:lnTo>
                    <a:pt x="7895056" y="469265"/>
                  </a:lnTo>
                  <a:close/>
                </a:path>
                <a:path w="8295640" h="478790">
                  <a:moveTo>
                    <a:pt x="7952206" y="469265"/>
                  </a:moveTo>
                  <a:lnTo>
                    <a:pt x="7942681" y="469265"/>
                  </a:lnTo>
                  <a:lnTo>
                    <a:pt x="7942681" y="478790"/>
                  </a:lnTo>
                  <a:lnTo>
                    <a:pt x="7952206" y="478790"/>
                  </a:lnTo>
                  <a:lnTo>
                    <a:pt x="7952206" y="469265"/>
                  </a:lnTo>
                  <a:close/>
                </a:path>
                <a:path w="8295640" h="478790">
                  <a:moveTo>
                    <a:pt x="8009344" y="469265"/>
                  </a:moveTo>
                  <a:lnTo>
                    <a:pt x="7999819" y="469265"/>
                  </a:lnTo>
                  <a:lnTo>
                    <a:pt x="7999819" y="478790"/>
                  </a:lnTo>
                  <a:lnTo>
                    <a:pt x="8009344" y="478790"/>
                  </a:lnTo>
                  <a:lnTo>
                    <a:pt x="8009344" y="469265"/>
                  </a:lnTo>
                  <a:close/>
                </a:path>
                <a:path w="8295640" h="478790">
                  <a:moveTo>
                    <a:pt x="8066481" y="469265"/>
                  </a:moveTo>
                  <a:lnTo>
                    <a:pt x="8056956" y="469265"/>
                  </a:lnTo>
                  <a:lnTo>
                    <a:pt x="8056956" y="478790"/>
                  </a:lnTo>
                  <a:lnTo>
                    <a:pt x="8066481" y="478790"/>
                  </a:lnTo>
                  <a:lnTo>
                    <a:pt x="8066481" y="469265"/>
                  </a:lnTo>
                  <a:close/>
                </a:path>
                <a:path w="8295640" h="478790">
                  <a:moveTo>
                    <a:pt x="8123631" y="469265"/>
                  </a:moveTo>
                  <a:lnTo>
                    <a:pt x="8114106" y="469265"/>
                  </a:lnTo>
                  <a:lnTo>
                    <a:pt x="8114106" y="478790"/>
                  </a:lnTo>
                  <a:lnTo>
                    <a:pt x="8123631" y="478790"/>
                  </a:lnTo>
                  <a:lnTo>
                    <a:pt x="8123631" y="469265"/>
                  </a:lnTo>
                  <a:close/>
                </a:path>
                <a:path w="8295640" h="478790">
                  <a:moveTo>
                    <a:pt x="8180768" y="469265"/>
                  </a:moveTo>
                  <a:lnTo>
                    <a:pt x="8171243" y="469265"/>
                  </a:lnTo>
                  <a:lnTo>
                    <a:pt x="8171243" y="478790"/>
                  </a:lnTo>
                  <a:lnTo>
                    <a:pt x="8180768" y="478790"/>
                  </a:lnTo>
                  <a:lnTo>
                    <a:pt x="8180768" y="469265"/>
                  </a:lnTo>
                  <a:close/>
                </a:path>
                <a:path w="8295640" h="478790">
                  <a:moveTo>
                    <a:pt x="8237906" y="469265"/>
                  </a:moveTo>
                  <a:lnTo>
                    <a:pt x="8228381" y="469265"/>
                  </a:lnTo>
                  <a:lnTo>
                    <a:pt x="8228381" y="478790"/>
                  </a:lnTo>
                  <a:lnTo>
                    <a:pt x="8237906" y="478790"/>
                  </a:lnTo>
                  <a:lnTo>
                    <a:pt x="8237906" y="469265"/>
                  </a:lnTo>
                  <a:close/>
                </a:path>
                <a:path w="8295640" h="478790">
                  <a:moveTo>
                    <a:pt x="8295056" y="469265"/>
                  </a:moveTo>
                  <a:lnTo>
                    <a:pt x="8285531" y="469265"/>
                  </a:lnTo>
                  <a:lnTo>
                    <a:pt x="8285531" y="478790"/>
                  </a:lnTo>
                  <a:lnTo>
                    <a:pt x="8295056" y="478790"/>
                  </a:lnTo>
                  <a:lnTo>
                    <a:pt x="8295056" y="46926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516553" y="779538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10025" h="9525">
                  <a:moveTo>
                    <a:pt x="123812" y="0"/>
                  </a:moveTo>
                  <a:lnTo>
                    <a:pt x="114287" y="0"/>
                  </a:lnTo>
                  <a:lnTo>
                    <a:pt x="114287" y="9525"/>
                  </a:lnTo>
                  <a:lnTo>
                    <a:pt x="123812" y="9525"/>
                  </a:lnTo>
                  <a:lnTo>
                    <a:pt x="123812" y="0"/>
                  </a:lnTo>
                  <a:close/>
                </a:path>
                <a:path w="4010025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49" y="9525"/>
                  </a:lnTo>
                  <a:lnTo>
                    <a:pt x="180949" y="0"/>
                  </a:lnTo>
                  <a:close/>
                </a:path>
                <a:path w="4010025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25"/>
                  </a:lnTo>
                  <a:lnTo>
                    <a:pt x="238086" y="9525"/>
                  </a:lnTo>
                  <a:lnTo>
                    <a:pt x="238086" y="0"/>
                  </a:lnTo>
                  <a:close/>
                </a:path>
                <a:path w="4010025" h="9525">
                  <a:moveTo>
                    <a:pt x="295236" y="0"/>
                  </a:moveTo>
                  <a:lnTo>
                    <a:pt x="285711" y="0"/>
                  </a:lnTo>
                  <a:lnTo>
                    <a:pt x="285711" y="9525"/>
                  </a:lnTo>
                  <a:lnTo>
                    <a:pt x="295236" y="9525"/>
                  </a:lnTo>
                  <a:lnTo>
                    <a:pt x="295236" y="0"/>
                  </a:lnTo>
                  <a:close/>
                </a:path>
                <a:path w="4010025" h="9525">
                  <a:moveTo>
                    <a:pt x="352374" y="0"/>
                  </a:moveTo>
                  <a:lnTo>
                    <a:pt x="342849" y="0"/>
                  </a:lnTo>
                  <a:lnTo>
                    <a:pt x="342849" y="9525"/>
                  </a:lnTo>
                  <a:lnTo>
                    <a:pt x="352374" y="9525"/>
                  </a:lnTo>
                  <a:lnTo>
                    <a:pt x="352374" y="0"/>
                  </a:lnTo>
                  <a:close/>
                </a:path>
                <a:path w="4010025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25"/>
                  </a:lnTo>
                  <a:lnTo>
                    <a:pt x="409511" y="9525"/>
                  </a:lnTo>
                  <a:lnTo>
                    <a:pt x="409511" y="0"/>
                  </a:lnTo>
                  <a:close/>
                </a:path>
                <a:path w="4010025" h="9525">
                  <a:moveTo>
                    <a:pt x="466661" y="0"/>
                  </a:moveTo>
                  <a:lnTo>
                    <a:pt x="457136" y="0"/>
                  </a:lnTo>
                  <a:lnTo>
                    <a:pt x="457136" y="9525"/>
                  </a:lnTo>
                  <a:lnTo>
                    <a:pt x="466661" y="9525"/>
                  </a:lnTo>
                  <a:lnTo>
                    <a:pt x="466661" y="0"/>
                  </a:lnTo>
                  <a:close/>
                </a:path>
                <a:path w="4010025" h="9525">
                  <a:moveTo>
                    <a:pt x="523798" y="0"/>
                  </a:moveTo>
                  <a:lnTo>
                    <a:pt x="514273" y="0"/>
                  </a:lnTo>
                  <a:lnTo>
                    <a:pt x="514273" y="9525"/>
                  </a:lnTo>
                  <a:lnTo>
                    <a:pt x="523798" y="9525"/>
                  </a:lnTo>
                  <a:lnTo>
                    <a:pt x="523798" y="0"/>
                  </a:lnTo>
                  <a:close/>
                </a:path>
                <a:path w="4010025" h="9525">
                  <a:moveTo>
                    <a:pt x="580936" y="0"/>
                  </a:moveTo>
                  <a:lnTo>
                    <a:pt x="571411" y="0"/>
                  </a:lnTo>
                  <a:lnTo>
                    <a:pt x="571411" y="9525"/>
                  </a:lnTo>
                  <a:lnTo>
                    <a:pt x="580936" y="9525"/>
                  </a:lnTo>
                  <a:lnTo>
                    <a:pt x="580936" y="0"/>
                  </a:lnTo>
                  <a:close/>
                </a:path>
                <a:path w="4010025" h="9525">
                  <a:moveTo>
                    <a:pt x="638086" y="0"/>
                  </a:moveTo>
                  <a:lnTo>
                    <a:pt x="628561" y="0"/>
                  </a:lnTo>
                  <a:lnTo>
                    <a:pt x="628561" y="9525"/>
                  </a:lnTo>
                  <a:lnTo>
                    <a:pt x="638086" y="9525"/>
                  </a:lnTo>
                  <a:lnTo>
                    <a:pt x="638086" y="0"/>
                  </a:lnTo>
                  <a:close/>
                </a:path>
                <a:path w="4010025" h="9525">
                  <a:moveTo>
                    <a:pt x="695223" y="0"/>
                  </a:moveTo>
                  <a:lnTo>
                    <a:pt x="685698" y="0"/>
                  </a:lnTo>
                  <a:lnTo>
                    <a:pt x="685698" y="9525"/>
                  </a:lnTo>
                  <a:lnTo>
                    <a:pt x="695223" y="9525"/>
                  </a:lnTo>
                  <a:lnTo>
                    <a:pt x="695223" y="0"/>
                  </a:lnTo>
                  <a:close/>
                </a:path>
                <a:path w="4010025" h="9525">
                  <a:moveTo>
                    <a:pt x="752360" y="0"/>
                  </a:moveTo>
                  <a:lnTo>
                    <a:pt x="742835" y="0"/>
                  </a:lnTo>
                  <a:lnTo>
                    <a:pt x="742835" y="9525"/>
                  </a:lnTo>
                  <a:lnTo>
                    <a:pt x="752360" y="9525"/>
                  </a:lnTo>
                  <a:lnTo>
                    <a:pt x="752360" y="0"/>
                  </a:lnTo>
                  <a:close/>
                </a:path>
                <a:path w="4010025" h="9525">
                  <a:moveTo>
                    <a:pt x="809510" y="0"/>
                  </a:moveTo>
                  <a:lnTo>
                    <a:pt x="799985" y="0"/>
                  </a:lnTo>
                  <a:lnTo>
                    <a:pt x="799985" y="9525"/>
                  </a:lnTo>
                  <a:lnTo>
                    <a:pt x="809510" y="9525"/>
                  </a:lnTo>
                  <a:lnTo>
                    <a:pt x="809510" y="0"/>
                  </a:lnTo>
                  <a:close/>
                </a:path>
                <a:path w="4010025" h="9525">
                  <a:moveTo>
                    <a:pt x="866648" y="0"/>
                  </a:moveTo>
                  <a:lnTo>
                    <a:pt x="857123" y="0"/>
                  </a:lnTo>
                  <a:lnTo>
                    <a:pt x="857123" y="9525"/>
                  </a:lnTo>
                  <a:lnTo>
                    <a:pt x="866648" y="9525"/>
                  </a:lnTo>
                  <a:lnTo>
                    <a:pt x="866648" y="0"/>
                  </a:lnTo>
                  <a:close/>
                </a:path>
                <a:path w="4010025" h="9525">
                  <a:moveTo>
                    <a:pt x="923785" y="0"/>
                  </a:moveTo>
                  <a:lnTo>
                    <a:pt x="914260" y="0"/>
                  </a:lnTo>
                  <a:lnTo>
                    <a:pt x="914260" y="9525"/>
                  </a:lnTo>
                  <a:lnTo>
                    <a:pt x="923785" y="9525"/>
                  </a:lnTo>
                  <a:lnTo>
                    <a:pt x="923785" y="0"/>
                  </a:lnTo>
                  <a:close/>
                </a:path>
                <a:path w="4010025" h="9525">
                  <a:moveTo>
                    <a:pt x="980935" y="0"/>
                  </a:moveTo>
                  <a:lnTo>
                    <a:pt x="971410" y="0"/>
                  </a:lnTo>
                  <a:lnTo>
                    <a:pt x="971410" y="9525"/>
                  </a:lnTo>
                  <a:lnTo>
                    <a:pt x="980935" y="9525"/>
                  </a:lnTo>
                  <a:lnTo>
                    <a:pt x="980935" y="0"/>
                  </a:lnTo>
                  <a:close/>
                </a:path>
                <a:path w="4010025" h="9525">
                  <a:moveTo>
                    <a:pt x="1038072" y="0"/>
                  </a:moveTo>
                  <a:lnTo>
                    <a:pt x="1028547" y="0"/>
                  </a:lnTo>
                  <a:lnTo>
                    <a:pt x="1028547" y="9525"/>
                  </a:lnTo>
                  <a:lnTo>
                    <a:pt x="1038072" y="9525"/>
                  </a:lnTo>
                  <a:lnTo>
                    <a:pt x="1038072" y="0"/>
                  </a:lnTo>
                  <a:close/>
                </a:path>
                <a:path w="4010025" h="9525">
                  <a:moveTo>
                    <a:pt x="1095209" y="0"/>
                  </a:moveTo>
                  <a:lnTo>
                    <a:pt x="1085684" y="0"/>
                  </a:lnTo>
                  <a:lnTo>
                    <a:pt x="1085684" y="9525"/>
                  </a:lnTo>
                  <a:lnTo>
                    <a:pt x="1095209" y="9525"/>
                  </a:lnTo>
                  <a:lnTo>
                    <a:pt x="1095209" y="0"/>
                  </a:lnTo>
                  <a:close/>
                </a:path>
                <a:path w="4010025" h="9525">
                  <a:moveTo>
                    <a:pt x="1152359" y="0"/>
                  </a:moveTo>
                  <a:lnTo>
                    <a:pt x="1142834" y="0"/>
                  </a:lnTo>
                  <a:lnTo>
                    <a:pt x="1142834" y="9525"/>
                  </a:lnTo>
                  <a:lnTo>
                    <a:pt x="1152359" y="9525"/>
                  </a:lnTo>
                  <a:lnTo>
                    <a:pt x="1152359" y="0"/>
                  </a:lnTo>
                  <a:close/>
                </a:path>
                <a:path w="4010025" h="9525">
                  <a:moveTo>
                    <a:pt x="1209497" y="0"/>
                  </a:moveTo>
                  <a:lnTo>
                    <a:pt x="1199972" y="0"/>
                  </a:lnTo>
                  <a:lnTo>
                    <a:pt x="1199972" y="9525"/>
                  </a:lnTo>
                  <a:lnTo>
                    <a:pt x="1209497" y="9525"/>
                  </a:lnTo>
                  <a:lnTo>
                    <a:pt x="1209497" y="0"/>
                  </a:lnTo>
                  <a:close/>
                </a:path>
                <a:path w="4010025" h="9525">
                  <a:moveTo>
                    <a:pt x="1266634" y="0"/>
                  </a:moveTo>
                  <a:lnTo>
                    <a:pt x="1257109" y="0"/>
                  </a:lnTo>
                  <a:lnTo>
                    <a:pt x="1257109" y="9525"/>
                  </a:lnTo>
                  <a:lnTo>
                    <a:pt x="1266634" y="9525"/>
                  </a:lnTo>
                  <a:lnTo>
                    <a:pt x="1266634" y="0"/>
                  </a:lnTo>
                  <a:close/>
                </a:path>
                <a:path w="4010025" h="9525">
                  <a:moveTo>
                    <a:pt x="1323784" y="0"/>
                  </a:moveTo>
                  <a:lnTo>
                    <a:pt x="1314259" y="0"/>
                  </a:lnTo>
                  <a:lnTo>
                    <a:pt x="1314259" y="9525"/>
                  </a:lnTo>
                  <a:lnTo>
                    <a:pt x="1323784" y="9525"/>
                  </a:lnTo>
                  <a:lnTo>
                    <a:pt x="1323784" y="0"/>
                  </a:lnTo>
                  <a:close/>
                </a:path>
                <a:path w="4010025" h="9525">
                  <a:moveTo>
                    <a:pt x="1380921" y="0"/>
                  </a:moveTo>
                  <a:lnTo>
                    <a:pt x="1371396" y="0"/>
                  </a:lnTo>
                  <a:lnTo>
                    <a:pt x="1371396" y="9525"/>
                  </a:lnTo>
                  <a:lnTo>
                    <a:pt x="1380921" y="9525"/>
                  </a:lnTo>
                  <a:lnTo>
                    <a:pt x="1380921" y="0"/>
                  </a:lnTo>
                  <a:close/>
                </a:path>
                <a:path w="4010025" h="9525">
                  <a:moveTo>
                    <a:pt x="1438059" y="0"/>
                  </a:moveTo>
                  <a:lnTo>
                    <a:pt x="1428534" y="0"/>
                  </a:lnTo>
                  <a:lnTo>
                    <a:pt x="1428534" y="9525"/>
                  </a:lnTo>
                  <a:lnTo>
                    <a:pt x="1438059" y="9525"/>
                  </a:lnTo>
                  <a:lnTo>
                    <a:pt x="1438059" y="0"/>
                  </a:lnTo>
                  <a:close/>
                </a:path>
                <a:path w="4010025" h="9525">
                  <a:moveTo>
                    <a:pt x="1495209" y="0"/>
                  </a:moveTo>
                  <a:lnTo>
                    <a:pt x="1485684" y="0"/>
                  </a:lnTo>
                  <a:lnTo>
                    <a:pt x="1485684" y="9525"/>
                  </a:lnTo>
                  <a:lnTo>
                    <a:pt x="1495209" y="9525"/>
                  </a:lnTo>
                  <a:lnTo>
                    <a:pt x="1495209" y="0"/>
                  </a:lnTo>
                  <a:close/>
                </a:path>
                <a:path w="4010025" h="9525">
                  <a:moveTo>
                    <a:pt x="1552346" y="0"/>
                  </a:moveTo>
                  <a:lnTo>
                    <a:pt x="1542821" y="0"/>
                  </a:lnTo>
                  <a:lnTo>
                    <a:pt x="1542821" y="9525"/>
                  </a:lnTo>
                  <a:lnTo>
                    <a:pt x="1552346" y="9525"/>
                  </a:lnTo>
                  <a:lnTo>
                    <a:pt x="1552346" y="0"/>
                  </a:lnTo>
                  <a:close/>
                </a:path>
                <a:path w="4010025" h="9525">
                  <a:moveTo>
                    <a:pt x="1609483" y="0"/>
                  </a:moveTo>
                  <a:lnTo>
                    <a:pt x="1599958" y="0"/>
                  </a:lnTo>
                  <a:lnTo>
                    <a:pt x="1599958" y="9525"/>
                  </a:lnTo>
                  <a:lnTo>
                    <a:pt x="1609483" y="9525"/>
                  </a:lnTo>
                  <a:lnTo>
                    <a:pt x="1609483" y="0"/>
                  </a:lnTo>
                  <a:close/>
                </a:path>
                <a:path w="4010025" h="9525">
                  <a:moveTo>
                    <a:pt x="1666633" y="0"/>
                  </a:moveTo>
                  <a:lnTo>
                    <a:pt x="1657108" y="0"/>
                  </a:lnTo>
                  <a:lnTo>
                    <a:pt x="1657108" y="9525"/>
                  </a:lnTo>
                  <a:lnTo>
                    <a:pt x="1666633" y="9525"/>
                  </a:lnTo>
                  <a:lnTo>
                    <a:pt x="1666633" y="0"/>
                  </a:lnTo>
                  <a:close/>
                </a:path>
                <a:path w="4010025" h="9525">
                  <a:moveTo>
                    <a:pt x="1723771" y="0"/>
                  </a:moveTo>
                  <a:lnTo>
                    <a:pt x="1714246" y="0"/>
                  </a:lnTo>
                  <a:lnTo>
                    <a:pt x="1714246" y="9525"/>
                  </a:lnTo>
                  <a:lnTo>
                    <a:pt x="1723771" y="9525"/>
                  </a:lnTo>
                  <a:lnTo>
                    <a:pt x="1723771" y="0"/>
                  </a:lnTo>
                  <a:close/>
                </a:path>
                <a:path w="4010025" h="9525">
                  <a:moveTo>
                    <a:pt x="1780908" y="0"/>
                  </a:moveTo>
                  <a:lnTo>
                    <a:pt x="1771383" y="0"/>
                  </a:lnTo>
                  <a:lnTo>
                    <a:pt x="1771383" y="9525"/>
                  </a:lnTo>
                  <a:lnTo>
                    <a:pt x="1780908" y="9525"/>
                  </a:lnTo>
                  <a:lnTo>
                    <a:pt x="1780908" y="0"/>
                  </a:lnTo>
                  <a:close/>
                </a:path>
                <a:path w="4010025" h="9525">
                  <a:moveTo>
                    <a:pt x="1838058" y="0"/>
                  </a:moveTo>
                  <a:lnTo>
                    <a:pt x="1828533" y="0"/>
                  </a:lnTo>
                  <a:lnTo>
                    <a:pt x="1828533" y="9525"/>
                  </a:lnTo>
                  <a:lnTo>
                    <a:pt x="1838058" y="9525"/>
                  </a:lnTo>
                  <a:lnTo>
                    <a:pt x="1838058" y="0"/>
                  </a:lnTo>
                  <a:close/>
                </a:path>
                <a:path w="4010025" h="9525">
                  <a:moveTo>
                    <a:pt x="1895195" y="0"/>
                  </a:moveTo>
                  <a:lnTo>
                    <a:pt x="1885670" y="0"/>
                  </a:lnTo>
                  <a:lnTo>
                    <a:pt x="1885670" y="9525"/>
                  </a:lnTo>
                  <a:lnTo>
                    <a:pt x="1895195" y="9525"/>
                  </a:lnTo>
                  <a:lnTo>
                    <a:pt x="1895195" y="0"/>
                  </a:lnTo>
                  <a:close/>
                </a:path>
                <a:path w="4010025" h="9525">
                  <a:moveTo>
                    <a:pt x="1952332" y="0"/>
                  </a:moveTo>
                  <a:lnTo>
                    <a:pt x="1942807" y="0"/>
                  </a:lnTo>
                  <a:lnTo>
                    <a:pt x="1942807" y="9525"/>
                  </a:lnTo>
                  <a:lnTo>
                    <a:pt x="1952332" y="9525"/>
                  </a:lnTo>
                  <a:lnTo>
                    <a:pt x="1952332" y="0"/>
                  </a:lnTo>
                  <a:close/>
                </a:path>
                <a:path w="4010025" h="9525">
                  <a:moveTo>
                    <a:pt x="2009482" y="0"/>
                  </a:moveTo>
                  <a:lnTo>
                    <a:pt x="1999957" y="0"/>
                  </a:lnTo>
                  <a:lnTo>
                    <a:pt x="1999957" y="9525"/>
                  </a:lnTo>
                  <a:lnTo>
                    <a:pt x="2009482" y="9525"/>
                  </a:lnTo>
                  <a:lnTo>
                    <a:pt x="2009482" y="0"/>
                  </a:lnTo>
                  <a:close/>
                </a:path>
                <a:path w="4010025" h="9525">
                  <a:moveTo>
                    <a:pt x="2066620" y="0"/>
                  </a:moveTo>
                  <a:lnTo>
                    <a:pt x="2057095" y="0"/>
                  </a:lnTo>
                  <a:lnTo>
                    <a:pt x="2057095" y="9525"/>
                  </a:lnTo>
                  <a:lnTo>
                    <a:pt x="2066620" y="9525"/>
                  </a:lnTo>
                  <a:lnTo>
                    <a:pt x="2066620" y="0"/>
                  </a:lnTo>
                  <a:close/>
                </a:path>
                <a:path w="4010025" h="9525">
                  <a:moveTo>
                    <a:pt x="2123757" y="0"/>
                  </a:moveTo>
                  <a:lnTo>
                    <a:pt x="2114232" y="0"/>
                  </a:lnTo>
                  <a:lnTo>
                    <a:pt x="2114232" y="9525"/>
                  </a:lnTo>
                  <a:lnTo>
                    <a:pt x="2123757" y="9525"/>
                  </a:lnTo>
                  <a:lnTo>
                    <a:pt x="2123757" y="0"/>
                  </a:lnTo>
                  <a:close/>
                </a:path>
                <a:path w="4010025" h="9525">
                  <a:moveTo>
                    <a:pt x="2180907" y="0"/>
                  </a:moveTo>
                  <a:lnTo>
                    <a:pt x="2171382" y="0"/>
                  </a:lnTo>
                  <a:lnTo>
                    <a:pt x="2171382" y="9525"/>
                  </a:lnTo>
                  <a:lnTo>
                    <a:pt x="2180907" y="9525"/>
                  </a:lnTo>
                  <a:lnTo>
                    <a:pt x="2180907" y="0"/>
                  </a:lnTo>
                  <a:close/>
                </a:path>
                <a:path w="4010025" h="9525">
                  <a:moveTo>
                    <a:pt x="2238044" y="0"/>
                  </a:moveTo>
                  <a:lnTo>
                    <a:pt x="2228519" y="0"/>
                  </a:lnTo>
                  <a:lnTo>
                    <a:pt x="2228519" y="9525"/>
                  </a:lnTo>
                  <a:lnTo>
                    <a:pt x="2238044" y="9525"/>
                  </a:lnTo>
                  <a:lnTo>
                    <a:pt x="2238044" y="0"/>
                  </a:lnTo>
                  <a:close/>
                </a:path>
                <a:path w="4010025" h="9525">
                  <a:moveTo>
                    <a:pt x="2295182" y="0"/>
                  </a:moveTo>
                  <a:lnTo>
                    <a:pt x="2285657" y="0"/>
                  </a:lnTo>
                  <a:lnTo>
                    <a:pt x="2285657" y="9525"/>
                  </a:lnTo>
                  <a:lnTo>
                    <a:pt x="2295182" y="9525"/>
                  </a:lnTo>
                  <a:lnTo>
                    <a:pt x="2295182" y="0"/>
                  </a:lnTo>
                  <a:close/>
                </a:path>
                <a:path w="4010025" h="9525">
                  <a:moveTo>
                    <a:pt x="2352332" y="0"/>
                  </a:moveTo>
                  <a:lnTo>
                    <a:pt x="2342807" y="0"/>
                  </a:lnTo>
                  <a:lnTo>
                    <a:pt x="2342807" y="9525"/>
                  </a:lnTo>
                  <a:lnTo>
                    <a:pt x="2352332" y="9525"/>
                  </a:lnTo>
                  <a:lnTo>
                    <a:pt x="2352332" y="0"/>
                  </a:lnTo>
                  <a:close/>
                </a:path>
                <a:path w="4010025" h="9525">
                  <a:moveTo>
                    <a:pt x="2409469" y="0"/>
                  </a:moveTo>
                  <a:lnTo>
                    <a:pt x="2399944" y="0"/>
                  </a:lnTo>
                  <a:lnTo>
                    <a:pt x="2399944" y="9525"/>
                  </a:lnTo>
                  <a:lnTo>
                    <a:pt x="2409469" y="9525"/>
                  </a:lnTo>
                  <a:lnTo>
                    <a:pt x="2409469" y="0"/>
                  </a:lnTo>
                  <a:close/>
                </a:path>
                <a:path w="4010025" h="9525">
                  <a:moveTo>
                    <a:pt x="2466606" y="0"/>
                  </a:moveTo>
                  <a:lnTo>
                    <a:pt x="2457081" y="0"/>
                  </a:lnTo>
                  <a:lnTo>
                    <a:pt x="2457081" y="9525"/>
                  </a:lnTo>
                  <a:lnTo>
                    <a:pt x="2466606" y="9525"/>
                  </a:lnTo>
                  <a:lnTo>
                    <a:pt x="2466606" y="0"/>
                  </a:lnTo>
                  <a:close/>
                </a:path>
                <a:path w="4010025" h="9525">
                  <a:moveTo>
                    <a:pt x="2523756" y="0"/>
                  </a:moveTo>
                  <a:lnTo>
                    <a:pt x="2514231" y="0"/>
                  </a:lnTo>
                  <a:lnTo>
                    <a:pt x="2514231" y="9525"/>
                  </a:lnTo>
                  <a:lnTo>
                    <a:pt x="2523756" y="9525"/>
                  </a:lnTo>
                  <a:lnTo>
                    <a:pt x="2523756" y="0"/>
                  </a:lnTo>
                  <a:close/>
                </a:path>
                <a:path w="4010025" h="9525">
                  <a:moveTo>
                    <a:pt x="2580894" y="0"/>
                  </a:moveTo>
                  <a:lnTo>
                    <a:pt x="2571369" y="0"/>
                  </a:lnTo>
                  <a:lnTo>
                    <a:pt x="2571369" y="9525"/>
                  </a:lnTo>
                  <a:lnTo>
                    <a:pt x="2580894" y="9525"/>
                  </a:lnTo>
                  <a:lnTo>
                    <a:pt x="2580894" y="0"/>
                  </a:lnTo>
                  <a:close/>
                </a:path>
                <a:path w="4010025" h="9525">
                  <a:moveTo>
                    <a:pt x="2638031" y="0"/>
                  </a:moveTo>
                  <a:lnTo>
                    <a:pt x="2628506" y="0"/>
                  </a:lnTo>
                  <a:lnTo>
                    <a:pt x="2628506" y="9525"/>
                  </a:lnTo>
                  <a:lnTo>
                    <a:pt x="2638031" y="9525"/>
                  </a:lnTo>
                  <a:lnTo>
                    <a:pt x="2638031" y="0"/>
                  </a:lnTo>
                  <a:close/>
                </a:path>
                <a:path w="4010025" h="9525">
                  <a:moveTo>
                    <a:pt x="2695181" y="0"/>
                  </a:moveTo>
                  <a:lnTo>
                    <a:pt x="2685656" y="0"/>
                  </a:lnTo>
                  <a:lnTo>
                    <a:pt x="2685656" y="9525"/>
                  </a:lnTo>
                  <a:lnTo>
                    <a:pt x="2695181" y="9525"/>
                  </a:lnTo>
                  <a:lnTo>
                    <a:pt x="2695181" y="0"/>
                  </a:lnTo>
                  <a:close/>
                </a:path>
                <a:path w="4010025" h="9525">
                  <a:moveTo>
                    <a:pt x="2752318" y="0"/>
                  </a:moveTo>
                  <a:lnTo>
                    <a:pt x="2742793" y="0"/>
                  </a:lnTo>
                  <a:lnTo>
                    <a:pt x="2742793" y="9525"/>
                  </a:lnTo>
                  <a:lnTo>
                    <a:pt x="2752318" y="9525"/>
                  </a:lnTo>
                  <a:lnTo>
                    <a:pt x="2752318" y="0"/>
                  </a:lnTo>
                  <a:close/>
                </a:path>
                <a:path w="4010025" h="9525">
                  <a:moveTo>
                    <a:pt x="2809456" y="0"/>
                  </a:moveTo>
                  <a:lnTo>
                    <a:pt x="2799931" y="0"/>
                  </a:lnTo>
                  <a:lnTo>
                    <a:pt x="2799931" y="9525"/>
                  </a:lnTo>
                  <a:lnTo>
                    <a:pt x="2809456" y="9525"/>
                  </a:lnTo>
                  <a:lnTo>
                    <a:pt x="2809456" y="0"/>
                  </a:lnTo>
                  <a:close/>
                </a:path>
                <a:path w="4010025" h="9525">
                  <a:moveTo>
                    <a:pt x="2866606" y="0"/>
                  </a:moveTo>
                  <a:lnTo>
                    <a:pt x="2857081" y="0"/>
                  </a:lnTo>
                  <a:lnTo>
                    <a:pt x="2857081" y="9525"/>
                  </a:lnTo>
                  <a:lnTo>
                    <a:pt x="2866606" y="9525"/>
                  </a:lnTo>
                  <a:lnTo>
                    <a:pt x="2866606" y="0"/>
                  </a:lnTo>
                  <a:close/>
                </a:path>
                <a:path w="4010025" h="9525">
                  <a:moveTo>
                    <a:pt x="2923743" y="0"/>
                  </a:moveTo>
                  <a:lnTo>
                    <a:pt x="2914218" y="0"/>
                  </a:lnTo>
                  <a:lnTo>
                    <a:pt x="2914218" y="9525"/>
                  </a:lnTo>
                  <a:lnTo>
                    <a:pt x="2923743" y="9525"/>
                  </a:lnTo>
                  <a:lnTo>
                    <a:pt x="2923743" y="0"/>
                  </a:lnTo>
                  <a:close/>
                </a:path>
                <a:path w="4010025" h="9525">
                  <a:moveTo>
                    <a:pt x="2980880" y="0"/>
                  </a:moveTo>
                  <a:lnTo>
                    <a:pt x="2971355" y="0"/>
                  </a:lnTo>
                  <a:lnTo>
                    <a:pt x="2971355" y="9525"/>
                  </a:lnTo>
                  <a:lnTo>
                    <a:pt x="2980880" y="9525"/>
                  </a:lnTo>
                  <a:lnTo>
                    <a:pt x="2980880" y="0"/>
                  </a:lnTo>
                  <a:close/>
                </a:path>
                <a:path w="4010025" h="9525">
                  <a:moveTo>
                    <a:pt x="3038030" y="0"/>
                  </a:moveTo>
                  <a:lnTo>
                    <a:pt x="3028505" y="0"/>
                  </a:lnTo>
                  <a:lnTo>
                    <a:pt x="3028505" y="9525"/>
                  </a:lnTo>
                  <a:lnTo>
                    <a:pt x="3038030" y="9525"/>
                  </a:lnTo>
                  <a:lnTo>
                    <a:pt x="3038030" y="0"/>
                  </a:lnTo>
                  <a:close/>
                </a:path>
                <a:path w="4010025" h="9525">
                  <a:moveTo>
                    <a:pt x="3095167" y="0"/>
                  </a:moveTo>
                  <a:lnTo>
                    <a:pt x="3085642" y="0"/>
                  </a:lnTo>
                  <a:lnTo>
                    <a:pt x="3085642" y="9525"/>
                  </a:lnTo>
                  <a:lnTo>
                    <a:pt x="3095167" y="9525"/>
                  </a:lnTo>
                  <a:lnTo>
                    <a:pt x="3095167" y="0"/>
                  </a:lnTo>
                  <a:close/>
                </a:path>
                <a:path w="4010025" h="9525">
                  <a:moveTo>
                    <a:pt x="3152305" y="0"/>
                  </a:moveTo>
                  <a:lnTo>
                    <a:pt x="3142780" y="0"/>
                  </a:lnTo>
                  <a:lnTo>
                    <a:pt x="3142780" y="9525"/>
                  </a:lnTo>
                  <a:lnTo>
                    <a:pt x="3152305" y="9525"/>
                  </a:lnTo>
                  <a:lnTo>
                    <a:pt x="3152305" y="0"/>
                  </a:lnTo>
                  <a:close/>
                </a:path>
                <a:path w="4010025" h="9525">
                  <a:moveTo>
                    <a:pt x="3209455" y="0"/>
                  </a:moveTo>
                  <a:lnTo>
                    <a:pt x="3199930" y="0"/>
                  </a:lnTo>
                  <a:lnTo>
                    <a:pt x="3199930" y="9525"/>
                  </a:lnTo>
                  <a:lnTo>
                    <a:pt x="3209455" y="9525"/>
                  </a:lnTo>
                  <a:lnTo>
                    <a:pt x="3209455" y="0"/>
                  </a:lnTo>
                  <a:close/>
                </a:path>
                <a:path w="4010025" h="9525">
                  <a:moveTo>
                    <a:pt x="3266592" y="0"/>
                  </a:moveTo>
                  <a:lnTo>
                    <a:pt x="3257067" y="0"/>
                  </a:lnTo>
                  <a:lnTo>
                    <a:pt x="3257067" y="9525"/>
                  </a:lnTo>
                  <a:lnTo>
                    <a:pt x="3266592" y="9525"/>
                  </a:lnTo>
                  <a:lnTo>
                    <a:pt x="3266592" y="0"/>
                  </a:lnTo>
                  <a:close/>
                </a:path>
                <a:path w="4010025" h="9525">
                  <a:moveTo>
                    <a:pt x="3323729" y="0"/>
                  </a:moveTo>
                  <a:lnTo>
                    <a:pt x="3314204" y="0"/>
                  </a:lnTo>
                  <a:lnTo>
                    <a:pt x="3314204" y="9525"/>
                  </a:lnTo>
                  <a:lnTo>
                    <a:pt x="3323729" y="9525"/>
                  </a:lnTo>
                  <a:lnTo>
                    <a:pt x="3323729" y="0"/>
                  </a:lnTo>
                  <a:close/>
                </a:path>
                <a:path w="4010025" h="9525">
                  <a:moveTo>
                    <a:pt x="3380879" y="0"/>
                  </a:moveTo>
                  <a:lnTo>
                    <a:pt x="3371354" y="0"/>
                  </a:lnTo>
                  <a:lnTo>
                    <a:pt x="3371354" y="9525"/>
                  </a:lnTo>
                  <a:lnTo>
                    <a:pt x="3380879" y="9525"/>
                  </a:lnTo>
                  <a:lnTo>
                    <a:pt x="3380879" y="0"/>
                  </a:lnTo>
                  <a:close/>
                </a:path>
                <a:path w="4010025" h="9525">
                  <a:moveTo>
                    <a:pt x="3438017" y="0"/>
                  </a:moveTo>
                  <a:lnTo>
                    <a:pt x="3428492" y="0"/>
                  </a:lnTo>
                  <a:lnTo>
                    <a:pt x="3428492" y="9525"/>
                  </a:lnTo>
                  <a:lnTo>
                    <a:pt x="3438017" y="9525"/>
                  </a:lnTo>
                  <a:lnTo>
                    <a:pt x="3438017" y="0"/>
                  </a:lnTo>
                  <a:close/>
                </a:path>
                <a:path w="4010025" h="9525">
                  <a:moveTo>
                    <a:pt x="3495154" y="0"/>
                  </a:moveTo>
                  <a:lnTo>
                    <a:pt x="3485629" y="0"/>
                  </a:lnTo>
                  <a:lnTo>
                    <a:pt x="3485629" y="9525"/>
                  </a:lnTo>
                  <a:lnTo>
                    <a:pt x="3495154" y="9525"/>
                  </a:lnTo>
                  <a:lnTo>
                    <a:pt x="3495154" y="0"/>
                  </a:lnTo>
                  <a:close/>
                </a:path>
                <a:path w="4010025" h="9525">
                  <a:moveTo>
                    <a:pt x="3552304" y="0"/>
                  </a:moveTo>
                  <a:lnTo>
                    <a:pt x="3542779" y="0"/>
                  </a:lnTo>
                  <a:lnTo>
                    <a:pt x="3542779" y="9525"/>
                  </a:lnTo>
                  <a:lnTo>
                    <a:pt x="3552304" y="9525"/>
                  </a:lnTo>
                  <a:lnTo>
                    <a:pt x="3552304" y="0"/>
                  </a:lnTo>
                  <a:close/>
                </a:path>
                <a:path w="4010025" h="9525">
                  <a:moveTo>
                    <a:pt x="3609441" y="0"/>
                  </a:moveTo>
                  <a:lnTo>
                    <a:pt x="3599916" y="0"/>
                  </a:lnTo>
                  <a:lnTo>
                    <a:pt x="3599916" y="9525"/>
                  </a:lnTo>
                  <a:lnTo>
                    <a:pt x="3609441" y="9525"/>
                  </a:lnTo>
                  <a:lnTo>
                    <a:pt x="3609441" y="0"/>
                  </a:lnTo>
                  <a:close/>
                </a:path>
                <a:path w="4010025" h="9525">
                  <a:moveTo>
                    <a:pt x="3666579" y="0"/>
                  </a:moveTo>
                  <a:lnTo>
                    <a:pt x="3657054" y="0"/>
                  </a:lnTo>
                  <a:lnTo>
                    <a:pt x="3657054" y="9525"/>
                  </a:lnTo>
                  <a:lnTo>
                    <a:pt x="3666579" y="9525"/>
                  </a:lnTo>
                  <a:lnTo>
                    <a:pt x="3666579" y="0"/>
                  </a:lnTo>
                  <a:close/>
                </a:path>
                <a:path w="4010025" h="9525">
                  <a:moveTo>
                    <a:pt x="3723729" y="0"/>
                  </a:moveTo>
                  <a:lnTo>
                    <a:pt x="3714204" y="0"/>
                  </a:lnTo>
                  <a:lnTo>
                    <a:pt x="3714204" y="9525"/>
                  </a:lnTo>
                  <a:lnTo>
                    <a:pt x="3723729" y="9525"/>
                  </a:lnTo>
                  <a:lnTo>
                    <a:pt x="3723729" y="0"/>
                  </a:lnTo>
                  <a:close/>
                </a:path>
                <a:path w="4010025" h="9525">
                  <a:moveTo>
                    <a:pt x="3780866" y="0"/>
                  </a:moveTo>
                  <a:lnTo>
                    <a:pt x="3771341" y="0"/>
                  </a:lnTo>
                  <a:lnTo>
                    <a:pt x="3771341" y="9525"/>
                  </a:lnTo>
                  <a:lnTo>
                    <a:pt x="3780866" y="9525"/>
                  </a:lnTo>
                  <a:lnTo>
                    <a:pt x="3780866" y="0"/>
                  </a:lnTo>
                  <a:close/>
                </a:path>
                <a:path w="4010025" h="9525">
                  <a:moveTo>
                    <a:pt x="3838003" y="0"/>
                  </a:moveTo>
                  <a:lnTo>
                    <a:pt x="3828478" y="0"/>
                  </a:lnTo>
                  <a:lnTo>
                    <a:pt x="3828478" y="9525"/>
                  </a:lnTo>
                  <a:lnTo>
                    <a:pt x="3838003" y="9525"/>
                  </a:lnTo>
                  <a:lnTo>
                    <a:pt x="3838003" y="0"/>
                  </a:lnTo>
                  <a:close/>
                </a:path>
                <a:path w="4010025" h="9525">
                  <a:moveTo>
                    <a:pt x="3895153" y="0"/>
                  </a:moveTo>
                  <a:lnTo>
                    <a:pt x="3885628" y="0"/>
                  </a:lnTo>
                  <a:lnTo>
                    <a:pt x="3885628" y="9525"/>
                  </a:lnTo>
                  <a:lnTo>
                    <a:pt x="3895153" y="9525"/>
                  </a:lnTo>
                  <a:lnTo>
                    <a:pt x="3895153" y="0"/>
                  </a:lnTo>
                  <a:close/>
                </a:path>
                <a:path w="4010025" h="9525">
                  <a:moveTo>
                    <a:pt x="3952290" y="0"/>
                  </a:moveTo>
                  <a:lnTo>
                    <a:pt x="3942765" y="0"/>
                  </a:lnTo>
                  <a:lnTo>
                    <a:pt x="3942765" y="9525"/>
                  </a:lnTo>
                  <a:lnTo>
                    <a:pt x="3952290" y="9525"/>
                  </a:lnTo>
                  <a:lnTo>
                    <a:pt x="3952290" y="0"/>
                  </a:lnTo>
                  <a:close/>
                </a:path>
                <a:path w="4010025" h="9525">
                  <a:moveTo>
                    <a:pt x="4009428" y="0"/>
                  </a:moveTo>
                  <a:lnTo>
                    <a:pt x="3999903" y="0"/>
                  </a:lnTo>
                  <a:lnTo>
                    <a:pt x="3999903" y="9525"/>
                  </a:lnTo>
                  <a:lnTo>
                    <a:pt x="4009428" y="9525"/>
                  </a:lnTo>
                  <a:lnTo>
                    <a:pt x="400942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7516457" y="779538"/>
              <a:ext cx="2466975" cy="9525"/>
            </a:xfrm>
            <a:custGeom>
              <a:avLst/>
              <a:gdLst/>
              <a:ahLst/>
              <a:cxnLst/>
              <a:rect l="l" t="t" r="r" b="b"/>
              <a:pathLst>
                <a:path w="24669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4669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466975" h="9525">
                  <a:moveTo>
                    <a:pt x="123812" y="0"/>
                  </a:moveTo>
                  <a:lnTo>
                    <a:pt x="114287" y="0"/>
                  </a:lnTo>
                  <a:lnTo>
                    <a:pt x="114287" y="9525"/>
                  </a:lnTo>
                  <a:lnTo>
                    <a:pt x="123812" y="9525"/>
                  </a:lnTo>
                  <a:lnTo>
                    <a:pt x="123812" y="0"/>
                  </a:lnTo>
                  <a:close/>
                </a:path>
                <a:path w="2466975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49" y="9525"/>
                  </a:lnTo>
                  <a:lnTo>
                    <a:pt x="180949" y="0"/>
                  </a:lnTo>
                  <a:close/>
                </a:path>
                <a:path w="2466975" h="9525">
                  <a:moveTo>
                    <a:pt x="238099" y="0"/>
                  </a:moveTo>
                  <a:lnTo>
                    <a:pt x="228574" y="0"/>
                  </a:lnTo>
                  <a:lnTo>
                    <a:pt x="228574" y="9525"/>
                  </a:lnTo>
                  <a:lnTo>
                    <a:pt x="238099" y="9525"/>
                  </a:lnTo>
                  <a:lnTo>
                    <a:pt x="238099" y="0"/>
                  </a:lnTo>
                  <a:close/>
                </a:path>
                <a:path w="2466975" h="9525">
                  <a:moveTo>
                    <a:pt x="295236" y="0"/>
                  </a:moveTo>
                  <a:lnTo>
                    <a:pt x="285711" y="0"/>
                  </a:lnTo>
                  <a:lnTo>
                    <a:pt x="285711" y="9525"/>
                  </a:lnTo>
                  <a:lnTo>
                    <a:pt x="295236" y="9525"/>
                  </a:lnTo>
                  <a:lnTo>
                    <a:pt x="295236" y="0"/>
                  </a:lnTo>
                  <a:close/>
                </a:path>
                <a:path w="2466975" h="9525">
                  <a:moveTo>
                    <a:pt x="352374" y="0"/>
                  </a:moveTo>
                  <a:lnTo>
                    <a:pt x="342849" y="0"/>
                  </a:lnTo>
                  <a:lnTo>
                    <a:pt x="342849" y="9525"/>
                  </a:lnTo>
                  <a:lnTo>
                    <a:pt x="352374" y="9525"/>
                  </a:lnTo>
                  <a:lnTo>
                    <a:pt x="352374" y="0"/>
                  </a:lnTo>
                  <a:close/>
                </a:path>
                <a:path w="2466975" h="9525">
                  <a:moveTo>
                    <a:pt x="409524" y="0"/>
                  </a:moveTo>
                  <a:lnTo>
                    <a:pt x="399999" y="0"/>
                  </a:lnTo>
                  <a:lnTo>
                    <a:pt x="399999" y="9525"/>
                  </a:lnTo>
                  <a:lnTo>
                    <a:pt x="409524" y="9525"/>
                  </a:lnTo>
                  <a:lnTo>
                    <a:pt x="409524" y="0"/>
                  </a:lnTo>
                  <a:close/>
                </a:path>
                <a:path w="2466975" h="9525">
                  <a:moveTo>
                    <a:pt x="466661" y="0"/>
                  </a:moveTo>
                  <a:lnTo>
                    <a:pt x="457136" y="0"/>
                  </a:lnTo>
                  <a:lnTo>
                    <a:pt x="457136" y="9525"/>
                  </a:lnTo>
                  <a:lnTo>
                    <a:pt x="466661" y="9525"/>
                  </a:lnTo>
                  <a:lnTo>
                    <a:pt x="466661" y="0"/>
                  </a:lnTo>
                  <a:close/>
                </a:path>
                <a:path w="2466975" h="9525">
                  <a:moveTo>
                    <a:pt x="523798" y="0"/>
                  </a:moveTo>
                  <a:lnTo>
                    <a:pt x="514273" y="0"/>
                  </a:lnTo>
                  <a:lnTo>
                    <a:pt x="514273" y="9525"/>
                  </a:lnTo>
                  <a:lnTo>
                    <a:pt x="523798" y="9525"/>
                  </a:lnTo>
                  <a:lnTo>
                    <a:pt x="523798" y="0"/>
                  </a:lnTo>
                  <a:close/>
                </a:path>
                <a:path w="2466975" h="9525">
                  <a:moveTo>
                    <a:pt x="580948" y="0"/>
                  </a:moveTo>
                  <a:lnTo>
                    <a:pt x="571423" y="0"/>
                  </a:lnTo>
                  <a:lnTo>
                    <a:pt x="571423" y="9525"/>
                  </a:lnTo>
                  <a:lnTo>
                    <a:pt x="580948" y="9525"/>
                  </a:lnTo>
                  <a:lnTo>
                    <a:pt x="580948" y="0"/>
                  </a:lnTo>
                  <a:close/>
                </a:path>
                <a:path w="2466975" h="9525">
                  <a:moveTo>
                    <a:pt x="638086" y="0"/>
                  </a:moveTo>
                  <a:lnTo>
                    <a:pt x="628561" y="0"/>
                  </a:lnTo>
                  <a:lnTo>
                    <a:pt x="628561" y="9525"/>
                  </a:lnTo>
                  <a:lnTo>
                    <a:pt x="638086" y="9525"/>
                  </a:lnTo>
                  <a:lnTo>
                    <a:pt x="638086" y="0"/>
                  </a:lnTo>
                  <a:close/>
                </a:path>
                <a:path w="2466975" h="9525">
                  <a:moveTo>
                    <a:pt x="695223" y="0"/>
                  </a:moveTo>
                  <a:lnTo>
                    <a:pt x="685698" y="0"/>
                  </a:lnTo>
                  <a:lnTo>
                    <a:pt x="685698" y="9525"/>
                  </a:lnTo>
                  <a:lnTo>
                    <a:pt x="695223" y="9525"/>
                  </a:lnTo>
                  <a:lnTo>
                    <a:pt x="695223" y="0"/>
                  </a:lnTo>
                  <a:close/>
                </a:path>
                <a:path w="2466975" h="9525">
                  <a:moveTo>
                    <a:pt x="752373" y="0"/>
                  </a:moveTo>
                  <a:lnTo>
                    <a:pt x="742848" y="0"/>
                  </a:lnTo>
                  <a:lnTo>
                    <a:pt x="742848" y="9525"/>
                  </a:lnTo>
                  <a:lnTo>
                    <a:pt x="752373" y="9525"/>
                  </a:lnTo>
                  <a:lnTo>
                    <a:pt x="752373" y="0"/>
                  </a:lnTo>
                  <a:close/>
                </a:path>
                <a:path w="2466975" h="9525">
                  <a:moveTo>
                    <a:pt x="809510" y="0"/>
                  </a:moveTo>
                  <a:lnTo>
                    <a:pt x="799985" y="0"/>
                  </a:lnTo>
                  <a:lnTo>
                    <a:pt x="799985" y="9525"/>
                  </a:lnTo>
                  <a:lnTo>
                    <a:pt x="809510" y="9525"/>
                  </a:lnTo>
                  <a:lnTo>
                    <a:pt x="809510" y="0"/>
                  </a:lnTo>
                  <a:close/>
                </a:path>
                <a:path w="2466975" h="9525">
                  <a:moveTo>
                    <a:pt x="866648" y="0"/>
                  </a:moveTo>
                  <a:lnTo>
                    <a:pt x="857123" y="0"/>
                  </a:lnTo>
                  <a:lnTo>
                    <a:pt x="857123" y="9525"/>
                  </a:lnTo>
                  <a:lnTo>
                    <a:pt x="866648" y="9525"/>
                  </a:lnTo>
                  <a:lnTo>
                    <a:pt x="866648" y="0"/>
                  </a:lnTo>
                  <a:close/>
                </a:path>
                <a:path w="2466975" h="9525">
                  <a:moveTo>
                    <a:pt x="923798" y="0"/>
                  </a:moveTo>
                  <a:lnTo>
                    <a:pt x="914273" y="0"/>
                  </a:lnTo>
                  <a:lnTo>
                    <a:pt x="914273" y="9525"/>
                  </a:lnTo>
                  <a:lnTo>
                    <a:pt x="923798" y="9525"/>
                  </a:lnTo>
                  <a:lnTo>
                    <a:pt x="923798" y="0"/>
                  </a:lnTo>
                  <a:close/>
                </a:path>
                <a:path w="2466975" h="9525">
                  <a:moveTo>
                    <a:pt x="980935" y="0"/>
                  </a:moveTo>
                  <a:lnTo>
                    <a:pt x="971410" y="0"/>
                  </a:lnTo>
                  <a:lnTo>
                    <a:pt x="971410" y="9525"/>
                  </a:lnTo>
                  <a:lnTo>
                    <a:pt x="980935" y="9525"/>
                  </a:lnTo>
                  <a:lnTo>
                    <a:pt x="980935" y="0"/>
                  </a:lnTo>
                  <a:close/>
                </a:path>
                <a:path w="2466975" h="9525">
                  <a:moveTo>
                    <a:pt x="1038072" y="0"/>
                  </a:moveTo>
                  <a:lnTo>
                    <a:pt x="1028547" y="0"/>
                  </a:lnTo>
                  <a:lnTo>
                    <a:pt x="1028547" y="9525"/>
                  </a:lnTo>
                  <a:lnTo>
                    <a:pt x="1038072" y="9525"/>
                  </a:lnTo>
                  <a:lnTo>
                    <a:pt x="1038072" y="0"/>
                  </a:lnTo>
                  <a:close/>
                </a:path>
                <a:path w="2466975" h="9525">
                  <a:moveTo>
                    <a:pt x="1095222" y="0"/>
                  </a:moveTo>
                  <a:lnTo>
                    <a:pt x="1085697" y="0"/>
                  </a:lnTo>
                  <a:lnTo>
                    <a:pt x="1085697" y="9525"/>
                  </a:lnTo>
                  <a:lnTo>
                    <a:pt x="1095222" y="9525"/>
                  </a:lnTo>
                  <a:lnTo>
                    <a:pt x="1095222" y="0"/>
                  </a:lnTo>
                  <a:close/>
                </a:path>
                <a:path w="2466975" h="9525">
                  <a:moveTo>
                    <a:pt x="1152359" y="0"/>
                  </a:moveTo>
                  <a:lnTo>
                    <a:pt x="1142834" y="0"/>
                  </a:lnTo>
                  <a:lnTo>
                    <a:pt x="1142834" y="9525"/>
                  </a:lnTo>
                  <a:lnTo>
                    <a:pt x="1152359" y="9525"/>
                  </a:lnTo>
                  <a:lnTo>
                    <a:pt x="1152359" y="0"/>
                  </a:lnTo>
                  <a:close/>
                </a:path>
                <a:path w="2466975" h="9525">
                  <a:moveTo>
                    <a:pt x="1209497" y="0"/>
                  </a:moveTo>
                  <a:lnTo>
                    <a:pt x="1199972" y="0"/>
                  </a:lnTo>
                  <a:lnTo>
                    <a:pt x="1199972" y="9525"/>
                  </a:lnTo>
                  <a:lnTo>
                    <a:pt x="1209497" y="9525"/>
                  </a:lnTo>
                  <a:lnTo>
                    <a:pt x="1209497" y="0"/>
                  </a:lnTo>
                  <a:close/>
                </a:path>
                <a:path w="2466975" h="9525">
                  <a:moveTo>
                    <a:pt x="1266647" y="0"/>
                  </a:moveTo>
                  <a:lnTo>
                    <a:pt x="1257122" y="0"/>
                  </a:lnTo>
                  <a:lnTo>
                    <a:pt x="1257122" y="9525"/>
                  </a:lnTo>
                  <a:lnTo>
                    <a:pt x="1266647" y="9525"/>
                  </a:lnTo>
                  <a:lnTo>
                    <a:pt x="1266647" y="0"/>
                  </a:lnTo>
                  <a:close/>
                </a:path>
                <a:path w="2466975" h="9525">
                  <a:moveTo>
                    <a:pt x="1323784" y="0"/>
                  </a:moveTo>
                  <a:lnTo>
                    <a:pt x="1314259" y="0"/>
                  </a:lnTo>
                  <a:lnTo>
                    <a:pt x="1314259" y="9525"/>
                  </a:lnTo>
                  <a:lnTo>
                    <a:pt x="1323784" y="9525"/>
                  </a:lnTo>
                  <a:lnTo>
                    <a:pt x="1323784" y="0"/>
                  </a:lnTo>
                  <a:close/>
                </a:path>
                <a:path w="2466975" h="9525">
                  <a:moveTo>
                    <a:pt x="1380921" y="0"/>
                  </a:moveTo>
                  <a:lnTo>
                    <a:pt x="1371396" y="0"/>
                  </a:lnTo>
                  <a:lnTo>
                    <a:pt x="1371396" y="9525"/>
                  </a:lnTo>
                  <a:lnTo>
                    <a:pt x="1380921" y="9525"/>
                  </a:lnTo>
                  <a:lnTo>
                    <a:pt x="1380921" y="0"/>
                  </a:lnTo>
                  <a:close/>
                </a:path>
                <a:path w="2466975" h="9525">
                  <a:moveTo>
                    <a:pt x="1438071" y="0"/>
                  </a:moveTo>
                  <a:lnTo>
                    <a:pt x="1428546" y="0"/>
                  </a:lnTo>
                  <a:lnTo>
                    <a:pt x="1428546" y="9525"/>
                  </a:lnTo>
                  <a:lnTo>
                    <a:pt x="1438071" y="9525"/>
                  </a:lnTo>
                  <a:lnTo>
                    <a:pt x="1438071" y="0"/>
                  </a:lnTo>
                  <a:close/>
                </a:path>
                <a:path w="2466975" h="9525">
                  <a:moveTo>
                    <a:pt x="1495209" y="0"/>
                  </a:moveTo>
                  <a:lnTo>
                    <a:pt x="1485684" y="0"/>
                  </a:lnTo>
                  <a:lnTo>
                    <a:pt x="1485684" y="9525"/>
                  </a:lnTo>
                  <a:lnTo>
                    <a:pt x="1495209" y="9525"/>
                  </a:lnTo>
                  <a:lnTo>
                    <a:pt x="1495209" y="0"/>
                  </a:lnTo>
                  <a:close/>
                </a:path>
                <a:path w="2466975" h="9525">
                  <a:moveTo>
                    <a:pt x="1552346" y="0"/>
                  </a:moveTo>
                  <a:lnTo>
                    <a:pt x="1542821" y="0"/>
                  </a:lnTo>
                  <a:lnTo>
                    <a:pt x="1542821" y="9525"/>
                  </a:lnTo>
                  <a:lnTo>
                    <a:pt x="1552346" y="9525"/>
                  </a:lnTo>
                  <a:lnTo>
                    <a:pt x="1552346" y="0"/>
                  </a:lnTo>
                  <a:close/>
                </a:path>
                <a:path w="2466975" h="9525">
                  <a:moveTo>
                    <a:pt x="1609496" y="0"/>
                  </a:moveTo>
                  <a:lnTo>
                    <a:pt x="1599971" y="0"/>
                  </a:lnTo>
                  <a:lnTo>
                    <a:pt x="1599971" y="9525"/>
                  </a:lnTo>
                  <a:lnTo>
                    <a:pt x="1609496" y="9525"/>
                  </a:lnTo>
                  <a:lnTo>
                    <a:pt x="1609496" y="0"/>
                  </a:lnTo>
                  <a:close/>
                </a:path>
                <a:path w="2466975" h="9525">
                  <a:moveTo>
                    <a:pt x="1666633" y="0"/>
                  </a:moveTo>
                  <a:lnTo>
                    <a:pt x="1657108" y="0"/>
                  </a:lnTo>
                  <a:lnTo>
                    <a:pt x="1657108" y="9525"/>
                  </a:lnTo>
                  <a:lnTo>
                    <a:pt x="1666633" y="9525"/>
                  </a:lnTo>
                  <a:lnTo>
                    <a:pt x="1666633" y="0"/>
                  </a:lnTo>
                  <a:close/>
                </a:path>
                <a:path w="2466975" h="9525">
                  <a:moveTo>
                    <a:pt x="1723771" y="0"/>
                  </a:moveTo>
                  <a:lnTo>
                    <a:pt x="1714246" y="0"/>
                  </a:lnTo>
                  <a:lnTo>
                    <a:pt x="1714246" y="9525"/>
                  </a:lnTo>
                  <a:lnTo>
                    <a:pt x="1723771" y="9525"/>
                  </a:lnTo>
                  <a:lnTo>
                    <a:pt x="1723771" y="0"/>
                  </a:lnTo>
                  <a:close/>
                </a:path>
                <a:path w="2466975" h="9525">
                  <a:moveTo>
                    <a:pt x="1780921" y="0"/>
                  </a:moveTo>
                  <a:lnTo>
                    <a:pt x="1771396" y="0"/>
                  </a:lnTo>
                  <a:lnTo>
                    <a:pt x="1771396" y="9525"/>
                  </a:lnTo>
                  <a:lnTo>
                    <a:pt x="1780921" y="9525"/>
                  </a:lnTo>
                  <a:lnTo>
                    <a:pt x="1780921" y="0"/>
                  </a:lnTo>
                  <a:close/>
                </a:path>
                <a:path w="2466975" h="9525">
                  <a:moveTo>
                    <a:pt x="1838058" y="0"/>
                  </a:moveTo>
                  <a:lnTo>
                    <a:pt x="1828533" y="0"/>
                  </a:lnTo>
                  <a:lnTo>
                    <a:pt x="1828533" y="9525"/>
                  </a:lnTo>
                  <a:lnTo>
                    <a:pt x="1838058" y="9525"/>
                  </a:lnTo>
                  <a:lnTo>
                    <a:pt x="1838058" y="0"/>
                  </a:lnTo>
                  <a:close/>
                </a:path>
                <a:path w="2466975" h="9525">
                  <a:moveTo>
                    <a:pt x="1895195" y="0"/>
                  </a:moveTo>
                  <a:lnTo>
                    <a:pt x="1885670" y="0"/>
                  </a:lnTo>
                  <a:lnTo>
                    <a:pt x="1885670" y="9525"/>
                  </a:lnTo>
                  <a:lnTo>
                    <a:pt x="1895195" y="9525"/>
                  </a:lnTo>
                  <a:lnTo>
                    <a:pt x="1895195" y="0"/>
                  </a:lnTo>
                  <a:close/>
                </a:path>
                <a:path w="2466975" h="9525">
                  <a:moveTo>
                    <a:pt x="1952345" y="0"/>
                  </a:moveTo>
                  <a:lnTo>
                    <a:pt x="1942820" y="0"/>
                  </a:lnTo>
                  <a:lnTo>
                    <a:pt x="1942820" y="9525"/>
                  </a:lnTo>
                  <a:lnTo>
                    <a:pt x="1952345" y="9525"/>
                  </a:lnTo>
                  <a:lnTo>
                    <a:pt x="1952345" y="0"/>
                  </a:lnTo>
                  <a:close/>
                </a:path>
                <a:path w="2466975" h="9525">
                  <a:moveTo>
                    <a:pt x="2009482" y="0"/>
                  </a:moveTo>
                  <a:lnTo>
                    <a:pt x="1999957" y="0"/>
                  </a:lnTo>
                  <a:lnTo>
                    <a:pt x="1999957" y="9525"/>
                  </a:lnTo>
                  <a:lnTo>
                    <a:pt x="2009482" y="9525"/>
                  </a:lnTo>
                  <a:lnTo>
                    <a:pt x="2009482" y="0"/>
                  </a:lnTo>
                  <a:close/>
                </a:path>
                <a:path w="2466975" h="9525">
                  <a:moveTo>
                    <a:pt x="2066620" y="0"/>
                  </a:moveTo>
                  <a:lnTo>
                    <a:pt x="2057095" y="0"/>
                  </a:lnTo>
                  <a:lnTo>
                    <a:pt x="2057095" y="9525"/>
                  </a:lnTo>
                  <a:lnTo>
                    <a:pt x="2066620" y="9525"/>
                  </a:lnTo>
                  <a:lnTo>
                    <a:pt x="2066620" y="0"/>
                  </a:lnTo>
                  <a:close/>
                </a:path>
                <a:path w="2466975" h="9525">
                  <a:moveTo>
                    <a:pt x="2123770" y="0"/>
                  </a:moveTo>
                  <a:lnTo>
                    <a:pt x="2114245" y="0"/>
                  </a:lnTo>
                  <a:lnTo>
                    <a:pt x="2114245" y="9525"/>
                  </a:lnTo>
                  <a:lnTo>
                    <a:pt x="2123770" y="9525"/>
                  </a:lnTo>
                  <a:lnTo>
                    <a:pt x="2123770" y="0"/>
                  </a:lnTo>
                  <a:close/>
                </a:path>
                <a:path w="2466975" h="9525">
                  <a:moveTo>
                    <a:pt x="2180907" y="0"/>
                  </a:moveTo>
                  <a:lnTo>
                    <a:pt x="2171382" y="0"/>
                  </a:lnTo>
                  <a:lnTo>
                    <a:pt x="2171382" y="9525"/>
                  </a:lnTo>
                  <a:lnTo>
                    <a:pt x="2180907" y="9525"/>
                  </a:lnTo>
                  <a:lnTo>
                    <a:pt x="2180907" y="0"/>
                  </a:lnTo>
                  <a:close/>
                </a:path>
                <a:path w="2466975" h="9525">
                  <a:moveTo>
                    <a:pt x="2238044" y="0"/>
                  </a:moveTo>
                  <a:lnTo>
                    <a:pt x="2228519" y="0"/>
                  </a:lnTo>
                  <a:lnTo>
                    <a:pt x="2228519" y="9525"/>
                  </a:lnTo>
                  <a:lnTo>
                    <a:pt x="2238044" y="9525"/>
                  </a:lnTo>
                  <a:lnTo>
                    <a:pt x="2238044" y="0"/>
                  </a:lnTo>
                  <a:close/>
                </a:path>
                <a:path w="2466975" h="9525">
                  <a:moveTo>
                    <a:pt x="2295194" y="0"/>
                  </a:moveTo>
                  <a:lnTo>
                    <a:pt x="2285669" y="0"/>
                  </a:lnTo>
                  <a:lnTo>
                    <a:pt x="2285669" y="9525"/>
                  </a:lnTo>
                  <a:lnTo>
                    <a:pt x="2295194" y="9525"/>
                  </a:lnTo>
                  <a:lnTo>
                    <a:pt x="2295194" y="0"/>
                  </a:lnTo>
                  <a:close/>
                </a:path>
                <a:path w="2466975" h="9525">
                  <a:moveTo>
                    <a:pt x="2352332" y="0"/>
                  </a:moveTo>
                  <a:lnTo>
                    <a:pt x="2342807" y="0"/>
                  </a:lnTo>
                  <a:lnTo>
                    <a:pt x="2342807" y="9525"/>
                  </a:lnTo>
                  <a:lnTo>
                    <a:pt x="2352332" y="9525"/>
                  </a:lnTo>
                  <a:lnTo>
                    <a:pt x="2352332" y="0"/>
                  </a:lnTo>
                  <a:close/>
                </a:path>
                <a:path w="2466975" h="9525">
                  <a:moveTo>
                    <a:pt x="2409469" y="0"/>
                  </a:moveTo>
                  <a:lnTo>
                    <a:pt x="2399944" y="0"/>
                  </a:lnTo>
                  <a:lnTo>
                    <a:pt x="2399944" y="9525"/>
                  </a:lnTo>
                  <a:lnTo>
                    <a:pt x="2409469" y="9525"/>
                  </a:lnTo>
                  <a:lnTo>
                    <a:pt x="2409469" y="0"/>
                  </a:lnTo>
                  <a:close/>
                </a:path>
                <a:path w="2466975" h="9525">
                  <a:moveTo>
                    <a:pt x="2466619" y="0"/>
                  </a:moveTo>
                  <a:lnTo>
                    <a:pt x="2457094" y="0"/>
                  </a:lnTo>
                  <a:lnTo>
                    <a:pt x="2457094" y="9525"/>
                  </a:lnTo>
                  <a:lnTo>
                    <a:pt x="2466619" y="9525"/>
                  </a:lnTo>
                  <a:lnTo>
                    <a:pt x="246661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3902" y="3581048"/>
              <a:ext cx="777737" cy="17243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280427" y="618192"/>
            <a:ext cx="391716" cy="190260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40bn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marR="4763" algn="just" defTabSz="857250">
              <a:lnSpc>
                <a:spcPct val="236900"/>
              </a:lnSpc>
            </a:pP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30bn  20bn  10bn  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61949" y="3144860"/>
            <a:ext cx="3197423" cy="818870"/>
          </a:xfrm>
          <a:prstGeom prst="rect">
            <a:avLst/>
          </a:prstGeom>
        </p:spPr>
        <p:txBody>
          <a:bodyPr vert="horz" wrap="square" lIns="0" tIns="145852" rIns="0" bIns="0" rtlCol="0">
            <a:spAutoFit/>
          </a:bodyPr>
          <a:lstStyle/>
          <a:p>
            <a:pPr marL="363736" algn="ctr" defTabSz="857250">
              <a:spcBef>
                <a:spcPts val="1148"/>
              </a:spcBef>
            </a:pPr>
            <a:r>
              <a:rPr sz="1500" spc="-66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endParaRPr lang="en-US" sz="15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1906" defTabSz="857250">
              <a:spcBef>
                <a:spcPts val="1256"/>
              </a:spcBef>
            </a:pPr>
            <a:r>
              <a:rPr lang="en-US" sz="1781" spc="94" dirty="0">
                <a:solidFill>
                  <a:srgbClr val="8F70CD"/>
                </a:solidFill>
                <a:latin typeface="Trebuchet MS"/>
                <a:cs typeface="Trebuchet MS"/>
              </a:rPr>
              <a:t>S</a:t>
            </a:r>
            <a:r>
              <a:rPr lang="en-US" sz="1781" spc="-98" dirty="0">
                <a:solidFill>
                  <a:srgbClr val="8F70CD"/>
                </a:solidFill>
                <a:latin typeface="Trebuchet MS"/>
                <a:cs typeface="Trebuchet MS"/>
              </a:rPr>
              <a:t>u</a:t>
            </a:r>
            <a:r>
              <a:rPr lang="en-US" sz="1781" spc="-103" dirty="0">
                <a:solidFill>
                  <a:srgbClr val="8F70CD"/>
                </a:solidFill>
                <a:latin typeface="Trebuchet MS"/>
                <a:cs typeface="Trebuchet MS"/>
              </a:rPr>
              <a:t>m</a:t>
            </a:r>
            <a:r>
              <a:rPr lang="en-US" sz="1781" spc="-127" dirty="0">
                <a:solidFill>
                  <a:srgbClr val="8F70CD"/>
                </a:solidFill>
                <a:latin typeface="Trebuchet MS"/>
                <a:cs typeface="Trebuchet MS"/>
              </a:rPr>
              <a:t> </a:t>
            </a:r>
            <a:r>
              <a:rPr lang="en-US" sz="1781" spc="-131" dirty="0">
                <a:solidFill>
                  <a:srgbClr val="8F70CD"/>
                </a:solidFill>
                <a:latin typeface="Trebuchet MS"/>
                <a:cs typeface="Trebuchet MS"/>
              </a:rPr>
              <a:t>of</a:t>
            </a:r>
            <a:r>
              <a:rPr lang="en-US" sz="1781" spc="-127" dirty="0">
                <a:solidFill>
                  <a:srgbClr val="8F70CD"/>
                </a:solidFill>
                <a:latin typeface="Trebuchet MS"/>
                <a:cs typeface="Trebuchet MS"/>
              </a:rPr>
              <a:t> </a:t>
            </a:r>
            <a:r>
              <a:rPr lang="en-US" sz="1781" spc="-281" dirty="0">
                <a:solidFill>
                  <a:srgbClr val="8F70CD"/>
                </a:solidFill>
                <a:latin typeface="Trebuchet MS"/>
                <a:cs typeface="Trebuchet MS"/>
              </a:rPr>
              <a:t>T</a:t>
            </a:r>
            <a:r>
              <a:rPr lang="en-US" sz="1781" spc="-122" dirty="0">
                <a:solidFill>
                  <a:srgbClr val="8F70CD"/>
                </a:solidFill>
                <a:latin typeface="Trebuchet MS"/>
                <a:cs typeface="Trebuchet MS"/>
              </a:rPr>
              <a:t>ota</a:t>
            </a:r>
            <a:r>
              <a:rPr lang="en-US" sz="1781" spc="-61" dirty="0">
                <a:solidFill>
                  <a:srgbClr val="8F70CD"/>
                </a:solidFill>
                <a:latin typeface="Trebuchet MS"/>
                <a:cs typeface="Trebuchet MS"/>
              </a:rPr>
              <a:t>l</a:t>
            </a:r>
            <a:r>
              <a:rPr lang="en-US" sz="1781" spc="-127" dirty="0">
                <a:solidFill>
                  <a:srgbClr val="8F70CD"/>
                </a:solidFill>
                <a:latin typeface="Trebuchet MS"/>
                <a:cs typeface="Trebuchet MS"/>
              </a:rPr>
              <a:t> </a:t>
            </a:r>
            <a:r>
              <a:rPr lang="en-US" sz="1781" spc="-9" dirty="0">
                <a:solidFill>
                  <a:srgbClr val="8F70CD"/>
                </a:solidFill>
                <a:latin typeface="Trebuchet MS"/>
                <a:cs typeface="Trebuchet MS"/>
              </a:rPr>
              <a:t>R</a:t>
            </a:r>
            <a:r>
              <a:rPr lang="en-US" sz="1781" spc="-80" dirty="0">
                <a:solidFill>
                  <a:srgbClr val="8F70CD"/>
                </a:solidFill>
                <a:latin typeface="Trebuchet MS"/>
                <a:cs typeface="Trebuchet MS"/>
              </a:rPr>
              <a:t>e</a:t>
            </a:r>
            <a:r>
              <a:rPr lang="en-US" sz="1781" spc="-107" dirty="0">
                <a:solidFill>
                  <a:srgbClr val="8F70CD"/>
                </a:solidFill>
                <a:latin typeface="Trebuchet MS"/>
                <a:cs typeface="Trebuchet MS"/>
              </a:rPr>
              <a:t>v</a:t>
            </a:r>
            <a:r>
              <a:rPr lang="en-US" sz="1781" spc="-94" dirty="0">
                <a:solidFill>
                  <a:srgbClr val="8F70CD"/>
                </a:solidFill>
                <a:latin typeface="Trebuchet MS"/>
                <a:cs typeface="Trebuchet MS"/>
              </a:rPr>
              <a:t>enu</a:t>
            </a:r>
            <a:r>
              <a:rPr lang="en-US" sz="1781" spc="-103" dirty="0">
                <a:solidFill>
                  <a:srgbClr val="8F70CD"/>
                </a:solidFill>
                <a:latin typeface="Trebuchet MS"/>
                <a:cs typeface="Trebuchet MS"/>
              </a:rPr>
              <a:t>e</a:t>
            </a:r>
            <a:r>
              <a:rPr lang="en-US" sz="1781" spc="-127" dirty="0">
                <a:solidFill>
                  <a:srgbClr val="8F70CD"/>
                </a:solidFill>
                <a:latin typeface="Trebuchet MS"/>
                <a:cs typeface="Trebuchet MS"/>
              </a:rPr>
              <a:t> b</a:t>
            </a:r>
            <a:r>
              <a:rPr lang="en-US" sz="1781" spc="-52" dirty="0">
                <a:solidFill>
                  <a:srgbClr val="8F70CD"/>
                </a:solidFill>
                <a:latin typeface="Trebuchet MS"/>
                <a:cs typeface="Trebuchet MS"/>
              </a:rPr>
              <a:t>y</a:t>
            </a:r>
            <a:r>
              <a:rPr lang="en-US" sz="1781" spc="-127" dirty="0">
                <a:solidFill>
                  <a:srgbClr val="8F70CD"/>
                </a:solidFill>
                <a:latin typeface="Trebuchet MS"/>
                <a:cs typeface="Trebuchet MS"/>
              </a:rPr>
              <a:t> </a:t>
            </a:r>
            <a:r>
              <a:rPr lang="en-US" sz="1781" spc="-80" dirty="0">
                <a:solidFill>
                  <a:srgbClr val="8F70CD"/>
                </a:solidFill>
                <a:latin typeface="Trebuchet MS"/>
                <a:cs typeface="Trebuchet MS"/>
              </a:rPr>
              <a:t>I</a:t>
            </a:r>
            <a:r>
              <a:rPr lang="en-US" sz="1781" spc="-127" dirty="0">
                <a:solidFill>
                  <a:srgbClr val="8F70CD"/>
                </a:solidFill>
                <a:latin typeface="Trebuchet MS"/>
                <a:cs typeface="Trebuchet MS"/>
              </a:rPr>
              <a:t>tem </a:t>
            </a:r>
            <a:r>
              <a:rPr lang="en-US" sz="1781" spc="-230" dirty="0">
                <a:solidFill>
                  <a:srgbClr val="8F70CD"/>
                </a:solidFill>
                <a:latin typeface="Trebuchet MS"/>
                <a:cs typeface="Trebuchet MS"/>
              </a:rPr>
              <a:t>T</a:t>
            </a:r>
            <a:r>
              <a:rPr lang="en-US" sz="1781" spc="-52" dirty="0">
                <a:solidFill>
                  <a:srgbClr val="8F70CD"/>
                </a:solidFill>
                <a:latin typeface="Trebuchet MS"/>
                <a:cs typeface="Trebuchet MS"/>
              </a:rPr>
              <a:t>y</a:t>
            </a:r>
            <a:r>
              <a:rPr lang="en-US" sz="1781" spc="-127" dirty="0">
                <a:solidFill>
                  <a:srgbClr val="8F70CD"/>
                </a:solidFill>
                <a:latin typeface="Trebuchet MS"/>
                <a:cs typeface="Trebuchet MS"/>
              </a:rPr>
              <a:t>p</a:t>
            </a:r>
            <a:r>
              <a:rPr lang="en-US" sz="1781" spc="-103" dirty="0">
                <a:solidFill>
                  <a:srgbClr val="8F70CD"/>
                </a:solidFill>
                <a:latin typeface="Trebuchet MS"/>
                <a:cs typeface="Trebuchet MS"/>
              </a:rPr>
              <a:t>e</a:t>
            </a:r>
            <a:endParaRPr lang="en-US" sz="1781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2584" y="912986"/>
            <a:ext cx="128976" cy="1401621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047350" y="893272"/>
            <a:ext cx="205184" cy="143470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 defTabSz="857250">
              <a:lnSpc>
                <a:spcPts val="1560"/>
              </a:lnSpc>
            </a:pPr>
            <a:r>
              <a:rPr sz="1500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</a:p>
        </p:txBody>
      </p:sp>
      <p:sp>
        <p:nvSpPr>
          <p:cNvPr id="47" name="object 47"/>
          <p:cNvSpPr txBox="1"/>
          <p:nvPr/>
        </p:nvSpPr>
        <p:spPr>
          <a:xfrm rot="19560000">
            <a:off x="1474990" y="2714183"/>
            <a:ext cx="75132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33" dirty="0">
                <a:solidFill>
                  <a:srgbClr val="D5454F"/>
                </a:solidFill>
                <a:latin typeface="Segoe UI"/>
                <a:cs typeface="Segoe UI"/>
              </a:rPr>
              <a:t>Co</a:t>
            </a:r>
            <a:r>
              <a:rPr sz="1828" b="1" spc="-49" baseline="2136" dirty="0">
                <a:solidFill>
                  <a:srgbClr val="D5454F"/>
                </a:solidFill>
                <a:latin typeface="Segoe UI"/>
                <a:cs typeface="Segoe UI"/>
              </a:rPr>
              <a:t>smet</a:t>
            </a:r>
            <a:r>
              <a:rPr sz="1828" b="1" spc="-49" baseline="4273" dirty="0">
                <a:solidFill>
                  <a:srgbClr val="D5454F"/>
                </a:solidFill>
                <a:latin typeface="Segoe UI"/>
                <a:cs typeface="Segoe UI"/>
              </a:rPr>
              <a:t>ics</a:t>
            </a:r>
            <a:endParaRPr sz="1828" baseline="427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 rot="19560000">
            <a:off x="2043682" y="2729895"/>
            <a:ext cx="80499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33" dirty="0">
                <a:solidFill>
                  <a:srgbClr val="D5454F"/>
                </a:solidFill>
                <a:latin typeface="Segoe UI"/>
                <a:cs typeface="Segoe UI"/>
              </a:rPr>
              <a:t>Ho</a:t>
            </a:r>
            <a:r>
              <a:rPr sz="1828" b="1" spc="-49" baseline="2136" dirty="0">
                <a:solidFill>
                  <a:srgbClr val="D5454F"/>
                </a:solidFill>
                <a:latin typeface="Segoe UI"/>
                <a:cs typeface="Segoe UI"/>
              </a:rPr>
              <a:t>useh</a:t>
            </a:r>
            <a:r>
              <a:rPr sz="1828" b="1" spc="-49" baseline="4273" dirty="0">
                <a:solidFill>
                  <a:srgbClr val="D5454F"/>
                </a:solidFill>
                <a:latin typeface="Segoe UI"/>
                <a:cs typeface="Segoe UI"/>
              </a:rPr>
              <a:t>old</a:t>
            </a:r>
            <a:endParaRPr sz="1828" baseline="427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 rot="19560000">
            <a:off x="2560734" y="2762029"/>
            <a:ext cx="91508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33" dirty="0">
                <a:solidFill>
                  <a:srgbClr val="D5454F"/>
                </a:solidFill>
                <a:latin typeface="Segoe UI"/>
                <a:cs typeface="Segoe UI"/>
              </a:rPr>
              <a:t>Of</a:t>
            </a:r>
            <a:r>
              <a:rPr sz="1828" b="1" spc="-49" baseline="2136" dirty="0">
                <a:solidFill>
                  <a:srgbClr val="D5454F"/>
                </a:solidFill>
                <a:latin typeface="Segoe UI"/>
                <a:cs typeface="Segoe UI"/>
              </a:rPr>
              <a:t>fic</a:t>
            </a:r>
            <a:r>
              <a:rPr sz="1828" b="1" baseline="2136" dirty="0">
                <a:solidFill>
                  <a:srgbClr val="D5454F"/>
                </a:solidFill>
                <a:latin typeface="Segoe UI"/>
                <a:cs typeface="Segoe UI"/>
              </a:rPr>
              <a:t>e</a:t>
            </a:r>
            <a:r>
              <a:rPr sz="1828" b="1" spc="-49" baseline="2136" dirty="0">
                <a:solidFill>
                  <a:srgbClr val="D5454F"/>
                </a:solidFill>
                <a:latin typeface="Segoe UI"/>
                <a:cs typeface="Segoe UI"/>
              </a:rPr>
              <a:t> S</a:t>
            </a:r>
            <a:r>
              <a:rPr sz="1828" b="1" spc="-49" baseline="4273" dirty="0">
                <a:solidFill>
                  <a:srgbClr val="D5454F"/>
                </a:solidFill>
                <a:latin typeface="Segoe UI"/>
                <a:cs typeface="Segoe UI"/>
              </a:rPr>
              <a:t>up</a:t>
            </a:r>
            <a:r>
              <a:rPr sz="1828" b="1" baseline="4273" dirty="0">
                <a:solidFill>
                  <a:srgbClr val="D5454F"/>
                </a:solidFill>
                <a:latin typeface="Segoe UI"/>
                <a:cs typeface="Segoe UI"/>
              </a:rPr>
              <a:t>…</a:t>
            </a:r>
            <a:endParaRPr sz="1828" baseline="427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 rot="19560000">
            <a:off x="3294379" y="2725193"/>
            <a:ext cx="78864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33" dirty="0">
                <a:solidFill>
                  <a:srgbClr val="D5454F"/>
                </a:solidFill>
                <a:latin typeface="Segoe UI"/>
                <a:cs typeface="Segoe UI"/>
              </a:rPr>
              <a:t>Ba</a:t>
            </a:r>
            <a:r>
              <a:rPr sz="1828" b="1" spc="-49" baseline="2136" dirty="0">
                <a:solidFill>
                  <a:srgbClr val="D5454F"/>
                </a:solidFill>
                <a:latin typeface="Segoe UI"/>
                <a:cs typeface="Segoe UI"/>
              </a:rPr>
              <a:t>b</a:t>
            </a:r>
            <a:r>
              <a:rPr sz="1828" b="1" baseline="2136" dirty="0">
                <a:solidFill>
                  <a:srgbClr val="D5454F"/>
                </a:solidFill>
                <a:latin typeface="Segoe UI"/>
                <a:cs typeface="Segoe UI"/>
              </a:rPr>
              <a:t>y</a:t>
            </a:r>
            <a:r>
              <a:rPr sz="1828" b="1" spc="-49" baseline="2136" dirty="0">
                <a:solidFill>
                  <a:srgbClr val="D5454F"/>
                </a:solidFill>
                <a:latin typeface="Segoe UI"/>
                <a:cs typeface="Segoe UI"/>
              </a:rPr>
              <a:t> Fo</a:t>
            </a:r>
            <a:r>
              <a:rPr sz="1828" b="1" spc="-49" baseline="4273" dirty="0">
                <a:solidFill>
                  <a:srgbClr val="D5454F"/>
                </a:solidFill>
                <a:latin typeface="Segoe UI"/>
                <a:cs typeface="Segoe UI"/>
              </a:rPr>
              <a:t>o</a:t>
            </a:r>
            <a:r>
              <a:rPr sz="1828" b="1" baseline="4273" dirty="0">
                <a:solidFill>
                  <a:srgbClr val="D5454F"/>
                </a:solidFill>
                <a:latin typeface="Segoe UI"/>
                <a:cs typeface="Segoe UI"/>
              </a:rPr>
              <a:t>d</a:t>
            </a:r>
            <a:endParaRPr sz="1828" baseline="427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 rot="19560000">
            <a:off x="4196055" y="2634188"/>
            <a:ext cx="48156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28" dirty="0">
                <a:solidFill>
                  <a:srgbClr val="D5454F"/>
                </a:solidFill>
                <a:latin typeface="Segoe UI"/>
                <a:cs typeface="Segoe UI"/>
              </a:rPr>
              <a:t>Ce</a:t>
            </a:r>
            <a:r>
              <a:rPr sz="1828" b="1" spc="-41" baseline="2136" dirty="0">
                <a:solidFill>
                  <a:srgbClr val="D5454F"/>
                </a:solidFill>
                <a:latin typeface="Segoe UI"/>
                <a:cs typeface="Segoe UI"/>
              </a:rPr>
              <a:t>real</a:t>
            </a:r>
            <a:endParaRPr sz="1828" baseline="2136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 rot="19560000">
            <a:off x="4735982" y="2659408"/>
            <a:ext cx="5657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28" dirty="0">
                <a:solidFill>
                  <a:srgbClr val="D5454F"/>
                </a:solidFill>
                <a:latin typeface="Segoe UI"/>
                <a:cs typeface="Segoe UI"/>
              </a:rPr>
              <a:t>Clo</a:t>
            </a:r>
            <a:r>
              <a:rPr sz="1828" b="1" spc="-41" baseline="2136" dirty="0">
                <a:solidFill>
                  <a:srgbClr val="D5454F"/>
                </a:solidFill>
                <a:latin typeface="Segoe UI"/>
                <a:cs typeface="Segoe UI"/>
              </a:rPr>
              <a:t>thes</a:t>
            </a:r>
            <a:endParaRPr sz="1828" baseline="2136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 rot="19560000">
            <a:off x="5126178" y="2732276"/>
            <a:ext cx="8131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38" dirty="0">
                <a:solidFill>
                  <a:srgbClr val="D5454F"/>
                </a:solidFill>
                <a:latin typeface="Segoe UI"/>
                <a:cs typeface="Segoe UI"/>
              </a:rPr>
              <a:t>Ve</a:t>
            </a:r>
            <a:r>
              <a:rPr sz="1828" b="1" spc="-56" baseline="2136" dirty="0">
                <a:solidFill>
                  <a:srgbClr val="D5454F"/>
                </a:solidFill>
                <a:latin typeface="Segoe UI"/>
                <a:cs typeface="Segoe UI"/>
              </a:rPr>
              <a:t>getab</a:t>
            </a:r>
            <a:r>
              <a:rPr sz="1828" b="1" spc="-56" baseline="4273" dirty="0">
                <a:solidFill>
                  <a:srgbClr val="D5454F"/>
                </a:solidFill>
                <a:latin typeface="Segoe UI"/>
                <a:cs typeface="Segoe UI"/>
              </a:rPr>
              <a:t>les</a:t>
            </a:r>
            <a:endParaRPr sz="1828" baseline="427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 rot="19560000">
            <a:off x="6117697" y="2612083"/>
            <a:ext cx="4095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28" dirty="0">
                <a:solidFill>
                  <a:srgbClr val="D5454F"/>
                </a:solidFill>
                <a:latin typeface="Segoe UI"/>
                <a:cs typeface="Segoe UI"/>
              </a:rPr>
              <a:t>Me</a:t>
            </a:r>
            <a:r>
              <a:rPr sz="1828" b="1" spc="-41" baseline="2136" dirty="0">
                <a:solidFill>
                  <a:srgbClr val="D5454F"/>
                </a:solidFill>
                <a:latin typeface="Segoe UI"/>
                <a:cs typeface="Segoe UI"/>
              </a:rPr>
              <a:t>at</a:t>
            </a:r>
            <a:endParaRPr sz="1828" baseline="2136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 rot="19560000">
            <a:off x="6632533" y="2645682"/>
            <a:ext cx="52005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28" dirty="0">
                <a:solidFill>
                  <a:srgbClr val="D5454F"/>
                </a:solidFill>
                <a:latin typeface="Segoe UI"/>
                <a:cs typeface="Segoe UI"/>
              </a:rPr>
              <a:t>Sn</a:t>
            </a:r>
            <a:r>
              <a:rPr sz="1828" b="1" spc="-41" baseline="2136" dirty="0">
                <a:solidFill>
                  <a:srgbClr val="D5454F"/>
                </a:solidFill>
                <a:latin typeface="Segoe UI"/>
                <a:cs typeface="Segoe UI"/>
              </a:rPr>
              <a:t>acks</a:t>
            </a:r>
            <a:endParaRPr sz="1828" baseline="2136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 rot="19560000">
            <a:off x="6806179" y="2787622"/>
            <a:ext cx="100320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66" dirty="0">
                <a:solidFill>
                  <a:srgbClr val="D5454F"/>
                </a:solidFill>
                <a:latin typeface="Segoe UI"/>
                <a:cs typeface="Segoe UI"/>
              </a:rPr>
              <a:t>P</a:t>
            </a:r>
            <a:r>
              <a:rPr sz="1219" b="1" spc="-33" dirty="0">
                <a:solidFill>
                  <a:srgbClr val="D5454F"/>
                </a:solidFill>
                <a:latin typeface="Segoe UI"/>
                <a:cs typeface="Segoe UI"/>
              </a:rPr>
              <a:t>e</a:t>
            </a:r>
            <a:r>
              <a:rPr sz="1828" b="1" spc="-35" baseline="2136" dirty="0">
                <a:solidFill>
                  <a:srgbClr val="D5454F"/>
                </a:solidFill>
                <a:latin typeface="Segoe UI"/>
                <a:cs typeface="Segoe UI"/>
              </a:rPr>
              <a:t>r</a:t>
            </a:r>
            <a:r>
              <a:rPr sz="1828" b="1" spc="-49" baseline="2136" dirty="0">
                <a:solidFill>
                  <a:srgbClr val="D5454F"/>
                </a:solidFill>
                <a:latin typeface="Segoe UI"/>
                <a:cs typeface="Segoe UI"/>
              </a:rPr>
              <a:t>sona</a:t>
            </a:r>
            <a:r>
              <a:rPr sz="1828" b="1" baseline="4273" dirty="0">
                <a:solidFill>
                  <a:srgbClr val="D5454F"/>
                </a:solidFill>
                <a:latin typeface="Segoe UI"/>
                <a:cs typeface="Segoe UI"/>
              </a:rPr>
              <a:t>l</a:t>
            </a:r>
            <a:r>
              <a:rPr sz="1828" b="1" spc="-49" baseline="4273" dirty="0">
                <a:solidFill>
                  <a:srgbClr val="D5454F"/>
                </a:solidFill>
                <a:latin typeface="Segoe UI"/>
                <a:cs typeface="Segoe UI"/>
              </a:rPr>
              <a:t> Ca</a:t>
            </a:r>
            <a:r>
              <a:rPr sz="1828" b="1" spc="-56" baseline="4273" dirty="0">
                <a:solidFill>
                  <a:srgbClr val="D5454F"/>
                </a:solidFill>
                <a:latin typeface="Segoe UI"/>
                <a:cs typeface="Segoe UI"/>
              </a:rPr>
              <a:t>r</a:t>
            </a:r>
            <a:r>
              <a:rPr sz="1828" b="1" baseline="6410" dirty="0">
                <a:solidFill>
                  <a:srgbClr val="D5454F"/>
                </a:solidFill>
                <a:latin typeface="Segoe UI"/>
                <a:cs typeface="Segoe UI"/>
              </a:rPr>
              <a:t>e</a:t>
            </a:r>
            <a:endParaRPr sz="1828" baseline="6410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 rot="19560000">
            <a:off x="7645920" y="2717099"/>
            <a:ext cx="76123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33" dirty="0">
                <a:solidFill>
                  <a:srgbClr val="D5454F"/>
                </a:solidFill>
                <a:latin typeface="Segoe UI"/>
                <a:cs typeface="Segoe UI"/>
              </a:rPr>
              <a:t>Be</a:t>
            </a:r>
            <a:r>
              <a:rPr sz="1828" b="1" spc="-49" baseline="2136" dirty="0">
                <a:solidFill>
                  <a:srgbClr val="D5454F"/>
                </a:solidFill>
                <a:latin typeface="Segoe UI"/>
                <a:cs typeface="Segoe UI"/>
              </a:rPr>
              <a:t>verag</a:t>
            </a:r>
            <a:r>
              <a:rPr sz="1828" b="1" spc="-49" baseline="4273" dirty="0">
                <a:solidFill>
                  <a:srgbClr val="D5454F"/>
                </a:solidFill>
                <a:latin typeface="Segoe UI"/>
                <a:cs typeface="Segoe UI"/>
              </a:rPr>
              <a:t>es</a:t>
            </a:r>
            <a:endParaRPr sz="1828" baseline="427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 rot="19560000">
            <a:off x="8560673" y="2621634"/>
            <a:ext cx="44007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57250">
              <a:lnSpc>
                <a:spcPts val="1219"/>
              </a:lnSpc>
            </a:pPr>
            <a:r>
              <a:rPr sz="1219" b="1" spc="-28" dirty="0">
                <a:solidFill>
                  <a:srgbClr val="D5454F"/>
                </a:solidFill>
                <a:latin typeface="Segoe UI"/>
                <a:cs typeface="Segoe UI"/>
              </a:rPr>
              <a:t>Fru</a:t>
            </a:r>
            <a:r>
              <a:rPr sz="1828" b="1" spc="-41" baseline="2136" dirty="0">
                <a:solidFill>
                  <a:srgbClr val="D5454F"/>
                </a:solidFill>
                <a:latin typeface="Segoe UI"/>
                <a:cs typeface="Segoe UI"/>
              </a:rPr>
              <a:t>its</a:t>
            </a:r>
            <a:endParaRPr sz="1828" baseline="2136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996416" y="895088"/>
            <a:ext cx="7284839" cy="1596033"/>
          </a:xfrm>
          <a:custGeom>
            <a:avLst/>
            <a:gdLst/>
            <a:ahLst/>
            <a:cxnLst/>
            <a:rect l="l" t="t" r="r" b="b"/>
            <a:pathLst>
              <a:path w="7770495" h="1702435">
                <a:moveTo>
                  <a:pt x="519125" y="0"/>
                </a:moveTo>
                <a:lnTo>
                  <a:pt x="0" y="0"/>
                </a:lnTo>
                <a:lnTo>
                  <a:pt x="0" y="1701850"/>
                </a:lnTo>
                <a:lnTo>
                  <a:pt x="519125" y="1701850"/>
                </a:lnTo>
                <a:lnTo>
                  <a:pt x="519125" y="0"/>
                </a:lnTo>
                <a:close/>
              </a:path>
              <a:path w="7770495" h="1702435">
                <a:moveTo>
                  <a:pt x="1178331" y="81940"/>
                </a:moveTo>
                <a:lnTo>
                  <a:pt x="659206" y="81940"/>
                </a:lnTo>
                <a:lnTo>
                  <a:pt x="659206" y="1701850"/>
                </a:lnTo>
                <a:lnTo>
                  <a:pt x="1178331" y="1701850"/>
                </a:lnTo>
                <a:lnTo>
                  <a:pt x="1178331" y="81940"/>
                </a:lnTo>
                <a:close/>
              </a:path>
              <a:path w="7770495" h="1702435">
                <a:moveTo>
                  <a:pt x="1837537" y="471347"/>
                </a:moveTo>
                <a:lnTo>
                  <a:pt x="1318412" y="471347"/>
                </a:lnTo>
                <a:lnTo>
                  <a:pt x="1318412" y="1701850"/>
                </a:lnTo>
                <a:lnTo>
                  <a:pt x="1837537" y="1701850"/>
                </a:lnTo>
                <a:lnTo>
                  <a:pt x="1837537" y="471347"/>
                </a:lnTo>
                <a:close/>
              </a:path>
              <a:path w="7770495" h="1702435">
                <a:moveTo>
                  <a:pt x="2496756" y="769226"/>
                </a:moveTo>
                <a:lnTo>
                  <a:pt x="1977618" y="769226"/>
                </a:lnTo>
                <a:lnTo>
                  <a:pt x="1977618" y="1701850"/>
                </a:lnTo>
                <a:lnTo>
                  <a:pt x="2496756" y="1701850"/>
                </a:lnTo>
                <a:lnTo>
                  <a:pt x="2496756" y="769226"/>
                </a:lnTo>
                <a:close/>
              </a:path>
              <a:path w="7770495" h="1702435">
                <a:moveTo>
                  <a:pt x="3155962" y="836079"/>
                </a:moveTo>
                <a:lnTo>
                  <a:pt x="2636837" y="836079"/>
                </a:lnTo>
                <a:lnTo>
                  <a:pt x="2636837" y="1701850"/>
                </a:lnTo>
                <a:lnTo>
                  <a:pt x="3155962" y="1701850"/>
                </a:lnTo>
                <a:lnTo>
                  <a:pt x="3155962" y="836079"/>
                </a:lnTo>
                <a:close/>
              </a:path>
              <a:path w="7770495" h="1702435">
                <a:moveTo>
                  <a:pt x="3815169" y="982357"/>
                </a:moveTo>
                <a:lnTo>
                  <a:pt x="3296043" y="982357"/>
                </a:lnTo>
                <a:lnTo>
                  <a:pt x="3296043" y="1701850"/>
                </a:lnTo>
                <a:lnTo>
                  <a:pt x="3815169" y="1701850"/>
                </a:lnTo>
                <a:lnTo>
                  <a:pt x="3815169" y="982357"/>
                </a:lnTo>
                <a:close/>
              </a:path>
              <a:path w="7770495" h="1702435">
                <a:moveTo>
                  <a:pt x="4474375" y="1085977"/>
                </a:moveTo>
                <a:lnTo>
                  <a:pt x="3955250" y="1085977"/>
                </a:lnTo>
                <a:lnTo>
                  <a:pt x="3955250" y="1701850"/>
                </a:lnTo>
                <a:lnTo>
                  <a:pt x="4474375" y="1701850"/>
                </a:lnTo>
                <a:lnTo>
                  <a:pt x="4474375" y="1085977"/>
                </a:lnTo>
                <a:close/>
              </a:path>
              <a:path w="7770495" h="1702435">
                <a:moveTo>
                  <a:pt x="5133594" y="1141831"/>
                </a:moveTo>
                <a:lnTo>
                  <a:pt x="4614456" y="1141831"/>
                </a:lnTo>
                <a:lnTo>
                  <a:pt x="4614456" y="1701850"/>
                </a:lnTo>
                <a:lnTo>
                  <a:pt x="5133594" y="1701850"/>
                </a:lnTo>
                <a:lnTo>
                  <a:pt x="5133594" y="1141831"/>
                </a:lnTo>
                <a:close/>
              </a:path>
              <a:path w="7770495" h="1702435">
                <a:moveTo>
                  <a:pt x="5792800" y="1161948"/>
                </a:moveTo>
                <a:lnTo>
                  <a:pt x="5273675" y="1161948"/>
                </a:lnTo>
                <a:lnTo>
                  <a:pt x="5273675" y="1701850"/>
                </a:lnTo>
                <a:lnTo>
                  <a:pt x="5792800" y="1701850"/>
                </a:lnTo>
                <a:lnTo>
                  <a:pt x="5792800" y="1161948"/>
                </a:lnTo>
                <a:close/>
              </a:path>
              <a:path w="7770495" h="1702435">
                <a:moveTo>
                  <a:pt x="6452006" y="1455737"/>
                </a:moveTo>
                <a:lnTo>
                  <a:pt x="5932881" y="1455737"/>
                </a:lnTo>
                <a:lnTo>
                  <a:pt x="5932881" y="1701850"/>
                </a:lnTo>
                <a:lnTo>
                  <a:pt x="6452006" y="1701850"/>
                </a:lnTo>
                <a:lnTo>
                  <a:pt x="6452006" y="1455737"/>
                </a:lnTo>
                <a:close/>
              </a:path>
              <a:path w="7770495" h="1702435">
                <a:moveTo>
                  <a:pt x="7111212" y="1548472"/>
                </a:moveTo>
                <a:lnTo>
                  <a:pt x="6592087" y="1548472"/>
                </a:lnTo>
                <a:lnTo>
                  <a:pt x="6592087" y="1701850"/>
                </a:lnTo>
                <a:lnTo>
                  <a:pt x="7111212" y="1701850"/>
                </a:lnTo>
                <a:lnTo>
                  <a:pt x="7111212" y="1548472"/>
                </a:lnTo>
                <a:close/>
              </a:path>
              <a:path w="7770495" h="1702435">
                <a:moveTo>
                  <a:pt x="7770431" y="1678393"/>
                </a:moveTo>
                <a:lnTo>
                  <a:pt x="7251293" y="1678393"/>
                </a:lnTo>
                <a:lnTo>
                  <a:pt x="7251293" y="1701850"/>
                </a:lnTo>
                <a:lnTo>
                  <a:pt x="7770431" y="1701850"/>
                </a:lnTo>
                <a:lnTo>
                  <a:pt x="7770431" y="1678393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70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 defTabSz="857250"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00" y="214313"/>
            <a:ext cx="11430000" cy="6429375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681" y="801006"/>
              <a:ext cx="5077872" cy="2494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70633" y="645057"/>
            <a:ext cx="4797623" cy="34378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156" spc="-127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2156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5001" y="1171887"/>
            <a:ext cx="9501783" cy="5099447"/>
            <a:chOff x="712867" y="1250013"/>
            <a:chExt cx="10135235" cy="5439410"/>
          </a:xfrm>
        </p:grpSpPr>
        <p:sp>
          <p:nvSpPr>
            <p:cNvPr id="8" name="object 8"/>
            <p:cNvSpPr/>
            <p:nvPr/>
          </p:nvSpPr>
          <p:spPr>
            <a:xfrm>
              <a:off x="1583029" y="5574055"/>
              <a:ext cx="4008754" cy="9525"/>
            </a:xfrm>
            <a:custGeom>
              <a:avLst/>
              <a:gdLst/>
              <a:ahLst/>
              <a:cxnLst/>
              <a:rect l="l" t="t" r="r" b="b"/>
              <a:pathLst>
                <a:path w="400875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8754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8754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8754" h="9525">
                  <a:moveTo>
                    <a:pt x="180911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4008754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4008754" h="9525">
                  <a:moveTo>
                    <a:pt x="295173" y="0"/>
                  </a:moveTo>
                  <a:lnTo>
                    <a:pt x="285648" y="0"/>
                  </a:lnTo>
                  <a:lnTo>
                    <a:pt x="285648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4008754" h="9525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4008754" h="9525">
                  <a:moveTo>
                    <a:pt x="409435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35" y="9525"/>
                  </a:lnTo>
                  <a:lnTo>
                    <a:pt x="409435" y="0"/>
                  </a:lnTo>
                  <a:close/>
                </a:path>
                <a:path w="4008754" h="9525">
                  <a:moveTo>
                    <a:pt x="466572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4008754" h="9525">
                  <a:moveTo>
                    <a:pt x="523697" y="0"/>
                  </a:moveTo>
                  <a:lnTo>
                    <a:pt x="514172" y="0"/>
                  </a:lnTo>
                  <a:lnTo>
                    <a:pt x="514172" y="9525"/>
                  </a:lnTo>
                  <a:lnTo>
                    <a:pt x="523697" y="9525"/>
                  </a:lnTo>
                  <a:lnTo>
                    <a:pt x="523697" y="0"/>
                  </a:lnTo>
                  <a:close/>
                </a:path>
                <a:path w="4008754" h="9525">
                  <a:moveTo>
                    <a:pt x="580821" y="0"/>
                  </a:moveTo>
                  <a:lnTo>
                    <a:pt x="571309" y="0"/>
                  </a:lnTo>
                  <a:lnTo>
                    <a:pt x="571309" y="9525"/>
                  </a:lnTo>
                  <a:lnTo>
                    <a:pt x="580821" y="9525"/>
                  </a:lnTo>
                  <a:lnTo>
                    <a:pt x="580821" y="0"/>
                  </a:lnTo>
                  <a:close/>
                </a:path>
                <a:path w="4008754" h="9525">
                  <a:moveTo>
                    <a:pt x="637959" y="0"/>
                  </a:moveTo>
                  <a:lnTo>
                    <a:pt x="628434" y="0"/>
                  </a:lnTo>
                  <a:lnTo>
                    <a:pt x="628434" y="9525"/>
                  </a:lnTo>
                  <a:lnTo>
                    <a:pt x="637959" y="9525"/>
                  </a:lnTo>
                  <a:lnTo>
                    <a:pt x="637959" y="0"/>
                  </a:lnTo>
                  <a:close/>
                </a:path>
                <a:path w="4008754" h="9525">
                  <a:moveTo>
                    <a:pt x="695083" y="0"/>
                  </a:moveTo>
                  <a:lnTo>
                    <a:pt x="685558" y="0"/>
                  </a:lnTo>
                  <a:lnTo>
                    <a:pt x="685558" y="9525"/>
                  </a:lnTo>
                  <a:lnTo>
                    <a:pt x="695083" y="9525"/>
                  </a:lnTo>
                  <a:lnTo>
                    <a:pt x="695083" y="0"/>
                  </a:lnTo>
                  <a:close/>
                </a:path>
                <a:path w="4008754" h="9525">
                  <a:moveTo>
                    <a:pt x="752221" y="0"/>
                  </a:moveTo>
                  <a:lnTo>
                    <a:pt x="742696" y="0"/>
                  </a:lnTo>
                  <a:lnTo>
                    <a:pt x="742696" y="9525"/>
                  </a:lnTo>
                  <a:lnTo>
                    <a:pt x="752221" y="9525"/>
                  </a:lnTo>
                  <a:lnTo>
                    <a:pt x="752221" y="0"/>
                  </a:lnTo>
                  <a:close/>
                </a:path>
                <a:path w="4008754" h="9525">
                  <a:moveTo>
                    <a:pt x="809345" y="0"/>
                  </a:moveTo>
                  <a:lnTo>
                    <a:pt x="799820" y="0"/>
                  </a:lnTo>
                  <a:lnTo>
                    <a:pt x="799820" y="9525"/>
                  </a:lnTo>
                  <a:lnTo>
                    <a:pt x="809345" y="9525"/>
                  </a:lnTo>
                  <a:lnTo>
                    <a:pt x="809345" y="0"/>
                  </a:lnTo>
                  <a:close/>
                </a:path>
                <a:path w="4008754" h="9525">
                  <a:moveTo>
                    <a:pt x="866482" y="0"/>
                  </a:moveTo>
                  <a:lnTo>
                    <a:pt x="856957" y="0"/>
                  </a:lnTo>
                  <a:lnTo>
                    <a:pt x="856957" y="9525"/>
                  </a:lnTo>
                  <a:lnTo>
                    <a:pt x="866482" y="9525"/>
                  </a:lnTo>
                  <a:lnTo>
                    <a:pt x="866482" y="0"/>
                  </a:lnTo>
                  <a:close/>
                </a:path>
                <a:path w="4008754" h="9525">
                  <a:moveTo>
                    <a:pt x="923607" y="0"/>
                  </a:moveTo>
                  <a:lnTo>
                    <a:pt x="914082" y="0"/>
                  </a:lnTo>
                  <a:lnTo>
                    <a:pt x="914082" y="9525"/>
                  </a:lnTo>
                  <a:lnTo>
                    <a:pt x="923607" y="9525"/>
                  </a:lnTo>
                  <a:lnTo>
                    <a:pt x="923607" y="0"/>
                  </a:lnTo>
                  <a:close/>
                </a:path>
                <a:path w="4008754" h="9525">
                  <a:moveTo>
                    <a:pt x="980732" y="0"/>
                  </a:moveTo>
                  <a:lnTo>
                    <a:pt x="971219" y="0"/>
                  </a:lnTo>
                  <a:lnTo>
                    <a:pt x="971219" y="9525"/>
                  </a:lnTo>
                  <a:lnTo>
                    <a:pt x="980732" y="9525"/>
                  </a:lnTo>
                  <a:lnTo>
                    <a:pt x="980732" y="0"/>
                  </a:lnTo>
                  <a:close/>
                </a:path>
                <a:path w="4008754" h="9525">
                  <a:moveTo>
                    <a:pt x="1037869" y="0"/>
                  </a:moveTo>
                  <a:lnTo>
                    <a:pt x="1028344" y="0"/>
                  </a:lnTo>
                  <a:lnTo>
                    <a:pt x="1028344" y="9525"/>
                  </a:lnTo>
                  <a:lnTo>
                    <a:pt x="1037869" y="9525"/>
                  </a:lnTo>
                  <a:lnTo>
                    <a:pt x="1037869" y="0"/>
                  </a:lnTo>
                  <a:close/>
                </a:path>
                <a:path w="4008754" h="9525">
                  <a:moveTo>
                    <a:pt x="1094994" y="0"/>
                  </a:moveTo>
                  <a:lnTo>
                    <a:pt x="1085469" y="0"/>
                  </a:lnTo>
                  <a:lnTo>
                    <a:pt x="1085469" y="9525"/>
                  </a:lnTo>
                  <a:lnTo>
                    <a:pt x="1094994" y="9525"/>
                  </a:lnTo>
                  <a:lnTo>
                    <a:pt x="1094994" y="0"/>
                  </a:lnTo>
                  <a:close/>
                </a:path>
                <a:path w="4008754" h="9525">
                  <a:moveTo>
                    <a:pt x="1152131" y="0"/>
                  </a:moveTo>
                  <a:lnTo>
                    <a:pt x="1142606" y="0"/>
                  </a:lnTo>
                  <a:lnTo>
                    <a:pt x="1142606" y="9525"/>
                  </a:lnTo>
                  <a:lnTo>
                    <a:pt x="1152131" y="9525"/>
                  </a:lnTo>
                  <a:lnTo>
                    <a:pt x="1152131" y="0"/>
                  </a:lnTo>
                  <a:close/>
                </a:path>
                <a:path w="4008754" h="9525">
                  <a:moveTo>
                    <a:pt x="1209255" y="0"/>
                  </a:moveTo>
                  <a:lnTo>
                    <a:pt x="1199730" y="0"/>
                  </a:lnTo>
                  <a:lnTo>
                    <a:pt x="1199730" y="9525"/>
                  </a:lnTo>
                  <a:lnTo>
                    <a:pt x="1209255" y="9525"/>
                  </a:lnTo>
                  <a:lnTo>
                    <a:pt x="1209255" y="0"/>
                  </a:lnTo>
                  <a:close/>
                </a:path>
                <a:path w="4008754" h="9525">
                  <a:moveTo>
                    <a:pt x="1266393" y="0"/>
                  </a:moveTo>
                  <a:lnTo>
                    <a:pt x="1256868" y="0"/>
                  </a:lnTo>
                  <a:lnTo>
                    <a:pt x="1256868" y="9525"/>
                  </a:lnTo>
                  <a:lnTo>
                    <a:pt x="1266393" y="9525"/>
                  </a:lnTo>
                  <a:lnTo>
                    <a:pt x="1266393" y="0"/>
                  </a:lnTo>
                  <a:close/>
                </a:path>
                <a:path w="4008754" h="9525">
                  <a:moveTo>
                    <a:pt x="1323517" y="0"/>
                  </a:moveTo>
                  <a:lnTo>
                    <a:pt x="1313992" y="0"/>
                  </a:lnTo>
                  <a:lnTo>
                    <a:pt x="1313992" y="9525"/>
                  </a:lnTo>
                  <a:lnTo>
                    <a:pt x="1323517" y="9525"/>
                  </a:lnTo>
                  <a:lnTo>
                    <a:pt x="1323517" y="0"/>
                  </a:lnTo>
                  <a:close/>
                </a:path>
                <a:path w="4008754" h="9525">
                  <a:moveTo>
                    <a:pt x="1380642" y="0"/>
                  </a:moveTo>
                  <a:lnTo>
                    <a:pt x="1371130" y="0"/>
                  </a:lnTo>
                  <a:lnTo>
                    <a:pt x="1371130" y="9525"/>
                  </a:lnTo>
                  <a:lnTo>
                    <a:pt x="1380642" y="9525"/>
                  </a:lnTo>
                  <a:lnTo>
                    <a:pt x="1380642" y="0"/>
                  </a:lnTo>
                  <a:close/>
                </a:path>
                <a:path w="4008754" h="9525">
                  <a:moveTo>
                    <a:pt x="1437779" y="0"/>
                  </a:moveTo>
                  <a:lnTo>
                    <a:pt x="1428254" y="0"/>
                  </a:lnTo>
                  <a:lnTo>
                    <a:pt x="1428254" y="9525"/>
                  </a:lnTo>
                  <a:lnTo>
                    <a:pt x="1437779" y="9525"/>
                  </a:lnTo>
                  <a:lnTo>
                    <a:pt x="1437779" y="0"/>
                  </a:lnTo>
                  <a:close/>
                </a:path>
                <a:path w="4008754" h="9525">
                  <a:moveTo>
                    <a:pt x="1494904" y="0"/>
                  </a:moveTo>
                  <a:lnTo>
                    <a:pt x="1485379" y="0"/>
                  </a:lnTo>
                  <a:lnTo>
                    <a:pt x="1485379" y="9525"/>
                  </a:lnTo>
                  <a:lnTo>
                    <a:pt x="1494904" y="9525"/>
                  </a:lnTo>
                  <a:lnTo>
                    <a:pt x="1494904" y="0"/>
                  </a:lnTo>
                  <a:close/>
                </a:path>
                <a:path w="4008754" h="9525">
                  <a:moveTo>
                    <a:pt x="1552041" y="0"/>
                  </a:moveTo>
                  <a:lnTo>
                    <a:pt x="1542516" y="0"/>
                  </a:lnTo>
                  <a:lnTo>
                    <a:pt x="1542516" y="9525"/>
                  </a:lnTo>
                  <a:lnTo>
                    <a:pt x="1552041" y="9525"/>
                  </a:lnTo>
                  <a:lnTo>
                    <a:pt x="1552041" y="0"/>
                  </a:lnTo>
                  <a:close/>
                </a:path>
                <a:path w="4008754" h="9525">
                  <a:moveTo>
                    <a:pt x="1609166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66" y="9525"/>
                  </a:lnTo>
                  <a:lnTo>
                    <a:pt x="1609166" y="0"/>
                  </a:lnTo>
                  <a:close/>
                </a:path>
                <a:path w="4008754" h="9525">
                  <a:moveTo>
                    <a:pt x="1666303" y="0"/>
                  </a:moveTo>
                  <a:lnTo>
                    <a:pt x="1656778" y="0"/>
                  </a:lnTo>
                  <a:lnTo>
                    <a:pt x="1656778" y="9525"/>
                  </a:lnTo>
                  <a:lnTo>
                    <a:pt x="1666303" y="9525"/>
                  </a:lnTo>
                  <a:lnTo>
                    <a:pt x="1666303" y="0"/>
                  </a:lnTo>
                  <a:close/>
                </a:path>
                <a:path w="4008754" h="9525">
                  <a:moveTo>
                    <a:pt x="1723428" y="0"/>
                  </a:moveTo>
                  <a:lnTo>
                    <a:pt x="1713903" y="0"/>
                  </a:lnTo>
                  <a:lnTo>
                    <a:pt x="1713903" y="9525"/>
                  </a:lnTo>
                  <a:lnTo>
                    <a:pt x="1723428" y="9525"/>
                  </a:lnTo>
                  <a:lnTo>
                    <a:pt x="1723428" y="0"/>
                  </a:lnTo>
                  <a:close/>
                </a:path>
                <a:path w="4008754" h="9525">
                  <a:moveTo>
                    <a:pt x="1780552" y="0"/>
                  </a:moveTo>
                  <a:lnTo>
                    <a:pt x="1771040" y="0"/>
                  </a:lnTo>
                  <a:lnTo>
                    <a:pt x="1771040" y="9525"/>
                  </a:lnTo>
                  <a:lnTo>
                    <a:pt x="1780552" y="9525"/>
                  </a:lnTo>
                  <a:lnTo>
                    <a:pt x="1780552" y="0"/>
                  </a:lnTo>
                  <a:close/>
                </a:path>
                <a:path w="4008754" h="9525">
                  <a:moveTo>
                    <a:pt x="1837690" y="0"/>
                  </a:moveTo>
                  <a:lnTo>
                    <a:pt x="1828165" y="0"/>
                  </a:lnTo>
                  <a:lnTo>
                    <a:pt x="1828165" y="9525"/>
                  </a:lnTo>
                  <a:lnTo>
                    <a:pt x="1837690" y="9525"/>
                  </a:lnTo>
                  <a:lnTo>
                    <a:pt x="1837690" y="0"/>
                  </a:lnTo>
                  <a:close/>
                </a:path>
                <a:path w="4008754" h="9525">
                  <a:moveTo>
                    <a:pt x="1894814" y="0"/>
                  </a:moveTo>
                  <a:lnTo>
                    <a:pt x="1885289" y="0"/>
                  </a:lnTo>
                  <a:lnTo>
                    <a:pt x="1885289" y="9525"/>
                  </a:lnTo>
                  <a:lnTo>
                    <a:pt x="1894814" y="9525"/>
                  </a:lnTo>
                  <a:lnTo>
                    <a:pt x="1894814" y="0"/>
                  </a:lnTo>
                  <a:close/>
                </a:path>
                <a:path w="4008754" h="9525">
                  <a:moveTo>
                    <a:pt x="1951951" y="0"/>
                  </a:moveTo>
                  <a:lnTo>
                    <a:pt x="1942426" y="0"/>
                  </a:lnTo>
                  <a:lnTo>
                    <a:pt x="1942426" y="9525"/>
                  </a:lnTo>
                  <a:lnTo>
                    <a:pt x="1951951" y="9525"/>
                  </a:lnTo>
                  <a:lnTo>
                    <a:pt x="1951951" y="0"/>
                  </a:lnTo>
                  <a:close/>
                </a:path>
                <a:path w="4008754" h="9525">
                  <a:moveTo>
                    <a:pt x="2009076" y="0"/>
                  </a:moveTo>
                  <a:lnTo>
                    <a:pt x="1999551" y="0"/>
                  </a:lnTo>
                  <a:lnTo>
                    <a:pt x="1999551" y="9525"/>
                  </a:lnTo>
                  <a:lnTo>
                    <a:pt x="2009076" y="9525"/>
                  </a:lnTo>
                  <a:lnTo>
                    <a:pt x="2009076" y="0"/>
                  </a:lnTo>
                  <a:close/>
                </a:path>
                <a:path w="4008754" h="9525">
                  <a:moveTo>
                    <a:pt x="2066213" y="0"/>
                  </a:moveTo>
                  <a:lnTo>
                    <a:pt x="2056688" y="0"/>
                  </a:lnTo>
                  <a:lnTo>
                    <a:pt x="2056688" y="9525"/>
                  </a:lnTo>
                  <a:lnTo>
                    <a:pt x="2066213" y="9525"/>
                  </a:lnTo>
                  <a:lnTo>
                    <a:pt x="2066213" y="0"/>
                  </a:lnTo>
                  <a:close/>
                </a:path>
                <a:path w="4008754" h="9525">
                  <a:moveTo>
                    <a:pt x="2123338" y="0"/>
                  </a:moveTo>
                  <a:lnTo>
                    <a:pt x="2113813" y="0"/>
                  </a:lnTo>
                  <a:lnTo>
                    <a:pt x="2113813" y="9525"/>
                  </a:lnTo>
                  <a:lnTo>
                    <a:pt x="2123338" y="9525"/>
                  </a:lnTo>
                  <a:lnTo>
                    <a:pt x="2123338" y="0"/>
                  </a:lnTo>
                  <a:close/>
                </a:path>
                <a:path w="4008754" h="9525">
                  <a:moveTo>
                    <a:pt x="2180463" y="0"/>
                  </a:moveTo>
                  <a:lnTo>
                    <a:pt x="2170950" y="0"/>
                  </a:lnTo>
                  <a:lnTo>
                    <a:pt x="2170950" y="9525"/>
                  </a:lnTo>
                  <a:lnTo>
                    <a:pt x="2180463" y="9525"/>
                  </a:lnTo>
                  <a:lnTo>
                    <a:pt x="2180463" y="0"/>
                  </a:lnTo>
                  <a:close/>
                </a:path>
                <a:path w="4008754" h="9525">
                  <a:moveTo>
                    <a:pt x="2237600" y="0"/>
                  </a:moveTo>
                  <a:lnTo>
                    <a:pt x="2228075" y="0"/>
                  </a:lnTo>
                  <a:lnTo>
                    <a:pt x="2228075" y="9525"/>
                  </a:lnTo>
                  <a:lnTo>
                    <a:pt x="2237600" y="9525"/>
                  </a:lnTo>
                  <a:lnTo>
                    <a:pt x="2237600" y="0"/>
                  </a:lnTo>
                  <a:close/>
                </a:path>
                <a:path w="4008754" h="9525">
                  <a:moveTo>
                    <a:pt x="2294725" y="0"/>
                  </a:moveTo>
                  <a:lnTo>
                    <a:pt x="2285200" y="0"/>
                  </a:lnTo>
                  <a:lnTo>
                    <a:pt x="2285200" y="9525"/>
                  </a:lnTo>
                  <a:lnTo>
                    <a:pt x="2294725" y="9525"/>
                  </a:lnTo>
                  <a:lnTo>
                    <a:pt x="2294725" y="0"/>
                  </a:lnTo>
                  <a:close/>
                </a:path>
                <a:path w="4008754" h="9525">
                  <a:moveTo>
                    <a:pt x="2351862" y="0"/>
                  </a:moveTo>
                  <a:lnTo>
                    <a:pt x="2342337" y="0"/>
                  </a:lnTo>
                  <a:lnTo>
                    <a:pt x="2342337" y="9525"/>
                  </a:lnTo>
                  <a:lnTo>
                    <a:pt x="2351862" y="9525"/>
                  </a:lnTo>
                  <a:lnTo>
                    <a:pt x="2351862" y="0"/>
                  </a:lnTo>
                  <a:close/>
                </a:path>
                <a:path w="4008754" h="9525">
                  <a:moveTo>
                    <a:pt x="2408986" y="0"/>
                  </a:moveTo>
                  <a:lnTo>
                    <a:pt x="2399461" y="0"/>
                  </a:lnTo>
                  <a:lnTo>
                    <a:pt x="2399461" y="9525"/>
                  </a:lnTo>
                  <a:lnTo>
                    <a:pt x="2408986" y="9525"/>
                  </a:lnTo>
                  <a:lnTo>
                    <a:pt x="2408986" y="0"/>
                  </a:lnTo>
                  <a:close/>
                </a:path>
                <a:path w="4008754" h="9525">
                  <a:moveTo>
                    <a:pt x="2466124" y="0"/>
                  </a:moveTo>
                  <a:lnTo>
                    <a:pt x="2456599" y="0"/>
                  </a:lnTo>
                  <a:lnTo>
                    <a:pt x="2456599" y="9525"/>
                  </a:lnTo>
                  <a:lnTo>
                    <a:pt x="2466124" y="9525"/>
                  </a:lnTo>
                  <a:lnTo>
                    <a:pt x="2466124" y="0"/>
                  </a:lnTo>
                  <a:close/>
                </a:path>
                <a:path w="4008754" h="9525">
                  <a:moveTo>
                    <a:pt x="2523248" y="0"/>
                  </a:moveTo>
                  <a:lnTo>
                    <a:pt x="2513723" y="0"/>
                  </a:lnTo>
                  <a:lnTo>
                    <a:pt x="2513723" y="9525"/>
                  </a:lnTo>
                  <a:lnTo>
                    <a:pt x="2523248" y="9525"/>
                  </a:lnTo>
                  <a:lnTo>
                    <a:pt x="2523248" y="0"/>
                  </a:lnTo>
                  <a:close/>
                </a:path>
                <a:path w="4008754" h="9525">
                  <a:moveTo>
                    <a:pt x="2580373" y="0"/>
                  </a:moveTo>
                  <a:lnTo>
                    <a:pt x="2570861" y="0"/>
                  </a:lnTo>
                  <a:lnTo>
                    <a:pt x="2570861" y="9525"/>
                  </a:lnTo>
                  <a:lnTo>
                    <a:pt x="2580373" y="9525"/>
                  </a:lnTo>
                  <a:lnTo>
                    <a:pt x="2580373" y="0"/>
                  </a:lnTo>
                  <a:close/>
                </a:path>
                <a:path w="4008754" h="9525">
                  <a:moveTo>
                    <a:pt x="2637510" y="0"/>
                  </a:moveTo>
                  <a:lnTo>
                    <a:pt x="2627985" y="0"/>
                  </a:lnTo>
                  <a:lnTo>
                    <a:pt x="2627985" y="9525"/>
                  </a:lnTo>
                  <a:lnTo>
                    <a:pt x="2637510" y="9525"/>
                  </a:lnTo>
                  <a:lnTo>
                    <a:pt x="2637510" y="0"/>
                  </a:lnTo>
                  <a:close/>
                </a:path>
                <a:path w="4008754" h="9525">
                  <a:moveTo>
                    <a:pt x="2694635" y="0"/>
                  </a:moveTo>
                  <a:lnTo>
                    <a:pt x="2685110" y="0"/>
                  </a:lnTo>
                  <a:lnTo>
                    <a:pt x="2685110" y="9525"/>
                  </a:lnTo>
                  <a:lnTo>
                    <a:pt x="2694635" y="9525"/>
                  </a:lnTo>
                  <a:lnTo>
                    <a:pt x="2694635" y="0"/>
                  </a:lnTo>
                  <a:close/>
                </a:path>
                <a:path w="4008754" h="9525">
                  <a:moveTo>
                    <a:pt x="2751772" y="0"/>
                  </a:moveTo>
                  <a:lnTo>
                    <a:pt x="2742247" y="0"/>
                  </a:lnTo>
                  <a:lnTo>
                    <a:pt x="2742247" y="9525"/>
                  </a:lnTo>
                  <a:lnTo>
                    <a:pt x="2751772" y="9525"/>
                  </a:lnTo>
                  <a:lnTo>
                    <a:pt x="2751772" y="0"/>
                  </a:lnTo>
                  <a:close/>
                </a:path>
                <a:path w="4008754" h="9525">
                  <a:moveTo>
                    <a:pt x="2808897" y="0"/>
                  </a:moveTo>
                  <a:lnTo>
                    <a:pt x="2799372" y="0"/>
                  </a:lnTo>
                  <a:lnTo>
                    <a:pt x="2799372" y="9525"/>
                  </a:lnTo>
                  <a:lnTo>
                    <a:pt x="2808897" y="9525"/>
                  </a:lnTo>
                  <a:lnTo>
                    <a:pt x="2808897" y="0"/>
                  </a:lnTo>
                  <a:close/>
                </a:path>
                <a:path w="4008754" h="9525">
                  <a:moveTo>
                    <a:pt x="2866034" y="0"/>
                  </a:moveTo>
                  <a:lnTo>
                    <a:pt x="2856509" y="0"/>
                  </a:lnTo>
                  <a:lnTo>
                    <a:pt x="2856509" y="9525"/>
                  </a:lnTo>
                  <a:lnTo>
                    <a:pt x="2866034" y="9525"/>
                  </a:lnTo>
                  <a:lnTo>
                    <a:pt x="2866034" y="0"/>
                  </a:lnTo>
                  <a:close/>
                </a:path>
                <a:path w="4008754" h="9525">
                  <a:moveTo>
                    <a:pt x="2923159" y="0"/>
                  </a:moveTo>
                  <a:lnTo>
                    <a:pt x="2913634" y="0"/>
                  </a:lnTo>
                  <a:lnTo>
                    <a:pt x="2913634" y="9525"/>
                  </a:lnTo>
                  <a:lnTo>
                    <a:pt x="2923159" y="9525"/>
                  </a:lnTo>
                  <a:lnTo>
                    <a:pt x="2923159" y="0"/>
                  </a:lnTo>
                  <a:close/>
                </a:path>
                <a:path w="4008754" h="9525">
                  <a:moveTo>
                    <a:pt x="2980283" y="0"/>
                  </a:moveTo>
                  <a:lnTo>
                    <a:pt x="2970771" y="0"/>
                  </a:lnTo>
                  <a:lnTo>
                    <a:pt x="2970771" y="9525"/>
                  </a:lnTo>
                  <a:lnTo>
                    <a:pt x="2980283" y="9525"/>
                  </a:lnTo>
                  <a:lnTo>
                    <a:pt x="2980283" y="0"/>
                  </a:lnTo>
                  <a:close/>
                </a:path>
                <a:path w="4008754" h="9525">
                  <a:moveTo>
                    <a:pt x="3037421" y="0"/>
                  </a:moveTo>
                  <a:lnTo>
                    <a:pt x="3027896" y="0"/>
                  </a:lnTo>
                  <a:lnTo>
                    <a:pt x="3027896" y="9525"/>
                  </a:lnTo>
                  <a:lnTo>
                    <a:pt x="3037421" y="9525"/>
                  </a:lnTo>
                  <a:lnTo>
                    <a:pt x="3037421" y="0"/>
                  </a:lnTo>
                  <a:close/>
                </a:path>
                <a:path w="4008754" h="9525">
                  <a:moveTo>
                    <a:pt x="3094545" y="0"/>
                  </a:moveTo>
                  <a:lnTo>
                    <a:pt x="3085020" y="0"/>
                  </a:lnTo>
                  <a:lnTo>
                    <a:pt x="3085020" y="9525"/>
                  </a:lnTo>
                  <a:lnTo>
                    <a:pt x="3094545" y="9525"/>
                  </a:lnTo>
                  <a:lnTo>
                    <a:pt x="3094545" y="0"/>
                  </a:lnTo>
                  <a:close/>
                </a:path>
                <a:path w="4008754" h="9525">
                  <a:moveTo>
                    <a:pt x="3151682" y="0"/>
                  </a:moveTo>
                  <a:lnTo>
                    <a:pt x="3142157" y="0"/>
                  </a:lnTo>
                  <a:lnTo>
                    <a:pt x="3142157" y="9525"/>
                  </a:lnTo>
                  <a:lnTo>
                    <a:pt x="3151682" y="9525"/>
                  </a:lnTo>
                  <a:lnTo>
                    <a:pt x="3151682" y="0"/>
                  </a:lnTo>
                  <a:close/>
                </a:path>
                <a:path w="4008754" h="9525">
                  <a:moveTo>
                    <a:pt x="3208807" y="0"/>
                  </a:moveTo>
                  <a:lnTo>
                    <a:pt x="3199282" y="0"/>
                  </a:lnTo>
                  <a:lnTo>
                    <a:pt x="3199282" y="9525"/>
                  </a:lnTo>
                  <a:lnTo>
                    <a:pt x="3208807" y="9525"/>
                  </a:lnTo>
                  <a:lnTo>
                    <a:pt x="3208807" y="0"/>
                  </a:lnTo>
                  <a:close/>
                </a:path>
                <a:path w="4008754" h="9525">
                  <a:moveTo>
                    <a:pt x="3265944" y="0"/>
                  </a:moveTo>
                  <a:lnTo>
                    <a:pt x="3256419" y="0"/>
                  </a:lnTo>
                  <a:lnTo>
                    <a:pt x="3256419" y="9525"/>
                  </a:lnTo>
                  <a:lnTo>
                    <a:pt x="3265944" y="9525"/>
                  </a:lnTo>
                  <a:lnTo>
                    <a:pt x="3265944" y="0"/>
                  </a:lnTo>
                  <a:close/>
                </a:path>
                <a:path w="4008754" h="9525">
                  <a:moveTo>
                    <a:pt x="3323069" y="0"/>
                  </a:moveTo>
                  <a:lnTo>
                    <a:pt x="3313544" y="0"/>
                  </a:lnTo>
                  <a:lnTo>
                    <a:pt x="3313544" y="9525"/>
                  </a:lnTo>
                  <a:lnTo>
                    <a:pt x="3323069" y="9525"/>
                  </a:lnTo>
                  <a:lnTo>
                    <a:pt x="3323069" y="0"/>
                  </a:lnTo>
                  <a:close/>
                </a:path>
                <a:path w="4008754" h="9525">
                  <a:moveTo>
                    <a:pt x="3380194" y="0"/>
                  </a:moveTo>
                  <a:lnTo>
                    <a:pt x="3370681" y="0"/>
                  </a:lnTo>
                  <a:lnTo>
                    <a:pt x="3370681" y="9525"/>
                  </a:lnTo>
                  <a:lnTo>
                    <a:pt x="3380194" y="9525"/>
                  </a:lnTo>
                  <a:lnTo>
                    <a:pt x="3380194" y="0"/>
                  </a:lnTo>
                  <a:close/>
                </a:path>
                <a:path w="4008754" h="9525">
                  <a:moveTo>
                    <a:pt x="3437331" y="0"/>
                  </a:moveTo>
                  <a:lnTo>
                    <a:pt x="3427806" y="0"/>
                  </a:lnTo>
                  <a:lnTo>
                    <a:pt x="3427806" y="9525"/>
                  </a:lnTo>
                  <a:lnTo>
                    <a:pt x="3437331" y="9525"/>
                  </a:lnTo>
                  <a:lnTo>
                    <a:pt x="3437331" y="0"/>
                  </a:lnTo>
                  <a:close/>
                </a:path>
                <a:path w="4008754" h="9525">
                  <a:moveTo>
                    <a:pt x="3494455" y="0"/>
                  </a:moveTo>
                  <a:lnTo>
                    <a:pt x="3484930" y="0"/>
                  </a:lnTo>
                  <a:lnTo>
                    <a:pt x="3484930" y="9525"/>
                  </a:lnTo>
                  <a:lnTo>
                    <a:pt x="3494455" y="9525"/>
                  </a:lnTo>
                  <a:lnTo>
                    <a:pt x="3494455" y="0"/>
                  </a:lnTo>
                  <a:close/>
                </a:path>
                <a:path w="4008754" h="9525">
                  <a:moveTo>
                    <a:pt x="3551593" y="0"/>
                  </a:moveTo>
                  <a:lnTo>
                    <a:pt x="3542068" y="0"/>
                  </a:lnTo>
                  <a:lnTo>
                    <a:pt x="3542068" y="9525"/>
                  </a:lnTo>
                  <a:lnTo>
                    <a:pt x="3551593" y="9525"/>
                  </a:lnTo>
                  <a:lnTo>
                    <a:pt x="3551593" y="0"/>
                  </a:lnTo>
                  <a:close/>
                </a:path>
                <a:path w="4008754" h="9525">
                  <a:moveTo>
                    <a:pt x="3608717" y="0"/>
                  </a:moveTo>
                  <a:lnTo>
                    <a:pt x="3599192" y="0"/>
                  </a:lnTo>
                  <a:lnTo>
                    <a:pt x="3599192" y="9525"/>
                  </a:lnTo>
                  <a:lnTo>
                    <a:pt x="3608717" y="9525"/>
                  </a:lnTo>
                  <a:lnTo>
                    <a:pt x="3608717" y="0"/>
                  </a:lnTo>
                  <a:close/>
                </a:path>
                <a:path w="4008754" h="9525">
                  <a:moveTo>
                    <a:pt x="3665855" y="0"/>
                  </a:moveTo>
                  <a:lnTo>
                    <a:pt x="3656330" y="0"/>
                  </a:lnTo>
                  <a:lnTo>
                    <a:pt x="3656330" y="9525"/>
                  </a:lnTo>
                  <a:lnTo>
                    <a:pt x="3665855" y="9525"/>
                  </a:lnTo>
                  <a:lnTo>
                    <a:pt x="3665855" y="0"/>
                  </a:lnTo>
                  <a:close/>
                </a:path>
                <a:path w="4008754" h="9525">
                  <a:moveTo>
                    <a:pt x="3722979" y="0"/>
                  </a:moveTo>
                  <a:lnTo>
                    <a:pt x="3713454" y="0"/>
                  </a:lnTo>
                  <a:lnTo>
                    <a:pt x="3713454" y="9525"/>
                  </a:lnTo>
                  <a:lnTo>
                    <a:pt x="3722979" y="9525"/>
                  </a:lnTo>
                  <a:lnTo>
                    <a:pt x="3722979" y="0"/>
                  </a:lnTo>
                  <a:close/>
                </a:path>
                <a:path w="4008754" h="9525">
                  <a:moveTo>
                    <a:pt x="3780104" y="0"/>
                  </a:moveTo>
                  <a:lnTo>
                    <a:pt x="3770592" y="0"/>
                  </a:lnTo>
                  <a:lnTo>
                    <a:pt x="3770592" y="9525"/>
                  </a:lnTo>
                  <a:lnTo>
                    <a:pt x="3780104" y="9525"/>
                  </a:lnTo>
                  <a:lnTo>
                    <a:pt x="3780104" y="0"/>
                  </a:lnTo>
                  <a:close/>
                </a:path>
                <a:path w="4008754" h="9525">
                  <a:moveTo>
                    <a:pt x="3837241" y="0"/>
                  </a:moveTo>
                  <a:lnTo>
                    <a:pt x="3827716" y="0"/>
                  </a:lnTo>
                  <a:lnTo>
                    <a:pt x="3827716" y="9525"/>
                  </a:lnTo>
                  <a:lnTo>
                    <a:pt x="3837241" y="9525"/>
                  </a:lnTo>
                  <a:lnTo>
                    <a:pt x="3837241" y="0"/>
                  </a:lnTo>
                  <a:close/>
                </a:path>
                <a:path w="4008754" h="9525">
                  <a:moveTo>
                    <a:pt x="3894366" y="0"/>
                  </a:moveTo>
                  <a:lnTo>
                    <a:pt x="3884841" y="0"/>
                  </a:lnTo>
                  <a:lnTo>
                    <a:pt x="3884841" y="9525"/>
                  </a:lnTo>
                  <a:lnTo>
                    <a:pt x="3894366" y="9525"/>
                  </a:lnTo>
                  <a:lnTo>
                    <a:pt x="3894366" y="0"/>
                  </a:lnTo>
                  <a:close/>
                </a:path>
                <a:path w="4008754" h="9525">
                  <a:moveTo>
                    <a:pt x="3951503" y="0"/>
                  </a:moveTo>
                  <a:lnTo>
                    <a:pt x="3941978" y="0"/>
                  </a:lnTo>
                  <a:lnTo>
                    <a:pt x="3941978" y="9525"/>
                  </a:lnTo>
                  <a:lnTo>
                    <a:pt x="3951503" y="9525"/>
                  </a:lnTo>
                  <a:lnTo>
                    <a:pt x="3951503" y="0"/>
                  </a:lnTo>
                  <a:close/>
                </a:path>
                <a:path w="4008754" h="9525">
                  <a:moveTo>
                    <a:pt x="4008628" y="0"/>
                  </a:moveTo>
                  <a:lnTo>
                    <a:pt x="3999103" y="0"/>
                  </a:lnTo>
                  <a:lnTo>
                    <a:pt x="3999103" y="9525"/>
                  </a:lnTo>
                  <a:lnTo>
                    <a:pt x="4008628" y="9525"/>
                  </a:lnTo>
                  <a:lnTo>
                    <a:pt x="400862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582132" y="5574055"/>
              <a:ext cx="4008754" cy="9525"/>
            </a:xfrm>
            <a:custGeom>
              <a:avLst/>
              <a:gdLst/>
              <a:ahLst/>
              <a:cxnLst/>
              <a:rect l="l" t="t" r="r" b="b"/>
              <a:pathLst>
                <a:path w="400875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8754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8754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8754" h="9525">
                  <a:moveTo>
                    <a:pt x="180911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4008754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4008754" h="9525">
                  <a:moveTo>
                    <a:pt x="295173" y="0"/>
                  </a:moveTo>
                  <a:lnTo>
                    <a:pt x="285648" y="0"/>
                  </a:lnTo>
                  <a:lnTo>
                    <a:pt x="285648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4008754" h="9525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4008754" h="9525">
                  <a:moveTo>
                    <a:pt x="409435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35" y="9525"/>
                  </a:lnTo>
                  <a:lnTo>
                    <a:pt x="409435" y="0"/>
                  </a:lnTo>
                  <a:close/>
                </a:path>
                <a:path w="4008754" h="9525">
                  <a:moveTo>
                    <a:pt x="466572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4008754" h="9525">
                  <a:moveTo>
                    <a:pt x="523697" y="0"/>
                  </a:moveTo>
                  <a:lnTo>
                    <a:pt x="514172" y="0"/>
                  </a:lnTo>
                  <a:lnTo>
                    <a:pt x="514172" y="9525"/>
                  </a:lnTo>
                  <a:lnTo>
                    <a:pt x="523697" y="9525"/>
                  </a:lnTo>
                  <a:lnTo>
                    <a:pt x="523697" y="0"/>
                  </a:lnTo>
                  <a:close/>
                </a:path>
                <a:path w="4008754" h="9525">
                  <a:moveTo>
                    <a:pt x="580821" y="0"/>
                  </a:moveTo>
                  <a:lnTo>
                    <a:pt x="571309" y="0"/>
                  </a:lnTo>
                  <a:lnTo>
                    <a:pt x="571309" y="9525"/>
                  </a:lnTo>
                  <a:lnTo>
                    <a:pt x="580821" y="9525"/>
                  </a:lnTo>
                  <a:lnTo>
                    <a:pt x="580821" y="0"/>
                  </a:lnTo>
                  <a:close/>
                </a:path>
                <a:path w="4008754" h="9525">
                  <a:moveTo>
                    <a:pt x="637959" y="0"/>
                  </a:moveTo>
                  <a:lnTo>
                    <a:pt x="628434" y="0"/>
                  </a:lnTo>
                  <a:lnTo>
                    <a:pt x="628434" y="9525"/>
                  </a:lnTo>
                  <a:lnTo>
                    <a:pt x="637959" y="9525"/>
                  </a:lnTo>
                  <a:lnTo>
                    <a:pt x="637959" y="0"/>
                  </a:lnTo>
                  <a:close/>
                </a:path>
                <a:path w="4008754" h="9525">
                  <a:moveTo>
                    <a:pt x="695083" y="0"/>
                  </a:moveTo>
                  <a:lnTo>
                    <a:pt x="685558" y="0"/>
                  </a:lnTo>
                  <a:lnTo>
                    <a:pt x="685558" y="9525"/>
                  </a:lnTo>
                  <a:lnTo>
                    <a:pt x="695083" y="9525"/>
                  </a:lnTo>
                  <a:lnTo>
                    <a:pt x="695083" y="0"/>
                  </a:lnTo>
                  <a:close/>
                </a:path>
                <a:path w="4008754" h="9525">
                  <a:moveTo>
                    <a:pt x="752221" y="0"/>
                  </a:moveTo>
                  <a:lnTo>
                    <a:pt x="742696" y="0"/>
                  </a:lnTo>
                  <a:lnTo>
                    <a:pt x="742696" y="9525"/>
                  </a:lnTo>
                  <a:lnTo>
                    <a:pt x="752221" y="9525"/>
                  </a:lnTo>
                  <a:lnTo>
                    <a:pt x="752221" y="0"/>
                  </a:lnTo>
                  <a:close/>
                </a:path>
                <a:path w="4008754" h="9525">
                  <a:moveTo>
                    <a:pt x="809345" y="0"/>
                  </a:moveTo>
                  <a:lnTo>
                    <a:pt x="799820" y="0"/>
                  </a:lnTo>
                  <a:lnTo>
                    <a:pt x="799820" y="9525"/>
                  </a:lnTo>
                  <a:lnTo>
                    <a:pt x="809345" y="9525"/>
                  </a:lnTo>
                  <a:lnTo>
                    <a:pt x="809345" y="0"/>
                  </a:lnTo>
                  <a:close/>
                </a:path>
                <a:path w="4008754" h="9525">
                  <a:moveTo>
                    <a:pt x="866470" y="0"/>
                  </a:moveTo>
                  <a:lnTo>
                    <a:pt x="856957" y="0"/>
                  </a:lnTo>
                  <a:lnTo>
                    <a:pt x="856957" y="9525"/>
                  </a:lnTo>
                  <a:lnTo>
                    <a:pt x="866470" y="9525"/>
                  </a:lnTo>
                  <a:lnTo>
                    <a:pt x="866470" y="0"/>
                  </a:lnTo>
                  <a:close/>
                </a:path>
                <a:path w="4008754" h="9525">
                  <a:moveTo>
                    <a:pt x="923607" y="0"/>
                  </a:moveTo>
                  <a:lnTo>
                    <a:pt x="914082" y="0"/>
                  </a:lnTo>
                  <a:lnTo>
                    <a:pt x="914082" y="9525"/>
                  </a:lnTo>
                  <a:lnTo>
                    <a:pt x="923607" y="9525"/>
                  </a:lnTo>
                  <a:lnTo>
                    <a:pt x="923607" y="0"/>
                  </a:lnTo>
                  <a:close/>
                </a:path>
                <a:path w="4008754" h="9525">
                  <a:moveTo>
                    <a:pt x="980732" y="0"/>
                  </a:moveTo>
                  <a:lnTo>
                    <a:pt x="971219" y="0"/>
                  </a:lnTo>
                  <a:lnTo>
                    <a:pt x="971219" y="9525"/>
                  </a:lnTo>
                  <a:lnTo>
                    <a:pt x="980732" y="9525"/>
                  </a:lnTo>
                  <a:lnTo>
                    <a:pt x="980732" y="0"/>
                  </a:lnTo>
                  <a:close/>
                </a:path>
                <a:path w="4008754" h="9525">
                  <a:moveTo>
                    <a:pt x="1037869" y="0"/>
                  </a:moveTo>
                  <a:lnTo>
                    <a:pt x="1028344" y="0"/>
                  </a:lnTo>
                  <a:lnTo>
                    <a:pt x="1028344" y="9525"/>
                  </a:lnTo>
                  <a:lnTo>
                    <a:pt x="1037869" y="9525"/>
                  </a:lnTo>
                  <a:lnTo>
                    <a:pt x="1037869" y="0"/>
                  </a:lnTo>
                  <a:close/>
                </a:path>
                <a:path w="4008754" h="9525">
                  <a:moveTo>
                    <a:pt x="1094994" y="0"/>
                  </a:moveTo>
                  <a:lnTo>
                    <a:pt x="1085469" y="0"/>
                  </a:lnTo>
                  <a:lnTo>
                    <a:pt x="1085469" y="9525"/>
                  </a:lnTo>
                  <a:lnTo>
                    <a:pt x="1094994" y="9525"/>
                  </a:lnTo>
                  <a:lnTo>
                    <a:pt x="1094994" y="0"/>
                  </a:lnTo>
                  <a:close/>
                </a:path>
                <a:path w="4008754" h="9525">
                  <a:moveTo>
                    <a:pt x="1152131" y="0"/>
                  </a:moveTo>
                  <a:lnTo>
                    <a:pt x="1142606" y="0"/>
                  </a:lnTo>
                  <a:lnTo>
                    <a:pt x="1142606" y="9525"/>
                  </a:lnTo>
                  <a:lnTo>
                    <a:pt x="1152131" y="9525"/>
                  </a:lnTo>
                  <a:lnTo>
                    <a:pt x="1152131" y="0"/>
                  </a:lnTo>
                  <a:close/>
                </a:path>
                <a:path w="4008754" h="9525">
                  <a:moveTo>
                    <a:pt x="1209255" y="0"/>
                  </a:moveTo>
                  <a:lnTo>
                    <a:pt x="1199730" y="0"/>
                  </a:lnTo>
                  <a:lnTo>
                    <a:pt x="1199730" y="9525"/>
                  </a:lnTo>
                  <a:lnTo>
                    <a:pt x="1209255" y="9525"/>
                  </a:lnTo>
                  <a:lnTo>
                    <a:pt x="1209255" y="0"/>
                  </a:lnTo>
                  <a:close/>
                </a:path>
                <a:path w="4008754" h="9525">
                  <a:moveTo>
                    <a:pt x="1266380" y="0"/>
                  </a:moveTo>
                  <a:lnTo>
                    <a:pt x="1256868" y="0"/>
                  </a:lnTo>
                  <a:lnTo>
                    <a:pt x="1256868" y="9525"/>
                  </a:lnTo>
                  <a:lnTo>
                    <a:pt x="1266380" y="9525"/>
                  </a:lnTo>
                  <a:lnTo>
                    <a:pt x="1266380" y="0"/>
                  </a:lnTo>
                  <a:close/>
                </a:path>
                <a:path w="4008754" h="9525">
                  <a:moveTo>
                    <a:pt x="1323517" y="0"/>
                  </a:moveTo>
                  <a:lnTo>
                    <a:pt x="1313992" y="0"/>
                  </a:lnTo>
                  <a:lnTo>
                    <a:pt x="1313992" y="9525"/>
                  </a:lnTo>
                  <a:lnTo>
                    <a:pt x="1323517" y="9525"/>
                  </a:lnTo>
                  <a:lnTo>
                    <a:pt x="1323517" y="0"/>
                  </a:lnTo>
                  <a:close/>
                </a:path>
                <a:path w="4008754" h="9525">
                  <a:moveTo>
                    <a:pt x="1380642" y="0"/>
                  </a:moveTo>
                  <a:lnTo>
                    <a:pt x="1371130" y="0"/>
                  </a:lnTo>
                  <a:lnTo>
                    <a:pt x="1371130" y="9525"/>
                  </a:lnTo>
                  <a:lnTo>
                    <a:pt x="1380642" y="9525"/>
                  </a:lnTo>
                  <a:lnTo>
                    <a:pt x="1380642" y="0"/>
                  </a:lnTo>
                  <a:close/>
                </a:path>
                <a:path w="4008754" h="9525">
                  <a:moveTo>
                    <a:pt x="1437779" y="0"/>
                  </a:moveTo>
                  <a:lnTo>
                    <a:pt x="1428254" y="0"/>
                  </a:lnTo>
                  <a:lnTo>
                    <a:pt x="1428254" y="9525"/>
                  </a:lnTo>
                  <a:lnTo>
                    <a:pt x="1437779" y="9525"/>
                  </a:lnTo>
                  <a:lnTo>
                    <a:pt x="1437779" y="0"/>
                  </a:lnTo>
                  <a:close/>
                </a:path>
                <a:path w="4008754" h="9525">
                  <a:moveTo>
                    <a:pt x="1494904" y="0"/>
                  </a:moveTo>
                  <a:lnTo>
                    <a:pt x="1485379" y="0"/>
                  </a:lnTo>
                  <a:lnTo>
                    <a:pt x="1485379" y="9525"/>
                  </a:lnTo>
                  <a:lnTo>
                    <a:pt x="1494904" y="9525"/>
                  </a:lnTo>
                  <a:lnTo>
                    <a:pt x="1494904" y="0"/>
                  </a:lnTo>
                  <a:close/>
                </a:path>
                <a:path w="4008754" h="9525">
                  <a:moveTo>
                    <a:pt x="1552041" y="0"/>
                  </a:moveTo>
                  <a:lnTo>
                    <a:pt x="1542516" y="0"/>
                  </a:lnTo>
                  <a:lnTo>
                    <a:pt x="1542516" y="9525"/>
                  </a:lnTo>
                  <a:lnTo>
                    <a:pt x="1552041" y="9525"/>
                  </a:lnTo>
                  <a:lnTo>
                    <a:pt x="1552041" y="0"/>
                  </a:lnTo>
                  <a:close/>
                </a:path>
                <a:path w="4008754" h="9525">
                  <a:moveTo>
                    <a:pt x="1609166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66" y="9525"/>
                  </a:lnTo>
                  <a:lnTo>
                    <a:pt x="1609166" y="0"/>
                  </a:lnTo>
                  <a:close/>
                </a:path>
                <a:path w="4008754" h="9525">
                  <a:moveTo>
                    <a:pt x="1666290" y="0"/>
                  </a:moveTo>
                  <a:lnTo>
                    <a:pt x="1656778" y="0"/>
                  </a:lnTo>
                  <a:lnTo>
                    <a:pt x="1656778" y="9525"/>
                  </a:lnTo>
                  <a:lnTo>
                    <a:pt x="1666290" y="9525"/>
                  </a:lnTo>
                  <a:lnTo>
                    <a:pt x="1666290" y="0"/>
                  </a:lnTo>
                  <a:close/>
                </a:path>
                <a:path w="4008754" h="9525">
                  <a:moveTo>
                    <a:pt x="1723428" y="0"/>
                  </a:moveTo>
                  <a:lnTo>
                    <a:pt x="1713903" y="0"/>
                  </a:lnTo>
                  <a:lnTo>
                    <a:pt x="1713903" y="9525"/>
                  </a:lnTo>
                  <a:lnTo>
                    <a:pt x="1723428" y="9525"/>
                  </a:lnTo>
                  <a:lnTo>
                    <a:pt x="1723428" y="0"/>
                  </a:lnTo>
                  <a:close/>
                </a:path>
                <a:path w="4008754" h="9525">
                  <a:moveTo>
                    <a:pt x="1780552" y="0"/>
                  </a:moveTo>
                  <a:lnTo>
                    <a:pt x="1771040" y="0"/>
                  </a:lnTo>
                  <a:lnTo>
                    <a:pt x="1771040" y="9525"/>
                  </a:lnTo>
                  <a:lnTo>
                    <a:pt x="1780552" y="9525"/>
                  </a:lnTo>
                  <a:lnTo>
                    <a:pt x="1780552" y="0"/>
                  </a:lnTo>
                  <a:close/>
                </a:path>
                <a:path w="4008754" h="9525">
                  <a:moveTo>
                    <a:pt x="1837690" y="0"/>
                  </a:moveTo>
                  <a:lnTo>
                    <a:pt x="1828165" y="0"/>
                  </a:lnTo>
                  <a:lnTo>
                    <a:pt x="1828165" y="9525"/>
                  </a:lnTo>
                  <a:lnTo>
                    <a:pt x="1837690" y="9525"/>
                  </a:lnTo>
                  <a:lnTo>
                    <a:pt x="1837690" y="0"/>
                  </a:lnTo>
                  <a:close/>
                </a:path>
                <a:path w="4008754" h="9525">
                  <a:moveTo>
                    <a:pt x="1894814" y="0"/>
                  </a:moveTo>
                  <a:lnTo>
                    <a:pt x="1885289" y="0"/>
                  </a:lnTo>
                  <a:lnTo>
                    <a:pt x="1885289" y="9525"/>
                  </a:lnTo>
                  <a:lnTo>
                    <a:pt x="1894814" y="9525"/>
                  </a:lnTo>
                  <a:lnTo>
                    <a:pt x="1894814" y="0"/>
                  </a:lnTo>
                  <a:close/>
                </a:path>
                <a:path w="4008754" h="9525">
                  <a:moveTo>
                    <a:pt x="1951951" y="0"/>
                  </a:moveTo>
                  <a:lnTo>
                    <a:pt x="1942426" y="0"/>
                  </a:lnTo>
                  <a:lnTo>
                    <a:pt x="1942426" y="9525"/>
                  </a:lnTo>
                  <a:lnTo>
                    <a:pt x="1951951" y="9525"/>
                  </a:lnTo>
                  <a:lnTo>
                    <a:pt x="1951951" y="0"/>
                  </a:lnTo>
                  <a:close/>
                </a:path>
                <a:path w="4008754" h="9525">
                  <a:moveTo>
                    <a:pt x="2009076" y="0"/>
                  </a:moveTo>
                  <a:lnTo>
                    <a:pt x="1999551" y="0"/>
                  </a:lnTo>
                  <a:lnTo>
                    <a:pt x="1999551" y="9525"/>
                  </a:lnTo>
                  <a:lnTo>
                    <a:pt x="2009076" y="9525"/>
                  </a:lnTo>
                  <a:lnTo>
                    <a:pt x="2009076" y="0"/>
                  </a:lnTo>
                  <a:close/>
                </a:path>
                <a:path w="4008754" h="9525">
                  <a:moveTo>
                    <a:pt x="2066201" y="0"/>
                  </a:moveTo>
                  <a:lnTo>
                    <a:pt x="2056688" y="0"/>
                  </a:lnTo>
                  <a:lnTo>
                    <a:pt x="2056688" y="9525"/>
                  </a:lnTo>
                  <a:lnTo>
                    <a:pt x="2066201" y="9525"/>
                  </a:lnTo>
                  <a:lnTo>
                    <a:pt x="2066201" y="0"/>
                  </a:lnTo>
                  <a:close/>
                </a:path>
                <a:path w="4008754" h="9525">
                  <a:moveTo>
                    <a:pt x="2123338" y="0"/>
                  </a:moveTo>
                  <a:lnTo>
                    <a:pt x="2113813" y="0"/>
                  </a:lnTo>
                  <a:lnTo>
                    <a:pt x="2113813" y="9525"/>
                  </a:lnTo>
                  <a:lnTo>
                    <a:pt x="2123338" y="9525"/>
                  </a:lnTo>
                  <a:lnTo>
                    <a:pt x="2123338" y="0"/>
                  </a:lnTo>
                  <a:close/>
                </a:path>
                <a:path w="4008754" h="9525">
                  <a:moveTo>
                    <a:pt x="2180463" y="0"/>
                  </a:moveTo>
                  <a:lnTo>
                    <a:pt x="2170950" y="0"/>
                  </a:lnTo>
                  <a:lnTo>
                    <a:pt x="2170950" y="9525"/>
                  </a:lnTo>
                  <a:lnTo>
                    <a:pt x="2180463" y="9525"/>
                  </a:lnTo>
                  <a:lnTo>
                    <a:pt x="2180463" y="0"/>
                  </a:lnTo>
                  <a:close/>
                </a:path>
                <a:path w="4008754" h="9525">
                  <a:moveTo>
                    <a:pt x="2237600" y="0"/>
                  </a:moveTo>
                  <a:lnTo>
                    <a:pt x="2228075" y="0"/>
                  </a:lnTo>
                  <a:lnTo>
                    <a:pt x="2228075" y="9525"/>
                  </a:lnTo>
                  <a:lnTo>
                    <a:pt x="2237600" y="9525"/>
                  </a:lnTo>
                  <a:lnTo>
                    <a:pt x="2237600" y="0"/>
                  </a:lnTo>
                  <a:close/>
                </a:path>
                <a:path w="4008754" h="9525">
                  <a:moveTo>
                    <a:pt x="2294725" y="0"/>
                  </a:moveTo>
                  <a:lnTo>
                    <a:pt x="2285200" y="0"/>
                  </a:lnTo>
                  <a:lnTo>
                    <a:pt x="2285200" y="9525"/>
                  </a:lnTo>
                  <a:lnTo>
                    <a:pt x="2294725" y="9525"/>
                  </a:lnTo>
                  <a:lnTo>
                    <a:pt x="2294725" y="0"/>
                  </a:lnTo>
                  <a:close/>
                </a:path>
                <a:path w="4008754" h="9525">
                  <a:moveTo>
                    <a:pt x="2351862" y="0"/>
                  </a:moveTo>
                  <a:lnTo>
                    <a:pt x="2342337" y="0"/>
                  </a:lnTo>
                  <a:lnTo>
                    <a:pt x="2342337" y="9525"/>
                  </a:lnTo>
                  <a:lnTo>
                    <a:pt x="2351862" y="9525"/>
                  </a:lnTo>
                  <a:lnTo>
                    <a:pt x="2351862" y="0"/>
                  </a:lnTo>
                  <a:close/>
                </a:path>
                <a:path w="4008754" h="9525">
                  <a:moveTo>
                    <a:pt x="2408986" y="0"/>
                  </a:moveTo>
                  <a:lnTo>
                    <a:pt x="2399461" y="0"/>
                  </a:lnTo>
                  <a:lnTo>
                    <a:pt x="2399461" y="9525"/>
                  </a:lnTo>
                  <a:lnTo>
                    <a:pt x="2408986" y="9525"/>
                  </a:lnTo>
                  <a:lnTo>
                    <a:pt x="2408986" y="0"/>
                  </a:lnTo>
                  <a:close/>
                </a:path>
                <a:path w="4008754" h="9525">
                  <a:moveTo>
                    <a:pt x="2466111" y="0"/>
                  </a:moveTo>
                  <a:lnTo>
                    <a:pt x="2456599" y="0"/>
                  </a:lnTo>
                  <a:lnTo>
                    <a:pt x="2456599" y="9525"/>
                  </a:lnTo>
                  <a:lnTo>
                    <a:pt x="2466111" y="9525"/>
                  </a:lnTo>
                  <a:lnTo>
                    <a:pt x="2466111" y="0"/>
                  </a:lnTo>
                  <a:close/>
                </a:path>
                <a:path w="4008754" h="9525">
                  <a:moveTo>
                    <a:pt x="2523248" y="0"/>
                  </a:moveTo>
                  <a:lnTo>
                    <a:pt x="2513723" y="0"/>
                  </a:lnTo>
                  <a:lnTo>
                    <a:pt x="2513723" y="9525"/>
                  </a:lnTo>
                  <a:lnTo>
                    <a:pt x="2523248" y="9525"/>
                  </a:lnTo>
                  <a:lnTo>
                    <a:pt x="2523248" y="0"/>
                  </a:lnTo>
                  <a:close/>
                </a:path>
                <a:path w="4008754" h="9525">
                  <a:moveTo>
                    <a:pt x="2580373" y="0"/>
                  </a:moveTo>
                  <a:lnTo>
                    <a:pt x="2570861" y="0"/>
                  </a:lnTo>
                  <a:lnTo>
                    <a:pt x="2570861" y="9525"/>
                  </a:lnTo>
                  <a:lnTo>
                    <a:pt x="2580373" y="9525"/>
                  </a:lnTo>
                  <a:lnTo>
                    <a:pt x="2580373" y="0"/>
                  </a:lnTo>
                  <a:close/>
                </a:path>
                <a:path w="4008754" h="9525">
                  <a:moveTo>
                    <a:pt x="2637510" y="0"/>
                  </a:moveTo>
                  <a:lnTo>
                    <a:pt x="2627985" y="0"/>
                  </a:lnTo>
                  <a:lnTo>
                    <a:pt x="2627985" y="9525"/>
                  </a:lnTo>
                  <a:lnTo>
                    <a:pt x="2637510" y="9525"/>
                  </a:lnTo>
                  <a:lnTo>
                    <a:pt x="2637510" y="0"/>
                  </a:lnTo>
                  <a:close/>
                </a:path>
                <a:path w="4008754" h="9525">
                  <a:moveTo>
                    <a:pt x="2694635" y="0"/>
                  </a:moveTo>
                  <a:lnTo>
                    <a:pt x="2685110" y="0"/>
                  </a:lnTo>
                  <a:lnTo>
                    <a:pt x="2685110" y="9525"/>
                  </a:lnTo>
                  <a:lnTo>
                    <a:pt x="2694635" y="9525"/>
                  </a:lnTo>
                  <a:lnTo>
                    <a:pt x="2694635" y="0"/>
                  </a:lnTo>
                  <a:close/>
                </a:path>
                <a:path w="4008754" h="9525">
                  <a:moveTo>
                    <a:pt x="2751772" y="0"/>
                  </a:moveTo>
                  <a:lnTo>
                    <a:pt x="2742247" y="0"/>
                  </a:lnTo>
                  <a:lnTo>
                    <a:pt x="2742247" y="9525"/>
                  </a:lnTo>
                  <a:lnTo>
                    <a:pt x="2751772" y="9525"/>
                  </a:lnTo>
                  <a:lnTo>
                    <a:pt x="2751772" y="0"/>
                  </a:lnTo>
                  <a:close/>
                </a:path>
                <a:path w="4008754" h="9525">
                  <a:moveTo>
                    <a:pt x="2808897" y="0"/>
                  </a:moveTo>
                  <a:lnTo>
                    <a:pt x="2799372" y="0"/>
                  </a:lnTo>
                  <a:lnTo>
                    <a:pt x="2799372" y="9525"/>
                  </a:lnTo>
                  <a:lnTo>
                    <a:pt x="2808897" y="9525"/>
                  </a:lnTo>
                  <a:lnTo>
                    <a:pt x="2808897" y="0"/>
                  </a:lnTo>
                  <a:close/>
                </a:path>
                <a:path w="4008754" h="9525">
                  <a:moveTo>
                    <a:pt x="2866021" y="0"/>
                  </a:moveTo>
                  <a:lnTo>
                    <a:pt x="2856509" y="0"/>
                  </a:lnTo>
                  <a:lnTo>
                    <a:pt x="2856509" y="9525"/>
                  </a:lnTo>
                  <a:lnTo>
                    <a:pt x="2866021" y="9525"/>
                  </a:lnTo>
                  <a:lnTo>
                    <a:pt x="2866021" y="0"/>
                  </a:lnTo>
                  <a:close/>
                </a:path>
                <a:path w="4008754" h="9525">
                  <a:moveTo>
                    <a:pt x="2923159" y="0"/>
                  </a:moveTo>
                  <a:lnTo>
                    <a:pt x="2913634" y="0"/>
                  </a:lnTo>
                  <a:lnTo>
                    <a:pt x="2913634" y="9525"/>
                  </a:lnTo>
                  <a:lnTo>
                    <a:pt x="2923159" y="9525"/>
                  </a:lnTo>
                  <a:lnTo>
                    <a:pt x="2923159" y="0"/>
                  </a:lnTo>
                  <a:close/>
                </a:path>
                <a:path w="4008754" h="9525">
                  <a:moveTo>
                    <a:pt x="2980283" y="0"/>
                  </a:moveTo>
                  <a:lnTo>
                    <a:pt x="2970771" y="0"/>
                  </a:lnTo>
                  <a:lnTo>
                    <a:pt x="2970771" y="9525"/>
                  </a:lnTo>
                  <a:lnTo>
                    <a:pt x="2980283" y="9525"/>
                  </a:lnTo>
                  <a:lnTo>
                    <a:pt x="2980283" y="0"/>
                  </a:lnTo>
                  <a:close/>
                </a:path>
                <a:path w="4008754" h="9525">
                  <a:moveTo>
                    <a:pt x="3037421" y="0"/>
                  </a:moveTo>
                  <a:lnTo>
                    <a:pt x="3027896" y="0"/>
                  </a:lnTo>
                  <a:lnTo>
                    <a:pt x="3027896" y="9525"/>
                  </a:lnTo>
                  <a:lnTo>
                    <a:pt x="3037421" y="9525"/>
                  </a:lnTo>
                  <a:lnTo>
                    <a:pt x="3037421" y="0"/>
                  </a:lnTo>
                  <a:close/>
                </a:path>
                <a:path w="4008754" h="9525">
                  <a:moveTo>
                    <a:pt x="3094545" y="0"/>
                  </a:moveTo>
                  <a:lnTo>
                    <a:pt x="3085020" y="0"/>
                  </a:lnTo>
                  <a:lnTo>
                    <a:pt x="3085020" y="9525"/>
                  </a:lnTo>
                  <a:lnTo>
                    <a:pt x="3094545" y="9525"/>
                  </a:lnTo>
                  <a:lnTo>
                    <a:pt x="3094545" y="0"/>
                  </a:lnTo>
                  <a:close/>
                </a:path>
                <a:path w="4008754" h="9525">
                  <a:moveTo>
                    <a:pt x="3151682" y="0"/>
                  </a:moveTo>
                  <a:lnTo>
                    <a:pt x="3142157" y="0"/>
                  </a:lnTo>
                  <a:lnTo>
                    <a:pt x="3142157" y="9525"/>
                  </a:lnTo>
                  <a:lnTo>
                    <a:pt x="3151682" y="9525"/>
                  </a:lnTo>
                  <a:lnTo>
                    <a:pt x="3151682" y="0"/>
                  </a:lnTo>
                  <a:close/>
                </a:path>
                <a:path w="4008754" h="9525">
                  <a:moveTo>
                    <a:pt x="3208807" y="0"/>
                  </a:moveTo>
                  <a:lnTo>
                    <a:pt x="3199282" y="0"/>
                  </a:lnTo>
                  <a:lnTo>
                    <a:pt x="3199282" y="9525"/>
                  </a:lnTo>
                  <a:lnTo>
                    <a:pt x="3208807" y="9525"/>
                  </a:lnTo>
                  <a:lnTo>
                    <a:pt x="3208807" y="0"/>
                  </a:lnTo>
                  <a:close/>
                </a:path>
                <a:path w="4008754" h="9525">
                  <a:moveTo>
                    <a:pt x="3265932" y="0"/>
                  </a:moveTo>
                  <a:lnTo>
                    <a:pt x="3256419" y="0"/>
                  </a:lnTo>
                  <a:lnTo>
                    <a:pt x="3256419" y="9525"/>
                  </a:lnTo>
                  <a:lnTo>
                    <a:pt x="3265932" y="9525"/>
                  </a:lnTo>
                  <a:lnTo>
                    <a:pt x="3265932" y="0"/>
                  </a:lnTo>
                  <a:close/>
                </a:path>
                <a:path w="4008754" h="9525">
                  <a:moveTo>
                    <a:pt x="3323069" y="0"/>
                  </a:moveTo>
                  <a:lnTo>
                    <a:pt x="3313544" y="0"/>
                  </a:lnTo>
                  <a:lnTo>
                    <a:pt x="3313544" y="9525"/>
                  </a:lnTo>
                  <a:lnTo>
                    <a:pt x="3323069" y="9525"/>
                  </a:lnTo>
                  <a:lnTo>
                    <a:pt x="3323069" y="0"/>
                  </a:lnTo>
                  <a:close/>
                </a:path>
                <a:path w="4008754" h="9525">
                  <a:moveTo>
                    <a:pt x="3380194" y="0"/>
                  </a:moveTo>
                  <a:lnTo>
                    <a:pt x="3370681" y="0"/>
                  </a:lnTo>
                  <a:lnTo>
                    <a:pt x="3370681" y="9525"/>
                  </a:lnTo>
                  <a:lnTo>
                    <a:pt x="3380194" y="9525"/>
                  </a:lnTo>
                  <a:lnTo>
                    <a:pt x="3380194" y="0"/>
                  </a:lnTo>
                  <a:close/>
                </a:path>
                <a:path w="4008754" h="9525">
                  <a:moveTo>
                    <a:pt x="3437331" y="0"/>
                  </a:moveTo>
                  <a:lnTo>
                    <a:pt x="3427806" y="0"/>
                  </a:lnTo>
                  <a:lnTo>
                    <a:pt x="3427806" y="9525"/>
                  </a:lnTo>
                  <a:lnTo>
                    <a:pt x="3437331" y="9525"/>
                  </a:lnTo>
                  <a:lnTo>
                    <a:pt x="3437331" y="0"/>
                  </a:lnTo>
                  <a:close/>
                </a:path>
                <a:path w="4008754" h="9525">
                  <a:moveTo>
                    <a:pt x="3494455" y="0"/>
                  </a:moveTo>
                  <a:lnTo>
                    <a:pt x="3484930" y="0"/>
                  </a:lnTo>
                  <a:lnTo>
                    <a:pt x="3484930" y="9525"/>
                  </a:lnTo>
                  <a:lnTo>
                    <a:pt x="3494455" y="9525"/>
                  </a:lnTo>
                  <a:lnTo>
                    <a:pt x="3494455" y="0"/>
                  </a:lnTo>
                  <a:close/>
                </a:path>
                <a:path w="4008754" h="9525">
                  <a:moveTo>
                    <a:pt x="3551593" y="0"/>
                  </a:moveTo>
                  <a:lnTo>
                    <a:pt x="3542068" y="0"/>
                  </a:lnTo>
                  <a:lnTo>
                    <a:pt x="3542068" y="9525"/>
                  </a:lnTo>
                  <a:lnTo>
                    <a:pt x="3551593" y="9525"/>
                  </a:lnTo>
                  <a:lnTo>
                    <a:pt x="3551593" y="0"/>
                  </a:lnTo>
                  <a:close/>
                </a:path>
                <a:path w="4008754" h="9525">
                  <a:moveTo>
                    <a:pt x="3608717" y="0"/>
                  </a:moveTo>
                  <a:lnTo>
                    <a:pt x="3599192" y="0"/>
                  </a:lnTo>
                  <a:lnTo>
                    <a:pt x="3599192" y="9525"/>
                  </a:lnTo>
                  <a:lnTo>
                    <a:pt x="3608717" y="9525"/>
                  </a:lnTo>
                  <a:lnTo>
                    <a:pt x="3608717" y="0"/>
                  </a:lnTo>
                  <a:close/>
                </a:path>
                <a:path w="4008754" h="9525">
                  <a:moveTo>
                    <a:pt x="3665842" y="0"/>
                  </a:moveTo>
                  <a:lnTo>
                    <a:pt x="3656330" y="0"/>
                  </a:lnTo>
                  <a:lnTo>
                    <a:pt x="3656330" y="9525"/>
                  </a:lnTo>
                  <a:lnTo>
                    <a:pt x="3665842" y="9525"/>
                  </a:lnTo>
                  <a:lnTo>
                    <a:pt x="3665842" y="0"/>
                  </a:lnTo>
                  <a:close/>
                </a:path>
                <a:path w="4008754" h="9525">
                  <a:moveTo>
                    <a:pt x="3722979" y="0"/>
                  </a:moveTo>
                  <a:lnTo>
                    <a:pt x="3713454" y="0"/>
                  </a:lnTo>
                  <a:lnTo>
                    <a:pt x="3713454" y="9525"/>
                  </a:lnTo>
                  <a:lnTo>
                    <a:pt x="3722979" y="9525"/>
                  </a:lnTo>
                  <a:lnTo>
                    <a:pt x="3722979" y="0"/>
                  </a:lnTo>
                  <a:close/>
                </a:path>
                <a:path w="4008754" h="9525">
                  <a:moveTo>
                    <a:pt x="3780104" y="0"/>
                  </a:moveTo>
                  <a:lnTo>
                    <a:pt x="3770592" y="0"/>
                  </a:lnTo>
                  <a:lnTo>
                    <a:pt x="3770592" y="9525"/>
                  </a:lnTo>
                  <a:lnTo>
                    <a:pt x="3780104" y="9525"/>
                  </a:lnTo>
                  <a:lnTo>
                    <a:pt x="3780104" y="0"/>
                  </a:lnTo>
                  <a:close/>
                </a:path>
                <a:path w="4008754" h="9525">
                  <a:moveTo>
                    <a:pt x="3837241" y="0"/>
                  </a:moveTo>
                  <a:lnTo>
                    <a:pt x="3827716" y="0"/>
                  </a:lnTo>
                  <a:lnTo>
                    <a:pt x="3827716" y="9525"/>
                  </a:lnTo>
                  <a:lnTo>
                    <a:pt x="3837241" y="9525"/>
                  </a:lnTo>
                  <a:lnTo>
                    <a:pt x="3837241" y="0"/>
                  </a:lnTo>
                  <a:close/>
                </a:path>
                <a:path w="4008754" h="9525">
                  <a:moveTo>
                    <a:pt x="3894366" y="0"/>
                  </a:moveTo>
                  <a:lnTo>
                    <a:pt x="3884841" y="0"/>
                  </a:lnTo>
                  <a:lnTo>
                    <a:pt x="3884841" y="9525"/>
                  </a:lnTo>
                  <a:lnTo>
                    <a:pt x="3894366" y="9525"/>
                  </a:lnTo>
                  <a:lnTo>
                    <a:pt x="3894366" y="0"/>
                  </a:lnTo>
                  <a:close/>
                </a:path>
                <a:path w="4008754" h="9525">
                  <a:moveTo>
                    <a:pt x="3951503" y="0"/>
                  </a:moveTo>
                  <a:lnTo>
                    <a:pt x="3941978" y="0"/>
                  </a:lnTo>
                  <a:lnTo>
                    <a:pt x="3941978" y="9525"/>
                  </a:lnTo>
                  <a:lnTo>
                    <a:pt x="3951503" y="9525"/>
                  </a:lnTo>
                  <a:lnTo>
                    <a:pt x="3951503" y="0"/>
                  </a:lnTo>
                  <a:close/>
                </a:path>
                <a:path w="4008754" h="9525">
                  <a:moveTo>
                    <a:pt x="4008628" y="0"/>
                  </a:moveTo>
                  <a:lnTo>
                    <a:pt x="3999103" y="0"/>
                  </a:lnTo>
                  <a:lnTo>
                    <a:pt x="3999103" y="9525"/>
                  </a:lnTo>
                  <a:lnTo>
                    <a:pt x="4008628" y="9525"/>
                  </a:lnTo>
                  <a:lnTo>
                    <a:pt x="400862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83029" y="4709248"/>
              <a:ext cx="9264650" cy="874394"/>
            </a:xfrm>
            <a:custGeom>
              <a:avLst/>
              <a:gdLst/>
              <a:ahLst/>
              <a:cxnLst/>
              <a:rect l="l" t="t" r="r" b="b"/>
              <a:pathLst>
                <a:path w="9264650" h="8743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9264650" h="87439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9264650" h="87439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9264650" h="874395">
                  <a:moveTo>
                    <a:pt x="180911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9264650" h="87439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9264650" h="874395">
                  <a:moveTo>
                    <a:pt x="295173" y="0"/>
                  </a:moveTo>
                  <a:lnTo>
                    <a:pt x="285648" y="0"/>
                  </a:lnTo>
                  <a:lnTo>
                    <a:pt x="285648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9264650" h="874395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9264650" h="874395">
                  <a:moveTo>
                    <a:pt x="409435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35" y="9525"/>
                  </a:lnTo>
                  <a:lnTo>
                    <a:pt x="409435" y="0"/>
                  </a:lnTo>
                  <a:close/>
                </a:path>
                <a:path w="9264650" h="874395">
                  <a:moveTo>
                    <a:pt x="466572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9264650" h="874395">
                  <a:moveTo>
                    <a:pt x="580821" y="0"/>
                  </a:moveTo>
                  <a:lnTo>
                    <a:pt x="571309" y="0"/>
                  </a:lnTo>
                  <a:lnTo>
                    <a:pt x="571309" y="9525"/>
                  </a:lnTo>
                  <a:lnTo>
                    <a:pt x="580821" y="9525"/>
                  </a:lnTo>
                  <a:lnTo>
                    <a:pt x="580821" y="0"/>
                  </a:lnTo>
                  <a:close/>
                </a:path>
                <a:path w="9264650" h="874395">
                  <a:moveTo>
                    <a:pt x="637959" y="0"/>
                  </a:moveTo>
                  <a:lnTo>
                    <a:pt x="628434" y="0"/>
                  </a:lnTo>
                  <a:lnTo>
                    <a:pt x="628434" y="9525"/>
                  </a:lnTo>
                  <a:lnTo>
                    <a:pt x="637959" y="9525"/>
                  </a:lnTo>
                  <a:lnTo>
                    <a:pt x="637959" y="0"/>
                  </a:lnTo>
                  <a:close/>
                </a:path>
                <a:path w="9264650" h="874395">
                  <a:moveTo>
                    <a:pt x="923607" y="0"/>
                  </a:moveTo>
                  <a:lnTo>
                    <a:pt x="914082" y="0"/>
                  </a:lnTo>
                  <a:lnTo>
                    <a:pt x="914082" y="9525"/>
                  </a:lnTo>
                  <a:lnTo>
                    <a:pt x="923607" y="9525"/>
                  </a:lnTo>
                  <a:lnTo>
                    <a:pt x="923607" y="0"/>
                  </a:lnTo>
                  <a:close/>
                </a:path>
                <a:path w="9264650" h="874395">
                  <a:moveTo>
                    <a:pt x="1209255" y="0"/>
                  </a:moveTo>
                  <a:lnTo>
                    <a:pt x="1203210" y="0"/>
                  </a:lnTo>
                  <a:lnTo>
                    <a:pt x="1203210" y="9525"/>
                  </a:lnTo>
                  <a:lnTo>
                    <a:pt x="1209255" y="9525"/>
                  </a:lnTo>
                  <a:lnTo>
                    <a:pt x="1209255" y="0"/>
                  </a:lnTo>
                  <a:close/>
                </a:path>
                <a:path w="9264650" h="874395">
                  <a:moveTo>
                    <a:pt x="1266393" y="0"/>
                  </a:moveTo>
                  <a:lnTo>
                    <a:pt x="1256868" y="0"/>
                  </a:lnTo>
                  <a:lnTo>
                    <a:pt x="1256868" y="9525"/>
                  </a:lnTo>
                  <a:lnTo>
                    <a:pt x="1266393" y="9525"/>
                  </a:lnTo>
                  <a:lnTo>
                    <a:pt x="1266393" y="0"/>
                  </a:lnTo>
                  <a:close/>
                </a:path>
                <a:path w="9264650" h="874395">
                  <a:moveTo>
                    <a:pt x="1494904" y="0"/>
                  </a:moveTo>
                  <a:lnTo>
                    <a:pt x="1485379" y="0"/>
                  </a:lnTo>
                  <a:lnTo>
                    <a:pt x="1485379" y="9525"/>
                  </a:lnTo>
                  <a:lnTo>
                    <a:pt x="1494904" y="9525"/>
                  </a:lnTo>
                  <a:lnTo>
                    <a:pt x="1494904" y="0"/>
                  </a:lnTo>
                  <a:close/>
                </a:path>
                <a:path w="9264650" h="874395">
                  <a:moveTo>
                    <a:pt x="1552041" y="0"/>
                  </a:moveTo>
                  <a:lnTo>
                    <a:pt x="1542516" y="0"/>
                  </a:lnTo>
                  <a:lnTo>
                    <a:pt x="1542516" y="9525"/>
                  </a:lnTo>
                  <a:lnTo>
                    <a:pt x="1552041" y="9525"/>
                  </a:lnTo>
                  <a:lnTo>
                    <a:pt x="1552041" y="0"/>
                  </a:lnTo>
                  <a:close/>
                </a:path>
                <a:path w="9264650" h="874395">
                  <a:moveTo>
                    <a:pt x="1609166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66" y="9525"/>
                  </a:lnTo>
                  <a:lnTo>
                    <a:pt x="1609166" y="0"/>
                  </a:lnTo>
                  <a:close/>
                </a:path>
                <a:path w="9264650" h="874395">
                  <a:moveTo>
                    <a:pt x="1666303" y="0"/>
                  </a:moveTo>
                  <a:lnTo>
                    <a:pt x="1656778" y="0"/>
                  </a:lnTo>
                  <a:lnTo>
                    <a:pt x="1656778" y="9525"/>
                  </a:lnTo>
                  <a:lnTo>
                    <a:pt x="1666303" y="9525"/>
                  </a:lnTo>
                  <a:lnTo>
                    <a:pt x="1666303" y="0"/>
                  </a:lnTo>
                  <a:close/>
                </a:path>
                <a:path w="9264650" h="874395">
                  <a:moveTo>
                    <a:pt x="1837690" y="0"/>
                  </a:moveTo>
                  <a:lnTo>
                    <a:pt x="1828165" y="0"/>
                  </a:lnTo>
                  <a:lnTo>
                    <a:pt x="1828165" y="9525"/>
                  </a:lnTo>
                  <a:lnTo>
                    <a:pt x="1837690" y="9525"/>
                  </a:lnTo>
                  <a:lnTo>
                    <a:pt x="1837690" y="0"/>
                  </a:lnTo>
                  <a:close/>
                </a:path>
                <a:path w="9264650" h="874395">
                  <a:moveTo>
                    <a:pt x="2123338" y="0"/>
                  </a:moveTo>
                  <a:lnTo>
                    <a:pt x="2113813" y="0"/>
                  </a:lnTo>
                  <a:lnTo>
                    <a:pt x="2113813" y="9525"/>
                  </a:lnTo>
                  <a:lnTo>
                    <a:pt x="2123338" y="9525"/>
                  </a:lnTo>
                  <a:lnTo>
                    <a:pt x="2123338" y="0"/>
                  </a:lnTo>
                  <a:close/>
                </a:path>
                <a:path w="9264650" h="874395">
                  <a:moveTo>
                    <a:pt x="2180463" y="0"/>
                  </a:moveTo>
                  <a:lnTo>
                    <a:pt x="2170950" y="0"/>
                  </a:lnTo>
                  <a:lnTo>
                    <a:pt x="2170950" y="9525"/>
                  </a:lnTo>
                  <a:lnTo>
                    <a:pt x="2180463" y="9525"/>
                  </a:lnTo>
                  <a:lnTo>
                    <a:pt x="2180463" y="0"/>
                  </a:lnTo>
                  <a:close/>
                </a:path>
                <a:path w="9264650" h="874395">
                  <a:moveTo>
                    <a:pt x="2466124" y="0"/>
                  </a:moveTo>
                  <a:lnTo>
                    <a:pt x="2456599" y="0"/>
                  </a:lnTo>
                  <a:lnTo>
                    <a:pt x="2456599" y="9525"/>
                  </a:lnTo>
                  <a:lnTo>
                    <a:pt x="2466124" y="9525"/>
                  </a:lnTo>
                  <a:lnTo>
                    <a:pt x="2466124" y="0"/>
                  </a:lnTo>
                  <a:close/>
                </a:path>
                <a:path w="9264650" h="874395">
                  <a:moveTo>
                    <a:pt x="2694635" y="0"/>
                  </a:moveTo>
                  <a:lnTo>
                    <a:pt x="2685110" y="0"/>
                  </a:lnTo>
                  <a:lnTo>
                    <a:pt x="2685110" y="9525"/>
                  </a:lnTo>
                  <a:lnTo>
                    <a:pt x="2694635" y="9525"/>
                  </a:lnTo>
                  <a:lnTo>
                    <a:pt x="2694635" y="0"/>
                  </a:lnTo>
                  <a:close/>
                </a:path>
                <a:path w="9264650" h="874395">
                  <a:moveTo>
                    <a:pt x="2751772" y="0"/>
                  </a:moveTo>
                  <a:lnTo>
                    <a:pt x="2742247" y="0"/>
                  </a:lnTo>
                  <a:lnTo>
                    <a:pt x="2742247" y="9525"/>
                  </a:lnTo>
                  <a:lnTo>
                    <a:pt x="2751772" y="9525"/>
                  </a:lnTo>
                  <a:lnTo>
                    <a:pt x="2751772" y="0"/>
                  </a:lnTo>
                  <a:close/>
                </a:path>
                <a:path w="9264650" h="874395">
                  <a:moveTo>
                    <a:pt x="2808897" y="0"/>
                  </a:moveTo>
                  <a:lnTo>
                    <a:pt x="2799372" y="0"/>
                  </a:lnTo>
                  <a:lnTo>
                    <a:pt x="2799372" y="9525"/>
                  </a:lnTo>
                  <a:lnTo>
                    <a:pt x="2808897" y="9525"/>
                  </a:lnTo>
                  <a:lnTo>
                    <a:pt x="2808897" y="0"/>
                  </a:lnTo>
                  <a:close/>
                </a:path>
                <a:path w="9264650" h="874395">
                  <a:moveTo>
                    <a:pt x="2866034" y="0"/>
                  </a:moveTo>
                  <a:lnTo>
                    <a:pt x="2856509" y="0"/>
                  </a:lnTo>
                  <a:lnTo>
                    <a:pt x="2856509" y="9525"/>
                  </a:lnTo>
                  <a:lnTo>
                    <a:pt x="2866034" y="9525"/>
                  </a:lnTo>
                  <a:lnTo>
                    <a:pt x="2866034" y="0"/>
                  </a:lnTo>
                  <a:close/>
                </a:path>
                <a:path w="9264650" h="874395">
                  <a:moveTo>
                    <a:pt x="2923159" y="0"/>
                  </a:moveTo>
                  <a:lnTo>
                    <a:pt x="2913634" y="0"/>
                  </a:lnTo>
                  <a:lnTo>
                    <a:pt x="2913634" y="9525"/>
                  </a:lnTo>
                  <a:lnTo>
                    <a:pt x="2923159" y="9525"/>
                  </a:lnTo>
                  <a:lnTo>
                    <a:pt x="2923159" y="0"/>
                  </a:lnTo>
                  <a:close/>
                </a:path>
                <a:path w="9264650" h="874395">
                  <a:moveTo>
                    <a:pt x="3037421" y="0"/>
                  </a:moveTo>
                  <a:lnTo>
                    <a:pt x="3027896" y="0"/>
                  </a:lnTo>
                  <a:lnTo>
                    <a:pt x="3027896" y="9525"/>
                  </a:lnTo>
                  <a:lnTo>
                    <a:pt x="3037421" y="9525"/>
                  </a:lnTo>
                  <a:lnTo>
                    <a:pt x="3037421" y="0"/>
                  </a:lnTo>
                  <a:close/>
                </a:path>
                <a:path w="9264650" h="874395">
                  <a:moveTo>
                    <a:pt x="3091586" y="0"/>
                  </a:moveTo>
                  <a:lnTo>
                    <a:pt x="3085020" y="0"/>
                  </a:lnTo>
                  <a:lnTo>
                    <a:pt x="3085020" y="9525"/>
                  </a:lnTo>
                  <a:lnTo>
                    <a:pt x="3091586" y="9525"/>
                  </a:lnTo>
                  <a:lnTo>
                    <a:pt x="3091586" y="0"/>
                  </a:lnTo>
                  <a:close/>
                </a:path>
                <a:path w="9264650" h="874395">
                  <a:moveTo>
                    <a:pt x="3380194" y="0"/>
                  </a:moveTo>
                  <a:lnTo>
                    <a:pt x="3370681" y="0"/>
                  </a:lnTo>
                  <a:lnTo>
                    <a:pt x="3370681" y="9525"/>
                  </a:lnTo>
                  <a:lnTo>
                    <a:pt x="3380194" y="9525"/>
                  </a:lnTo>
                  <a:lnTo>
                    <a:pt x="3380194" y="0"/>
                  </a:lnTo>
                  <a:close/>
                </a:path>
                <a:path w="9264650" h="874395">
                  <a:moveTo>
                    <a:pt x="3494455" y="0"/>
                  </a:moveTo>
                  <a:lnTo>
                    <a:pt x="3488486" y="0"/>
                  </a:lnTo>
                  <a:lnTo>
                    <a:pt x="3488486" y="9525"/>
                  </a:lnTo>
                  <a:lnTo>
                    <a:pt x="3494455" y="9525"/>
                  </a:lnTo>
                  <a:lnTo>
                    <a:pt x="3494455" y="0"/>
                  </a:lnTo>
                  <a:close/>
                </a:path>
                <a:path w="9264650" h="874395">
                  <a:moveTo>
                    <a:pt x="3551593" y="0"/>
                  </a:moveTo>
                  <a:lnTo>
                    <a:pt x="3542068" y="0"/>
                  </a:lnTo>
                  <a:lnTo>
                    <a:pt x="3542068" y="9525"/>
                  </a:lnTo>
                  <a:lnTo>
                    <a:pt x="3551593" y="9525"/>
                  </a:lnTo>
                  <a:lnTo>
                    <a:pt x="3551593" y="0"/>
                  </a:lnTo>
                  <a:close/>
                </a:path>
                <a:path w="9264650" h="874395">
                  <a:moveTo>
                    <a:pt x="3665855" y="0"/>
                  </a:moveTo>
                  <a:lnTo>
                    <a:pt x="3656330" y="0"/>
                  </a:lnTo>
                  <a:lnTo>
                    <a:pt x="3656330" y="9525"/>
                  </a:lnTo>
                  <a:lnTo>
                    <a:pt x="3665855" y="9525"/>
                  </a:lnTo>
                  <a:lnTo>
                    <a:pt x="3665855" y="0"/>
                  </a:lnTo>
                  <a:close/>
                </a:path>
                <a:path w="9264650" h="874395">
                  <a:moveTo>
                    <a:pt x="3722979" y="0"/>
                  </a:moveTo>
                  <a:lnTo>
                    <a:pt x="3713454" y="0"/>
                  </a:lnTo>
                  <a:lnTo>
                    <a:pt x="3713454" y="9525"/>
                  </a:lnTo>
                  <a:lnTo>
                    <a:pt x="3722979" y="9525"/>
                  </a:lnTo>
                  <a:lnTo>
                    <a:pt x="3722979" y="0"/>
                  </a:lnTo>
                  <a:close/>
                </a:path>
                <a:path w="9264650" h="874395">
                  <a:moveTo>
                    <a:pt x="3780104" y="0"/>
                  </a:moveTo>
                  <a:lnTo>
                    <a:pt x="3770592" y="0"/>
                  </a:lnTo>
                  <a:lnTo>
                    <a:pt x="3770592" y="9525"/>
                  </a:lnTo>
                  <a:lnTo>
                    <a:pt x="3780104" y="9525"/>
                  </a:lnTo>
                  <a:lnTo>
                    <a:pt x="3780104" y="0"/>
                  </a:lnTo>
                  <a:close/>
                </a:path>
                <a:path w="9264650" h="874395">
                  <a:moveTo>
                    <a:pt x="3837241" y="0"/>
                  </a:moveTo>
                  <a:lnTo>
                    <a:pt x="3827716" y="0"/>
                  </a:lnTo>
                  <a:lnTo>
                    <a:pt x="3827716" y="9525"/>
                  </a:lnTo>
                  <a:lnTo>
                    <a:pt x="3837241" y="9525"/>
                  </a:lnTo>
                  <a:lnTo>
                    <a:pt x="3837241" y="0"/>
                  </a:lnTo>
                  <a:close/>
                </a:path>
                <a:path w="9264650" h="874395">
                  <a:moveTo>
                    <a:pt x="3894366" y="0"/>
                  </a:moveTo>
                  <a:lnTo>
                    <a:pt x="3884841" y="0"/>
                  </a:lnTo>
                  <a:lnTo>
                    <a:pt x="3884841" y="9525"/>
                  </a:lnTo>
                  <a:lnTo>
                    <a:pt x="3894366" y="9525"/>
                  </a:lnTo>
                  <a:lnTo>
                    <a:pt x="3894366" y="0"/>
                  </a:lnTo>
                  <a:close/>
                </a:path>
                <a:path w="9264650" h="874395">
                  <a:moveTo>
                    <a:pt x="3951503" y="0"/>
                  </a:moveTo>
                  <a:lnTo>
                    <a:pt x="3941978" y="0"/>
                  </a:lnTo>
                  <a:lnTo>
                    <a:pt x="3941978" y="9525"/>
                  </a:lnTo>
                  <a:lnTo>
                    <a:pt x="3951503" y="9525"/>
                  </a:lnTo>
                  <a:lnTo>
                    <a:pt x="3951503" y="0"/>
                  </a:lnTo>
                  <a:close/>
                </a:path>
                <a:path w="9264650" h="874395">
                  <a:moveTo>
                    <a:pt x="4008628" y="0"/>
                  </a:moveTo>
                  <a:lnTo>
                    <a:pt x="3999103" y="0"/>
                  </a:lnTo>
                  <a:lnTo>
                    <a:pt x="3999103" y="9525"/>
                  </a:lnTo>
                  <a:lnTo>
                    <a:pt x="4008628" y="9525"/>
                  </a:lnTo>
                  <a:lnTo>
                    <a:pt x="4008628" y="0"/>
                  </a:lnTo>
                  <a:close/>
                </a:path>
                <a:path w="9264650" h="874395">
                  <a:moveTo>
                    <a:pt x="4065765" y="0"/>
                  </a:moveTo>
                  <a:lnTo>
                    <a:pt x="4056240" y="0"/>
                  </a:lnTo>
                  <a:lnTo>
                    <a:pt x="4056240" y="9525"/>
                  </a:lnTo>
                  <a:lnTo>
                    <a:pt x="4065765" y="9525"/>
                  </a:lnTo>
                  <a:lnTo>
                    <a:pt x="4065765" y="0"/>
                  </a:lnTo>
                  <a:close/>
                </a:path>
                <a:path w="9264650" h="874395">
                  <a:moveTo>
                    <a:pt x="4122890" y="0"/>
                  </a:moveTo>
                  <a:lnTo>
                    <a:pt x="4113365" y="0"/>
                  </a:lnTo>
                  <a:lnTo>
                    <a:pt x="4113365" y="9525"/>
                  </a:lnTo>
                  <a:lnTo>
                    <a:pt x="4122890" y="9525"/>
                  </a:lnTo>
                  <a:lnTo>
                    <a:pt x="4122890" y="0"/>
                  </a:lnTo>
                  <a:close/>
                </a:path>
                <a:path w="9264650" h="874395">
                  <a:moveTo>
                    <a:pt x="4237152" y="0"/>
                  </a:moveTo>
                  <a:lnTo>
                    <a:pt x="4234231" y="0"/>
                  </a:lnTo>
                  <a:lnTo>
                    <a:pt x="4234231" y="9525"/>
                  </a:lnTo>
                  <a:lnTo>
                    <a:pt x="4237152" y="9525"/>
                  </a:lnTo>
                  <a:lnTo>
                    <a:pt x="4237152" y="0"/>
                  </a:lnTo>
                  <a:close/>
                </a:path>
                <a:path w="9264650" h="874395">
                  <a:moveTo>
                    <a:pt x="4294276" y="0"/>
                  </a:moveTo>
                  <a:lnTo>
                    <a:pt x="4284751" y="0"/>
                  </a:lnTo>
                  <a:lnTo>
                    <a:pt x="4284751" y="9525"/>
                  </a:lnTo>
                  <a:lnTo>
                    <a:pt x="4294276" y="9525"/>
                  </a:lnTo>
                  <a:lnTo>
                    <a:pt x="4294276" y="0"/>
                  </a:lnTo>
                  <a:close/>
                </a:path>
                <a:path w="9264650" h="874395">
                  <a:moveTo>
                    <a:pt x="4408538" y="0"/>
                  </a:moveTo>
                  <a:lnTo>
                    <a:pt x="4399013" y="0"/>
                  </a:lnTo>
                  <a:lnTo>
                    <a:pt x="4399013" y="9525"/>
                  </a:lnTo>
                  <a:lnTo>
                    <a:pt x="4408538" y="9525"/>
                  </a:lnTo>
                  <a:lnTo>
                    <a:pt x="4408538" y="0"/>
                  </a:lnTo>
                  <a:close/>
                </a:path>
                <a:path w="9264650" h="874395">
                  <a:moveTo>
                    <a:pt x="4465675" y="0"/>
                  </a:moveTo>
                  <a:lnTo>
                    <a:pt x="4456150" y="0"/>
                  </a:lnTo>
                  <a:lnTo>
                    <a:pt x="4456150" y="9525"/>
                  </a:lnTo>
                  <a:lnTo>
                    <a:pt x="4465675" y="9525"/>
                  </a:lnTo>
                  <a:lnTo>
                    <a:pt x="4465675" y="0"/>
                  </a:lnTo>
                  <a:close/>
                </a:path>
                <a:path w="9264650" h="874395">
                  <a:moveTo>
                    <a:pt x="4579925" y="0"/>
                  </a:moveTo>
                  <a:lnTo>
                    <a:pt x="4570412" y="0"/>
                  </a:lnTo>
                  <a:lnTo>
                    <a:pt x="4570412" y="9525"/>
                  </a:lnTo>
                  <a:lnTo>
                    <a:pt x="4579925" y="9525"/>
                  </a:lnTo>
                  <a:lnTo>
                    <a:pt x="4579925" y="0"/>
                  </a:lnTo>
                  <a:close/>
                </a:path>
                <a:path w="9264650" h="874395">
                  <a:moveTo>
                    <a:pt x="4631118" y="0"/>
                  </a:moveTo>
                  <a:lnTo>
                    <a:pt x="4627537" y="0"/>
                  </a:lnTo>
                  <a:lnTo>
                    <a:pt x="4627537" y="9525"/>
                  </a:lnTo>
                  <a:lnTo>
                    <a:pt x="4631118" y="9525"/>
                  </a:lnTo>
                  <a:lnTo>
                    <a:pt x="4631118" y="0"/>
                  </a:lnTo>
                  <a:close/>
                </a:path>
                <a:path w="9264650" h="874395">
                  <a:moveTo>
                    <a:pt x="4751324" y="0"/>
                  </a:moveTo>
                  <a:lnTo>
                    <a:pt x="4741799" y="0"/>
                  </a:lnTo>
                  <a:lnTo>
                    <a:pt x="4741799" y="9525"/>
                  </a:lnTo>
                  <a:lnTo>
                    <a:pt x="4751324" y="9525"/>
                  </a:lnTo>
                  <a:lnTo>
                    <a:pt x="4751324" y="0"/>
                  </a:lnTo>
                  <a:close/>
                </a:path>
                <a:path w="9264650" h="874395">
                  <a:moveTo>
                    <a:pt x="8007731" y="864806"/>
                  </a:moveTo>
                  <a:lnTo>
                    <a:pt x="7998206" y="864806"/>
                  </a:lnTo>
                  <a:lnTo>
                    <a:pt x="7998206" y="874331"/>
                  </a:lnTo>
                  <a:lnTo>
                    <a:pt x="8007731" y="874331"/>
                  </a:lnTo>
                  <a:lnTo>
                    <a:pt x="8007731" y="864806"/>
                  </a:lnTo>
                  <a:close/>
                </a:path>
                <a:path w="9264650" h="874395">
                  <a:moveTo>
                    <a:pt x="8064855" y="864806"/>
                  </a:moveTo>
                  <a:lnTo>
                    <a:pt x="8055343" y="864806"/>
                  </a:lnTo>
                  <a:lnTo>
                    <a:pt x="8055343" y="874331"/>
                  </a:lnTo>
                  <a:lnTo>
                    <a:pt x="8064855" y="874331"/>
                  </a:lnTo>
                  <a:lnTo>
                    <a:pt x="8064855" y="864806"/>
                  </a:lnTo>
                  <a:close/>
                </a:path>
                <a:path w="9264650" h="874395">
                  <a:moveTo>
                    <a:pt x="8121993" y="864806"/>
                  </a:moveTo>
                  <a:lnTo>
                    <a:pt x="8112468" y="864806"/>
                  </a:lnTo>
                  <a:lnTo>
                    <a:pt x="8112468" y="874331"/>
                  </a:lnTo>
                  <a:lnTo>
                    <a:pt x="8121993" y="874331"/>
                  </a:lnTo>
                  <a:lnTo>
                    <a:pt x="8121993" y="864806"/>
                  </a:lnTo>
                  <a:close/>
                </a:path>
                <a:path w="9264650" h="874395">
                  <a:moveTo>
                    <a:pt x="8179117" y="864806"/>
                  </a:moveTo>
                  <a:lnTo>
                    <a:pt x="8169605" y="864806"/>
                  </a:lnTo>
                  <a:lnTo>
                    <a:pt x="8169605" y="874331"/>
                  </a:lnTo>
                  <a:lnTo>
                    <a:pt x="8179117" y="874331"/>
                  </a:lnTo>
                  <a:lnTo>
                    <a:pt x="8179117" y="864806"/>
                  </a:lnTo>
                  <a:close/>
                </a:path>
                <a:path w="9264650" h="874395">
                  <a:moveTo>
                    <a:pt x="8236255" y="864806"/>
                  </a:moveTo>
                  <a:lnTo>
                    <a:pt x="8226730" y="864806"/>
                  </a:lnTo>
                  <a:lnTo>
                    <a:pt x="8226730" y="874331"/>
                  </a:lnTo>
                  <a:lnTo>
                    <a:pt x="8236255" y="874331"/>
                  </a:lnTo>
                  <a:lnTo>
                    <a:pt x="8236255" y="864806"/>
                  </a:lnTo>
                  <a:close/>
                </a:path>
                <a:path w="9264650" h="874395">
                  <a:moveTo>
                    <a:pt x="8293379" y="864806"/>
                  </a:moveTo>
                  <a:lnTo>
                    <a:pt x="8283854" y="864806"/>
                  </a:lnTo>
                  <a:lnTo>
                    <a:pt x="8283854" y="874331"/>
                  </a:lnTo>
                  <a:lnTo>
                    <a:pt x="8293379" y="874331"/>
                  </a:lnTo>
                  <a:lnTo>
                    <a:pt x="8293379" y="864806"/>
                  </a:lnTo>
                  <a:close/>
                </a:path>
                <a:path w="9264650" h="874395">
                  <a:moveTo>
                    <a:pt x="8350517" y="864806"/>
                  </a:moveTo>
                  <a:lnTo>
                    <a:pt x="8340992" y="864806"/>
                  </a:lnTo>
                  <a:lnTo>
                    <a:pt x="8340992" y="874331"/>
                  </a:lnTo>
                  <a:lnTo>
                    <a:pt x="8350517" y="874331"/>
                  </a:lnTo>
                  <a:lnTo>
                    <a:pt x="8350517" y="864806"/>
                  </a:lnTo>
                  <a:close/>
                </a:path>
                <a:path w="9264650" h="874395">
                  <a:moveTo>
                    <a:pt x="8407641" y="864806"/>
                  </a:moveTo>
                  <a:lnTo>
                    <a:pt x="8398116" y="864806"/>
                  </a:lnTo>
                  <a:lnTo>
                    <a:pt x="8398116" y="874331"/>
                  </a:lnTo>
                  <a:lnTo>
                    <a:pt x="8407641" y="874331"/>
                  </a:lnTo>
                  <a:lnTo>
                    <a:pt x="8407641" y="864806"/>
                  </a:lnTo>
                  <a:close/>
                </a:path>
                <a:path w="9264650" h="874395">
                  <a:moveTo>
                    <a:pt x="8464766" y="864806"/>
                  </a:moveTo>
                  <a:lnTo>
                    <a:pt x="8455254" y="864806"/>
                  </a:lnTo>
                  <a:lnTo>
                    <a:pt x="8455254" y="874331"/>
                  </a:lnTo>
                  <a:lnTo>
                    <a:pt x="8464766" y="874331"/>
                  </a:lnTo>
                  <a:lnTo>
                    <a:pt x="8464766" y="864806"/>
                  </a:lnTo>
                  <a:close/>
                </a:path>
                <a:path w="9264650" h="874395">
                  <a:moveTo>
                    <a:pt x="8521903" y="864806"/>
                  </a:moveTo>
                  <a:lnTo>
                    <a:pt x="8512378" y="864806"/>
                  </a:lnTo>
                  <a:lnTo>
                    <a:pt x="8512378" y="874331"/>
                  </a:lnTo>
                  <a:lnTo>
                    <a:pt x="8521903" y="874331"/>
                  </a:lnTo>
                  <a:lnTo>
                    <a:pt x="8521903" y="864806"/>
                  </a:lnTo>
                  <a:close/>
                </a:path>
                <a:path w="9264650" h="874395">
                  <a:moveTo>
                    <a:pt x="8579028" y="864806"/>
                  </a:moveTo>
                  <a:lnTo>
                    <a:pt x="8569515" y="864806"/>
                  </a:lnTo>
                  <a:lnTo>
                    <a:pt x="8569515" y="874331"/>
                  </a:lnTo>
                  <a:lnTo>
                    <a:pt x="8579028" y="874331"/>
                  </a:lnTo>
                  <a:lnTo>
                    <a:pt x="8579028" y="864806"/>
                  </a:lnTo>
                  <a:close/>
                </a:path>
                <a:path w="9264650" h="874395">
                  <a:moveTo>
                    <a:pt x="8636165" y="864806"/>
                  </a:moveTo>
                  <a:lnTo>
                    <a:pt x="8626640" y="864806"/>
                  </a:lnTo>
                  <a:lnTo>
                    <a:pt x="8626640" y="874331"/>
                  </a:lnTo>
                  <a:lnTo>
                    <a:pt x="8636165" y="874331"/>
                  </a:lnTo>
                  <a:lnTo>
                    <a:pt x="8636165" y="864806"/>
                  </a:lnTo>
                  <a:close/>
                </a:path>
                <a:path w="9264650" h="874395">
                  <a:moveTo>
                    <a:pt x="8693290" y="864806"/>
                  </a:moveTo>
                  <a:lnTo>
                    <a:pt x="8683765" y="864806"/>
                  </a:lnTo>
                  <a:lnTo>
                    <a:pt x="8683765" y="874331"/>
                  </a:lnTo>
                  <a:lnTo>
                    <a:pt x="8693290" y="874331"/>
                  </a:lnTo>
                  <a:lnTo>
                    <a:pt x="8693290" y="864806"/>
                  </a:lnTo>
                  <a:close/>
                </a:path>
                <a:path w="9264650" h="874395">
                  <a:moveTo>
                    <a:pt x="8750427" y="864806"/>
                  </a:moveTo>
                  <a:lnTo>
                    <a:pt x="8740902" y="864806"/>
                  </a:lnTo>
                  <a:lnTo>
                    <a:pt x="8740902" y="874331"/>
                  </a:lnTo>
                  <a:lnTo>
                    <a:pt x="8750427" y="874331"/>
                  </a:lnTo>
                  <a:lnTo>
                    <a:pt x="8750427" y="864806"/>
                  </a:lnTo>
                  <a:close/>
                </a:path>
                <a:path w="9264650" h="874395">
                  <a:moveTo>
                    <a:pt x="8807552" y="864806"/>
                  </a:moveTo>
                  <a:lnTo>
                    <a:pt x="8798027" y="864806"/>
                  </a:lnTo>
                  <a:lnTo>
                    <a:pt x="8798027" y="874331"/>
                  </a:lnTo>
                  <a:lnTo>
                    <a:pt x="8807552" y="874331"/>
                  </a:lnTo>
                  <a:lnTo>
                    <a:pt x="8807552" y="864806"/>
                  </a:lnTo>
                  <a:close/>
                </a:path>
                <a:path w="9264650" h="874395">
                  <a:moveTo>
                    <a:pt x="8864676" y="864806"/>
                  </a:moveTo>
                  <a:lnTo>
                    <a:pt x="8855164" y="864806"/>
                  </a:lnTo>
                  <a:lnTo>
                    <a:pt x="8855164" y="874331"/>
                  </a:lnTo>
                  <a:lnTo>
                    <a:pt x="8864676" y="874331"/>
                  </a:lnTo>
                  <a:lnTo>
                    <a:pt x="8864676" y="864806"/>
                  </a:lnTo>
                  <a:close/>
                </a:path>
                <a:path w="9264650" h="874395">
                  <a:moveTo>
                    <a:pt x="8921813" y="864806"/>
                  </a:moveTo>
                  <a:lnTo>
                    <a:pt x="8912288" y="864806"/>
                  </a:lnTo>
                  <a:lnTo>
                    <a:pt x="8912288" y="874331"/>
                  </a:lnTo>
                  <a:lnTo>
                    <a:pt x="8921813" y="874331"/>
                  </a:lnTo>
                  <a:lnTo>
                    <a:pt x="8921813" y="864806"/>
                  </a:lnTo>
                  <a:close/>
                </a:path>
                <a:path w="9264650" h="874395">
                  <a:moveTo>
                    <a:pt x="8978938" y="864806"/>
                  </a:moveTo>
                  <a:lnTo>
                    <a:pt x="8969426" y="864806"/>
                  </a:lnTo>
                  <a:lnTo>
                    <a:pt x="8969426" y="874331"/>
                  </a:lnTo>
                  <a:lnTo>
                    <a:pt x="8978938" y="874331"/>
                  </a:lnTo>
                  <a:lnTo>
                    <a:pt x="8978938" y="864806"/>
                  </a:lnTo>
                  <a:close/>
                </a:path>
                <a:path w="9264650" h="874395">
                  <a:moveTo>
                    <a:pt x="9036075" y="864806"/>
                  </a:moveTo>
                  <a:lnTo>
                    <a:pt x="9026550" y="864806"/>
                  </a:lnTo>
                  <a:lnTo>
                    <a:pt x="9026550" y="874331"/>
                  </a:lnTo>
                  <a:lnTo>
                    <a:pt x="9036075" y="874331"/>
                  </a:lnTo>
                  <a:lnTo>
                    <a:pt x="9036075" y="864806"/>
                  </a:lnTo>
                  <a:close/>
                </a:path>
                <a:path w="9264650" h="874395">
                  <a:moveTo>
                    <a:pt x="9093200" y="864806"/>
                  </a:moveTo>
                  <a:lnTo>
                    <a:pt x="9083675" y="864806"/>
                  </a:lnTo>
                  <a:lnTo>
                    <a:pt x="9083675" y="874331"/>
                  </a:lnTo>
                  <a:lnTo>
                    <a:pt x="9093200" y="874331"/>
                  </a:lnTo>
                  <a:lnTo>
                    <a:pt x="9093200" y="864806"/>
                  </a:lnTo>
                  <a:close/>
                </a:path>
                <a:path w="9264650" h="874395">
                  <a:moveTo>
                    <a:pt x="9150337" y="864806"/>
                  </a:moveTo>
                  <a:lnTo>
                    <a:pt x="9140812" y="864806"/>
                  </a:lnTo>
                  <a:lnTo>
                    <a:pt x="9140812" y="874331"/>
                  </a:lnTo>
                  <a:lnTo>
                    <a:pt x="9150337" y="874331"/>
                  </a:lnTo>
                  <a:lnTo>
                    <a:pt x="9150337" y="864806"/>
                  </a:lnTo>
                  <a:close/>
                </a:path>
                <a:path w="9264650" h="874395">
                  <a:moveTo>
                    <a:pt x="9207462" y="864806"/>
                  </a:moveTo>
                  <a:lnTo>
                    <a:pt x="9197937" y="864806"/>
                  </a:lnTo>
                  <a:lnTo>
                    <a:pt x="9197937" y="874331"/>
                  </a:lnTo>
                  <a:lnTo>
                    <a:pt x="9207462" y="874331"/>
                  </a:lnTo>
                  <a:lnTo>
                    <a:pt x="9207462" y="864806"/>
                  </a:lnTo>
                  <a:close/>
                </a:path>
                <a:path w="9264650" h="874395">
                  <a:moveTo>
                    <a:pt x="9264586" y="864806"/>
                  </a:moveTo>
                  <a:lnTo>
                    <a:pt x="9255074" y="864806"/>
                  </a:lnTo>
                  <a:lnTo>
                    <a:pt x="9255074" y="874331"/>
                  </a:lnTo>
                  <a:lnTo>
                    <a:pt x="9264586" y="874331"/>
                  </a:lnTo>
                  <a:lnTo>
                    <a:pt x="9264586" y="8648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83029" y="3844442"/>
              <a:ext cx="9264650" cy="874394"/>
            </a:xfrm>
            <a:custGeom>
              <a:avLst/>
              <a:gdLst/>
              <a:ahLst/>
              <a:cxnLst/>
              <a:rect l="l" t="t" r="r" b="b"/>
              <a:pathLst>
                <a:path w="9264650" h="8743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9264650" h="874395">
                  <a:moveTo>
                    <a:pt x="4751324" y="864806"/>
                  </a:moveTo>
                  <a:lnTo>
                    <a:pt x="4741799" y="864806"/>
                  </a:lnTo>
                  <a:lnTo>
                    <a:pt x="4741799" y="874331"/>
                  </a:lnTo>
                  <a:lnTo>
                    <a:pt x="4751324" y="874331"/>
                  </a:lnTo>
                  <a:lnTo>
                    <a:pt x="4751324" y="864806"/>
                  </a:lnTo>
                  <a:close/>
                </a:path>
                <a:path w="9264650" h="874395">
                  <a:moveTo>
                    <a:pt x="4922710" y="864806"/>
                  </a:moveTo>
                  <a:lnTo>
                    <a:pt x="4913185" y="864806"/>
                  </a:lnTo>
                  <a:lnTo>
                    <a:pt x="4913185" y="874331"/>
                  </a:lnTo>
                  <a:lnTo>
                    <a:pt x="4922710" y="874331"/>
                  </a:lnTo>
                  <a:lnTo>
                    <a:pt x="4922710" y="864806"/>
                  </a:lnTo>
                  <a:close/>
                </a:path>
                <a:path w="9264650" h="874395">
                  <a:moveTo>
                    <a:pt x="4979835" y="864806"/>
                  </a:moveTo>
                  <a:lnTo>
                    <a:pt x="4970323" y="864806"/>
                  </a:lnTo>
                  <a:lnTo>
                    <a:pt x="4970323" y="874331"/>
                  </a:lnTo>
                  <a:lnTo>
                    <a:pt x="4979835" y="874331"/>
                  </a:lnTo>
                  <a:lnTo>
                    <a:pt x="4979835" y="864806"/>
                  </a:lnTo>
                  <a:close/>
                </a:path>
                <a:path w="9264650" h="874395">
                  <a:moveTo>
                    <a:pt x="5036972" y="864806"/>
                  </a:moveTo>
                  <a:lnTo>
                    <a:pt x="5027447" y="864806"/>
                  </a:lnTo>
                  <a:lnTo>
                    <a:pt x="5027447" y="874331"/>
                  </a:lnTo>
                  <a:lnTo>
                    <a:pt x="5036972" y="874331"/>
                  </a:lnTo>
                  <a:lnTo>
                    <a:pt x="5036972" y="864806"/>
                  </a:lnTo>
                  <a:close/>
                </a:path>
                <a:path w="9264650" h="874395">
                  <a:moveTo>
                    <a:pt x="5094097" y="864806"/>
                  </a:moveTo>
                  <a:lnTo>
                    <a:pt x="5084572" y="864806"/>
                  </a:lnTo>
                  <a:lnTo>
                    <a:pt x="5084572" y="874331"/>
                  </a:lnTo>
                  <a:lnTo>
                    <a:pt x="5094097" y="874331"/>
                  </a:lnTo>
                  <a:lnTo>
                    <a:pt x="5094097" y="864806"/>
                  </a:lnTo>
                  <a:close/>
                </a:path>
                <a:path w="9264650" h="874395">
                  <a:moveTo>
                    <a:pt x="5151234" y="864806"/>
                  </a:moveTo>
                  <a:lnTo>
                    <a:pt x="5141709" y="864806"/>
                  </a:lnTo>
                  <a:lnTo>
                    <a:pt x="5141709" y="874331"/>
                  </a:lnTo>
                  <a:lnTo>
                    <a:pt x="5151234" y="874331"/>
                  </a:lnTo>
                  <a:lnTo>
                    <a:pt x="5151234" y="864806"/>
                  </a:lnTo>
                  <a:close/>
                </a:path>
                <a:path w="9264650" h="874395">
                  <a:moveTo>
                    <a:pt x="5208359" y="864806"/>
                  </a:moveTo>
                  <a:lnTo>
                    <a:pt x="5198834" y="864806"/>
                  </a:lnTo>
                  <a:lnTo>
                    <a:pt x="5198834" y="874331"/>
                  </a:lnTo>
                  <a:lnTo>
                    <a:pt x="5208359" y="874331"/>
                  </a:lnTo>
                  <a:lnTo>
                    <a:pt x="5208359" y="864806"/>
                  </a:lnTo>
                  <a:close/>
                </a:path>
                <a:path w="9264650" h="874395">
                  <a:moveTo>
                    <a:pt x="5265483" y="864806"/>
                  </a:moveTo>
                  <a:lnTo>
                    <a:pt x="5255971" y="864806"/>
                  </a:lnTo>
                  <a:lnTo>
                    <a:pt x="5255971" y="874331"/>
                  </a:lnTo>
                  <a:lnTo>
                    <a:pt x="5265483" y="874331"/>
                  </a:lnTo>
                  <a:lnTo>
                    <a:pt x="5265483" y="864806"/>
                  </a:lnTo>
                  <a:close/>
                </a:path>
                <a:path w="9264650" h="874395">
                  <a:moveTo>
                    <a:pt x="5322621" y="864806"/>
                  </a:moveTo>
                  <a:lnTo>
                    <a:pt x="5313096" y="864806"/>
                  </a:lnTo>
                  <a:lnTo>
                    <a:pt x="5313096" y="874331"/>
                  </a:lnTo>
                  <a:lnTo>
                    <a:pt x="5322621" y="874331"/>
                  </a:lnTo>
                  <a:lnTo>
                    <a:pt x="5322621" y="864806"/>
                  </a:lnTo>
                  <a:close/>
                </a:path>
                <a:path w="9264650" h="874395">
                  <a:moveTo>
                    <a:pt x="5376862" y="864806"/>
                  </a:moveTo>
                  <a:lnTo>
                    <a:pt x="5370233" y="864806"/>
                  </a:lnTo>
                  <a:lnTo>
                    <a:pt x="5370233" y="874331"/>
                  </a:lnTo>
                  <a:lnTo>
                    <a:pt x="5376862" y="874331"/>
                  </a:lnTo>
                  <a:lnTo>
                    <a:pt x="5376862" y="864806"/>
                  </a:lnTo>
                  <a:close/>
                </a:path>
                <a:path w="9264650" h="874395">
                  <a:moveTo>
                    <a:pt x="5494007" y="864806"/>
                  </a:moveTo>
                  <a:lnTo>
                    <a:pt x="5484482" y="864806"/>
                  </a:lnTo>
                  <a:lnTo>
                    <a:pt x="5484482" y="874331"/>
                  </a:lnTo>
                  <a:lnTo>
                    <a:pt x="5494007" y="874331"/>
                  </a:lnTo>
                  <a:lnTo>
                    <a:pt x="5494007" y="864806"/>
                  </a:lnTo>
                  <a:close/>
                </a:path>
                <a:path w="9264650" h="874395">
                  <a:moveTo>
                    <a:pt x="5551144" y="864806"/>
                  </a:moveTo>
                  <a:lnTo>
                    <a:pt x="5541619" y="864806"/>
                  </a:lnTo>
                  <a:lnTo>
                    <a:pt x="5541619" y="874331"/>
                  </a:lnTo>
                  <a:lnTo>
                    <a:pt x="5551144" y="874331"/>
                  </a:lnTo>
                  <a:lnTo>
                    <a:pt x="5551144" y="864806"/>
                  </a:lnTo>
                  <a:close/>
                </a:path>
                <a:path w="9264650" h="874395">
                  <a:moveTo>
                    <a:pt x="5608269" y="864806"/>
                  </a:moveTo>
                  <a:lnTo>
                    <a:pt x="5598744" y="864806"/>
                  </a:lnTo>
                  <a:lnTo>
                    <a:pt x="5598744" y="874331"/>
                  </a:lnTo>
                  <a:lnTo>
                    <a:pt x="5608269" y="874331"/>
                  </a:lnTo>
                  <a:lnTo>
                    <a:pt x="5608269" y="864806"/>
                  </a:lnTo>
                  <a:close/>
                </a:path>
                <a:path w="9264650" h="874395">
                  <a:moveTo>
                    <a:pt x="5665394" y="864806"/>
                  </a:moveTo>
                  <a:lnTo>
                    <a:pt x="5655881" y="864806"/>
                  </a:lnTo>
                  <a:lnTo>
                    <a:pt x="5655881" y="874331"/>
                  </a:lnTo>
                  <a:lnTo>
                    <a:pt x="5665394" y="874331"/>
                  </a:lnTo>
                  <a:lnTo>
                    <a:pt x="5665394" y="864806"/>
                  </a:lnTo>
                  <a:close/>
                </a:path>
                <a:path w="9264650" h="874395">
                  <a:moveTo>
                    <a:pt x="5779655" y="864806"/>
                  </a:moveTo>
                  <a:lnTo>
                    <a:pt x="5773750" y="864806"/>
                  </a:lnTo>
                  <a:lnTo>
                    <a:pt x="5773750" y="874331"/>
                  </a:lnTo>
                  <a:lnTo>
                    <a:pt x="5779655" y="874331"/>
                  </a:lnTo>
                  <a:lnTo>
                    <a:pt x="5779655" y="864806"/>
                  </a:lnTo>
                  <a:close/>
                </a:path>
                <a:path w="9264650" h="874395">
                  <a:moveTo>
                    <a:pt x="5836793" y="864806"/>
                  </a:moveTo>
                  <a:lnTo>
                    <a:pt x="5827268" y="864806"/>
                  </a:lnTo>
                  <a:lnTo>
                    <a:pt x="5827268" y="874331"/>
                  </a:lnTo>
                  <a:lnTo>
                    <a:pt x="5836793" y="874331"/>
                  </a:lnTo>
                  <a:lnTo>
                    <a:pt x="5836793" y="864806"/>
                  </a:lnTo>
                  <a:close/>
                </a:path>
                <a:path w="9264650" h="874395">
                  <a:moveTo>
                    <a:pt x="5951055" y="864806"/>
                  </a:moveTo>
                  <a:lnTo>
                    <a:pt x="5941530" y="864806"/>
                  </a:lnTo>
                  <a:lnTo>
                    <a:pt x="5941530" y="874331"/>
                  </a:lnTo>
                  <a:lnTo>
                    <a:pt x="5951055" y="874331"/>
                  </a:lnTo>
                  <a:lnTo>
                    <a:pt x="5951055" y="864806"/>
                  </a:lnTo>
                  <a:close/>
                </a:path>
                <a:path w="9264650" h="874395">
                  <a:moveTo>
                    <a:pt x="6008179" y="864806"/>
                  </a:moveTo>
                  <a:lnTo>
                    <a:pt x="5998654" y="864806"/>
                  </a:lnTo>
                  <a:lnTo>
                    <a:pt x="5998654" y="874331"/>
                  </a:lnTo>
                  <a:lnTo>
                    <a:pt x="6008179" y="874331"/>
                  </a:lnTo>
                  <a:lnTo>
                    <a:pt x="6008179" y="864806"/>
                  </a:lnTo>
                  <a:close/>
                </a:path>
                <a:path w="9264650" h="874395">
                  <a:moveTo>
                    <a:pt x="6122441" y="864806"/>
                  </a:moveTo>
                  <a:lnTo>
                    <a:pt x="6112916" y="864806"/>
                  </a:lnTo>
                  <a:lnTo>
                    <a:pt x="6112916" y="874331"/>
                  </a:lnTo>
                  <a:lnTo>
                    <a:pt x="6122441" y="874331"/>
                  </a:lnTo>
                  <a:lnTo>
                    <a:pt x="6122441" y="864806"/>
                  </a:lnTo>
                  <a:close/>
                </a:path>
                <a:path w="9264650" h="874395">
                  <a:moveTo>
                    <a:pt x="6179566" y="864806"/>
                  </a:moveTo>
                  <a:lnTo>
                    <a:pt x="6170053" y="864806"/>
                  </a:lnTo>
                  <a:lnTo>
                    <a:pt x="6170053" y="874331"/>
                  </a:lnTo>
                  <a:lnTo>
                    <a:pt x="6179566" y="874331"/>
                  </a:lnTo>
                  <a:lnTo>
                    <a:pt x="6179566" y="864806"/>
                  </a:lnTo>
                  <a:close/>
                </a:path>
                <a:path w="9264650" h="874395">
                  <a:moveTo>
                    <a:pt x="6236703" y="864806"/>
                  </a:moveTo>
                  <a:lnTo>
                    <a:pt x="6227178" y="864806"/>
                  </a:lnTo>
                  <a:lnTo>
                    <a:pt x="6227178" y="874331"/>
                  </a:lnTo>
                  <a:lnTo>
                    <a:pt x="6236703" y="874331"/>
                  </a:lnTo>
                  <a:lnTo>
                    <a:pt x="6236703" y="864806"/>
                  </a:lnTo>
                  <a:close/>
                </a:path>
                <a:path w="9264650" h="874395">
                  <a:moveTo>
                    <a:pt x="6293828" y="864806"/>
                  </a:moveTo>
                  <a:lnTo>
                    <a:pt x="6284303" y="864806"/>
                  </a:lnTo>
                  <a:lnTo>
                    <a:pt x="6284303" y="874331"/>
                  </a:lnTo>
                  <a:lnTo>
                    <a:pt x="6293828" y="874331"/>
                  </a:lnTo>
                  <a:lnTo>
                    <a:pt x="6293828" y="864806"/>
                  </a:lnTo>
                  <a:close/>
                </a:path>
                <a:path w="9264650" h="874395">
                  <a:moveTo>
                    <a:pt x="6350965" y="864806"/>
                  </a:moveTo>
                  <a:lnTo>
                    <a:pt x="6341440" y="864806"/>
                  </a:lnTo>
                  <a:lnTo>
                    <a:pt x="6341440" y="874331"/>
                  </a:lnTo>
                  <a:lnTo>
                    <a:pt x="6350965" y="874331"/>
                  </a:lnTo>
                  <a:lnTo>
                    <a:pt x="6350965" y="864806"/>
                  </a:lnTo>
                  <a:close/>
                </a:path>
                <a:path w="9264650" h="874395">
                  <a:moveTo>
                    <a:pt x="6408090" y="864806"/>
                  </a:moveTo>
                  <a:lnTo>
                    <a:pt x="6398565" y="864806"/>
                  </a:lnTo>
                  <a:lnTo>
                    <a:pt x="6398565" y="874331"/>
                  </a:lnTo>
                  <a:lnTo>
                    <a:pt x="6408090" y="874331"/>
                  </a:lnTo>
                  <a:lnTo>
                    <a:pt x="6408090" y="864806"/>
                  </a:lnTo>
                  <a:close/>
                </a:path>
                <a:path w="9264650" h="874395">
                  <a:moveTo>
                    <a:pt x="6465214" y="864806"/>
                  </a:moveTo>
                  <a:lnTo>
                    <a:pt x="6455702" y="864806"/>
                  </a:lnTo>
                  <a:lnTo>
                    <a:pt x="6455702" y="874331"/>
                  </a:lnTo>
                  <a:lnTo>
                    <a:pt x="6465214" y="874331"/>
                  </a:lnTo>
                  <a:lnTo>
                    <a:pt x="6465214" y="864806"/>
                  </a:lnTo>
                  <a:close/>
                </a:path>
                <a:path w="9264650" h="874395">
                  <a:moveTo>
                    <a:pt x="6522352" y="864806"/>
                  </a:moveTo>
                  <a:lnTo>
                    <a:pt x="6512827" y="864806"/>
                  </a:lnTo>
                  <a:lnTo>
                    <a:pt x="6512827" y="874331"/>
                  </a:lnTo>
                  <a:lnTo>
                    <a:pt x="6522352" y="874331"/>
                  </a:lnTo>
                  <a:lnTo>
                    <a:pt x="6522352" y="864806"/>
                  </a:lnTo>
                  <a:close/>
                </a:path>
                <a:path w="9264650" h="874395">
                  <a:moveTo>
                    <a:pt x="6579476" y="864806"/>
                  </a:moveTo>
                  <a:lnTo>
                    <a:pt x="6569964" y="864806"/>
                  </a:lnTo>
                  <a:lnTo>
                    <a:pt x="6569964" y="874331"/>
                  </a:lnTo>
                  <a:lnTo>
                    <a:pt x="6579476" y="874331"/>
                  </a:lnTo>
                  <a:lnTo>
                    <a:pt x="6579476" y="864806"/>
                  </a:lnTo>
                  <a:close/>
                </a:path>
                <a:path w="9264650" h="874395">
                  <a:moveTo>
                    <a:pt x="6636613" y="864806"/>
                  </a:moveTo>
                  <a:lnTo>
                    <a:pt x="6627088" y="864806"/>
                  </a:lnTo>
                  <a:lnTo>
                    <a:pt x="6627088" y="874331"/>
                  </a:lnTo>
                  <a:lnTo>
                    <a:pt x="6636613" y="874331"/>
                  </a:lnTo>
                  <a:lnTo>
                    <a:pt x="6636613" y="864806"/>
                  </a:lnTo>
                  <a:close/>
                </a:path>
                <a:path w="9264650" h="874395">
                  <a:moveTo>
                    <a:pt x="6693738" y="864806"/>
                  </a:moveTo>
                  <a:lnTo>
                    <a:pt x="6684213" y="864806"/>
                  </a:lnTo>
                  <a:lnTo>
                    <a:pt x="6684213" y="874331"/>
                  </a:lnTo>
                  <a:lnTo>
                    <a:pt x="6693738" y="874331"/>
                  </a:lnTo>
                  <a:lnTo>
                    <a:pt x="6693738" y="864806"/>
                  </a:lnTo>
                  <a:close/>
                </a:path>
                <a:path w="9264650" h="874395">
                  <a:moveTo>
                    <a:pt x="6750875" y="864806"/>
                  </a:moveTo>
                  <a:lnTo>
                    <a:pt x="6741350" y="864806"/>
                  </a:lnTo>
                  <a:lnTo>
                    <a:pt x="6741350" y="874331"/>
                  </a:lnTo>
                  <a:lnTo>
                    <a:pt x="6750875" y="874331"/>
                  </a:lnTo>
                  <a:lnTo>
                    <a:pt x="6750875" y="864806"/>
                  </a:lnTo>
                  <a:close/>
                </a:path>
                <a:path w="9264650" h="874395">
                  <a:moveTo>
                    <a:pt x="6808000" y="864806"/>
                  </a:moveTo>
                  <a:lnTo>
                    <a:pt x="6798475" y="864806"/>
                  </a:lnTo>
                  <a:lnTo>
                    <a:pt x="6798475" y="874331"/>
                  </a:lnTo>
                  <a:lnTo>
                    <a:pt x="6808000" y="874331"/>
                  </a:lnTo>
                  <a:lnTo>
                    <a:pt x="6808000" y="864806"/>
                  </a:lnTo>
                  <a:close/>
                </a:path>
                <a:path w="9264650" h="874395">
                  <a:moveTo>
                    <a:pt x="6865125" y="864806"/>
                  </a:moveTo>
                  <a:lnTo>
                    <a:pt x="6855612" y="864806"/>
                  </a:lnTo>
                  <a:lnTo>
                    <a:pt x="6855612" y="874331"/>
                  </a:lnTo>
                  <a:lnTo>
                    <a:pt x="6865125" y="874331"/>
                  </a:lnTo>
                  <a:lnTo>
                    <a:pt x="6865125" y="864806"/>
                  </a:lnTo>
                  <a:close/>
                </a:path>
                <a:path w="9264650" h="874395">
                  <a:moveTo>
                    <a:pt x="6916382" y="864806"/>
                  </a:moveTo>
                  <a:lnTo>
                    <a:pt x="6912737" y="864806"/>
                  </a:lnTo>
                  <a:lnTo>
                    <a:pt x="6912737" y="874331"/>
                  </a:lnTo>
                  <a:lnTo>
                    <a:pt x="6916382" y="874331"/>
                  </a:lnTo>
                  <a:lnTo>
                    <a:pt x="6916382" y="864806"/>
                  </a:lnTo>
                  <a:close/>
                </a:path>
                <a:path w="9264650" h="874395">
                  <a:moveTo>
                    <a:pt x="7036524" y="864806"/>
                  </a:moveTo>
                  <a:lnTo>
                    <a:pt x="7026999" y="864806"/>
                  </a:lnTo>
                  <a:lnTo>
                    <a:pt x="7026999" y="874331"/>
                  </a:lnTo>
                  <a:lnTo>
                    <a:pt x="7036524" y="874331"/>
                  </a:lnTo>
                  <a:lnTo>
                    <a:pt x="7036524" y="864806"/>
                  </a:lnTo>
                  <a:close/>
                </a:path>
                <a:path w="9264650" h="874395">
                  <a:moveTo>
                    <a:pt x="7207910" y="864806"/>
                  </a:moveTo>
                  <a:lnTo>
                    <a:pt x="7198385" y="864806"/>
                  </a:lnTo>
                  <a:lnTo>
                    <a:pt x="7198385" y="874331"/>
                  </a:lnTo>
                  <a:lnTo>
                    <a:pt x="7207910" y="874331"/>
                  </a:lnTo>
                  <a:lnTo>
                    <a:pt x="7207910" y="864806"/>
                  </a:lnTo>
                  <a:close/>
                </a:path>
                <a:path w="9264650" h="874395">
                  <a:moveTo>
                    <a:pt x="7322172" y="864806"/>
                  </a:moveTo>
                  <a:lnTo>
                    <a:pt x="7313282" y="864806"/>
                  </a:lnTo>
                  <a:lnTo>
                    <a:pt x="7313282" y="874331"/>
                  </a:lnTo>
                  <a:lnTo>
                    <a:pt x="7322172" y="874331"/>
                  </a:lnTo>
                  <a:lnTo>
                    <a:pt x="7322172" y="864806"/>
                  </a:lnTo>
                  <a:close/>
                </a:path>
                <a:path w="9264650" h="874395">
                  <a:moveTo>
                    <a:pt x="7379297" y="864806"/>
                  </a:moveTo>
                  <a:lnTo>
                    <a:pt x="7369784" y="864806"/>
                  </a:lnTo>
                  <a:lnTo>
                    <a:pt x="7369784" y="874331"/>
                  </a:lnTo>
                  <a:lnTo>
                    <a:pt x="7379297" y="874331"/>
                  </a:lnTo>
                  <a:lnTo>
                    <a:pt x="7379297" y="864806"/>
                  </a:lnTo>
                  <a:close/>
                </a:path>
                <a:path w="9264650" h="874395">
                  <a:moveTo>
                    <a:pt x="7436434" y="864806"/>
                  </a:moveTo>
                  <a:lnTo>
                    <a:pt x="7426909" y="864806"/>
                  </a:lnTo>
                  <a:lnTo>
                    <a:pt x="7426909" y="874331"/>
                  </a:lnTo>
                  <a:lnTo>
                    <a:pt x="7436434" y="874331"/>
                  </a:lnTo>
                  <a:lnTo>
                    <a:pt x="7436434" y="864806"/>
                  </a:lnTo>
                  <a:close/>
                </a:path>
                <a:path w="9264650" h="874395">
                  <a:moveTo>
                    <a:pt x="7493559" y="864806"/>
                  </a:moveTo>
                  <a:lnTo>
                    <a:pt x="7484034" y="864806"/>
                  </a:lnTo>
                  <a:lnTo>
                    <a:pt x="7484034" y="874331"/>
                  </a:lnTo>
                  <a:lnTo>
                    <a:pt x="7493559" y="874331"/>
                  </a:lnTo>
                  <a:lnTo>
                    <a:pt x="7493559" y="864806"/>
                  </a:lnTo>
                  <a:close/>
                </a:path>
                <a:path w="9264650" h="874395">
                  <a:moveTo>
                    <a:pt x="7550696" y="864806"/>
                  </a:moveTo>
                  <a:lnTo>
                    <a:pt x="7541171" y="864806"/>
                  </a:lnTo>
                  <a:lnTo>
                    <a:pt x="7541171" y="874331"/>
                  </a:lnTo>
                  <a:lnTo>
                    <a:pt x="7550696" y="874331"/>
                  </a:lnTo>
                  <a:lnTo>
                    <a:pt x="7550696" y="864806"/>
                  </a:lnTo>
                  <a:close/>
                </a:path>
                <a:path w="9264650" h="874395">
                  <a:moveTo>
                    <a:pt x="7607821" y="864806"/>
                  </a:moveTo>
                  <a:lnTo>
                    <a:pt x="7598296" y="864806"/>
                  </a:lnTo>
                  <a:lnTo>
                    <a:pt x="7598296" y="874331"/>
                  </a:lnTo>
                  <a:lnTo>
                    <a:pt x="7607821" y="874331"/>
                  </a:lnTo>
                  <a:lnTo>
                    <a:pt x="7607821" y="864806"/>
                  </a:lnTo>
                  <a:close/>
                </a:path>
                <a:path w="9264650" h="874395">
                  <a:moveTo>
                    <a:pt x="7664945" y="864806"/>
                  </a:moveTo>
                  <a:lnTo>
                    <a:pt x="7655433" y="864806"/>
                  </a:lnTo>
                  <a:lnTo>
                    <a:pt x="7655433" y="874331"/>
                  </a:lnTo>
                  <a:lnTo>
                    <a:pt x="7664945" y="874331"/>
                  </a:lnTo>
                  <a:lnTo>
                    <a:pt x="7664945" y="864806"/>
                  </a:lnTo>
                  <a:close/>
                </a:path>
                <a:path w="9264650" h="874395">
                  <a:moveTo>
                    <a:pt x="7722082" y="864806"/>
                  </a:moveTo>
                  <a:lnTo>
                    <a:pt x="7712557" y="864806"/>
                  </a:lnTo>
                  <a:lnTo>
                    <a:pt x="7712557" y="874331"/>
                  </a:lnTo>
                  <a:lnTo>
                    <a:pt x="7722082" y="874331"/>
                  </a:lnTo>
                  <a:lnTo>
                    <a:pt x="7722082" y="864806"/>
                  </a:lnTo>
                  <a:close/>
                </a:path>
                <a:path w="9264650" h="874395">
                  <a:moveTo>
                    <a:pt x="7779207" y="864806"/>
                  </a:moveTo>
                  <a:lnTo>
                    <a:pt x="7769695" y="864806"/>
                  </a:lnTo>
                  <a:lnTo>
                    <a:pt x="7769695" y="874331"/>
                  </a:lnTo>
                  <a:lnTo>
                    <a:pt x="7779207" y="874331"/>
                  </a:lnTo>
                  <a:lnTo>
                    <a:pt x="7779207" y="864806"/>
                  </a:lnTo>
                  <a:close/>
                </a:path>
                <a:path w="9264650" h="874395">
                  <a:moveTo>
                    <a:pt x="7836344" y="864806"/>
                  </a:moveTo>
                  <a:lnTo>
                    <a:pt x="7826819" y="864806"/>
                  </a:lnTo>
                  <a:lnTo>
                    <a:pt x="7826819" y="874331"/>
                  </a:lnTo>
                  <a:lnTo>
                    <a:pt x="7836344" y="874331"/>
                  </a:lnTo>
                  <a:lnTo>
                    <a:pt x="7836344" y="864806"/>
                  </a:lnTo>
                  <a:close/>
                </a:path>
                <a:path w="9264650" h="874395">
                  <a:moveTo>
                    <a:pt x="7893469" y="864806"/>
                  </a:moveTo>
                  <a:lnTo>
                    <a:pt x="7883944" y="864806"/>
                  </a:lnTo>
                  <a:lnTo>
                    <a:pt x="7883944" y="874331"/>
                  </a:lnTo>
                  <a:lnTo>
                    <a:pt x="7893469" y="874331"/>
                  </a:lnTo>
                  <a:lnTo>
                    <a:pt x="7893469" y="864806"/>
                  </a:lnTo>
                  <a:close/>
                </a:path>
                <a:path w="9264650" h="874395">
                  <a:moveTo>
                    <a:pt x="7950606" y="864806"/>
                  </a:moveTo>
                  <a:lnTo>
                    <a:pt x="7941081" y="864806"/>
                  </a:lnTo>
                  <a:lnTo>
                    <a:pt x="7941081" y="874331"/>
                  </a:lnTo>
                  <a:lnTo>
                    <a:pt x="7950606" y="874331"/>
                  </a:lnTo>
                  <a:lnTo>
                    <a:pt x="7950606" y="864806"/>
                  </a:lnTo>
                  <a:close/>
                </a:path>
                <a:path w="9264650" h="874395">
                  <a:moveTo>
                    <a:pt x="8007731" y="864806"/>
                  </a:moveTo>
                  <a:lnTo>
                    <a:pt x="7998206" y="864806"/>
                  </a:lnTo>
                  <a:lnTo>
                    <a:pt x="7998206" y="874331"/>
                  </a:lnTo>
                  <a:lnTo>
                    <a:pt x="8007731" y="874331"/>
                  </a:lnTo>
                  <a:lnTo>
                    <a:pt x="8007731" y="864806"/>
                  </a:lnTo>
                  <a:close/>
                </a:path>
                <a:path w="9264650" h="874395">
                  <a:moveTo>
                    <a:pt x="8064855" y="864806"/>
                  </a:moveTo>
                  <a:lnTo>
                    <a:pt x="8055343" y="864806"/>
                  </a:lnTo>
                  <a:lnTo>
                    <a:pt x="8055343" y="874331"/>
                  </a:lnTo>
                  <a:lnTo>
                    <a:pt x="8064855" y="874331"/>
                  </a:lnTo>
                  <a:lnTo>
                    <a:pt x="8064855" y="864806"/>
                  </a:lnTo>
                  <a:close/>
                </a:path>
                <a:path w="9264650" h="874395">
                  <a:moveTo>
                    <a:pt x="8121993" y="864806"/>
                  </a:moveTo>
                  <a:lnTo>
                    <a:pt x="8112468" y="864806"/>
                  </a:lnTo>
                  <a:lnTo>
                    <a:pt x="8112468" y="874331"/>
                  </a:lnTo>
                  <a:lnTo>
                    <a:pt x="8121993" y="874331"/>
                  </a:lnTo>
                  <a:lnTo>
                    <a:pt x="8121993" y="864806"/>
                  </a:lnTo>
                  <a:close/>
                </a:path>
                <a:path w="9264650" h="874395">
                  <a:moveTo>
                    <a:pt x="8179117" y="864806"/>
                  </a:moveTo>
                  <a:lnTo>
                    <a:pt x="8169605" y="864806"/>
                  </a:lnTo>
                  <a:lnTo>
                    <a:pt x="8169605" y="874331"/>
                  </a:lnTo>
                  <a:lnTo>
                    <a:pt x="8179117" y="874331"/>
                  </a:lnTo>
                  <a:lnTo>
                    <a:pt x="8179117" y="864806"/>
                  </a:lnTo>
                  <a:close/>
                </a:path>
                <a:path w="9264650" h="874395">
                  <a:moveTo>
                    <a:pt x="8236255" y="864806"/>
                  </a:moveTo>
                  <a:lnTo>
                    <a:pt x="8226730" y="864806"/>
                  </a:lnTo>
                  <a:lnTo>
                    <a:pt x="8226730" y="874331"/>
                  </a:lnTo>
                  <a:lnTo>
                    <a:pt x="8236255" y="874331"/>
                  </a:lnTo>
                  <a:lnTo>
                    <a:pt x="8236255" y="864806"/>
                  </a:lnTo>
                  <a:close/>
                </a:path>
                <a:path w="9264650" h="874395">
                  <a:moveTo>
                    <a:pt x="8293379" y="864806"/>
                  </a:moveTo>
                  <a:lnTo>
                    <a:pt x="8283854" y="864806"/>
                  </a:lnTo>
                  <a:lnTo>
                    <a:pt x="8283854" y="874331"/>
                  </a:lnTo>
                  <a:lnTo>
                    <a:pt x="8293379" y="874331"/>
                  </a:lnTo>
                  <a:lnTo>
                    <a:pt x="8293379" y="864806"/>
                  </a:lnTo>
                  <a:close/>
                </a:path>
                <a:path w="9264650" h="874395">
                  <a:moveTo>
                    <a:pt x="8350517" y="864806"/>
                  </a:moveTo>
                  <a:lnTo>
                    <a:pt x="8340992" y="864806"/>
                  </a:lnTo>
                  <a:lnTo>
                    <a:pt x="8340992" y="874331"/>
                  </a:lnTo>
                  <a:lnTo>
                    <a:pt x="8350517" y="874331"/>
                  </a:lnTo>
                  <a:lnTo>
                    <a:pt x="8350517" y="864806"/>
                  </a:lnTo>
                  <a:close/>
                </a:path>
                <a:path w="9264650" h="874395">
                  <a:moveTo>
                    <a:pt x="8407641" y="864806"/>
                  </a:moveTo>
                  <a:lnTo>
                    <a:pt x="8398116" y="864806"/>
                  </a:lnTo>
                  <a:lnTo>
                    <a:pt x="8398116" y="874331"/>
                  </a:lnTo>
                  <a:lnTo>
                    <a:pt x="8407641" y="874331"/>
                  </a:lnTo>
                  <a:lnTo>
                    <a:pt x="8407641" y="864806"/>
                  </a:lnTo>
                  <a:close/>
                </a:path>
                <a:path w="9264650" h="874395">
                  <a:moveTo>
                    <a:pt x="8464766" y="864806"/>
                  </a:moveTo>
                  <a:lnTo>
                    <a:pt x="8455254" y="864806"/>
                  </a:lnTo>
                  <a:lnTo>
                    <a:pt x="8455254" y="874331"/>
                  </a:lnTo>
                  <a:lnTo>
                    <a:pt x="8464766" y="874331"/>
                  </a:lnTo>
                  <a:lnTo>
                    <a:pt x="8464766" y="864806"/>
                  </a:lnTo>
                  <a:close/>
                </a:path>
                <a:path w="9264650" h="874395">
                  <a:moveTo>
                    <a:pt x="8521903" y="864806"/>
                  </a:moveTo>
                  <a:lnTo>
                    <a:pt x="8512378" y="864806"/>
                  </a:lnTo>
                  <a:lnTo>
                    <a:pt x="8512378" y="874331"/>
                  </a:lnTo>
                  <a:lnTo>
                    <a:pt x="8521903" y="874331"/>
                  </a:lnTo>
                  <a:lnTo>
                    <a:pt x="8521903" y="864806"/>
                  </a:lnTo>
                  <a:close/>
                </a:path>
                <a:path w="9264650" h="874395">
                  <a:moveTo>
                    <a:pt x="8579028" y="864806"/>
                  </a:moveTo>
                  <a:lnTo>
                    <a:pt x="8569515" y="864806"/>
                  </a:lnTo>
                  <a:lnTo>
                    <a:pt x="8569515" y="874331"/>
                  </a:lnTo>
                  <a:lnTo>
                    <a:pt x="8579028" y="874331"/>
                  </a:lnTo>
                  <a:lnTo>
                    <a:pt x="8579028" y="864806"/>
                  </a:lnTo>
                  <a:close/>
                </a:path>
                <a:path w="9264650" h="874395">
                  <a:moveTo>
                    <a:pt x="8636165" y="864806"/>
                  </a:moveTo>
                  <a:lnTo>
                    <a:pt x="8626640" y="864806"/>
                  </a:lnTo>
                  <a:lnTo>
                    <a:pt x="8626640" y="874331"/>
                  </a:lnTo>
                  <a:lnTo>
                    <a:pt x="8636165" y="874331"/>
                  </a:lnTo>
                  <a:lnTo>
                    <a:pt x="8636165" y="864806"/>
                  </a:lnTo>
                  <a:close/>
                </a:path>
                <a:path w="9264650" h="874395">
                  <a:moveTo>
                    <a:pt x="8693290" y="864806"/>
                  </a:moveTo>
                  <a:lnTo>
                    <a:pt x="8683765" y="864806"/>
                  </a:lnTo>
                  <a:lnTo>
                    <a:pt x="8683765" y="874331"/>
                  </a:lnTo>
                  <a:lnTo>
                    <a:pt x="8693290" y="874331"/>
                  </a:lnTo>
                  <a:lnTo>
                    <a:pt x="8693290" y="864806"/>
                  </a:lnTo>
                  <a:close/>
                </a:path>
                <a:path w="9264650" h="874395">
                  <a:moveTo>
                    <a:pt x="8750427" y="864806"/>
                  </a:moveTo>
                  <a:lnTo>
                    <a:pt x="8740902" y="864806"/>
                  </a:lnTo>
                  <a:lnTo>
                    <a:pt x="8740902" y="874331"/>
                  </a:lnTo>
                  <a:lnTo>
                    <a:pt x="8750427" y="874331"/>
                  </a:lnTo>
                  <a:lnTo>
                    <a:pt x="8750427" y="864806"/>
                  </a:lnTo>
                  <a:close/>
                </a:path>
                <a:path w="9264650" h="874395">
                  <a:moveTo>
                    <a:pt x="8807552" y="864806"/>
                  </a:moveTo>
                  <a:lnTo>
                    <a:pt x="8798027" y="864806"/>
                  </a:lnTo>
                  <a:lnTo>
                    <a:pt x="8798027" y="874331"/>
                  </a:lnTo>
                  <a:lnTo>
                    <a:pt x="8807552" y="874331"/>
                  </a:lnTo>
                  <a:lnTo>
                    <a:pt x="8807552" y="864806"/>
                  </a:lnTo>
                  <a:close/>
                </a:path>
                <a:path w="9264650" h="874395">
                  <a:moveTo>
                    <a:pt x="8864676" y="864806"/>
                  </a:moveTo>
                  <a:lnTo>
                    <a:pt x="8855164" y="864806"/>
                  </a:lnTo>
                  <a:lnTo>
                    <a:pt x="8855164" y="874331"/>
                  </a:lnTo>
                  <a:lnTo>
                    <a:pt x="8864676" y="874331"/>
                  </a:lnTo>
                  <a:lnTo>
                    <a:pt x="8864676" y="864806"/>
                  </a:lnTo>
                  <a:close/>
                </a:path>
                <a:path w="9264650" h="874395">
                  <a:moveTo>
                    <a:pt x="8921813" y="864806"/>
                  </a:moveTo>
                  <a:lnTo>
                    <a:pt x="8912288" y="864806"/>
                  </a:lnTo>
                  <a:lnTo>
                    <a:pt x="8912288" y="874331"/>
                  </a:lnTo>
                  <a:lnTo>
                    <a:pt x="8921813" y="874331"/>
                  </a:lnTo>
                  <a:lnTo>
                    <a:pt x="8921813" y="864806"/>
                  </a:lnTo>
                  <a:close/>
                </a:path>
                <a:path w="9264650" h="874395">
                  <a:moveTo>
                    <a:pt x="8978938" y="864806"/>
                  </a:moveTo>
                  <a:lnTo>
                    <a:pt x="8969426" y="864806"/>
                  </a:lnTo>
                  <a:lnTo>
                    <a:pt x="8969426" y="874331"/>
                  </a:lnTo>
                  <a:lnTo>
                    <a:pt x="8978938" y="874331"/>
                  </a:lnTo>
                  <a:lnTo>
                    <a:pt x="8978938" y="864806"/>
                  </a:lnTo>
                  <a:close/>
                </a:path>
                <a:path w="9264650" h="874395">
                  <a:moveTo>
                    <a:pt x="9036075" y="864806"/>
                  </a:moveTo>
                  <a:lnTo>
                    <a:pt x="9026550" y="864806"/>
                  </a:lnTo>
                  <a:lnTo>
                    <a:pt x="9026550" y="874331"/>
                  </a:lnTo>
                  <a:lnTo>
                    <a:pt x="9036075" y="874331"/>
                  </a:lnTo>
                  <a:lnTo>
                    <a:pt x="9036075" y="864806"/>
                  </a:lnTo>
                  <a:close/>
                </a:path>
                <a:path w="9264650" h="874395">
                  <a:moveTo>
                    <a:pt x="9093200" y="864806"/>
                  </a:moveTo>
                  <a:lnTo>
                    <a:pt x="9083675" y="864806"/>
                  </a:lnTo>
                  <a:lnTo>
                    <a:pt x="9083675" y="874331"/>
                  </a:lnTo>
                  <a:lnTo>
                    <a:pt x="9093200" y="874331"/>
                  </a:lnTo>
                  <a:lnTo>
                    <a:pt x="9093200" y="864806"/>
                  </a:lnTo>
                  <a:close/>
                </a:path>
                <a:path w="9264650" h="874395">
                  <a:moveTo>
                    <a:pt x="9150337" y="864806"/>
                  </a:moveTo>
                  <a:lnTo>
                    <a:pt x="9140812" y="864806"/>
                  </a:lnTo>
                  <a:lnTo>
                    <a:pt x="9140812" y="874331"/>
                  </a:lnTo>
                  <a:lnTo>
                    <a:pt x="9150337" y="874331"/>
                  </a:lnTo>
                  <a:lnTo>
                    <a:pt x="9150337" y="864806"/>
                  </a:lnTo>
                  <a:close/>
                </a:path>
                <a:path w="9264650" h="874395">
                  <a:moveTo>
                    <a:pt x="9207462" y="864806"/>
                  </a:moveTo>
                  <a:lnTo>
                    <a:pt x="9197937" y="864806"/>
                  </a:lnTo>
                  <a:lnTo>
                    <a:pt x="9197937" y="874331"/>
                  </a:lnTo>
                  <a:lnTo>
                    <a:pt x="9207462" y="874331"/>
                  </a:lnTo>
                  <a:lnTo>
                    <a:pt x="9207462" y="864806"/>
                  </a:lnTo>
                  <a:close/>
                </a:path>
                <a:path w="9264650" h="874395">
                  <a:moveTo>
                    <a:pt x="9264586" y="864806"/>
                  </a:moveTo>
                  <a:lnTo>
                    <a:pt x="9255074" y="864806"/>
                  </a:lnTo>
                  <a:lnTo>
                    <a:pt x="9255074" y="874331"/>
                  </a:lnTo>
                  <a:lnTo>
                    <a:pt x="9264586" y="874331"/>
                  </a:lnTo>
                  <a:lnTo>
                    <a:pt x="9264586" y="8648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83029" y="3844442"/>
              <a:ext cx="5094605" cy="9525"/>
            </a:xfrm>
            <a:custGeom>
              <a:avLst/>
              <a:gdLst/>
              <a:ahLst/>
              <a:cxnLst/>
              <a:rect l="l" t="t" r="r" b="b"/>
              <a:pathLst>
                <a:path w="509460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094605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5094605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5094605" h="9525">
                  <a:moveTo>
                    <a:pt x="180911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5094605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5094605" h="9525">
                  <a:moveTo>
                    <a:pt x="295173" y="0"/>
                  </a:moveTo>
                  <a:lnTo>
                    <a:pt x="285648" y="0"/>
                  </a:lnTo>
                  <a:lnTo>
                    <a:pt x="285648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5094605" h="9525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5094605" h="9525">
                  <a:moveTo>
                    <a:pt x="409435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35" y="9525"/>
                  </a:lnTo>
                  <a:lnTo>
                    <a:pt x="409435" y="0"/>
                  </a:lnTo>
                  <a:close/>
                </a:path>
                <a:path w="5094605" h="9525">
                  <a:moveTo>
                    <a:pt x="466572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5094605" h="9525">
                  <a:moveTo>
                    <a:pt x="580821" y="0"/>
                  </a:moveTo>
                  <a:lnTo>
                    <a:pt x="571309" y="0"/>
                  </a:lnTo>
                  <a:lnTo>
                    <a:pt x="571309" y="9525"/>
                  </a:lnTo>
                  <a:lnTo>
                    <a:pt x="580821" y="9525"/>
                  </a:lnTo>
                  <a:lnTo>
                    <a:pt x="580821" y="0"/>
                  </a:lnTo>
                  <a:close/>
                </a:path>
                <a:path w="5094605" h="9525">
                  <a:moveTo>
                    <a:pt x="637959" y="0"/>
                  </a:moveTo>
                  <a:lnTo>
                    <a:pt x="628434" y="0"/>
                  </a:lnTo>
                  <a:lnTo>
                    <a:pt x="628434" y="9525"/>
                  </a:lnTo>
                  <a:lnTo>
                    <a:pt x="637959" y="9525"/>
                  </a:lnTo>
                  <a:lnTo>
                    <a:pt x="637959" y="0"/>
                  </a:lnTo>
                  <a:close/>
                </a:path>
                <a:path w="5094605" h="9525">
                  <a:moveTo>
                    <a:pt x="923607" y="0"/>
                  </a:moveTo>
                  <a:lnTo>
                    <a:pt x="914082" y="0"/>
                  </a:lnTo>
                  <a:lnTo>
                    <a:pt x="914082" y="9525"/>
                  </a:lnTo>
                  <a:lnTo>
                    <a:pt x="923607" y="9525"/>
                  </a:lnTo>
                  <a:lnTo>
                    <a:pt x="923607" y="0"/>
                  </a:lnTo>
                  <a:close/>
                </a:path>
                <a:path w="5094605" h="9525">
                  <a:moveTo>
                    <a:pt x="1094994" y="0"/>
                  </a:moveTo>
                  <a:lnTo>
                    <a:pt x="1085469" y="0"/>
                  </a:lnTo>
                  <a:lnTo>
                    <a:pt x="1085469" y="9525"/>
                  </a:lnTo>
                  <a:lnTo>
                    <a:pt x="1094994" y="9525"/>
                  </a:lnTo>
                  <a:lnTo>
                    <a:pt x="1094994" y="0"/>
                  </a:lnTo>
                  <a:close/>
                </a:path>
                <a:path w="5094605" h="9525">
                  <a:moveTo>
                    <a:pt x="1209255" y="0"/>
                  </a:moveTo>
                  <a:lnTo>
                    <a:pt x="1203210" y="0"/>
                  </a:lnTo>
                  <a:lnTo>
                    <a:pt x="1203210" y="9525"/>
                  </a:lnTo>
                  <a:lnTo>
                    <a:pt x="1209255" y="9525"/>
                  </a:lnTo>
                  <a:lnTo>
                    <a:pt x="1209255" y="0"/>
                  </a:lnTo>
                  <a:close/>
                </a:path>
                <a:path w="5094605" h="9525">
                  <a:moveTo>
                    <a:pt x="1266393" y="0"/>
                  </a:moveTo>
                  <a:lnTo>
                    <a:pt x="1256868" y="0"/>
                  </a:lnTo>
                  <a:lnTo>
                    <a:pt x="1256868" y="9525"/>
                  </a:lnTo>
                  <a:lnTo>
                    <a:pt x="1266393" y="9525"/>
                  </a:lnTo>
                  <a:lnTo>
                    <a:pt x="1266393" y="0"/>
                  </a:lnTo>
                  <a:close/>
                </a:path>
                <a:path w="5094605" h="9525">
                  <a:moveTo>
                    <a:pt x="1323517" y="0"/>
                  </a:moveTo>
                  <a:lnTo>
                    <a:pt x="1313992" y="0"/>
                  </a:lnTo>
                  <a:lnTo>
                    <a:pt x="1313992" y="9525"/>
                  </a:lnTo>
                  <a:lnTo>
                    <a:pt x="1323517" y="9525"/>
                  </a:lnTo>
                  <a:lnTo>
                    <a:pt x="1323517" y="0"/>
                  </a:lnTo>
                  <a:close/>
                </a:path>
                <a:path w="5094605" h="9525">
                  <a:moveTo>
                    <a:pt x="1380642" y="0"/>
                  </a:moveTo>
                  <a:lnTo>
                    <a:pt x="1371130" y="0"/>
                  </a:lnTo>
                  <a:lnTo>
                    <a:pt x="1371130" y="9525"/>
                  </a:lnTo>
                  <a:lnTo>
                    <a:pt x="1380642" y="9525"/>
                  </a:lnTo>
                  <a:lnTo>
                    <a:pt x="1380642" y="0"/>
                  </a:lnTo>
                  <a:close/>
                </a:path>
                <a:path w="5094605" h="9525">
                  <a:moveTo>
                    <a:pt x="1437779" y="0"/>
                  </a:moveTo>
                  <a:lnTo>
                    <a:pt x="1428254" y="0"/>
                  </a:lnTo>
                  <a:lnTo>
                    <a:pt x="1428254" y="9525"/>
                  </a:lnTo>
                  <a:lnTo>
                    <a:pt x="1437779" y="9525"/>
                  </a:lnTo>
                  <a:lnTo>
                    <a:pt x="1437779" y="0"/>
                  </a:lnTo>
                  <a:close/>
                </a:path>
                <a:path w="5094605" h="9525">
                  <a:moveTo>
                    <a:pt x="1494904" y="0"/>
                  </a:moveTo>
                  <a:lnTo>
                    <a:pt x="1485379" y="0"/>
                  </a:lnTo>
                  <a:lnTo>
                    <a:pt x="1485379" y="9525"/>
                  </a:lnTo>
                  <a:lnTo>
                    <a:pt x="1494904" y="9525"/>
                  </a:lnTo>
                  <a:lnTo>
                    <a:pt x="1494904" y="0"/>
                  </a:lnTo>
                  <a:close/>
                </a:path>
                <a:path w="5094605" h="9525">
                  <a:moveTo>
                    <a:pt x="1552041" y="0"/>
                  </a:moveTo>
                  <a:lnTo>
                    <a:pt x="1542516" y="0"/>
                  </a:lnTo>
                  <a:lnTo>
                    <a:pt x="1542516" y="9525"/>
                  </a:lnTo>
                  <a:lnTo>
                    <a:pt x="1552041" y="9525"/>
                  </a:lnTo>
                  <a:lnTo>
                    <a:pt x="1552041" y="0"/>
                  </a:lnTo>
                  <a:close/>
                </a:path>
                <a:path w="5094605" h="9525">
                  <a:moveTo>
                    <a:pt x="1609166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66" y="9525"/>
                  </a:lnTo>
                  <a:lnTo>
                    <a:pt x="1609166" y="0"/>
                  </a:lnTo>
                  <a:close/>
                </a:path>
                <a:path w="5094605" h="9525">
                  <a:moveTo>
                    <a:pt x="1666303" y="0"/>
                  </a:moveTo>
                  <a:lnTo>
                    <a:pt x="1656778" y="0"/>
                  </a:lnTo>
                  <a:lnTo>
                    <a:pt x="1656778" y="9525"/>
                  </a:lnTo>
                  <a:lnTo>
                    <a:pt x="1666303" y="9525"/>
                  </a:lnTo>
                  <a:lnTo>
                    <a:pt x="1666303" y="0"/>
                  </a:lnTo>
                  <a:close/>
                </a:path>
                <a:path w="5094605" h="9525">
                  <a:moveTo>
                    <a:pt x="1837690" y="0"/>
                  </a:moveTo>
                  <a:lnTo>
                    <a:pt x="1828165" y="0"/>
                  </a:lnTo>
                  <a:lnTo>
                    <a:pt x="1828165" y="9525"/>
                  </a:lnTo>
                  <a:lnTo>
                    <a:pt x="1837690" y="9525"/>
                  </a:lnTo>
                  <a:lnTo>
                    <a:pt x="1837690" y="0"/>
                  </a:lnTo>
                  <a:close/>
                </a:path>
                <a:path w="5094605" h="9525">
                  <a:moveTo>
                    <a:pt x="1951951" y="0"/>
                  </a:moveTo>
                  <a:lnTo>
                    <a:pt x="1948954" y="0"/>
                  </a:lnTo>
                  <a:lnTo>
                    <a:pt x="1948954" y="9525"/>
                  </a:lnTo>
                  <a:lnTo>
                    <a:pt x="1951951" y="9525"/>
                  </a:lnTo>
                  <a:lnTo>
                    <a:pt x="1951951" y="0"/>
                  </a:lnTo>
                  <a:close/>
                </a:path>
                <a:path w="5094605" h="9525">
                  <a:moveTo>
                    <a:pt x="2009076" y="0"/>
                  </a:moveTo>
                  <a:lnTo>
                    <a:pt x="1999551" y="0"/>
                  </a:lnTo>
                  <a:lnTo>
                    <a:pt x="1999551" y="9525"/>
                  </a:lnTo>
                  <a:lnTo>
                    <a:pt x="2009076" y="9525"/>
                  </a:lnTo>
                  <a:lnTo>
                    <a:pt x="2009076" y="0"/>
                  </a:lnTo>
                  <a:close/>
                </a:path>
                <a:path w="5094605" h="9525">
                  <a:moveTo>
                    <a:pt x="2123338" y="0"/>
                  </a:moveTo>
                  <a:lnTo>
                    <a:pt x="2113813" y="0"/>
                  </a:lnTo>
                  <a:lnTo>
                    <a:pt x="2113813" y="9525"/>
                  </a:lnTo>
                  <a:lnTo>
                    <a:pt x="2123338" y="9525"/>
                  </a:lnTo>
                  <a:lnTo>
                    <a:pt x="2123338" y="0"/>
                  </a:lnTo>
                  <a:close/>
                </a:path>
                <a:path w="5094605" h="9525">
                  <a:moveTo>
                    <a:pt x="2180463" y="0"/>
                  </a:moveTo>
                  <a:lnTo>
                    <a:pt x="2170950" y="0"/>
                  </a:lnTo>
                  <a:lnTo>
                    <a:pt x="2170950" y="9525"/>
                  </a:lnTo>
                  <a:lnTo>
                    <a:pt x="2180463" y="9525"/>
                  </a:lnTo>
                  <a:lnTo>
                    <a:pt x="2180463" y="0"/>
                  </a:lnTo>
                  <a:close/>
                </a:path>
                <a:path w="5094605" h="9525">
                  <a:moveTo>
                    <a:pt x="2294725" y="0"/>
                  </a:moveTo>
                  <a:lnTo>
                    <a:pt x="2285200" y="0"/>
                  </a:lnTo>
                  <a:lnTo>
                    <a:pt x="2285200" y="9525"/>
                  </a:lnTo>
                  <a:lnTo>
                    <a:pt x="2294725" y="9525"/>
                  </a:lnTo>
                  <a:lnTo>
                    <a:pt x="2294725" y="0"/>
                  </a:lnTo>
                  <a:close/>
                </a:path>
                <a:path w="5094605" h="9525">
                  <a:moveTo>
                    <a:pt x="2345855" y="0"/>
                  </a:moveTo>
                  <a:lnTo>
                    <a:pt x="2342337" y="0"/>
                  </a:lnTo>
                  <a:lnTo>
                    <a:pt x="2342337" y="9525"/>
                  </a:lnTo>
                  <a:lnTo>
                    <a:pt x="2345855" y="9525"/>
                  </a:lnTo>
                  <a:lnTo>
                    <a:pt x="2345855" y="0"/>
                  </a:lnTo>
                  <a:close/>
                </a:path>
                <a:path w="5094605" h="9525">
                  <a:moveTo>
                    <a:pt x="2466124" y="0"/>
                  </a:moveTo>
                  <a:lnTo>
                    <a:pt x="2456599" y="0"/>
                  </a:lnTo>
                  <a:lnTo>
                    <a:pt x="2456599" y="9525"/>
                  </a:lnTo>
                  <a:lnTo>
                    <a:pt x="2466124" y="9525"/>
                  </a:lnTo>
                  <a:lnTo>
                    <a:pt x="2466124" y="0"/>
                  </a:lnTo>
                  <a:close/>
                </a:path>
                <a:path w="5094605" h="9525">
                  <a:moveTo>
                    <a:pt x="2523248" y="0"/>
                  </a:moveTo>
                  <a:lnTo>
                    <a:pt x="2513723" y="0"/>
                  </a:lnTo>
                  <a:lnTo>
                    <a:pt x="2513723" y="9525"/>
                  </a:lnTo>
                  <a:lnTo>
                    <a:pt x="2523248" y="9525"/>
                  </a:lnTo>
                  <a:lnTo>
                    <a:pt x="2523248" y="0"/>
                  </a:lnTo>
                  <a:close/>
                </a:path>
                <a:path w="5094605" h="9525">
                  <a:moveTo>
                    <a:pt x="2580373" y="0"/>
                  </a:moveTo>
                  <a:lnTo>
                    <a:pt x="2570861" y="0"/>
                  </a:lnTo>
                  <a:lnTo>
                    <a:pt x="2570861" y="9525"/>
                  </a:lnTo>
                  <a:lnTo>
                    <a:pt x="2580373" y="9525"/>
                  </a:lnTo>
                  <a:lnTo>
                    <a:pt x="2580373" y="0"/>
                  </a:lnTo>
                  <a:close/>
                </a:path>
                <a:path w="5094605" h="9525">
                  <a:moveTo>
                    <a:pt x="2637510" y="0"/>
                  </a:moveTo>
                  <a:lnTo>
                    <a:pt x="2627985" y="0"/>
                  </a:lnTo>
                  <a:lnTo>
                    <a:pt x="2627985" y="9525"/>
                  </a:lnTo>
                  <a:lnTo>
                    <a:pt x="2637510" y="9525"/>
                  </a:lnTo>
                  <a:lnTo>
                    <a:pt x="2637510" y="0"/>
                  </a:lnTo>
                  <a:close/>
                </a:path>
                <a:path w="5094605" h="9525">
                  <a:moveTo>
                    <a:pt x="2694635" y="0"/>
                  </a:moveTo>
                  <a:lnTo>
                    <a:pt x="2685110" y="0"/>
                  </a:lnTo>
                  <a:lnTo>
                    <a:pt x="2685110" y="9525"/>
                  </a:lnTo>
                  <a:lnTo>
                    <a:pt x="2694635" y="9525"/>
                  </a:lnTo>
                  <a:lnTo>
                    <a:pt x="2694635" y="0"/>
                  </a:lnTo>
                  <a:close/>
                </a:path>
                <a:path w="5094605" h="9525">
                  <a:moveTo>
                    <a:pt x="2751772" y="0"/>
                  </a:moveTo>
                  <a:lnTo>
                    <a:pt x="2742247" y="0"/>
                  </a:lnTo>
                  <a:lnTo>
                    <a:pt x="2742247" y="9525"/>
                  </a:lnTo>
                  <a:lnTo>
                    <a:pt x="2751772" y="9525"/>
                  </a:lnTo>
                  <a:lnTo>
                    <a:pt x="2751772" y="0"/>
                  </a:lnTo>
                  <a:close/>
                </a:path>
                <a:path w="5094605" h="9525">
                  <a:moveTo>
                    <a:pt x="2808897" y="0"/>
                  </a:moveTo>
                  <a:lnTo>
                    <a:pt x="2799372" y="0"/>
                  </a:lnTo>
                  <a:lnTo>
                    <a:pt x="2799372" y="9525"/>
                  </a:lnTo>
                  <a:lnTo>
                    <a:pt x="2808897" y="9525"/>
                  </a:lnTo>
                  <a:lnTo>
                    <a:pt x="2808897" y="0"/>
                  </a:lnTo>
                  <a:close/>
                </a:path>
                <a:path w="5094605" h="9525">
                  <a:moveTo>
                    <a:pt x="2866034" y="0"/>
                  </a:moveTo>
                  <a:lnTo>
                    <a:pt x="2856509" y="0"/>
                  </a:lnTo>
                  <a:lnTo>
                    <a:pt x="2856509" y="9525"/>
                  </a:lnTo>
                  <a:lnTo>
                    <a:pt x="2866034" y="9525"/>
                  </a:lnTo>
                  <a:lnTo>
                    <a:pt x="2866034" y="0"/>
                  </a:lnTo>
                  <a:close/>
                </a:path>
                <a:path w="5094605" h="9525">
                  <a:moveTo>
                    <a:pt x="2923159" y="0"/>
                  </a:moveTo>
                  <a:lnTo>
                    <a:pt x="2913634" y="0"/>
                  </a:lnTo>
                  <a:lnTo>
                    <a:pt x="2913634" y="9525"/>
                  </a:lnTo>
                  <a:lnTo>
                    <a:pt x="2923159" y="9525"/>
                  </a:lnTo>
                  <a:lnTo>
                    <a:pt x="2923159" y="0"/>
                  </a:lnTo>
                  <a:close/>
                </a:path>
                <a:path w="5094605" h="9525">
                  <a:moveTo>
                    <a:pt x="2980283" y="0"/>
                  </a:moveTo>
                  <a:lnTo>
                    <a:pt x="2970771" y="0"/>
                  </a:lnTo>
                  <a:lnTo>
                    <a:pt x="2970771" y="9525"/>
                  </a:lnTo>
                  <a:lnTo>
                    <a:pt x="2980283" y="9525"/>
                  </a:lnTo>
                  <a:lnTo>
                    <a:pt x="2980283" y="0"/>
                  </a:lnTo>
                  <a:close/>
                </a:path>
                <a:path w="5094605" h="9525">
                  <a:moveTo>
                    <a:pt x="3037421" y="0"/>
                  </a:moveTo>
                  <a:lnTo>
                    <a:pt x="3027896" y="0"/>
                  </a:lnTo>
                  <a:lnTo>
                    <a:pt x="3027896" y="9525"/>
                  </a:lnTo>
                  <a:lnTo>
                    <a:pt x="3037421" y="9525"/>
                  </a:lnTo>
                  <a:lnTo>
                    <a:pt x="3037421" y="0"/>
                  </a:lnTo>
                  <a:close/>
                </a:path>
                <a:path w="5094605" h="9525">
                  <a:moveTo>
                    <a:pt x="3094545" y="0"/>
                  </a:moveTo>
                  <a:lnTo>
                    <a:pt x="3085020" y="0"/>
                  </a:lnTo>
                  <a:lnTo>
                    <a:pt x="3085020" y="9525"/>
                  </a:lnTo>
                  <a:lnTo>
                    <a:pt x="3094545" y="9525"/>
                  </a:lnTo>
                  <a:lnTo>
                    <a:pt x="3094545" y="0"/>
                  </a:lnTo>
                  <a:close/>
                </a:path>
                <a:path w="5094605" h="9525">
                  <a:moveTo>
                    <a:pt x="3151682" y="0"/>
                  </a:moveTo>
                  <a:lnTo>
                    <a:pt x="3142157" y="0"/>
                  </a:lnTo>
                  <a:lnTo>
                    <a:pt x="3142157" y="9525"/>
                  </a:lnTo>
                  <a:lnTo>
                    <a:pt x="3151682" y="9525"/>
                  </a:lnTo>
                  <a:lnTo>
                    <a:pt x="3151682" y="0"/>
                  </a:lnTo>
                  <a:close/>
                </a:path>
                <a:path w="5094605" h="9525">
                  <a:moveTo>
                    <a:pt x="3208807" y="0"/>
                  </a:moveTo>
                  <a:lnTo>
                    <a:pt x="3199282" y="0"/>
                  </a:lnTo>
                  <a:lnTo>
                    <a:pt x="3199282" y="9525"/>
                  </a:lnTo>
                  <a:lnTo>
                    <a:pt x="3208807" y="9525"/>
                  </a:lnTo>
                  <a:lnTo>
                    <a:pt x="3208807" y="0"/>
                  </a:lnTo>
                  <a:close/>
                </a:path>
                <a:path w="5094605" h="9525">
                  <a:moveTo>
                    <a:pt x="3380194" y="0"/>
                  </a:moveTo>
                  <a:lnTo>
                    <a:pt x="3370681" y="0"/>
                  </a:lnTo>
                  <a:lnTo>
                    <a:pt x="3370681" y="9525"/>
                  </a:lnTo>
                  <a:lnTo>
                    <a:pt x="3380194" y="9525"/>
                  </a:lnTo>
                  <a:lnTo>
                    <a:pt x="3380194" y="0"/>
                  </a:lnTo>
                  <a:close/>
                </a:path>
                <a:path w="5094605" h="9525">
                  <a:moveTo>
                    <a:pt x="3494455" y="0"/>
                  </a:moveTo>
                  <a:lnTo>
                    <a:pt x="3488486" y="0"/>
                  </a:lnTo>
                  <a:lnTo>
                    <a:pt x="3488486" y="9525"/>
                  </a:lnTo>
                  <a:lnTo>
                    <a:pt x="3494455" y="9525"/>
                  </a:lnTo>
                  <a:lnTo>
                    <a:pt x="3494455" y="0"/>
                  </a:lnTo>
                  <a:close/>
                </a:path>
                <a:path w="5094605" h="9525">
                  <a:moveTo>
                    <a:pt x="3551593" y="0"/>
                  </a:moveTo>
                  <a:lnTo>
                    <a:pt x="3542068" y="0"/>
                  </a:lnTo>
                  <a:lnTo>
                    <a:pt x="3542068" y="9525"/>
                  </a:lnTo>
                  <a:lnTo>
                    <a:pt x="3551593" y="9525"/>
                  </a:lnTo>
                  <a:lnTo>
                    <a:pt x="3551593" y="0"/>
                  </a:lnTo>
                  <a:close/>
                </a:path>
                <a:path w="5094605" h="9525">
                  <a:moveTo>
                    <a:pt x="3608717" y="0"/>
                  </a:moveTo>
                  <a:lnTo>
                    <a:pt x="3599192" y="0"/>
                  </a:lnTo>
                  <a:lnTo>
                    <a:pt x="3599192" y="9525"/>
                  </a:lnTo>
                  <a:lnTo>
                    <a:pt x="3608717" y="9525"/>
                  </a:lnTo>
                  <a:lnTo>
                    <a:pt x="3608717" y="0"/>
                  </a:lnTo>
                  <a:close/>
                </a:path>
                <a:path w="5094605" h="9525">
                  <a:moveTo>
                    <a:pt x="3665855" y="0"/>
                  </a:moveTo>
                  <a:lnTo>
                    <a:pt x="3656330" y="0"/>
                  </a:lnTo>
                  <a:lnTo>
                    <a:pt x="3656330" y="9525"/>
                  </a:lnTo>
                  <a:lnTo>
                    <a:pt x="3665855" y="9525"/>
                  </a:lnTo>
                  <a:lnTo>
                    <a:pt x="3665855" y="0"/>
                  </a:lnTo>
                  <a:close/>
                </a:path>
                <a:path w="5094605" h="9525">
                  <a:moveTo>
                    <a:pt x="3722979" y="0"/>
                  </a:moveTo>
                  <a:lnTo>
                    <a:pt x="3713454" y="0"/>
                  </a:lnTo>
                  <a:lnTo>
                    <a:pt x="3713454" y="9525"/>
                  </a:lnTo>
                  <a:lnTo>
                    <a:pt x="3722979" y="9525"/>
                  </a:lnTo>
                  <a:lnTo>
                    <a:pt x="3722979" y="0"/>
                  </a:lnTo>
                  <a:close/>
                </a:path>
                <a:path w="5094605" h="9525">
                  <a:moveTo>
                    <a:pt x="3780104" y="0"/>
                  </a:moveTo>
                  <a:lnTo>
                    <a:pt x="3770592" y="0"/>
                  </a:lnTo>
                  <a:lnTo>
                    <a:pt x="3770592" y="9525"/>
                  </a:lnTo>
                  <a:lnTo>
                    <a:pt x="3780104" y="9525"/>
                  </a:lnTo>
                  <a:lnTo>
                    <a:pt x="3780104" y="0"/>
                  </a:lnTo>
                  <a:close/>
                </a:path>
                <a:path w="5094605" h="9525">
                  <a:moveTo>
                    <a:pt x="3837241" y="0"/>
                  </a:moveTo>
                  <a:lnTo>
                    <a:pt x="3827716" y="0"/>
                  </a:lnTo>
                  <a:lnTo>
                    <a:pt x="3827716" y="9525"/>
                  </a:lnTo>
                  <a:lnTo>
                    <a:pt x="3837241" y="9525"/>
                  </a:lnTo>
                  <a:lnTo>
                    <a:pt x="3837241" y="0"/>
                  </a:lnTo>
                  <a:close/>
                </a:path>
                <a:path w="5094605" h="9525">
                  <a:moveTo>
                    <a:pt x="3894366" y="0"/>
                  </a:moveTo>
                  <a:lnTo>
                    <a:pt x="3884841" y="0"/>
                  </a:lnTo>
                  <a:lnTo>
                    <a:pt x="3884841" y="9525"/>
                  </a:lnTo>
                  <a:lnTo>
                    <a:pt x="3894366" y="9525"/>
                  </a:lnTo>
                  <a:lnTo>
                    <a:pt x="3894366" y="0"/>
                  </a:lnTo>
                  <a:close/>
                </a:path>
                <a:path w="5094605" h="9525">
                  <a:moveTo>
                    <a:pt x="3951503" y="0"/>
                  </a:moveTo>
                  <a:lnTo>
                    <a:pt x="3941978" y="0"/>
                  </a:lnTo>
                  <a:lnTo>
                    <a:pt x="3941978" y="9525"/>
                  </a:lnTo>
                  <a:lnTo>
                    <a:pt x="3951503" y="9525"/>
                  </a:lnTo>
                  <a:lnTo>
                    <a:pt x="3951503" y="0"/>
                  </a:lnTo>
                  <a:close/>
                </a:path>
                <a:path w="5094605" h="9525">
                  <a:moveTo>
                    <a:pt x="4008628" y="0"/>
                  </a:moveTo>
                  <a:lnTo>
                    <a:pt x="3999103" y="0"/>
                  </a:lnTo>
                  <a:lnTo>
                    <a:pt x="3999103" y="9525"/>
                  </a:lnTo>
                  <a:lnTo>
                    <a:pt x="4008628" y="9525"/>
                  </a:lnTo>
                  <a:lnTo>
                    <a:pt x="4008628" y="0"/>
                  </a:lnTo>
                  <a:close/>
                </a:path>
                <a:path w="5094605" h="9525">
                  <a:moveTo>
                    <a:pt x="4065765" y="0"/>
                  </a:moveTo>
                  <a:lnTo>
                    <a:pt x="4056240" y="0"/>
                  </a:lnTo>
                  <a:lnTo>
                    <a:pt x="4056240" y="9525"/>
                  </a:lnTo>
                  <a:lnTo>
                    <a:pt x="4065765" y="9525"/>
                  </a:lnTo>
                  <a:lnTo>
                    <a:pt x="4065765" y="0"/>
                  </a:lnTo>
                  <a:close/>
                </a:path>
                <a:path w="5094605" h="9525">
                  <a:moveTo>
                    <a:pt x="4122890" y="0"/>
                  </a:moveTo>
                  <a:lnTo>
                    <a:pt x="4113365" y="0"/>
                  </a:lnTo>
                  <a:lnTo>
                    <a:pt x="4113365" y="9525"/>
                  </a:lnTo>
                  <a:lnTo>
                    <a:pt x="4122890" y="9525"/>
                  </a:lnTo>
                  <a:lnTo>
                    <a:pt x="4122890" y="0"/>
                  </a:lnTo>
                  <a:close/>
                </a:path>
                <a:path w="5094605" h="9525">
                  <a:moveTo>
                    <a:pt x="4180014" y="0"/>
                  </a:moveTo>
                  <a:lnTo>
                    <a:pt x="4170502" y="0"/>
                  </a:lnTo>
                  <a:lnTo>
                    <a:pt x="4170502" y="9525"/>
                  </a:lnTo>
                  <a:lnTo>
                    <a:pt x="4180014" y="9525"/>
                  </a:lnTo>
                  <a:lnTo>
                    <a:pt x="4180014" y="0"/>
                  </a:lnTo>
                  <a:close/>
                </a:path>
                <a:path w="5094605" h="9525">
                  <a:moveTo>
                    <a:pt x="4237152" y="0"/>
                  </a:moveTo>
                  <a:lnTo>
                    <a:pt x="4227627" y="0"/>
                  </a:lnTo>
                  <a:lnTo>
                    <a:pt x="4227627" y="9525"/>
                  </a:lnTo>
                  <a:lnTo>
                    <a:pt x="4237152" y="9525"/>
                  </a:lnTo>
                  <a:lnTo>
                    <a:pt x="4237152" y="0"/>
                  </a:lnTo>
                  <a:close/>
                </a:path>
                <a:path w="5094605" h="9525">
                  <a:moveTo>
                    <a:pt x="4294276" y="0"/>
                  </a:moveTo>
                  <a:lnTo>
                    <a:pt x="4284751" y="0"/>
                  </a:lnTo>
                  <a:lnTo>
                    <a:pt x="4284751" y="9525"/>
                  </a:lnTo>
                  <a:lnTo>
                    <a:pt x="4294276" y="9525"/>
                  </a:lnTo>
                  <a:lnTo>
                    <a:pt x="4294276" y="0"/>
                  </a:lnTo>
                  <a:close/>
                </a:path>
                <a:path w="5094605" h="9525">
                  <a:moveTo>
                    <a:pt x="4351413" y="0"/>
                  </a:moveTo>
                  <a:lnTo>
                    <a:pt x="4341888" y="0"/>
                  </a:lnTo>
                  <a:lnTo>
                    <a:pt x="4341888" y="9525"/>
                  </a:lnTo>
                  <a:lnTo>
                    <a:pt x="4351413" y="9525"/>
                  </a:lnTo>
                  <a:lnTo>
                    <a:pt x="4351413" y="0"/>
                  </a:lnTo>
                  <a:close/>
                </a:path>
                <a:path w="5094605" h="9525">
                  <a:moveTo>
                    <a:pt x="4408538" y="0"/>
                  </a:moveTo>
                  <a:lnTo>
                    <a:pt x="4399013" y="0"/>
                  </a:lnTo>
                  <a:lnTo>
                    <a:pt x="4399013" y="9525"/>
                  </a:lnTo>
                  <a:lnTo>
                    <a:pt x="4408538" y="9525"/>
                  </a:lnTo>
                  <a:lnTo>
                    <a:pt x="4408538" y="0"/>
                  </a:lnTo>
                  <a:close/>
                </a:path>
                <a:path w="5094605" h="9525">
                  <a:moveTo>
                    <a:pt x="4465675" y="0"/>
                  </a:moveTo>
                  <a:lnTo>
                    <a:pt x="4456150" y="0"/>
                  </a:lnTo>
                  <a:lnTo>
                    <a:pt x="4456150" y="9525"/>
                  </a:lnTo>
                  <a:lnTo>
                    <a:pt x="4465675" y="9525"/>
                  </a:lnTo>
                  <a:lnTo>
                    <a:pt x="4465675" y="0"/>
                  </a:lnTo>
                  <a:close/>
                </a:path>
                <a:path w="5094605" h="9525">
                  <a:moveTo>
                    <a:pt x="4579925" y="0"/>
                  </a:moveTo>
                  <a:lnTo>
                    <a:pt x="4570412" y="0"/>
                  </a:lnTo>
                  <a:lnTo>
                    <a:pt x="4570412" y="9525"/>
                  </a:lnTo>
                  <a:lnTo>
                    <a:pt x="4579925" y="9525"/>
                  </a:lnTo>
                  <a:lnTo>
                    <a:pt x="4579925" y="0"/>
                  </a:lnTo>
                  <a:close/>
                </a:path>
                <a:path w="5094605" h="9525">
                  <a:moveTo>
                    <a:pt x="4631118" y="0"/>
                  </a:moveTo>
                  <a:lnTo>
                    <a:pt x="4627537" y="0"/>
                  </a:lnTo>
                  <a:lnTo>
                    <a:pt x="4627537" y="9525"/>
                  </a:lnTo>
                  <a:lnTo>
                    <a:pt x="4631118" y="9525"/>
                  </a:lnTo>
                  <a:lnTo>
                    <a:pt x="4631118" y="0"/>
                  </a:lnTo>
                  <a:close/>
                </a:path>
                <a:path w="5094605" h="9525">
                  <a:moveTo>
                    <a:pt x="4751324" y="0"/>
                  </a:moveTo>
                  <a:lnTo>
                    <a:pt x="4741799" y="0"/>
                  </a:lnTo>
                  <a:lnTo>
                    <a:pt x="4741799" y="9525"/>
                  </a:lnTo>
                  <a:lnTo>
                    <a:pt x="4751324" y="9525"/>
                  </a:lnTo>
                  <a:lnTo>
                    <a:pt x="4751324" y="0"/>
                  </a:lnTo>
                  <a:close/>
                </a:path>
                <a:path w="5094605" h="9525">
                  <a:moveTo>
                    <a:pt x="4808448" y="0"/>
                  </a:moveTo>
                  <a:lnTo>
                    <a:pt x="4798923" y="0"/>
                  </a:lnTo>
                  <a:lnTo>
                    <a:pt x="4798923" y="9525"/>
                  </a:lnTo>
                  <a:lnTo>
                    <a:pt x="4808448" y="9525"/>
                  </a:lnTo>
                  <a:lnTo>
                    <a:pt x="4808448" y="0"/>
                  </a:lnTo>
                  <a:close/>
                </a:path>
                <a:path w="5094605" h="9525">
                  <a:moveTo>
                    <a:pt x="4865573" y="0"/>
                  </a:moveTo>
                  <a:lnTo>
                    <a:pt x="4856061" y="0"/>
                  </a:lnTo>
                  <a:lnTo>
                    <a:pt x="4856061" y="9525"/>
                  </a:lnTo>
                  <a:lnTo>
                    <a:pt x="4865573" y="9525"/>
                  </a:lnTo>
                  <a:lnTo>
                    <a:pt x="4865573" y="0"/>
                  </a:lnTo>
                  <a:close/>
                </a:path>
                <a:path w="5094605" h="9525">
                  <a:moveTo>
                    <a:pt x="4922710" y="0"/>
                  </a:moveTo>
                  <a:lnTo>
                    <a:pt x="4913185" y="0"/>
                  </a:lnTo>
                  <a:lnTo>
                    <a:pt x="4913185" y="9525"/>
                  </a:lnTo>
                  <a:lnTo>
                    <a:pt x="4922710" y="9525"/>
                  </a:lnTo>
                  <a:lnTo>
                    <a:pt x="4922710" y="0"/>
                  </a:lnTo>
                  <a:close/>
                </a:path>
                <a:path w="5094605" h="9525">
                  <a:moveTo>
                    <a:pt x="4979835" y="0"/>
                  </a:moveTo>
                  <a:lnTo>
                    <a:pt x="4970323" y="0"/>
                  </a:lnTo>
                  <a:lnTo>
                    <a:pt x="4970323" y="9525"/>
                  </a:lnTo>
                  <a:lnTo>
                    <a:pt x="4979835" y="9525"/>
                  </a:lnTo>
                  <a:lnTo>
                    <a:pt x="4979835" y="0"/>
                  </a:lnTo>
                  <a:close/>
                </a:path>
                <a:path w="5094605" h="9525">
                  <a:moveTo>
                    <a:pt x="5036972" y="0"/>
                  </a:moveTo>
                  <a:lnTo>
                    <a:pt x="5027447" y="0"/>
                  </a:lnTo>
                  <a:lnTo>
                    <a:pt x="5027447" y="9525"/>
                  </a:lnTo>
                  <a:lnTo>
                    <a:pt x="5036972" y="9525"/>
                  </a:lnTo>
                  <a:lnTo>
                    <a:pt x="5036972" y="0"/>
                  </a:lnTo>
                  <a:close/>
                </a:path>
                <a:path w="5094605" h="9525">
                  <a:moveTo>
                    <a:pt x="5094097" y="0"/>
                  </a:moveTo>
                  <a:lnTo>
                    <a:pt x="5084572" y="0"/>
                  </a:lnTo>
                  <a:lnTo>
                    <a:pt x="5084572" y="9525"/>
                  </a:lnTo>
                  <a:lnTo>
                    <a:pt x="5094097" y="9525"/>
                  </a:lnTo>
                  <a:lnTo>
                    <a:pt x="509409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667601" y="3844442"/>
              <a:ext cx="3951604" cy="9525"/>
            </a:xfrm>
            <a:custGeom>
              <a:avLst/>
              <a:gdLst/>
              <a:ahLst/>
              <a:cxnLst/>
              <a:rect l="l" t="t" r="r" b="b"/>
              <a:pathLst>
                <a:path w="395160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951604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3951604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3951604" h="9525">
                  <a:moveTo>
                    <a:pt x="180911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3951604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3951604" h="9525">
                  <a:moveTo>
                    <a:pt x="295173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3951604" h="9525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3951604" h="9525">
                  <a:moveTo>
                    <a:pt x="409435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35" y="9525"/>
                  </a:lnTo>
                  <a:lnTo>
                    <a:pt x="409435" y="0"/>
                  </a:lnTo>
                  <a:close/>
                </a:path>
                <a:path w="3951604" h="9525">
                  <a:moveTo>
                    <a:pt x="466572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3951604" h="9525">
                  <a:moveTo>
                    <a:pt x="523697" y="0"/>
                  </a:moveTo>
                  <a:lnTo>
                    <a:pt x="514172" y="0"/>
                  </a:lnTo>
                  <a:lnTo>
                    <a:pt x="514172" y="9525"/>
                  </a:lnTo>
                  <a:lnTo>
                    <a:pt x="523697" y="9525"/>
                  </a:lnTo>
                  <a:lnTo>
                    <a:pt x="523697" y="0"/>
                  </a:lnTo>
                  <a:close/>
                </a:path>
                <a:path w="3951604" h="9525">
                  <a:moveTo>
                    <a:pt x="580821" y="0"/>
                  </a:moveTo>
                  <a:lnTo>
                    <a:pt x="571309" y="0"/>
                  </a:lnTo>
                  <a:lnTo>
                    <a:pt x="571309" y="9525"/>
                  </a:lnTo>
                  <a:lnTo>
                    <a:pt x="580821" y="9525"/>
                  </a:lnTo>
                  <a:lnTo>
                    <a:pt x="580821" y="0"/>
                  </a:lnTo>
                  <a:close/>
                </a:path>
                <a:path w="3951604" h="9525">
                  <a:moveTo>
                    <a:pt x="637959" y="0"/>
                  </a:moveTo>
                  <a:lnTo>
                    <a:pt x="628434" y="0"/>
                  </a:lnTo>
                  <a:lnTo>
                    <a:pt x="628434" y="635"/>
                  </a:lnTo>
                  <a:lnTo>
                    <a:pt x="637959" y="635"/>
                  </a:lnTo>
                  <a:lnTo>
                    <a:pt x="637959" y="0"/>
                  </a:lnTo>
                  <a:close/>
                </a:path>
                <a:path w="3951604" h="9525">
                  <a:moveTo>
                    <a:pt x="695083" y="0"/>
                  </a:moveTo>
                  <a:lnTo>
                    <a:pt x="685571" y="0"/>
                  </a:lnTo>
                  <a:lnTo>
                    <a:pt x="685571" y="635"/>
                  </a:lnTo>
                  <a:lnTo>
                    <a:pt x="685571" y="9525"/>
                  </a:lnTo>
                  <a:lnTo>
                    <a:pt x="695083" y="9525"/>
                  </a:lnTo>
                  <a:lnTo>
                    <a:pt x="695083" y="635"/>
                  </a:lnTo>
                  <a:lnTo>
                    <a:pt x="695083" y="0"/>
                  </a:lnTo>
                  <a:close/>
                </a:path>
                <a:path w="3951604" h="9525">
                  <a:moveTo>
                    <a:pt x="752221" y="0"/>
                  </a:moveTo>
                  <a:lnTo>
                    <a:pt x="742696" y="0"/>
                  </a:lnTo>
                  <a:lnTo>
                    <a:pt x="742696" y="9525"/>
                  </a:lnTo>
                  <a:lnTo>
                    <a:pt x="752221" y="9525"/>
                  </a:lnTo>
                  <a:lnTo>
                    <a:pt x="752221" y="0"/>
                  </a:lnTo>
                  <a:close/>
                </a:path>
                <a:path w="3951604" h="9525">
                  <a:moveTo>
                    <a:pt x="809345" y="0"/>
                  </a:moveTo>
                  <a:lnTo>
                    <a:pt x="799820" y="0"/>
                  </a:lnTo>
                  <a:lnTo>
                    <a:pt x="799820" y="9525"/>
                  </a:lnTo>
                  <a:lnTo>
                    <a:pt x="809345" y="9525"/>
                  </a:lnTo>
                  <a:lnTo>
                    <a:pt x="809345" y="0"/>
                  </a:lnTo>
                  <a:close/>
                </a:path>
                <a:path w="3951604" h="9525">
                  <a:moveTo>
                    <a:pt x="866482" y="0"/>
                  </a:moveTo>
                  <a:lnTo>
                    <a:pt x="856957" y="0"/>
                  </a:lnTo>
                  <a:lnTo>
                    <a:pt x="856957" y="9525"/>
                  </a:lnTo>
                  <a:lnTo>
                    <a:pt x="866482" y="9525"/>
                  </a:lnTo>
                  <a:lnTo>
                    <a:pt x="866482" y="0"/>
                  </a:lnTo>
                  <a:close/>
                </a:path>
                <a:path w="3951604" h="9525">
                  <a:moveTo>
                    <a:pt x="923607" y="0"/>
                  </a:moveTo>
                  <a:lnTo>
                    <a:pt x="914082" y="0"/>
                  </a:lnTo>
                  <a:lnTo>
                    <a:pt x="914082" y="9525"/>
                  </a:lnTo>
                  <a:lnTo>
                    <a:pt x="923607" y="9525"/>
                  </a:lnTo>
                  <a:lnTo>
                    <a:pt x="923607" y="0"/>
                  </a:lnTo>
                  <a:close/>
                </a:path>
                <a:path w="3951604" h="9525">
                  <a:moveTo>
                    <a:pt x="980732" y="0"/>
                  </a:moveTo>
                  <a:lnTo>
                    <a:pt x="971219" y="0"/>
                  </a:lnTo>
                  <a:lnTo>
                    <a:pt x="971219" y="9525"/>
                  </a:lnTo>
                  <a:lnTo>
                    <a:pt x="980732" y="9525"/>
                  </a:lnTo>
                  <a:lnTo>
                    <a:pt x="980732" y="0"/>
                  </a:lnTo>
                  <a:close/>
                </a:path>
                <a:path w="3951604" h="9525">
                  <a:moveTo>
                    <a:pt x="1037869" y="0"/>
                  </a:moveTo>
                  <a:lnTo>
                    <a:pt x="1028344" y="0"/>
                  </a:lnTo>
                  <a:lnTo>
                    <a:pt x="1028344" y="9525"/>
                  </a:lnTo>
                  <a:lnTo>
                    <a:pt x="1037869" y="9525"/>
                  </a:lnTo>
                  <a:lnTo>
                    <a:pt x="1037869" y="0"/>
                  </a:lnTo>
                  <a:close/>
                </a:path>
                <a:path w="3951604" h="9525">
                  <a:moveTo>
                    <a:pt x="1094994" y="0"/>
                  </a:moveTo>
                  <a:lnTo>
                    <a:pt x="1085481" y="0"/>
                  </a:lnTo>
                  <a:lnTo>
                    <a:pt x="1085481" y="9525"/>
                  </a:lnTo>
                  <a:lnTo>
                    <a:pt x="1094994" y="9525"/>
                  </a:lnTo>
                  <a:lnTo>
                    <a:pt x="1094994" y="0"/>
                  </a:lnTo>
                  <a:close/>
                </a:path>
                <a:path w="3951604" h="9525">
                  <a:moveTo>
                    <a:pt x="1152131" y="0"/>
                  </a:moveTo>
                  <a:lnTo>
                    <a:pt x="1142606" y="0"/>
                  </a:lnTo>
                  <a:lnTo>
                    <a:pt x="1142606" y="9525"/>
                  </a:lnTo>
                  <a:lnTo>
                    <a:pt x="1152131" y="9525"/>
                  </a:lnTo>
                  <a:lnTo>
                    <a:pt x="1152131" y="0"/>
                  </a:lnTo>
                  <a:close/>
                </a:path>
                <a:path w="3951604" h="9525">
                  <a:moveTo>
                    <a:pt x="1209255" y="0"/>
                  </a:moveTo>
                  <a:lnTo>
                    <a:pt x="1199730" y="0"/>
                  </a:lnTo>
                  <a:lnTo>
                    <a:pt x="1199730" y="9525"/>
                  </a:lnTo>
                  <a:lnTo>
                    <a:pt x="1209255" y="9525"/>
                  </a:lnTo>
                  <a:lnTo>
                    <a:pt x="1209255" y="0"/>
                  </a:lnTo>
                  <a:close/>
                </a:path>
                <a:path w="3951604" h="9525">
                  <a:moveTo>
                    <a:pt x="1266393" y="0"/>
                  </a:moveTo>
                  <a:lnTo>
                    <a:pt x="1256868" y="0"/>
                  </a:lnTo>
                  <a:lnTo>
                    <a:pt x="1256868" y="9525"/>
                  </a:lnTo>
                  <a:lnTo>
                    <a:pt x="1266393" y="9525"/>
                  </a:lnTo>
                  <a:lnTo>
                    <a:pt x="1266393" y="0"/>
                  </a:lnTo>
                  <a:close/>
                </a:path>
                <a:path w="3951604" h="9525">
                  <a:moveTo>
                    <a:pt x="1323517" y="0"/>
                  </a:moveTo>
                  <a:lnTo>
                    <a:pt x="1313992" y="0"/>
                  </a:lnTo>
                  <a:lnTo>
                    <a:pt x="1313992" y="9525"/>
                  </a:lnTo>
                  <a:lnTo>
                    <a:pt x="1323517" y="9525"/>
                  </a:lnTo>
                  <a:lnTo>
                    <a:pt x="1323517" y="0"/>
                  </a:lnTo>
                  <a:close/>
                </a:path>
                <a:path w="3951604" h="9525">
                  <a:moveTo>
                    <a:pt x="1380642" y="0"/>
                  </a:moveTo>
                  <a:lnTo>
                    <a:pt x="1371130" y="0"/>
                  </a:lnTo>
                  <a:lnTo>
                    <a:pt x="1371130" y="9525"/>
                  </a:lnTo>
                  <a:lnTo>
                    <a:pt x="1380642" y="9525"/>
                  </a:lnTo>
                  <a:lnTo>
                    <a:pt x="1380642" y="0"/>
                  </a:lnTo>
                  <a:close/>
                </a:path>
                <a:path w="3951604" h="9525">
                  <a:moveTo>
                    <a:pt x="1437779" y="0"/>
                  </a:moveTo>
                  <a:lnTo>
                    <a:pt x="1428254" y="0"/>
                  </a:lnTo>
                  <a:lnTo>
                    <a:pt x="1428254" y="9525"/>
                  </a:lnTo>
                  <a:lnTo>
                    <a:pt x="1437779" y="9525"/>
                  </a:lnTo>
                  <a:lnTo>
                    <a:pt x="1437779" y="0"/>
                  </a:lnTo>
                  <a:close/>
                </a:path>
                <a:path w="3951604" h="9525">
                  <a:moveTo>
                    <a:pt x="1494904" y="0"/>
                  </a:moveTo>
                  <a:lnTo>
                    <a:pt x="1485392" y="0"/>
                  </a:lnTo>
                  <a:lnTo>
                    <a:pt x="1485392" y="9525"/>
                  </a:lnTo>
                  <a:lnTo>
                    <a:pt x="1494904" y="9525"/>
                  </a:lnTo>
                  <a:lnTo>
                    <a:pt x="1494904" y="0"/>
                  </a:lnTo>
                  <a:close/>
                </a:path>
                <a:path w="3951604" h="9525">
                  <a:moveTo>
                    <a:pt x="1552041" y="0"/>
                  </a:moveTo>
                  <a:lnTo>
                    <a:pt x="1542516" y="0"/>
                  </a:lnTo>
                  <a:lnTo>
                    <a:pt x="1542516" y="9525"/>
                  </a:lnTo>
                  <a:lnTo>
                    <a:pt x="1552041" y="9525"/>
                  </a:lnTo>
                  <a:lnTo>
                    <a:pt x="1552041" y="0"/>
                  </a:lnTo>
                  <a:close/>
                </a:path>
                <a:path w="3951604" h="9525">
                  <a:moveTo>
                    <a:pt x="1609166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66" y="9525"/>
                  </a:lnTo>
                  <a:lnTo>
                    <a:pt x="1609166" y="0"/>
                  </a:lnTo>
                  <a:close/>
                </a:path>
                <a:path w="3951604" h="9525">
                  <a:moveTo>
                    <a:pt x="1666303" y="0"/>
                  </a:moveTo>
                  <a:lnTo>
                    <a:pt x="1656778" y="0"/>
                  </a:lnTo>
                  <a:lnTo>
                    <a:pt x="1656778" y="9525"/>
                  </a:lnTo>
                  <a:lnTo>
                    <a:pt x="1666303" y="9525"/>
                  </a:lnTo>
                  <a:lnTo>
                    <a:pt x="1666303" y="0"/>
                  </a:lnTo>
                  <a:close/>
                </a:path>
                <a:path w="3951604" h="9525">
                  <a:moveTo>
                    <a:pt x="1723428" y="0"/>
                  </a:moveTo>
                  <a:lnTo>
                    <a:pt x="1713903" y="0"/>
                  </a:lnTo>
                  <a:lnTo>
                    <a:pt x="1713903" y="9525"/>
                  </a:lnTo>
                  <a:lnTo>
                    <a:pt x="1723428" y="9525"/>
                  </a:lnTo>
                  <a:lnTo>
                    <a:pt x="1723428" y="0"/>
                  </a:lnTo>
                  <a:close/>
                </a:path>
                <a:path w="3951604" h="9525">
                  <a:moveTo>
                    <a:pt x="1780552" y="0"/>
                  </a:moveTo>
                  <a:lnTo>
                    <a:pt x="1771040" y="0"/>
                  </a:lnTo>
                  <a:lnTo>
                    <a:pt x="1771040" y="9525"/>
                  </a:lnTo>
                  <a:lnTo>
                    <a:pt x="1780552" y="9525"/>
                  </a:lnTo>
                  <a:lnTo>
                    <a:pt x="1780552" y="0"/>
                  </a:lnTo>
                  <a:close/>
                </a:path>
                <a:path w="3951604" h="9525">
                  <a:moveTo>
                    <a:pt x="1837690" y="0"/>
                  </a:moveTo>
                  <a:lnTo>
                    <a:pt x="1828165" y="0"/>
                  </a:lnTo>
                  <a:lnTo>
                    <a:pt x="1828165" y="9525"/>
                  </a:lnTo>
                  <a:lnTo>
                    <a:pt x="1837690" y="9525"/>
                  </a:lnTo>
                  <a:lnTo>
                    <a:pt x="1837690" y="0"/>
                  </a:lnTo>
                  <a:close/>
                </a:path>
                <a:path w="3951604" h="9525">
                  <a:moveTo>
                    <a:pt x="1894814" y="0"/>
                  </a:moveTo>
                  <a:lnTo>
                    <a:pt x="1885302" y="0"/>
                  </a:lnTo>
                  <a:lnTo>
                    <a:pt x="1885302" y="9525"/>
                  </a:lnTo>
                  <a:lnTo>
                    <a:pt x="1894814" y="9525"/>
                  </a:lnTo>
                  <a:lnTo>
                    <a:pt x="1894814" y="0"/>
                  </a:lnTo>
                  <a:close/>
                </a:path>
                <a:path w="3951604" h="9525">
                  <a:moveTo>
                    <a:pt x="1951951" y="0"/>
                  </a:moveTo>
                  <a:lnTo>
                    <a:pt x="1942426" y="0"/>
                  </a:lnTo>
                  <a:lnTo>
                    <a:pt x="1942426" y="9525"/>
                  </a:lnTo>
                  <a:lnTo>
                    <a:pt x="1951951" y="9525"/>
                  </a:lnTo>
                  <a:lnTo>
                    <a:pt x="1951951" y="0"/>
                  </a:lnTo>
                  <a:close/>
                </a:path>
                <a:path w="3951604" h="9525">
                  <a:moveTo>
                    <a:pt x="2009076" y="0"/>
                  </a:moveTo>
                  <a:lnTo>
                    <a:pt x="1999551" y="0"/>
                  </a:lnTo>
                  <a:lnTo>
                    <a:pt x="1999551" y="9525"/>
                  </a:lnTo>
                  <a:lnTo>
                    <a:pt x="2009076" y="9525"/>
                  </a:lnTo>
                  <a:lnTo>
                    <a:pt x="2009076" y="0"/>
                  </a:lnTo>
                  <a:close/>
                </a:path>
                <a:path w="3951604" h="9525">
                  <a:moveTo>
                    <a:pt x="2066213" y="0"/>
                  </a:moveTo>
                  <a:lnTo>
                    <a:pt x="2056688" y="0"/>
                  </a:lnTo>
                  <a:lnTo>
                    <a:pt x="2056688" y="9525"/>
                  </a:lnTo>
                  <a:lnTo>
                    <a:pt x="2066213" y="9525"/>
                  </a:lnTo>
                  <a:lnTo>
                    <a:pt x="2066213" y="0"/>
                  </a:lnTo>
                  <a:close/>
                </a:path>
                <a:path w="3951604" h="9525">
                  <a:moveTo>
                    <a:pt x="2123338" y="0"/>
                  </a:moveTo>
                  <a:lnTo>
                    <a:pt x="2113813" y="0"/>
                  </a:lnTo>
                  <a:lnTo>
                    <a:pt x="2113813" y="9525"/>
                  </a:lnTo>
                  <a:lnTo>
                    <a:pt x="2123338" y="9525"/>
                  </a:lnTo>
                  <a:lnTo>
                    <a:pt x="2123338" y="0"/>
                  </a:lnTo>
                  <a:close/>
                </a:path>
                <a:path w="3951604" h="9525">
                  <a:moveTo>
                    <a:pt x="2180463" y="0"/>
                  </a:moveTo>
                  <a:lnTo>
                    <a:pt x="2170950" y="0"/>
                  </a:lnTo>
                  <a:lnTo>
                    <a:pt x="2170950" y="9525"/>
                  </a:lnTo>
                  <a:lnTo>
                    <a:pt x="2180463" y="9525"/>
                  </a:lnTo>
                  <a:lnTo>
                    <a:pt x="2180463" y="0"/>
                  </a:lnTo>
                  <a:close/>
                </a:path>
                <a:path w="3951604" h="9525">
                  <a:moveTo>
                    <a:pt x="2237600" y="0"/>
                  </a:moveTo>
                  <a:lnTo>
                    <a:pt x="2228075" y="0"/>
                  </a:lnTo>
                  <a:lnTo>
                    <a:pt x="2228075" y="9525"/>
                  </a:lnTo>
                  <a:lnTo>
                    <a:pt x="2237600" y="9525"/>
                  </a:lnTo>
                  <a:lnTo>
                    <a:pt x="2237600" y="0"/>
                  </a:lnTo>
                  <a:close/>
                </a:path>
                <a:path w="3951604" h="9525">
                  <a:moveTo>
                    <a:pt x="2294725" y="0"/>
                  </a:moveTo>
                  <a:lnTo>
                    <a:pt x="2285212" y="0"/>
                  </a:lnTo>
                  <a:lnTo>
                    <a:pt x="2285212" y="9525"/>
                  </a:lnTo>
                  <a:lnTo>
                    <a:pt x="2294725" y="9525"/>
                  </a:lnTo>
                  <a:lnTo>
                    <a:pt x="2294725" y="0"/>
                  </a:lnTo>
                  <a:close/>
                </a:path>
                <a:path w="3951604" h="9525">
                  <a:moveTo>
                    <a:pt x="2351862" y="0"/>
                  </a:moveTo>
                  <a:lnTo>
                    <a:pt x="2342337" y="0"/>
                  </a:lnTo>
                  <a:lnTo>
                    <a:pt x="2342337" y="9525"/>
                  </a:lnTo>
                  <a:lnTo>
                    <a:pt x="2351862" y="9525"/>
                  </a:lnTo>
                  <a:lnTo>
                    <a:pt x="2351862" y="0"/>
                  </a:lnTo>
                  <a:close/>
                </a:path>
                <a:path w="3951604" h="9525">
                  <a:moveTo>
                    <a:pt x="2408986" y="0"/>
                  </a:moveTo>
                  <a:lnTo>
                    <a:pt x="2399461" y="0"/>
                  </a:lnTo>
                  <a:lnTo>
                    <a:pt x="2399461" y="9525"/>
                  </a:lnTo>
                  <a:lnTo>
                    <a:pt x="2408986" y="9525"/>
                  </a:lnTo>
                  <a:lnTo>
                    <a:pt x="2408986" y="0"/>
                  </a:lnTo>
                  <a:close/>
                </a:path>
                <a:path w="3951604" h="9525">
                  <a:moveTo>
                    <a:pt x="2466124" y="0"/>
                  </a:moveTo>
                  <a:lnTo>
                    <a:pt x="2456599" y="0"/>
                  </a:lnTo>
                  <a:lnTo>
                    <a:pt x="2456599" y="9525"/>
                  </a:lnTo>
                  <a:lnTo>
                    <a:pt x="2466124" y="9525"/>
                  </a:lnTo>
                  <a:lnTo>
                    <a:pt x="2466124" y="0"/>
                  </a:lnTo>
                  <a:close/>
                </a:path>
                <a:path w="3951604" h="9525">
                  <a:moveTo>
                    <a:pt x="2523248" y="0"/>
                  </a:moveTo>
                  <a:lnTo>
                    <a:pt x="2513723" y="0"/>
                  </a:lnTo>
                  <a:lnTo>
                    <a:pt x="2513723" y="9525"/>
                  </a:lnTo>
                  <a:lnTo>
                    <a:pt x="2523248" y="9525"/>
                  </a:lnTo>
                  <a:lnTo>
                    <a:pt x="2523248" y="0"/>
                  </a:lnTo>
                  <a:close/>
                </a:path>
                <a:path w="3951604" h="9525">
                  <a:moveTo>
                    <a:pt x="2580373" y="0"/>
                  </a:moveTo>
                  <a:lnTo>
                    <a:pt x="2570861" y="0"/>
                  </a:lnTo>
                  <a:lnTo>
                    <a:pt x="2570861" y="9525"/>
                  </a:lnTo>
                  <a:lnTo>
                    <a:pt x="2580373" y="9525"/>
                  </a:lnTo>
                  <a:lnTo>
                    <a:pt x="2580373" y="0"/>
                  </a:lnTo>
                  <a:close/>
                </a:path>
                <a:path w="3951604" h="9525">
                  <a:moveTo>
                    <a:pt x="2637510" y="0"/>
                  </a:moveTo>
                  <a:lnTo>
                    <a:pt x="2627985" y="0"/>
                  </a:lnTo>
                  <a:lnTo>
                    <a:pt x="2627985" y="9525"/>
                  </a:lnTo>
                  <a:lnTo>
                    <a:pt x="2637510" y="9525"/>
                  </a:lnTo>
                  <a:lnTo>
                    <a:pt x="2637510" y="0"/>
                  </a:lnTo>
                  <a:close/>
                </a:path>
                <a:path w="3951604" h="9525">
                  <a:moveTo>
                    <a:pt x="2694635" y="0"/>
                  </a:moveTo>
                  <a:lnTo>
                    <a:pt x="2685123" y="0"/>
                  </a:lnTo>
                  <a:lnTo>
                    <a:pt x="2685123" y="9525"/>
                  </a:lnTo>
                  <a:lnTo>
                    <a:pt x="2694635" y="9525"/>
                  </a:lnTo>
                  <a:lnTo>
                    <a:pt x="2694635" y="0"/>
                  </a:lnTo>
                  <a:close/>
                </a:path>
                <a:path w="3951604" h="9525">
                  <a:moveTo>
                    <a:pt x="2751772" y="0"/>
                  </a:moveTo>
                  <a:lnTo>
                    <a:pt x="2742247" y="0"/>
                  </a:lnTo>
                  <a:lnTo>
                    <a:pt x="2742247" y="9525"/>
                  </a:lnTo>
                  <a:lnTo>
                    <a:pt x="2751772" y="9525"/>
                  </a:lnTo>
                  <a:lnTo>
                    <a:pt x="2751772" y="0"/>
                  </a:lnTo>
                  <a:close/>
                </a:path>
                <a:path w="3951604" h="9525">
                  <a:moveTo>
                    <a:pt x="2808897" y="0"/>
                  </a:moveTo>
                  <a:lnTo>
                    <a:pt x="2799372" y="0"/>
                  </a:lnTo>
                  <a:lnTo>
                    <a:pt x="2799372" y="9525"/>
                  </a:lnTo>
                  <a:lnTo>
                    <a:pt x="2808897" y="9525"/>
                  </a:lnTo>
                  <a:lnTo>
                    <a:pt x="2808897" y="0"/>
                  </a:lnTo>
                  <a:close/>
                </a:path>
                <a:path w="3951604" h="9525">
                  <a:moveTo>
                    <a:pt x="2866034" y="0"/>
                  </a:moveTo>
                  <a:lnTo>
                    <a:pt x="2856509" y="0"/>
                  </a:lnTo>
                  <a:lnTo>
                    <a:pt x="2856509" y="9525"/>
                  </a:lnTo>
                  <a:lnTo>
                    <a:pt x="2866034" y="9525"/>
                  </a:lnTo>
                  <a:lnTo>
                    <a:pt x="2866034" y="0"/>
                  </a:lnTo>
                  <a:close/>
                </a:path>
                <a:path w="3951604" h="9525">
                  <a:moveTo>
                    <a:pt x="2923159" y="0"/>
                  </a:moveTo>
                  <a:lnTo>
                    <a:pt x="2913634" y="0"/>
                  </a:lnTo>
                  <a:lnTo>
                    <a:pt x="2913634" y="9525"/>
                  </a:lnTo>
                  <a:lnTo>
                    <a:pt x="2923159" y="9525"/>
                  </a:lnTo>
                  <a:lnTo>
                    <a:pt x="2923159" y="0"/>
                  </a:lnTo>
                  <a:close/>
                </a:path>
                <a:path w="3951604" h="9525">
                  <a:moveTo>
                    <a:pt x="2980283" y="0"/>
                  </a:moveTo>
                  <a:lnTo>
                    <a:pt x="2970771" y="0"/>
                  </a:lnTo>
                  <a:lnTo>
                    <a:pt x="2970771" y="9525"/>
                  </a:lnTo>
                  <a:lnTo>
                    <a:pt x="2980283" y="9525"/>
                  </a:lnTo>
                  <a:lnTo>
                    <a:pt x="2980283" y="0"/>
                  </a:lnTo>
                  <a:close/>
                </a:path>
                <a:path w="3951604" h="9525">
                  <a:moveTo>
                    <a:pt x="3037421" y="0"/>
                  </a:moveTo>
                  <a:lnTo>
                    <a:pt x="3027896" y="0"/>
                  </a:lnTo>
                  <a:lnTo>
                    <a:pt x="3027896" y="9525"/>
                  </a:lnTo>
                  <a:lnTo>
                    <a:pt x="3037421" y="9525"/>
                  </a:lnTo>
                  <a:lnTo>
                    <a:pt x="3037421" y="0"/>
                  </a:lnTo>
                  <a:close/>
                </a:path>
                <a:path w="3951604" h="9525">
                  <a:moveTo>
                    <a:pt x="3094545" y="0"/>
                  </a:moveTo>
                  <a:lnTo>
                    <a:pt x="3085033" y="0"/>
                  </a:lnTo>
                  <a:lnTo>
                    <a:pt x="3085033" y="9525"/>
                  </a:lnTo>
                  <a:lnTo>
                    <a:pt x="3094545" y="9525"/>
                  </a:lnTo>
                  <a:lnTo>
                    <a:pt x="3094545" y="0"/>
                  </a:lnTo>
                  <a:close/>
                </a:path>
                <a:path w="3951604" h="9525">
                  <a:moveTo>
                    <a:pt x="3151682" y="0"/>
                  </a:moveTo>
                  <a:lnTo>
                    <a:pt x="3142157" y="0"/>
                  </a:lnTo>
                  <a:lnTo>
                    <a:pt x="3142157" y="9525"/>
                  </a:lnTo>
                  <a:lnTo>
                    <a:pt x="3151682" y="9525"/>
                  </a:lnTo>
                  <a:lnTo>
                    <a:pt x="3151682" y="0"/>
                  </a:lnTo>
                  <a:close/>
                </a:path>
                <a:path w="3951604" h="9525">
                  <a:moveTo>
                    <a:pt x="3208807" y="0"/>
                  </a:moveTo>
                  <a:lnTo>
                    <a:pt x="3199282" y="0"/>
                  </a:lnTo>
                  <a:lnTo>
                    <a:pt x="3199282" y="9525"/>
                  </a:lnTo>
                  <a:lnTo>
                    <a:pt x="3208807" y="9525"/>
                  </a:lnTo>
                  <a:lnTo>
                    <a:pt x="3208807" y="0"/>
                  </a:lnTo>
                  <a:close/>
                </a:path>
                <a:path w="3951604" h="9525">
                  <a:moveTo>
                    <a:pt x="3265944" y="0"/>
                  </a:moveTo>
                  <a:lnTo>
                    <a:pt x="3256419" y="0"/>
                  </a:lnTo>
                  <a:lnTo>
                    <a:pt x="3256419" y="9525"/>
                  </a:lnTo>
                  <a:lnTo>
                    <a:pt x="3265944" y="9525"/>
                  </a:lnTo>
                  <a:lnTo>
                    <a:pt x="3265944" y="0"/>
                  </a:lnTo>
                  <a:close/>
                </a:path>
                <a:path w="3951604" h="9525">
                  <a:moveTo>
                    <a:pt x="3323069" y="0"/>
                  </a:moveTo>
                  <a:lnTo>
                    <a:pt x="3313544" y="0"/>
                  </a:lnTo>
                  <a:lnTo>
                    <a:pt x="3313544" y="9525"/>
                  </a:lnTo>
                  <a:lnTo>
                    <a:pt x="3323069" y="9525"/>
                  </a:lnTo>
                  <a:lnTo>
                    <a:pt x="3323069" y="0"/>
                  </a:lnTo>
                  <a:close/>
                </a:path>
                <a:path w="3951604" h="9525">
                  <a:moveTo>
                    <a:pt x="3380194" y="0"/>
                  </a:moveTo>
                  <a:lnTo>
                    <a:pt x="3370681" y="0"/>
                  </a:lnTo>
                  <a:lnTo>
                    <a:pt x="3370681" y="9525"/>
                  </a:lnTo>
                  <a:lnTo>
                    <a:pt x="3380194" y="9525"/>
                  </a:lnTo>
                  <a:lnTo>
                    <a:pt x="3380194" y="0"/>
                  </a:lnTo>
                  <a:close/>
                </a:path>
                <a:path w="3951604" h="9525">
                  <a:moveTo>
                    <a:pt x="3437331" y="0"/>
                  </a:moveTo>
                  <a:lnTo>
                    <a:pt x="3427806" y="0"/>
                  </a:lnTo>
                  <a:lnTo>
                    <a:pt x="3427806" y="9525"/>
                  </a:lnTo>
                  <a:lnTo>
                    <a:pt x="3437331" y="9525"/>
                  </a:lnTo>
                  <a:lnTo>
                    <a:pt x="3437331" y="0"/>
                  </a:lnTo>
                  <a:close/>
                </a:path>
                <a:path w="3951604" h="9525">
                  <a:moveTo>
                    <a:pt x="3494455" y="0"/>
                  </a:moveTo>
                  <a:lnTo>
                    <a:pt x="3484943" y="0"/>
                  </a:lnTo>
                  <a:lnTo>
                    <a:pt x="3484943" y="9525"/>
                  </a:lnTo>
                  <a:lnTo>
                    <a:pt x="3494455" y="9525"/>
                  </a:lnTo>
                  <a:lnTo>
                    <a:pt x="3494455" y="0"/>
                  </a:lnTo>
                  <a:close/>
                </a:path>
                <a:path w="3951604" h="9525">
                  <a:moveTo>
                    <a:pt x="3551593" y="0"/>
                  </a:moveTo>
                  <a:lnTo>
                    <a:pt x="3542068" y="0"/>
                  </a:lnTo>
                  <a:lnTo>
                    <a:pt x="3542068" y="9525"/>
                  </a:lnTo>
                  <a:lnTo>
                    <a:pt x="3551593" y="9525"/>
                  </a:lnTo>
                  <a:lnTo>
                    <a:pt x="3551593" y="0"/>
                  </a:lnTo>
                  <a:close/>
                </a:path>
                <a:path w="3951604" h="9525">
                  <a:moveTo>
                    <a:pt x="3608717" y="0"/>
                  </a:moveTo>
                  <a:lnTo>
                    <a:pt x="3599192" y="0"/>
                  </a:lnTo>
                  <a:lnTo>
                    <a:pt x="3599192" y="9525"/>
                  </a:lnTo>
                  <a:lnTo>
                    <a:pt x="3608717" y="9525"/>
                  </a:lnTo>
                  <a:lnTo>
                    <a:pt x="3608717" y="0"/>
                  </a:lnTo>
                  <a:close/>
                </a:path>
                <a:path w="3951604" h="9525">
                  <a:moveTo>
                    <a:pt x="3665855" y="0"/>
                  </a:moveTo>
                  <a:lnTo>
                    <a:pt x="3656330" y="0"/>
                  </a:lnTo>
                  <a:lnTo>
                    <a:pt x="3656330" y="9525"/>
                  </a:lnTo>
                  <a:lnTo>
                    <a:pt x="3665855" y="9525"/>
                  </a:lnTo>
                  <a:lnTo>
                    <a:pt x="3665855" y="0"/>
                  </a:lnTo>
                  <a:close/>
                </a:path>
                <a:path w="3951604" h="9525">
                  <a:moveTo>
                    <a:pt x="3722979" y="0"/>
                  </a:moveTo>
                  <a:lnTo>
                    <a:pt x="3713454" y="0"/>
                  </a:lnTo>
                  <a:lnTo>
                    <a:pt x="3713454" y="9525"/>
                  </a:lnTo>
                  <a:lnTo>
                    <a:pt x="3722979" y="9525"/>
                  </a:lnTo>
                  <a:lnTo>
                    <a:pt x="3722979" y="0"/>
                  </a:lnTo>
                  <a:close/>
                </a:path>
                <a:path w="3951604" h="9525">
                  <a:moveTo>
                    <a:pt x="3780104" y="0"/>
                  </a:moveTo>
                  <a:lnTo>
                    <a:pt x="3770592" y="0"/>
                  </a:lnTo>
                  <a:lnTo>
                    <a:pt x="3770592" y="9525"/>
                  </a:lnTo>
                  <a:lnTo>
                    <a:pt x="3780104" y="9525"/>
                  </a:lnTo>
                  <a:lnTo>
                    <a:pt x="3780104" y="0"/>
                  </a:lnTo>
                  <a:close/>
                </a:path>
                <a:path w="3951604" h="9525">
                  <a:moveTo>
                    <a:pt x="3837241" y="0"/>
                  </a:moveTo>
                  <a:lnTo>
                    <a:pt x="3827716" y="0"/>
                  </a:lnTo>
                  <a:lnTo>
                    <a:pt x="3827716" y="9525"/>
                  </a:lnTo>
                  <a:lnTo>
                    <a:pt x="3837241" y="9525"/>
                  </a:lnTo>
                  <a:lnTo>
                    <a:pt x="3837241" y="0"/>
                  </a:lnTo>
                  <a:close/>
                </a:path>
                <a:path w="3951604" h="9525">
                  <a:moveTo>
                    <a:pt x="3894366" y="0"/>
                  </a:moveTo>
                  <a:lnTo>
                    <a:pt x="3884853" y="0"/>
                  </a:lnTo>
                  <a:lnTo>
                    <a:pt x="3884853" y="9525"/>
                  </a:lnTo>
                  <a:lnTo>
                    <a:pt x="3894366" y="9525"/>
                  </a:lnTo>
                  <a:lnTo>
                    <a:pt x="3894366" y="0"/>
                  </a:lnTo>
                  <a:close/>
                </a:path>
                <a:path w="3951604" h="9525">
                  <a:moveTo>
                    <a:pt x="3951503" y="0"/>
                  </a:moveTo>
                  <a:lnTo>
                    <a:pt x="3941978" y="0"/>
                  </a:lnTo>
                  <a:lnTo>
                    <a:pt x="3941978" y="9525"/>
                  </a:lnTo>
                  <a:lnTo>
                    <a:pt x="3951503" y="9525"/>
                  </a:lnTo>
                  <a:lnTo>
                    <a:pt x="395150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83029" y="2979635"/>
              <a:ext cx="9264650" cy="874394"/>
            </a:xfrm>
            <a:custGeom>
              <a:avLst/>
              <a:gdLst/>
              <a:ahLst/>
              <a:cxnLst/>
              <a:rect l="l" t="t" r="r" b="b"/>
              <a:pathLst>
                <a:path w="9264650" h="8743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9264650" h="87439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9264650" h="87439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9264650" h="874395">
                  <a:moveTo>
                    <a:pt x="180911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9264650" h="87439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9264650" h="874395">
                  <a:moveTo>
                    <a:pt x="295173" y="0"/>
                  </a:moveTo>
                  <a:lnTo>
                    <a:pt x="285648" y="0"/>
                  </a:lnTo>
                  <a:lnTo>
                    <a:pt x="285648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9264650" h="874395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9264650" h="874395">
                  <a:moveTo>
                    <a:pt x="409435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35" y="9525"/>
                  </a:lnTo>
                  <a:lnTo>
                    <a:pt x="409435" y="0"/>
                  </a:lnTo>
                  <a:close/>
                </a:path>
                <a:path w="9264650" h="874395">
                  <a:moveTo>
                    <a:pt x="466572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9264650" h="874395">
                  <a:moveTo>
                    <a:pt x="523697" y="0"/>
                  </a:moveTo>
                  <a:lnTo>
                    <a:pt x="514172" y="0"/>
                  </a:lnTo>
                  <a:lnTo>
                    <a:pt x="514172" y="9525"/>
                  </a:lnTo>
                  <a:lnTo>
                    <a:pt x="523697" y="9525"/>
                  </a:lnTo>
                  <a:lnTo>
                    <a:pt x="523697" y="0"/>
                  </a:lnTo>
                  <a:close/>
                </a:path>
                <a:path w="9264650" h="874395">
                  <a:moveTo>
                    <a:pt x="580821" y="0"/>
                  </a:moveTo>
                  <a:lnTo>
                    <a:pt x="571309" y="0"/>
                  </a:lnTo>
                  <a:lnTo>
                    <a:pt x="571309" y="9525"/>
                  </a:lnTo>
                  <a:lnTo>
                    <a:pt x="580821" y="9525"/>
                  </a:lnTo>
                  <a:lnTo>
                    <a:pt x="580821" y="0"/>
                  </a:lnTo>
                  <a:close/>
                </a:path>
                <a:path w="9264650" h="874395">
                  <a:moveTo>
                    <a:pt x="637959" y="0"/>
                  </a:moveTo>
                  <a:lnTo>
                    <a:pt x="628434" y="0"/>
                  </a:lnTo>
                  <a:lnTo>
                    <a:pt x="628434" y="9525"/>
                  </a:lnTo>
                  <a:lnTo>
                    <a:pt x="637959" y="9525"/>
                  </a:lnTo>
                  <a:lnTo>
                    <a:pt x="637959" y="0"/>
                  </a:lnTo>
                  <a:close/>
                </a:path>
                <a:path w="9264650" h="874395">
                  <a:moveTo>
                    <a:pt x="695083" y="0"/>
                  </a:moveTo>
                  <a:lnTo>
                    <a:pt x="685558" y="0"/>
                  </a:lnTo>
                  <a:lnTo>
                    <a:pt x="685558" y="9525"/>
                  </a:lnTo>
                  <a:lnTo>
                    <a:pt x="695083" y="9525"/>
                  </a:lnTo>
                  <a:lnTo>
                    <a:pt x="695083" y="0"/>
                  </a:lnTo>
                  <a:close/>
                </a:path>
                <a:path w="9264650" h="874395">
                  <a:moveTo>
                    <a:pt x="752221" y="0"/>
                  </a:moveTo>
                  <a:lnTo>
                    <a:pt x="742696" y="0"/>
                  </a:lnTo>
                  <a:lnTo>
                    <a:pt x="742696" y="9525"/>
                  </a:lnTo>
                  <a:lnTo>
                    <a:pt x="752221" y="9525"/>
                  </a:lnTo>
                  <a:lnTo>
                    <a:pt x="752221" y="0"/>
                  </a:lnTo>
                  <a:close/>
                </a:path>
                <a:path w="9264650" h="874395">
                  <a:moveTo>
                    <a:pt x="806323" y="0"/>
                  </a:moveTo>
                  <a:lnTo>
                    <a:pt x="799820" y="0"/>
                  </a:lnTo>
                  <a:lnTo>
                    <a:pt x="799820" y="9525"/>
                  </a:lnTo>
                  <a:lnTo>
                    <a:pt x="806323" y="9525"/>
                  </a:lnTo>
                  <a:lnTo>
                    <a:pt x="806323" y="0"/>
                  </a:lnTo>
                  <a:close/>
                </a:path>
                <a:path w="9264650" h="874395">
                  <a:moveTo>
                    <a:pt x="923607" y="0"/>
                  </a:moveTo>
                  <a:lnTo>
                    <a:pt x="914082" y="0"/>
                  </a:lnTo>
                  <a:lnTo>
                    <a:pt x="914082" y="9525"/>
                  </a:lnTo>
                  <a:lnTo>
                    <a:pt x="923607" y="9525"/>
                  </a:lnTo>
                  <a:lnTo>
                    <a:pt x="923607" y="0"/>
                  </a:lnTo>
                  <a:close/>
                </a:path>
                <a:path w="9264650" h="874395">
                  <a:moveTo>
                    <a:pt x="1094994" y="0"/>
                  </a:moveTo>
                  <a:lnTo>
                    <a:pt x="1085469" y="0"/>
                  </a:lnTo>
                  <a:lnTo>
                    <a:pt x="1085469" y="9525"/>
                  </a:lnTo>
                  <a:lnTo>
                    <a:pt x="1094994" y="9525"/>
                  </a:lnTo>
                  <a:lnTo>
                    <a:pt x="1094994" y="0"/>
                  </a:lnTo>
                  <a:close/>
                </a:path>
                <a:path w="9264650" h="874395">
                  <a:moveTo>
                    <a:pt x="1209255" y="0"/>
                  </a:moveTo>
                  <a:lnTo>
                    <a:pt x="1203210" y="0"/>
                  </a:lnTo>
                  <a:lnTo>
                    <a:pt x="1203210" y="9525"/>
                  </a:lnTo>
                  <a:lnTo>
                    <a:pt x="1209255" y="9525"/>
                  </a:lnTo>
                  <a:lnTo>
                    <a:pt x="1209255" y="0"/>
                  </a:lnTo>
                  <a:close/>
                </a:path>
                <a:path w="9264650" h="874395">
                  <a:moveTo>
                    <a:pt x="1266393" y="0"/>
                  </a:moveTo>
                  <a:lnTo>
                    <a:pt x="1256868" y="0"/>
                  </a:lnTo>
                  <a:lnTo>
                    <a:pt x="1256868" y="9525"/>
                  </a:lnTo>
                  <a:lnTo>
                    <a:pt x="1266393" y="9525"/>
                  </a:lnTo>
                  <a:lnTo>
                    <a:pt x="1266393" y="0"/>
                  </a:lnTo>
                  <a:close/>
                </a:path>
                <a:path w="9264650" h="874395">
                  <a:moveTo>
                    <a:pt x="1323517" y="0"/>
                  </a:moveTo>
                  <a:lnTo>
                    <a:pt x="1313992" y="0"/>
                  </a:lnTo>
                  <a:lnTo>
                    <a:pt x="1313992" y="9525"/>
                  </a:lnTo>
                  <a:lnTo>
                    <a:pt x="1323517" y="9525"/>
                  </a:lnTo>
                  <a:lnTo>
                    <a:pt x="1323517" y="0"/>
                  </a:lnTo>
                  <a:close/>
                </a:path>
                <a:path w="9264650" h="874395">
                  <a:moveTo>
                    <a:pt x="1380642" y="0"/>
                  </a:moveTo>
                  <a:lnTo>
                    <a:pt x="1371130" y="0"/>
                  </a:lnTo>
                  <a:lnTo>
                    <a:pt x="1371130" y="9525"/>
                  </a:lnTo>
                  <a:lnTo>
                    <a:pt x="1380642" y="9525"/>
                  </a:lnTo>
                  <a:lnTo>
                    <a:pt x="1380642" y="0"/>
                  </a:lnTo>
                  <a:close/>
                </a:path>
                <a:path w="9264650" h="874395">
                  <a:moveTo>
                    <a:pt x="1437779" y="0"/>
                  </a:moveTo>
                  <a:lnTo>
                    <a:pt x="1428254" y="0"/>
                  </a:lnTo>
                  <a:lnTo>
                    <a:pt x="1428254" y="9525"/>
                  </a:lnTo>
                  <a:lnTo>
                    <a:pt x="1437779" y="9525"/>
                  </a:lnTo>
                  <a:lnTo>
                    <a:pt x="1437779" y="0"/>
                  </a:lnTo>
                  <a:close/>
                </a:path>
                <a:path w="9264650" h="874395">
                  <a:moveTo>
                    <a:pt x="1494904" y="0"/>
                  </a:moveTo>
                  <a:lnTo>
                    <a:pt x="1485379" y="0"/>
                  </a:lnTo>
                  <a:lnTo>
                    <a:pt x="1485379" y="9525"/>
                  </a:lnTo>
                  <a:lnTo>
                    <a:pt x="1494904" y="9525"/>
                  </a:lnTo>
                  <a:lnTo>
                    <a:pt x="1494904" y="0"/>
                  </a:lnTo>
                  <a:close/>
                </a:path>
                <a:path w="9264650" h="874395">
                  <a:moveTo>
                    <a:pt x="1552041" y="0"/>
                  </a:moveTo>
                  <a:lnTo>
                    <a:pt x="1542516" y="0"/>
                  </a:lnTo>
                  <a:lnTo>
                    <a:pt x="1542516" y="9525"/>
                  </a:lnTo>
                  <a:lnTo>
                    <a:pt x="1552041" y="9525"/>
                  </a:lnTo>
                  <a:lnTo>
                    <a:pt x="1552041" y="0"/>
                  </a:lnTo>
                  <a:close/>
                </a:path>
                <a:path w="9264650" h="874395">
                  <a:moveTo>
                    <a:pt x="1609166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66" y="9525"/>
                  </a:lnTo>
                  <a:lnTo>
                    <a:pt x="1609166" y="0"/>
                  </a:lnTo>
                  <a:close/>
                </a:path>
                <a:path w="9264650" h="874395">
                  <a:moveTo>
                    <a:pt x="1666303" y="0"/>
                  </a:moveTo>
                  <a:lnTo>
                    <a:pt x="1656778" y="0"/>
                  </a:lnTo>
                  <a:lnTo>
                    <a:pt x="1656778" y="9525"/>
                  </a:lnTo>
                  <a:lnTo>
                    <a:pt x="1666303" y="9525"/>
                  </a:lnTo>
                  <a:lnTo>
                    <a:pt x="1666303" y="0"/>
                  </a:lnTo>
                  <a:close/>
                </a:path>
                <a:path w="9264650" h="874395">
                  <a:moveTo>
                    <a:pt x="1723428" y="0"/>
                  </a:moveTo>
                  <a:lnTo>
                    <a:pt x="1713903" y="0"/>
                  </a:lnTo>
                  <a:lnTo>
                    <a:pt x="1713903" y="9525"/>
                  </a:lnTo>
                  <a:lnTo>
                    <a:pt x="1723428" y="9525"/>
                  </a:lnTo>
                  <a:lnTo>
                    <a:pt x="1723428" y="0"/>
                  </a:lnTo>
                  <a:close/>
                </a:path>
                <a:path w="9264650" h="874395">
                  <a:moveTo>
                    <a:pt x="1780552" y="0"/>
                  </a:moveTo>
                  <a:lnTo>
                    <a:pt x="1771040" y="0"/>
                  </a:lnTo>
                  <a:lnTo>
                    <a:pt x="1771040" y="9525"/>
                  </a:lnTo>
                  <a:lnTo>
                    <a:pt x="1780552" y="9525"/>
                  </a:lnTo>
                  <a:lnTo>
                    <a:pt x="1780552" y="0"/>
                  </a:lnTo>
                  <a:close/>
                </a:path>
                <a:path w="9264650" h="874395">
                  <a:moveTo>
                    <a:pt x="1837690" y="0"/>
                  </a:moveTo>
                  <a:lnTo>
                    <a:pt x="1828165" y="0"/>
                  </a:lnTo>
                  <a:lnTo>
                    <a:pt x="1828165" y="9525"/>
                  </a:lnTo>
                  <a:lnTo>
                    <a:pt x="1837690" y="9525"/>
                  </a:lnTo>
                  <a:lnTo>
                    <a:pt x="1837690" y="0"/>
                  </a:lnTo>
                  <a:close/>
                </a:path>
                <a:path w="9264650" h="874395">
                  <a:moveTo>
                    <a:pt x="1894814" y="0"/>
                  </a:moveTo>
                  <a:lnTo>
                    <a:pt x="1885289" y="0"/>
                  </a:lnTo>
                  <a:lnTo>
                    <a:pt x="1885289" y="9525"/>
                  </a:lnTo>
                  <a:lnTo>
                    <a:pt x="1894814" y="9525"/>
                  </a:lnTo>
                  <a:lnTo>
                    <a:pt x="1894814" y="0"/>
                  </a:lnTo>
                  <a:close/>
                </a:path>
                <a:path w="9264650" h="874395">
                  <a:moveTo>
                    <a:pt x="1951951" y="0"/>
                  </a:moveTo>
                  <a:lnTo>
                    <a:pt x="1942426" y="0"/>
                  </a:lnTo>
                  <a:lnTo>
                    <a:pt x="1942426" y="9525"/>
                  </a:lnTo>
                  <a:lnTo>
                    <a:pt x="1951951" y="9525"/>
                  </a:lnTo>
                  <a:lnTo>
                    <a:pt x="1951951" y="0"/>
                  </a:lnTo>
                  <a:close/>
                </a:path>
                <a:path w="9264650" h="874395">
                  <a:moveTo>
                    <a:pt x="2009076" y="0"/>
                  </a:moveTo>
                  <a:lnTo>
                    <a:pt x="1999551" y="0"/>
                  </a:lnTo>
                  <a:lnTo>
                    <a:pt x="1999551" y="9525"/>
                  </a:lnTo>
                  <a:lnTo>
                    <a:pt x="2009076" y="9525"/>
                  </a:lnTo>
                  <a:lnTo>
                    <a:pt x="2009076" y="0"/>
                  </a:lnTo>
                  <a:close/>
                </a:path>
                <a:path w="9264650" h="874395">
                  <a:moveTo>
                    <a:pt x="2123338" y="0"/>
                  </a:moveTo>
                  <a:lnTo>
                    <a:pt x="2113813" y="0"/>
                  </a:lnTo>
                  <a:lnTo>
                    <a:pt x="2113813" y="9525"/>
                  </a:lnTo>
                  <a:lnTo>
                    <a:pt x="2123338" y="9525"/>
                  </a:lnTo>
                  <a:lnTo>
                    <a:pt x="2123338" y="0"/>
                  </a:lnTo>
                  <a:close/>
                </a:path>
                <a:path w="9264650" h="874395">
                  <a:moveTo>
                    <a:pt x="2180463" y="0"/>
                  </a:moveTo>
                  <a:lnTo>
                    <a:pt x="2170950" y="0"/>
                  </a:lnTo>
                  <a:lnTo>
                    <a:pt x="2170950" y="9525"/>
                  </a:lnTo>
                  <a:lnTo>
                    <a:pt x="2180463" y="9525"/>
                  </a:lnTo>
                  <a:lnTo>
                    <a:pt x="2180463" y="0"/>
                  </a:lnTo>
                  <a:close/>
                </a:path>
                <a:path w="9264650" h="874395">
                  <a:moveTo>
                    <a:pt x="2294725" y="0"/>
                  </a:moveTo>
                  <a:lnTo>
                    <a:pt x="2285200" y="0"/>
                  </a:lnTo>
                  <a:lnTo>
                    <a:pt x="2285200" y="9525"/>
                  </a:lnTo>
                  <a:lnTo>
                    <a:pt x="2294725" y="9525"/>
                  </a:lnTo>
                  <a:lnTo>
                    <a:pt x="2294725" y="0"/>
                  </a:lnTo>
                  <a:close/>
                </a:path>
                <a:path w="9264650" h="874395">
                  <a:moveTo>
                    <a:pt x="2345855" y="0"/>
                  </a:moveTo>
                  <a:lnTo>
                    <a:pt x="2342337" y="0"/>
                  </a:lnTo>
                  <a:lnTo>
                    <a:pt x="2342337" y="9525"/>
                  </a:lnTo>
                  <a:lnTo>
                    <a:pt x="2345855" y="9525"/>
                  </a:lnTo>
                  <a:lnTo>
                    <a:pt x="2345855" y="0"/>
                  </a:lnTo>
                  <a:close/>
                </a:path>
                <a:path w="9264650" h="874395">
                  <a:moveTo>
                    <a:pt x="2466124" y="0"/>
                  </a:moveTo>
                  <a:lnTo>
                    <a:pt x="2456599" y="0"/>
                  </a:lnTo>
                  <a:lnTo>
                    <a:pt x="2456599" y="9525"/>
                  </a:lnTo>
                  <a:lnTo>
                    <a:pt x="2466124" y="9525"/>
                  </a:lnTo>
                  <a:lnTo>
                    <a:pt x="2466124" y="0"/>
                  </a:lnTo>
                  <a:close/>
                </a:path>
                <a:path w="9264650" h="874395">
                  <a:moveTo>
                    <a:pt x="2523248" y="0"/>
                  </a:moveTo>
                  <a:lnTo>
                    <a:pt x="2513723" y="0"/>
                  </a:lnTo>
                  <a:lnTo>
                    <a:pt x="2513723" y="9525"/>
                  </a:lnTo>
                  <a:lnTo>
                    <a:pt x="2523248" y="9525"/>
                  </a:lnTo>
                  <a:lnTo>
                    <a:pt x="2523248" y="0"/>
                  </a:lnTo>
                  <a:close/>
                </a:path>
                <a:path w="9264650" h="874395">
                  <a:moveTo>
                    <a:pt x="2580373" y="0"/>
                  </a:moveTo>
                  <a:lnTo>
                    <a:pt x="2570861" y="0"/>
                  </a:lnTo>
                  <a:lnTo>
                    <a:pt x="2570861" y="9525"/>
                  </a:lnTo>
                  <a:lnTo>
                    <a:pt x="2580373" y="9525"/>
                  </a:lnTo>
                  <a:lnTo>
                    <a:pt x="2580373" y="0"/>
                  </a:lnTo>
                  <a:close/>
                </a:path>
                <a:path w="9264650" h="874395">
                  <a:moveTo>
                    <a:pt x="2637510" y="0"/>
                  </a:moveTo>
                  <a:lnTo>
                    <a:pt x="2627985" y="0"/>
                  </a:lnTo>
                  <a:lnTo>
                    <a:pt x="2627985" y="9525"/>
                  </a:lnTo>
                  <a:lnTo>
                    <a:pt x="2637510" y="9525"/>
                  </a:lnTo>
                  <a:lnTo>
                    <a:pt x="2637510" y="0"/>
                  </a:lnTo>
                  <a:close/>
                </a:path>
                <a:path w="9264650" h="874395">
                  <a:moveTo>
                    <a:pt x="2694635" y="0"/>
                  </a:moveTo>
                  <a:lnTo>
                    <a:pt x="2685110" y="0"/>
                  </a:lnTo>
                  <a:lnTo>
                    <a:pt x="2685110" y="9525"/>
                  </a:lnTo>
                  <a:lnTo>
                    <a:pt x="2694635" y="9525"/>
                  </a:lnTo>
                  <a:lnTo>
                    <a:pt x="2694635" y="0"/>
                  </a:lnTo>
                  <a:close/>
                </a:path>
                <a:path w="9264650" h="874395">
                  <a:moveTo>
                    <a:pt x="2751772" y="0"/>
                  </a:moveTo>
                  <a:lnTo>
                    <a:pt x="2742247" y="0"/>
                  </a:lnTo>
                  <a:lnTo>
                    <a:pt x="2742247" y="9525"/>
                  </a:lnTo>
                  <a:lnTo>
                    <a:pt x="2751772" y="9525"/>
                  </a:lnTo>
                  <a:lnTo>
                    <a:pt x="2751772" y="0"/>
                  </a:lnTo>
                  <a:close/>
                </a:path>
                <a:path w="9264650" h="874395">
                  <a:moveTo>
                    <a:pt x="2808897" y="0"/>
                  </a:moveTo>
                  <a:lnTo>
                    <a:pt x="2799372" y="0"/>
                  </a:lnTo>
                  <a:lnTo>
                    <a:pt x="2799372" y="9525"/>
                  </a:lnTo>
                  <a:lnTo>
                    <a:pt x="2808897" y="9525"/>
                  </a:lnTo>
                  <a:lnTo>
                    <a:pt x="2808897" y="0"/>
                  </a:lnTo>
                  <a:close/>
                </a:path>
                <a:path w="9264650" h="874395">
                  <a:moveTo>
                    <a:pt x="2866034" y="0"/>
                  </a:moveTo>
                  <a:lnTo>
                    <a:pt x="2856509" y="0"/>
                  </a:lnTo>
                  <a:lnTo>
                    <a:pt x="2856509" y="9525"/>
                  </a:lnTo>
                  <a:lnTo>
                    <a:pt x="2866034" y="9525"/>
                  </a:lnTo>
                  <a:lnTo>
                    <a:pt x="2866034" y="0"/>
                  </a:lnTo>
                  <a:close/>
                </a:path>
                <a:path w="9264650" h="874395">
                  <a:moveTo>
                    <a:pt x="2923159" y="0"/>
                  </a:moveTo>
                  <a:lnTo>
                    <a:pt x="2913634" y="0"/>
                  </a:lnTo>
                  <a:lnTo>
                    <a:pt x="2913634" y="9525"/>
                  </a:lnTo>
                  <a:lnTo>
                    <a:pt x="2923159" y="9525"/>
                  </a:lnTo>
                  <a:lnTo>
                    <a:pt x="2923159" y="0"/>
                  </a:lnTo>
                  <a:close/>
                </a:path>
                <a:path w="9264650" h="874395">
                  <a:moveTo>
                    <a:pt x="2980283" y="0"/>
                  </a:moveTo>
                  <a:lnTo>
                    <a:pt x="2970771" y="0"/>
                  </a:lnTo>
                  <a:lnTo>
                    <a:pt x="2970771" y="9525"/>
                  </a:lnTo>
                  <a:lnTo>
                    <a:pt x="2980283" y="9525"/>
                  </a:lnTo>
                  <a:lnTo>
                    <a:pt x="2980283" y="0"/>
                  </a:lnTo>
                  <a:close/>
                </a:path>
                <a:path w="9264650" h="874395">
                  <a:moveTo>
                    <a:pt x="3037421" y="0"/>
                  </a:moveTo>
                  <a:lnTo>
                    <a:pt x="3027896" y="0"/>
                  </a:lnTo>
                  <a:lnTo>
                    <a:pt x="3027896" y="9525"/>
                  </a:lnTo>
                  <a:lnTo>
                    <a:pt x="3037421" y="9525"/>
                  </a:lnTo>
                  <a:lnTo>
                    <a:pt x="3037421" y="0"/>
                  </a:lnTo>
                  <a:close/>
                </a:path>
                <a:path w="9264650" h="874395">
                  <a:moveTo>
                    <a:pt x="3094545" y="0"/>
                  </a:moveTo>
                  <a:lnTo>
                    <a:pt x="3085020" y="0"/>
                  </a:lnTo>
                  <a:lnTo>
                    <a:pt x="3085020" y="9525"/>
                  </a:lnTo>
                  <a:lnTo>
                    <a:pt x="3094545" y="9525"/>
                  </a:lnTo>
                  <a:lnTo>
                    <a:pt x="3094545" y="0"/>
                  </a:lnTo>
                  <a:close/>
                </a:path>
                <a:path w="9264650" h="874395">
                  <a:moveTo>
                    <a:pt x="3151682" y="0"/>
                  </a:moveTo>
                  <a:lnTo>
                    <a:pt x="3142157" y="0"/>
                  </a:lnTo>
                  <a:lnTo>
                    <a:pt x="3142157" y="9525"/>
                  </a:lnTo>
                  <a:lnTo>
                    <a:pt x="3151682" y="9525"/>
                  </a:lnTo>
                  <a:lnTo>
                    <a:pt x="3151682" y="0"/>
                  </a:lnTo>
                  <a:close/>
                </a:path>
                <a:path w="9264650" h="874395">
                  <a:moveTo>
                    <a:pt x="3208807" y="0"/>
                  </a:moveTo>
                  <a:lnTo>
                    <a:pt x="3199282" y="0"/>
                  </a:lnTo>
                  <a:lnTo>
                    <a:pt x="3199282" y="9525"/>
                  </a:lnTo>
                  <a:lnTo>
                    <a:pt x="3208807" y="9525"/>
                  </a:lnTo>
                  <a:lnTo>
                    <a:pt x="3208807" y="0"/>
                  </a:lnTo>
                  <a:close/>
                </a:path>
                <a:path w="9264650" h="874395">
                  <a:moveTo>
                    <a:pt x="3265944" y="0"/>
                  </a:moveTo>
                  <a:lnTo>
                    <a:pt x="3256419" y="0"/>
                  </a:lnTo>
                  <a:lnTo>
                    <a:pt x="3256419" y="9525"/>
                  </a:lnTo>
                  <a:lnTo>
                    <a:pt x="3265944" y="9525"/>
                  </a:lnTo>
                  <a:lnTo>
                    <a:pt x="3265944" y="0"/>
                  </a:lnTo>
                  <a:close/>
                </a:path>
                <a:path w="9264650" h="874395">
                  <a:moveTo>
                    <a:pt x="3323069" y="0"/>
                  </a:moveTo>
                  <a:lnTo>
                    <a:pt x="3313544" y="0"/>
                  </a:lnTo>
                  <a:lnTo>
                    <a:pt x="3313544" y="9525"/>
                  </a:lnTo>
                  <a:lnTo>
                    <a:pt x="3323069" y="9525"/>
                  </a:lnTo>
                  <a:lnTo>
                    <a:pt x="3323069" y="0"/>
                  </a:lnTo>
                  <a:close/>
                </a:path>
                <a:path w="9264650" h="874395">
                  <a:moveTo>
                    <a:pt x="3380194" y="0"/>
                  </a:moveTo>
                  <a:lnTo>
                    <a:pt x="3370681" y="0"/>
                  </a:lnTo>
                  <a:lnTo>
                    <a:pt x="3370681" y="9525"/>
                  </a:lnTo>
                  <a:lnTo>
                    <a:pt x="3380194" y="9525"/>
                  </a:lnTo>
                  <a:lnTo>
                    <a:pt x="3380194" y="0"/>
                  </a:lnTo>
                  <a:close/>
                </a:path>
                <a:path w="9264650" h="874395">
                  <a:moveTo>
                    <a:pt x="3437331" y="0"/>
                  </a:moveTo>
                  <a:lnTo>
                    <a:pt x="3427806" y="0"/>
                  </a:lnTo>
                  <a:lnTo>
                    <a:pt x="3427806" y="9525"/>
                  </a:lnTo>
                  <a:lnTo>
                    <a:pt x="3437331" y="9525"/>
                  </a:lnTo>
                  <a:lnTo>
                    <a:pt x="3437331" y="0"/>
                  </a:lnTo>
                  <a:close/>
                </a:path>
                <a:path w="9264650" h="874395">
                  <a:moveTo>
                    <a:pt x="3494455" y="0"/>
                  </a:moveTo>
                  <a:lnTo>
                    <a:pt x="3484930" y="0"/>
                  </a:lnTo>
                  <a:lnTo>
                    <a:pt x="3484930" y="9525"/>
                  </a:lnTo>
                  <a:lnTo>
                    <a:pt x="3494455" y="9525"/>
                  </a:lnTo>
                  <a:lnTo>
                    <a:pt x="3494455" y="0"/>
                  </a:lnTo>
                  <a:close/>
                </a:path>
                <a:path w="9264650" h="874395">
                  <a:moveTo>
                    <a:pt x="3551593" y="0"/>
                  </a:moveTo>
                  <a:lnTo>
                    <a:pt x="3542068" y="0"/>
                  </a:lnTo>
                  <a:lnTo>
                    <a:pt x="3542068" y="9525"/>
                  </a:lnTo>
                  <a:lnTo>
                    <a:pt x="3551593" y="9525"/>
                  </a:lnTo>
                  <a:lnTo>
                    <a:pt x="3551593" y="0"/>
                  </a:lnTo>
                  <a:close/>
                </a:path>
                <a:path w="9264650" h="874395">
                  <a:moveTo>
                    <a:pt x="3608717" y="0"/>
                  </a:moveTo>
                  <a:lnTo>
                    <a:pt x="3599192" y="0"/>
                  </a:lnTo>
                  <a:lnTo>
                    <a:pt x="3599192" y="9525"/>
                  </a:lnTo>
                  <a:lnTo>
                    <a:pt x="3608717" y="9525"/>
                  </a:lnTo>
                  <a:lnTo>
                    <a:pt x="3608717" y="0"/>
                  </a:lnTo>
                  <a:close/>
                </a:path>
                <a:path w="9264650" h="874395">
                  <a:moveTo>
                    <a:pt x="3665855" y="0"/>
                  </a:moveTo>
                  <a:lnTo>
                    <a:pt x="3656330" y="0"/>
                  </a:lnTo>
                  <a:lnTo>
                    <a:pt x="3656330" y="9525"/>
                  </a:lnTo>
                  <a:lnTo>
                    <a:pt x="3665855" y="9525"/>
                  </a:lnTo>
                  <a:lnTo>
                    <a:pt x="3665855" y="0"/>
                  </a:lnTo>
                  <a:close/>
                </a:path>
                <a:path w="9264650" h="874395">
                  <a:moveTo>
                    <a:pt x="3722979" y="0"/>
                  </a:moveTo>
                  <a:lnTo>
                    <a:pt x="3713454" y="0"/>
                  </a:lnTo>
                  <a:lnTo>
                    <a:pt x="3713454" y="9525"/>
                  </a:lnTo>
                  <a:lnTo>
                    <a:pt x="3722979" y="9525"/>
                  </a:lnTo>
                  <a:lnTo>
                    <a:pt x="3722979" y="0"/>
                  </a:lnTo>
                  <a:close/>
                </a:path>
                <a:path w="9264650" h="874395">
                  <a:moveTo>
                    <a:pt x="3780104" y="0"/>
                  </a:moveTo>
                  <a:lnTo>
                    <a:pt x="3770592" y="0"/>
                  </a:lnTo>
                  <a:lnTo>
                    <a:pt x="3770592" y="9525"/>
                  </a:lnTo>
                  <a:lnTo>
                    <a:pt x="3780104" y="9525"/>
                  </a:lnTo>
                  <a:lnTo>
                    <a:pt x="3780104" y="0"/>
                  </a:lnTo>
                  <a:close/>
                </a:path>
                <a:path w="9264650" h="874395">
                  <a:moveTo>
                    <a:pt x="3837241" y="0"/>
                  </a:moveTo>
                  <a:lnTo>
                    <a:pt x="3827716" y="0"/>
                  </a:lnTo>
                  <a:lnTo>
                    <a:pt x="3827716" y="9525"/>
                  </a:lnTo>
                  <a:lnTo>
                    <a:pt x="3837241" y="9525"/>
                  </a:lnTo>
                  <a:lnTo>
                    <a:pt x="3837241" y="0"/>
                  </a:lnTo>
                  <a:close/>
                </a:path>
                <a:path w="9264650" h="874395">
                  <a:moveTo>
                    <a:pt x="3894366" y="0"/>
                  </a:moveTo>
                  <a:lnTo>
                    <a:pt x="3884841" y="0"/>
                  </a:lnTo>
                  <a:lnTo>
                    <a:pt x="3884841" y="9525"/>
                  </a:lnTo>
                  <a:lnTo>
                    <a:pt x="3894366" y="9525"/>
                  </a:lnTo>
                  <a:lnTo>
                    <a:pt x="3894366" y="0"/>
                  </a:lnTo>
                  <a:close/>
                </a:path>
                <a:path w="9264650" h="874395">
                  <a:moveTo>
                    <a:pt x="3951503" y="0"/>
                  </a:moveTo>
                  <a:lnTo>
                    <a:pt x="3941978" y="0"/>
                  </a:lnTo>
                  <a:lnTo>
                    <a:pt x="3941978" y="9525"/>
                  </a:lnTo>
                  <a:lnTo>
                    <a:pt x="3951503" y="9525"/>
                  </a:lnTo>
                  <a:lnTo>
                    <a:pt x="3951503" y="0"/>
                  </a:lnTo>
                  <a:close/>
                </a:path>
                <a:path w="9264650" h="874395">
                  <a:moveTo>
                    <a:pt x="4008628" y="0"/>
                  </a:moveTo>
                  <a:lnTo>
                    <a:pt x="3999103" y="0"/>
                  </a:lnTo>
                  <a:lnTo>
                    <a:pt x="3999103" y="9525"/>
                  </a:lnTo>
                  <a:lnTo>
                    <a:pt x="4008628" y="9525"/>
                  </a:lnTo>
                  <a:lnTo>
                    <a:pt x="4008628" y="0"/>
                  </a:lnTo>
                  <a:close/>
                </a:path>
                <a:path w="9264650" h="874395">
                  <a:moveTo>
                    <a:pt x="4065765" y="0"/>
                  </a:moveTo>
                  <a:lnTo>
                    <a:pt x="4056240" y="0"/>
                  </a:lnTo>
                  <a:lnTo>
                    <a:pt x="4056240" y="9525"/>
                  </a:lnTo>
                  <a:lnTo>
                    <a:pt x="4065765" y="9525"/>
                  </a:lnTo>
                  <a:lnTo>
                    <a:pt x="4065765" y="0"/>
                  </a:lnTo>
                  <a:close/>
                </a:path>
                <a:path w="9264650" h="874395">
                  <a:moveTo>
                    <a:pt x="4122890" y="0"/>
                  </a:moveTo>
                  <a:lnTo>
                    <a:pt x="4113365" y="0"/>
                  </a:lnTo>
                  <a:lnTo>
                    <a:pt x="4113365" y="9525"/>
                  </a:lnTo>
                  <a:lnTo>
                    <a:pt x="4122890" y="9525"/>
                  </a:lnTo>
                  <a:lnTo>
                    <a:pt x="4122890" y="0"/>
                  </a:lnTo>
                  <a:close/>
                </a:path>
                <a:path w="9264650" h="874395">
                  <a:moveTo>
                    <a:pt x="9036075" y="864806"/>
                  </a:moveTo>
                  <a:lnTo>
                    <a:pt x="9026550" y="864806"/>
                  </a:lnTo>
                  <a:lnTo>
                    <a:pt x="9026550" y="874331"/>
                  </a:lnTo>
                  <a:lnTo>
                    <a:pt x="9036075" y="874331"/>
                  </a:lnTo>
                  <a:lnTo>
                    <a:pt x="9036075" y="864806"/>
                  </a:lnTo>
                  <a:close/>
                </a:path>
                <a:path w="9264650" h="874395">
                  <a:moveTo>
                    <a:pt x="9093200" y="864806"/>
                  </a:moveTo>
                  <a:lnTo>
                    <a:pt x="9083675" y="864806"/>
                  </a:lnTo>
                  <a:lnTo>
                    <a:pt x="9083675" y="874331"/>
                  </a:lnTo>
                  <a:lnTo>
                    <a:pt x="9093200" y="874331"/>
                  </a:lnTo>
                  <a:lnTo>
                    <a:pt x="9093200" y="864806"/>
                  </a:lnTo>
                  <a:close/>
                </a:path>
                <a:path w="9264650" h="874395">
                  <a:moveTo>
                    <a:pt x="9150337" y="864806"/>
                  </a:moveTo>
                  <a:lnTo>
                    <a:pt x="9140812" y="864806"/>
                  </a:lnTo>
                  <a:lnTo>
                    <a:pt x="9140812" y="874331"/>
                  </a:lnTo>
                  <a:lnTo>
                    <a:pt x="9150337" y="874331"/>
                  </a:lnTo>
                  <a:lnTo>
                    <a:pt x="9150337" y="864806"/>
                  </a:lnTo>
                  <a:close/>
                </a:path>
                <a:path w="9264650" h="874395">
                  <a:moveTo>
                    <a:pt x="9207462" y="864806"/>
                  </a:moveTo>
                  <a:lnTo>
                    <a:pt x="9197937" y="864806"/>
                  </a:lnTo>
                  <a:lnTo>
                    <a:pt x="9197937" y="874331"/>
                  </a:lnTo>
                  <a:lnTo>
                    <a:pt x="9207462" y="874331"/>
                  </a:lnTo>
                  <a:lnTo>
                    <a:pt x="9207462" y="864806"/>
                  </a:lnTo>
                  <a:close/>
                </a:path>
                <a:path w="9264650" h="874395">
                  <a:moveTo>
                    <a:pt x="9264586" y="864806"/>
                  </a:moveTo>
                  <a:lnTo>
                    <a:pt x="9255074" y="864806"/>
                  </a:lnTo>
                  <a:lnTo>
                    <a:pt x="9255074" y="874331"/>
                  </a:lnTo>
                  <a:lnTo>
                    <a:pt x="9264586" y="874331"/>
                  </a:lnTo>
                  <a:lnTo>
                    <a:pt x="9264586" y="8648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696394" y="2979635"/>
              <a:ext cx="4008754" cy="9525"/>
            </a:xfrm>
            <a:custGeom>
              <a:avLst/>
              <a:gdLst/>
              <a:ahLst/>
              <a:cxnLst/>
              <a:rect l="l" t="t" r="r" b="b"/>
              <a:pathLst>
                <a:path w="400875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8754" h="9525">
                  <a:moveTo>
                    <a:pt x="66649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8754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8754" h="9525">
                  <a:moveTo>
                    <a:pt x="180911" y="0"/>
                  </a:moveTo>
                  <a:lnTo>
                    <a:pt x="171386" y="0"/>
                  </a:lnTo>
                  <a:lnTo>
                    <a:pt x="171386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4008754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4008754" h="9525">
                  <a:moveTo>
                    <a:pt x="295173" y="0"/>
                  </a:moveTo>
                  <a:lnTo>
                    <a:pt x="285648" y="0"/>
                  </a:lnTo>
                  <a:lnTo>
                    <a:pt x="285648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4008754" h="9525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4008754" h="9525">
                  <a:moveTo>
                    <a:pt x="409435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35" y="9525"/>
                  </a:lnTo>
                  <a:lnTo>
                    <a:pt x="409435" y="0"/>
                  </a:lnTo>
                  <a:close/>
                </a:path>
                <a:path w="4008754" h="9525">
                  <a:moveTo>
                    <a:pt x="466559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66559" y="9525"/>
                  </a:lnTo>
                  <a:lnTo>
                    <a:pt x="466559" y="0"/>
                  </a:lnTo>
                  <a:close/>
                </a:path>
                <a:path w="4008754" h="9525">
                  <a:moveTo>
                    <a:pt x="523697" y="0"/>
                  </a:moveTo>
                  <a:lnTo>
                    <a:pt x="514172" y="0"/>
                  </a:lnTo>
                  <a:lnTo>
                    <a:pt x="514172" y="9525"/>
                  </a:lnTo>
                  <a:lnTo>
                    <a:pt x="523697" y="9525"/>
                  </a:lnTo>
                  <a:lnTo>
                    <a:pt x="523697" y="0"/>
                  </a:lnTo>
                  <a:close/>
                </a:path>
                <a:path w="4008754" h="9525">
                  <a:moveTo>
                    <a:pt x="580821" y="0"/>
                  </a:moveTo>
                  <a:lnTo>
                    <a:pt x="571296" y="0"/>
                  </a:lnTo>
                  <a:lnTo>
                    <a:pt x="571296" y="9525"/>
                  </a:lnTo>
                  <a:lnTo>
                    <a:pt x="580821" y="9525"/>
                  </a:lnTo>
                  <a:lnTo>
                    <a:pt x="580821" y="0"/>
                  </a:lnTo>
                  <a:close/>
                </a:path>
                <a:path w="4008754" h="9525">
                  <a:moveTo>
                    <a:pt x="637959" y="0"/>
                  </a:moveTo>
                  <a:lnTo>
                    <a:pt x="628434" y="0"/>
                  </a:lnTo>
                  <a:lnTo>
                    <a:pt x="628434" y="9525"/>
                  </a:lnTo>
                  <a:lnTo>
                    <a:pt x="637959" y="9525"/>
                  </a:lnTo>
                  <a:lnTo>
                    <a:pt x="637959" y="0"/>
                  </a:lnTo>
                  <a:close/>
                </a:path>
                <a:path w="4008754" h="9525">
                  <a:moveTo>
                    <a:pt x="695083" y="0"/>
                  </a:moveTo>
                  <a:lnTo>
                    <a:pt x="685558" y="0"/>
                  </a:lnTo>
                  <a:lnTo>
                    <a:pt x="685558" y="9525"/>
                  </a:lnTo>
                  <a:lnTo>
                    <a:pt x="695083" y="9525"/>
                  </a:lnTo>
                  <a:lnTo>
                    <a:pt x="695083" y="0"/>
                  </a:lnTo>
                  <a:close/>
                </a:path>
                <a:path w="4008754" h="9525">
                  <a:moveTo>
                    <a:pt x="752208" y="0"/>
                  </a:moveTo>
                  <a:lnTo>
                    <a:pt x="742696" y="0"/>
                  </a:lnTo>
                  <a:lnTo>
                    <a:pt x="742696" y="9525"/>
                  </a:lnTo>
                  <a:lnTo>
                    <a:pt x="752208" y="9525"/>
                  </a:lnTo>
                  <a:lnTo>
                    <a:pt x="752208" y="0"/>
                  </a:lnTo>
                  <a:close/>
                </a:path>
                <a:path w="4008754" h="9525">
                  <a:moveTo>
                    <a:pt x="809345" y="0"/>
                  </a:moveTo>
                  <a:lnTo>
                    <a:pt x="799820" y="0"/>
                  </a:lnTo>
                  <a:lnTo>
                    <a:pt x="799820" y="9525"/>
                  </a:lnTo>
                  <a:lnTo>
                    <a:pt x="809345" y="9525"/>
                  </a:lnTo>
                  <a:lnTo>
                    <a:pt x="809345" y="0"/>
                  </a:lnTo>
                  <a:close/>
                </a:path>
                <a:path w="4008754" h="9525">
                  <a:moveTo>
                    <a:pt x="866470" y="0"/>
                  </a:moveTo>
                  <a:lnTo>
                    <a:pt x="856957" y="0"/>
                  </a:lnTo>
                  <a:lnTo>
                    <a:pt x="856957" y="9525"/>
                  </a:lnTo>
                  <a:lnTo>
                    <a:pt x="866470" y="9525"/>
                  </a:lnTo>
                  <a:lnTo>
                    <a:pt x="866470" y="0"/>
                  </a:lnTo>
                  <a:close/>
                </a:path>
                <a:path w="4008754" h="9525">
                  <a:moveTo>
                    <a:pt x="923607" y="0"/>
                  </a:moveTo>
                  <a:lnTo>
                    <a:pt x="914082" y="0"/>
                  </a:lnTo>
                  <a:lnTo>
                    <a:pt x="914082" y="9525"/>
                  </a:lnTo>
                  <a:lnTo>
                    <a:pt x="923607" y="9525"/>
                  </a:lnTo>
                  <a:lnTo>
                    <a:pt x="923607" y="0"/>
                  </a:lnTo>
                  <a:close/>
                </a:path>
                <a:path w="4008754" h="9525">
                  <a:moveTo>
                    <a:pt x="980732" y="0"/>
                  </a:moveTo>
                  <a:lnTo>
                    <a:pt x="971207" y="0"/>
                  </a:lnTo>
                  <a:lnTo>
                    <a:pt x="971207" y="9525"/>
                  </a:lnTo>
                  <a:lnTo>
                    <a:pt x="980732" y="9525"/>
                  </a:lnTo>
                  <a:lnTo>
                    <a:pt x="980732" y="0"/>
                  </a:lnTo>
                  <a:close/>
                </a:path>
                <a:path w="4008754" h="9525">
                  <a:moveTo>
                    <a:pt x="1037869" y="0"/>
                  </a:moveTo>
                  <a:lnTo>
                    <a:pt x="1028344" y="0"/>
                  </a:lnTo>
                  <a:lnTo>
                    <a:pt x="1028344" y="9525"/>
                  </a:lnTo>
                  <a:lnTo>
                    <a:pt x="1037869" y="9525"/>
                  </a:lnTo>
                  <a:lnTo>
                    <a:pt x="1037869" y="0"/>
                  </a:lnTo>
                  <a:close/>
                </a:path>
                <a:path w="4008754" h="9525">
                  <a:moveTo>
                    <a:pt x="1094994" y="0"/>
                  </a:moveTo>
                  <a:lnTo>
                    <a:pt x="1085469" y="0"/>
                  </a:lnTo>
                  <a:lnTo>
                    <a:pt x="1085469" y="9525"/>
                  </a:lnTo>
                  <a:lnTo>
                    <a:pt x="1094994" y="9525"/>
                  </a:lnTo>
                  <a:lnTo>
                    <a:pt x="1094994" y="0"/>
                  </a:lnTo>
                  <a:close/>
                </a:path>
                <a:path w="4008754" h="9525">
                  <a:moveTo>
                    <a:pt x="1152118" y="0"/>
                  </a:moveTo>
                  <a:lnTo>
                    <a:pt x="1142606" y="0"/>
                  </a:lnTo>
                  <a:lnTo>
                    <a:pt x="1142606" y="9525"/>
                  </a:lnTo>
                  <a:lnTo>
                    <a:pt x="1152118" y="9525"/>
                  </a:lnTo>
                  <a:lnTo>
                    <a:pt x="1152118" y="0"/>
                  </a:lnTo>
                  <a:close/>
                </a:path>
                <a:path w="4008754" h="9525">
                  <a:moveTo>
                    <a:pt x="1209255" y="0"/>
                  </a:moveTo>
                  <a:lnTo>
                    <a:pt x="1199730" y="0"/>
                  </a:lnTo>
                  <a:lnTo>
                    <a:pt x="1199730" y="9525"/>
                  </a:lnTo>
                  <a:lnTo>
                    <a:pt x="1209255" y="9525"/>
                  </a:lnTo>
                  <a:lnTo>
                    <a:pt x="1209255" y="0"/>
                  </a:lnTo>
                  <a:close/>
                </a:path>
                <a:path w="4008754" h="9525">
                  <a:moveTo>
                    <a:pt x="1266380" y="0"/>
                  </a:moveTo>
                  <a:lnTo>
                    <a:pt x="1256868" y="0"/>
                  </a:lnTo>
                  <a:lnTo>
                    <a:pt x="1256868" y="9525"/>
                  </a:lnTo>
                  <a:lnTo>
                    <a:pt x="1266380" y="9525"/>
                  </a:lnTo>
                  <a:lnTo>
                    <a:pt x="1266380" y="0"/>
                  </a:lnTo>
                  <a:close/>
                </a:path>
                <a:path w="4008754" h="9525">
                  <a:moveTo>
                    <a:pt x="1323517" y="0"/>
                  </a:moveTo>
                  <a:lnTo>
                    <a:pt x="1313992" y="0"/>
                  </a:lnTo>
                  <a:lnTo>
                    <a:pt x="1313992" y="9525"/>
                  </a:lnTo>
                  <a:lnTo>
                    <a:pt x="1323517" y="9525"/>
                  </a:lnTo>
                  <a:lnTo>
                    <a:pt x="1323517" y="0"/>
                  </a:lnTo>
                  <a:close/>
                </a:path>
                <a:path w="4008754" h="9525">
                  <a:moveTo>
                    <a:pt x="1380642" y="0"/>
                  </a:moveTo>
                  <a:lnTo>
                    <a:pt x="1371117" y="0"/>
                  </a:lnTo>
                  <a:lnTo>
                    <a:pt x="1371117" y="9525"/>
                  </a:lnTo>
                  <a:lnTo>
                    <a:pt x="1380642" y="9525"/>
                  </a:lnTo>
                  <a:lnTo>
                    <a:pt x="1380642" y="0"/>
                  </a:lnTo>
                  <a:close/>
                </a:path>
                <a:path w="4008754" h="9525">
                  <a:moveTo>
                    <a:pt x="1437779" y="0"/>
                  </a:moveTo>
                  <a:lnTo>
                    <a:pt x="1428254" y="0"/>
                  </a:lnTo>
                  <a:lnTo>
                    <a:pt x="1428254" y="9525"/>
                  </a:lnTo>
                  <a:lnTo>
                    <a:pt x="1437779" y="9525"/>
                  </a:lnTo>
                  <a:lnTo>
                    <a:pt x="1437779" y="0"/>
                  </a:lnTo>
                  <a:close/>
                </a:path>
                <a:path w="4008754" h="9525">
                  <a:moveTo>
                    <a:pt x="1494904" y="0"/>
                  </a:moveTo>
                  <a:lnTo>
                    <a:pt x="1485379" y="0"/>
                  </a:lnTo>
                  <a:lnTo>
                    <a:pt x="1485379" y="9525"/>
                  </a:lnTo>
                  <a:lnTo>
                    <a:pt x="1494904" y="9525"/>
                  </a:lnTo>
                  <a:lnTo>
                    <a:pt x="1494904" y="0"/>
                  </a:lnTo>
                  <a:close/>
                </a:path>
                <a:path w="4008754" h="9525">
                  <a:moveTo>
                    <a:pt x="1552028" y="0"/>
                  </a:moveTo>
                  <a:lnTo>
                    <a:pt x="1542516" y="0"/>
                  </a:lnTo>
                  <a:lnTo>
                    <a:pt x="1542516" y="9525"/>
                  </a:lnTo>
                  <a:lnTo>
                    <a:pt x="1552028" y="9525"/>
                  </a:lnTo>
                  <a:lnTo>
                    <a:pt x="1552028" y="0"/>
                  </a:lnTo>
                  <a:close/>
                </a:path>
                <a:path w="4008754" h="9525">
                  <a:moveTo>
                    <a:pt x="1609166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66" y="9525"/>
                  </a:lnTo>
                  <a:lnTo>
                    <a:pt x="1609166" y="0"/>
                  </a:lnTo>
                  <a:close/>
                </a:path>
                <a:path w="4008754" h="9525">
                  <a:moveTo>
                    <a:pt x="1666290" y="0"/>
                  </a:moveTo>
                  <a:lnTo>
                    <a:pt x="1656778" y="0"/>
                  </a:lnTo>
                  <a:lnTo>
                    <a:pt x="1656778" y="9525"/>
                  </a:lnTo>
                  <a:lnTo>
                    <a:pt x="1666290" y="9525"/>
                  </a:lnTo>
                  <a:lnTo>
                    <a:pt x="1666290" y="0"/>
                  </a:lnTo>
                  <a:close/>
                </a:path>
                <a:path w="4008754" h="9525">
                  <a:moveTo>
                    <a:pt x="1723428" y="0"/>
                  </a:moveTo>
                  <a:lnTo>
                    <a:pt x="1713903" y="0"/>
                  </a:lnTo>
                  <a:lnTo>
                    <a:pt x="1713903" y="9525"/>
                  </a:lnTo>
                  <a:lnTo>
                    <a:pt x="1723428" y="9525"/>
                  </a:lnTo>
                  <a:lnTo>
                    <a:pt x="1723428" y="0"/>
                  </a:lnTo>
                  <a:close/>
                </a:path>
                <a:path w="4008754" h="9525">
                  <a:moveTo>
                    <a:pt x="1780552" y="0"/>
                  </a:moveTo>
                  <a:lnTo>
                    <a:pt x="1771027" y="0"/>
                  </a:lnTo>
                  <a:lnTo>
                    <a:pt x="1771027" y="9525"/>
                  </a:lnTo>
                  <a:lnTo>
                    <a:pt x="1780552" y="9525"/>
                  </a:lnTo>
                  <a:lnTo>
                    <a:pt x="1780552" y="0"/>
                  </a:lnTo>
                  <a:close/>
                </a:path>
                <a:path w="4008754" h="9525">
                  <a:moveTo>
                    <a:pt x="1837690" y="0"/>
                  </a:moveTo>
                  <a:lnTo>
                    <a:pt x="1828165" y="0"/>
                  </a:lnTo>
                  <a:lnTo>
                    <a:pt x="1828165" y="9525"/>
                  </a:lnTo>
                  <a:lnTo>
                    <a:pt x="1837690" y="9525"/>
                  </a:lnTo>
                  <a:lnTo>
                    <a:pt x="1837690" y="0"/>
                  </a:lnTo>
                  <a:close/>
                </a:path>
                <a:path w="4008754" h="9525">
                  <a:moveTo>
                    <a:pt x="1894814" y="0"/>
                  </a:moveTo>
                  <a:lnTo>
                    <a:pt x="1885289" y="0"/>
                  </a:lnTo>
                  <a:lnTo>
                    <a:pt x="1885289" y="9525"/>
                  </a:lnTo>
                  <a:lnTo>
                    <a:pt x="1894814" y="9525"/>
                  </a:lnTo>
                  <a:lnTo>
                    <a:pt x="1894814" y="0"/>
                  </a:lnTo>
                  <a:close/>
                </a:path>
                <a:path w="4008754" h="9525">
                  <a:moveTo>
                    <a:pt x="1951939" y="0"/>
                  </a:moveTo>
                  <a:lnTo>
                    <a:pt x="1942426" y="0"/>
                  </a:lnTo>
                  <a:lnTo>
                    <a:pt x="1942426" y="9525"/>
                  </a:lnTo>
                  <a:lnTo>
                    <a:pt x="1951939" y="9525"/>
                  </a:lnTo>
                  <a:lnTo>
                    <a:pt x="1951939" y="0"/>
                  </a:lnTo>
                  <a:close/>
                </a:path>
                <a:path w="4008754" h="9525">
                  <a:moveTo>
                    <a:pt x="2009076" y="0"/>
                  </a:moveTo>
                  <a:lnTo>
                    <a:pt x="1999551" y="0"/>
                  </a:lnTo>
                  <a:lnTo>
                    <a:pt x="1999551" y="9525"/>
                  </a:lnTo>
                  <a:lnTo>
                    <a:pt x="2009076" y="9525"/>
                  </a:lnTo>
                  <a:lnTo>
                    <a:pt x="2009076" y="0"/>
                  </a:lnTo>
                  <a:close/>
                </a:path>
                <a:path w="4008754" h="9525">
                  <a:moveTo>
                    <a:pt x="2066201" y="0"/>
                  </a:moveTo>
                  <a:lnTo>
                    <a:pt x="2056688" y="0"/>
                  </a:lnTo>
                  <a:lnTo>
                    <a:pt x="2056688" y="9525"/>
                  </a:lnTo>
                  <a:lnTo>
                    <a:pt x="2066201" y="9525"/>
                  </a:lnTo>
                  <a:lnTo>
                    <a:pt x="2066201" y="0"/>
                  </a:lnTo>
                  <a:close/>
                </a:path>
                <a:path w="4008754" h="9525">
                  <a:moveTo>
                    <a:pt x="2123338" y="0"/>
                  </a:moveTo>
                  <a:lnTo>
                    <a:pt x="2113813" y="0"/>
                  </a:lnTo>
                  <a:lnTo>
                    <a:pt x="2113813" y="9525"/>
                  </a:lnTo>
                  <a:lnTo>
                    <a:pt x="2123338" y="9525"/>
                  </a:lnTo>
                  <a:lnTo>
                    <a:pt x="2123338" y="0"/>
                  </a:lnTo>
                  <a:close/>
                </a:path>
                <a:path w="4008754" h="9525">
                  <a:moveTo>
                    <a:pt x="2180463" y="0"/>
                  </a:moveTo>
                  <a:lnTo>
                    <a:pt x="2170938" y="0"/>
                  </a:lnTo>
                  <a:lnTo>
                    <a:pt x="2170938" y="9525"/>
                  </a:lnTo>
                  <a:lnTo>
                    <a:pt x="2180463" y="9525"/>
                  </a:lnTo>
                  <a:lnTo>
                    <a:pt x="2180463" y="0"/>
                  </a:lnTo>
                  <a:close/>
                </a:path>
                <a:path w="4008754" h="9525">
                  <a:moveTo>
                    <a:pt x="2237600" y="0"/>
                  </a:moveTo>
                  <a:lnTo>
                    <a:pt x="2228075" y="0"/>
                  </a:lnTo>
                  <a:lnTo>
                    <a:pt x="2228075" y="9525"/>
                  </a:lnTo>
                  <a:lnTo>
                    <a:pt x="2237600" y="9525"/>
                  </a:lnTo>
                  <a:lnTo>
                    <a:pt x="2237600" y="0"/>
                  </a:lnTo>
                  <a:close/>
                </a:path>
                <a:path w="4008754" h="9525">
                  <a:moveTo>
                    <a:pt x="2294725" y="0"/>
                  </a:moveTo>
                  <a:lnTo>
                    <a:pt x="2285200" y="0"/>
                  </a:lnTo>
                  <a:lnTo>
                    <a:pt x="2285200" y="9525"/>
                  </a:lnTo>
                  <a:lnTo>
                    <a:pt x="2294725" y="9525"/>
                  </a:lnTo>
                  <a:lnTo>
                    <a:pt x="2294725" y="0"/>
                  </a:lnTo>
                  <a:close/>
                </a:path>
                <a:path w="4008754" h="9525">
                  <a:moveTo>
                    <a:pt x="2351849" y="0"/>
                  </a:moveTo>
                  <a:lnTo>
                    <a:pt x="2342337" y="0"/>
                  </a:lnTo>
                  <a:lnTo>
                    <a:pt x="2342337" y="9525"/>
                  </a:lnTo>
                  <a:lnTo>
                    <a:pt x="2351849" y="9525"/>
                  </a:lnTo>
                  <a:lnTo>
                    <a:pt x="2351849" y="0"/>
                  </a:lnTo>
                  <a:close/>
                </a:path>
                <a:path w="4008754" h="9525">
                  <a:moveTo>
                    <a:pt x="2408986" y="0"/>
                  </a:moveTo>
                  <a:lnTo>
                    <a:pt x="2399461" y="0"/>
                  </a:lnTo>
                  <a:lnTo>
                    <a:pt x="2399461" y="9525"/>
                  </a:lnTo>
                  <a:lnTo>
                    <a:pt x="2408986" y="9525"/>
                  </a:lnTo>
                  <a:lnTo>
                    <a:pt x="2408986" y="0"/>
                  </a:lnTo>
                  <a:close/>
                </a:path>
                <a:path w="4008754" h="9525">
                  <a:moveTo>
                    <a:pt x="2466111" y="0"/>
                  </a:moveTo>
                  <a:lnTo>
                    <a:pt x="2456599" y="0"/>
                  </a:lnTo>
                  <a:lnTo>
                    <a:pt x="2456599" y="9525"/>
                  </a:lnTo>
                  <a:lnTo>
                    <a:pt x="2466111" y="9525"/>
                  </a:lnTo>
                  <a:lnTo>
                    <a:pt x="2466111" y="0"/>
                  </a:lnTo>
                  <a:close/>
                </a:path>
                <a:path w="4008754" h="9525">
                  <a:moveTo>
                    <a:pt x="2523248" y="0"/>
                  </a:moveTo>
                  <a:lnTo>
                    <a:pt x="2513723" y="0"/>
                  </a:lnTo>
                  <a:lnTo>
                    <a:pt x="2513723" y="9525"/>
                  </a:lnTo>
                  <a:lnTo>
                    <a:pt x="2523248" y="9525"/>
                  </a:lnTo>
                  <a:lnTo>
                    <a:pt x="2523248" y="0"/>
                  </a:lnTo>
                  <a:close/>
                </a:path>
                <a:path w="4008754" h="9525">
                  <a:moveTo>
                    <a:pt x="2580373" y="0"/>
                  </a:moveTo>
                  <a:lnTo>
                    <a:pt x="2570848" y="0"/>
                  </a:lnTo>
                  <a:lnTo>
                    <a:pt x="2570848" y="9525"/>
                  </a:lnTo>
                  <a:lnTo>
                    <a:pt x="2580373" y="9525"/>
                  </a:lnTo>
                  <a:lnTo>
                    <a:pt x="2580373" y="0"/>
                  </a:lnTo>
                  <a:close/>
                </a:path>
                <a:path w="4008754" h="9525">
                  <a:moveTo>
                    <a:pt x="2637510" y="0"/>
                  </a:moveTo>
                  <a:lnTo>
                    <a:pt x="2627985" y="0"/>
                  </a:lnTo>
                  <a:lnTo>
                    <a:pt x="2627985" y="9525"/>
                  </a:lnTo>
                  <a:lnTo>
                    <a:pt x="2637510" y="9525"/>
                  </a:lnTo>
                  <a:lnTo>
                    <a:pt x="2637510" y="0"/>
                  </a:lnTo>
                  <a:close/>
                </a:path>
                <a:path w="4008754" h="9525">
                  <a:moveTo>
                    <a:pt x="2694635" y="0"/>
                  </a:moveTo>
                  <a:lnTo>
                    <a:pt x="2685110" y="0"/>
                  </a:lnTo>
                  <a:lnTo>
                    <a:pt x="2685110" y="9525"/>
                  </a:lnTo>
                  <a:lnTo>
                    <a:pt x="2694635" y="9525"/>
                  </a:lnTo>
                  <a:lnTo>
                    <a:pt x="2694635" y="0"/>
                  </a:lnTo>
                  <a:close/>
                </a:path>
                <a:path w="4008754" h="9525">
                  <a:moveTo>
                    <a:pt x="2751759" y="0"/>
                  </a:moveTo>
                  <a:lnTo>
                    <a:pt x="2742247" y="0"/>
                  </a:lnTo>
                  <a:lnTo>
                    <a:pt x="2742247" y="9525"/>
                  </a:lnTo>
                  <a:lnTo>
                    <a:pt x="2751759" y="9525"/>
                  </a:lnTo>
                  <a:lnTo>
                    <a:pt x="2751759" y="0"/>
                  </a:lnTo>
                  <a:close/>
                </a:path>
                <a:path w="4008754" h="9525">
                  <a:moveTo>
                    <a:pt x="2808897" y="0"/>
                  </a:moveTo>
                  <a:lnTo>
                    <a:pt x="2799372" y="0"/>
                  </a:lnTo>
                  <a:lnTo>
                    <a:pt x="2799372" y="9525"/>
                  </a:lnTo>
                  <a:lnTo>
                    <a:pt x="2808897" y="9525"/>
                  </a:lnTo>
                  <a:lnTo>
                    <a:pt x="2808897" y="0"/>
                  </a:lnTo>
                  <a:close/>
                </a:path>
                <a:path w="4008754" h="9525">
                  <a:moveTo>
                    <a:pt x="2866021" y="0"/>
                  </a:moveTo>
                  <a:lnTo>
                    <a:pt x="2856509" y="0"/>
                  </a:lnTo>
                  <a:lnTo>
                    <a:pt x="2856509" y="9525"/>
                  </a:lnTo>
                  <a:lnTo>
                    <a:pt x="2866021" y="9525"/>
                  </a:lnTo>
                  <a:lnTo>
                    <a:pt x="2866021" y="0"/>
                  </a:lnTo>
                  <a:close/>
                </a:path>
                <a:path w="4008754" h="9525">
                  <a:moveTo>
                    <a:pt x="2923159" y="0"/>
                  </a:moveTo>
                  <a:lnTo>
                    <a:pt x="2913634" y="0"/>
                  </a:lnTo>
                  <a:lnTo>
                    <a:pt x="2913634" y="9525"/>
                  </a:lnTo>
                  <a:lnTo>
                    <a:pt x="2923159" y="9525"/>
                  </a:lnTo>
                  <a:lnTo>
                    <a:pt x="2923159" y="0"/>
                  </a:lnTo>
                  <a:close/>
                </a:path>
                <a:path w="4008754" h="9525">
                  <a:moveTo>
                    <a:pt x="2980283" y="0"/>
                  </a:moveTo>
                  <a:lnTo>
                    <a:pt x="2970758" y="0"/>
                  </a:lnTo>
                  <a:lnTo>
                    <a:pt x="2970758" y="9525"/>
                  </a:lnTo>
                  <a:lnTo>
                    <a:pt x="2980283" y="9525"/>
                  </a:lnTo>
                  <a:lnTo>
                    <a:pt x="2980283" y="0"/>
                  </a:lnTo>
                  <a:close/>
                </a:path>
                <a:path w="4008754" h="9525">
                  <a:moveTo>
                    <a:pt x="3037421" y="0"/>
                  </a:moveTo>
                  <a:lnTo>
                    <a:pt x="3027896" y="0"/>
                  </a:lnTo>
                  <a:lnTo>
                    <a:pt x="3027896" y="9525"/>
                  </a:lnTo>
                  <a:lnTo>
                    <a:pt x="3037421" y="9525"/>
                  </a:lnTo>
                  <a:lnTo>
                    <a:pt x="3037421" y="0"/>
                  </a:lnTo>
                  <a:close/>
                </a:path>
                <a:path w="4008754" h="9525">
                  <a:moveTo>
                    <a:pt x="3094545" y="0"/>
                  </a:moveTo>
                  <a:lnTo>
                    <a:pt x="3085020" y="0"/>
                  </a:lnTo>
                  <a:lnTo>
                    <a:pt x="3085020" y="9525"/>
                  </a:lnTo>
                  <a:lnTo>
                    <a:pt x="3094545" y="9525"/>
                  </a:lnTo>
                  <a:lnTo>
                    <a:pt x="3094545" y="0"/>
                  </a:lnTo>
                  <a:close/>
                </a:path>
                <a:path w="4008754" h="9525">
                  <a:moveTo>
                    <a:pt x="3151670" y="0"/>
                  </a:moveTo>
                  <a:lnTo>
                    <a:pt x="3142157" y="0"/>
                  </a:lnTo>
                  <a:lnTo>
                    <a:pt x="3142157" y="9525"/>
                  </a:lnTo>
                  <a:lnTo>
                    <a:pt x="3151670" y="9525"/>
                  </a:lnTo>
                  <a:lnTo>
                    <a:pt x="3151670" y="0"/>
                  </a:lnTo>
                  <a:close/>
                </a:path>
                <a:path w="4008754" h="9525">
                  <a:moveTo>
                    <a:pt x="3208807" y="0"/>
                  </a:moveTo>
                  <a:lnTo>
                    <a:pt x="3199282" y="0"/>
                  </a:lnTo>
                  <a:lnTo>
                    <a:pt x="3199282" y="9525"/>
                  </a:lnTo>
                  <a:lnTo>
                    <a:pt x="3208807" y="9525"/>
                  </a:lnTo>
                  <a:lnTo>
                    <a:pt x="3208807" y="0"/>
                  </a:lnTo>
                  <a:close/>
                </a:path>
                <a:path w="4008754" h="9525">
                  <a:moveTo>
                    <a:pt x="3265932" y="0"/>
                  </a:moveTo>
                  <a:lnTo>
                    <a:pt x="3256419" y="0"/>
                  </a:lnTo>
                  <a:lnTo>
                    <a:pt x="3256419" y="9525"/>
                  </a:lnTo>
                  <a:lnTo>
                    <a:pt x="3265932" y="9525"/>
                  </a:lnTo>
                  <a:lnTo>
                    <a:pt x="3265932" y="0"/>
                  </a:lnTo>
                  <a:close/>
                </a:path>
                <a:path w="4008754" h="9525">
                  <a:moveTo>
                    <a:pt x="3323069" y="0"/>
                  </a:moveTo>
                  <a:lnTo>
                    <a:pt x="3313544" y="0"/>
                  </a:lnTo>
                  <a:lnTo>
                    <a:pt x="3313544" y="9525"/>
                  </a:lnTo>
                  <a:lnTo>
                    <a:pt x="3323069" y="9525"/>
                  </a:lnTo>
                  <a:lnTo>
                    <a:pt x="3323069" y="0"/>
                  </a:lnTo>
                  <a:close/>
                </a:path>
                <a:path w="4008754" h="9525">
                  <a:moveTo>
                    <a:pt x="3380194" y="0"/>
                  </a:moveTo>
                  <a:lnTo>
                    <a:pt x="3370669" y="0"/>
                  </a:lnTo>
                  <a:lnTo>
                    <a:pt x="3370669" y="9525"/>
                  </a:lnTo>
                  <a:lnTo>
                    <a:pt x="3380194" y="9525"/>
                  </a:lnTo>
                  <a:lnTo>
                    <a:pt x="3380194" y="0"/>
                  </a:lnTo>
                  <a:close/>
                </a:path>
                <a:path w="4008754" h="9525">
                  <a:moveTo>
                    <a:pt x="3437331" y="0"/>
                  </a:moveTo>
                  <a:lnTo>
                    <a:pt x="3427806" y="0"/>
                  </a:lnTo>
                  <a:lnTo>
                    <a:pt x="3427806" y="9525"/>
                  </a:lnTo>
                  <a:lnTo>
                    <a:pt x="3437331" y="9525"/>
                  </a:lnTo>
                  <a:lnTo>
                    <a:pt x="3437331" y="0"/>
                  </a:lnTo>
                  <a:close/>
                </a:path>
                <a:path w="4008754" h="9525">
                  <a:moveTo>
                    <a:pt x="3494455" y="0"/>
                  </a:moveTo>
                  <a:lnTo>
                    <a:pt x="3484930" y="0"/>
                  </a:lnTo>
                  <a:lnTo>
                    <a:pt x="3484930" y="9525"/>
                  </a:lnTo>
                  <a:lnTo>
                    <a:pt x="3494455" y="9525"/>
                  </a:lnTo>
                  <a:lnTo>
                    <a:pt x="3494455" y="0"/>
                  </a:lnTo>
                  <a:close/>
                </a:path>
                <a:path w="4008754" h="9525">
                  <a:moveTo>
                    <a:pt x="3551580" y="0"/>
                  </a:moveTo>
                  <a:lnTo>
                    <a:pt x="3542068" y="0"/>
                  </a:lnTo>
                  <a:lnTo>
                    <a:pt x="3542068" y="9525"/>
                  </a:lnTo>
                  <a:lnTo>
                    <a:pt x="3551580" y="9525"/>
                  </a:lnTo>
                  <a:lnTo>
                    <a:pt x="3551580" y="0"/>
                  </a:lnTo>
                  <a:close/>
                </a:path>
                <a:path w="4008754" h="9525">
                  <a:moveTo>
                    <a:pt x="3608717" y="0"/>
                  </a:moveTo>
                  <a:lnTo>
                    <a:pt x="3599192" y="0"/>
                  </a:lnTo>
                  <a:lnTo>
                    <a:pt x="3599192" y="9525"/>
                  </a:lnTo>
                  <a:lnTo>
                    <a:pt x="3608717" y="9525"/>
                  </a:lnTo>
                  <a:lnTo>
                    <a:pt x="3608717" y="0"/>
                  </a:lnTo>
                  <a:close/>
                </a:path>
                <a:path w="4008754" h="9525">
                  <a:moveTo>
                    <a:pt x="3665842" y="0"/>
                  </a:moveTo>
                  <a:lnTo>
                    <a:pt x="3656330" y="0"/>
                  </a:lnTo>
                  <a:lnTo>
                    <a:pt x="3656330" y="9525"/>
                  </a:lnTo>
                  <a:lnTo>
                    <a:pt x="3665842" y="9525"/>
                  </a:lnTo>
                  <a:lnTo>
                    <a:pt x="3665842" y="0"/>
                  </a:lnTo>
                  <a:close/>
                </a:path>
                <a:path w="4008754" h="9525">
                  <a:moveTo>
                    <a:pt x="3722979" y="0"/>
                  </a:moveTo>
                  <a:lnTo>
                    <a:pt x="3713454" y="0"/>
                  </a:lnTo>
                  <a:lnTo>
                    <a:pt x="3713454" y="9525"/>
                  </a:lnTo>
                  <a:lnTo>
                    <a:pt x="3722979" y="9525"/>
                  </a:lnTo>
                  <a:lnTo>
                    <a:pt x="3722979" y="0"/>
                  </a:lnTo>
                  <a:close/>
                </a:path>
                <a:path w="4008754" h="9525">
                  <a:moveTo>
                    <a:pt x="3780104" y="0"/>
                  </a:moveTo>
                  <a:lnTo>
                    <a:pt x="3770579" y="0"/>
                  </a:lnTo>
                  <a:lnTo>
                    <a:pt x="3770579" y="9525"/>
                  </a:lnTo>
                  <a:lnTo>
                    <a:pt x="3780104" y="9525"/>
                  </a:lnTo>
                  <a:lnTo>
                    <a:pt x="3780104" y="0"/>
                  </a:lnTo>
                  <a:close/>
                </a:path>
                <a:path w="4008754" h="9525">
                  <a:moveTo>
                    <a:pt x="3837241" y="0"/>
                  </a:moveTo>
                  <a:lnTo>
                    <a:pt x="3827716" y="0"/>
                  </a:lnTo>
                  <a:lnTo>
                    <a:pt x="3827716" y="9525"/>
                  </a:lnTo>
                  <a:lnTo>
                    <a:pt x="3837241" y="9525"/>
                  </a:lnTo>
                  <a:lnTo>
                    <a:pt x="3837241" y="0"/>
                  </a:lnTo>
                  <a:close/>
                </a:path>
                <a:path w="4008754" h="9525">
                  <a:moveTo>
                    <a:pt x="3894366" y="0"/>
                  </a:moveTo>
                  <a:lnTo>
                    <a:pt x="3884841" y="0"/>
                  </a:lnTo>
                  <a:lnTo>
                    <a:pt x="3884841" y="9525"/>
                  </a:lnTo>
                  <a:lnTo>
                    <a:pt x="3894366" y="9525"/>
                  </a:lnTo>
                  <a:lnTo>
                    <a:pt x="3894366" y="0"/>
                  </a:lnTo>
                  <a:close/>
                </a:path>
                <a:path w="4008754" h="9525">
                  <a:moveTo>
                    <a:pt x="3951490" y="0"/>
                  </a:moveTo>
                  <a:lnTo>
                    <a:pt x="3941978" y="0"/>
                  </a:lnTo>
                  <a:lnTo>
                    <a:pt x="3941978" y="9525"/>
                  </a:lnTo>
                  <a:lnTo>
                    <a:pt x="3951490" y="9525"/>
                  </a:lnTo>
                  <a:lnTo>
                    <a:pt x="3951490" y="0"/>
                  </a:lnTo>
                  <a:close/>
                </a:path>
                <a:path w="4008754" h="9525">
                  <a:moveTo>
                    <a:pt x="4008628" y="0"/>
                  </a:moveTo>
                  <a:lnTo>
                    <a:pt x="3999103" y="0"/>
                  </a:lnTo>
                  <a:lnTo>
                    <a:pt x="3999103" y="9525"/>
                  </a:lnTo>
                  <a:lnTo>
                    <a:pt x="4008628" y="9525"/>
                  </a:lnTo>
                  <a:lnTo>
                    <a:pt x="400862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83029" y="2114829"/>
              <a:ext cx="9264650" cy="874394"/>
            </a:xfrm>
            <a:custGeom>
              <a:avLst/>
              <a:gdLst/>
              <a:ahLst/>
              <a:cxnLst/>
              <a:rect l="l" t="t" r="r" b="b"/>
              <a:pathLst>
                <a:path w="9264650" h="87439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9264650" h="874394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9264650" h="874394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9264650" h="874394">
                  <a:moveTo>
                    <a:pt x="180911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9264650" h="874394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9264650" h="874394">
                  <a:moveTo>
                    <a:pt x="295173" y="0"/>
                  </a:moveTo>
                  <a:lnTo>
                    <a:pt x="285648" y="0"/>
                  </a:lnTo>
                  <a:lnTo>
                    <a:pt x="285648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9264650" h="874394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9264650" h="874394">
                  <a:moveTo>
                    <a:pt x="409435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35" y="9525"/>
                  </a:lnTo>
                  <a:lnTo>
                    <a:pt x="409435" y="0"/>
                  </a:lnTo>
                  <a:close/>
                </a:path>
                <a:path w="9264650" h="874394">
                  <a:moveTo>
                    <a:pt x="466572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9264650" h="874394">
                  <a:moveTo>
                    <a:pt x="523697" y="0"/>
                  </a:moveTo>
                  <a:lnTo>
                    <a:pt x="514172" y="0"/>
                  </a:lnTo>
                  <a:lnTo>
                    <a:pt x="514172" y="9525"/>
                  </a:lnTo>
                  <a:lnTo>
                    <a:pt x="523697" y="9525"/>
                  </a:lnTo>
                  <a:lnTo>
                    <a:pt x="523697" y="0"/>
                  </a:lnTo>
                  <a:close/>
                </a:path>
                <a:path w="9264650" h="874394">
                  <a:moveTo>
                    <a:pt x="580821" y="0"/>
                  </a:moveTo>
                  <a:lnTo>
                    <a:pt x="571309" y="0"/>
                  </a:lnTo>
                  <a:lnTo>
                    <a:pt x="571309" y="9525"/>
                  </a:lnTo>
                  <a:lnTo>
                    <a:pt x="580821" y="9525"/>
                  </a:lnTo>
                  <a:lnTo>
                    <a:pt x="580821" y="0"/>
                  </a:lnTo>
                  <a:close/>
                </a:path>
                <a:path w="9264650" h="874394">
                  <a:moveTo>
                    <a:pt x="637959" y="0"/>
                  </a:moveTo>
                  <a:lnTo>
                    <a:pt x="628434" y="0"/>
                  </a:lnTo>
                  <a:lnTo>
                    <a:pt x="628434" y="9525"/>
                  </a:lnTo>
                  <a:lnTo>
                    <a:pt x="637959" y="9525"/>
                  </a:lnTo>
                  <a:lnTo>
                    <a:pt x="637959" y="0"/>
                  </a:lnTo>
                  <a:close/>
                </a:path>
                <a:path w="9264650" h="874394">
                  <a:moveTo>
                    <a:pt x="695083" y="0"/>
                  </a:moveTo>
                  <a:lnTo>
                    <a:pt x="685558" y="0"/>
                  </a:lnTo>
                  <a:lnTo>
                    <a:pt x="685558" y="9525"/>
                  </a:lnTo>
                  <a:lnTo>
                    <a:pt x="695083" y="9525"/>
                  </a:lnTo>
                  <a:lnTo>
                    <a:pt x="695083" y="0"/>
                  </a:lnTo>
                  <a:close/>
                </a:path>
                <a:path w="9264650" h="874394">
                  <a:moveTo>
                    <a:pt x="752221" y="0"/>
                  </a:moveTo>
                  <a:lnTo>
                    <a:pt x="742696" y="0"/>
                  </a:lnTo>
                  <a:lnTo>
                    <a:pt x="742696" y="9525"/>
                  </a:lnTo>
                  <a:lnTo>
                    <a:pt x="752221" y="9525"/>
                  </a:lnTo>
                  <a:lnTo>
                    <a:pt x="752221" y="0"/>
                  </a:lnTo>
                  <a:close/>
                </a:path>
                <a:path w="9264650" h="874394">
                  <a:moveTo>
                    <a:pt x="806323" y="0"/>
                  </a:moveTo>
                  <a:lnTo>
                    <a:pt x="799820" y="0"/>
                  </a:lnTo>
                  <a:lnTo>
                    <a:pt x="799820" y="9525"/>
                  </a:lnTo>
                  <a:lnTo>
                    <a:pt x="806323" y="9525"/>
                  </a:lnTo>
                  <a:lnTo>
                    <a:pt x="806323" y="0"/>
                  </a:lnTo>
                  <a:close/>
                </a:path>
                <a:path w="9264650" h="874394">
                  <a:moveTo>
                    <a:pt x="923607" y="0"/>
                  </a:moveTo>
                  <a:lnTo>
                    <a:pt x="914082" y="0"/>
                  </a:lnTo>
                  <a:lnTo>
                    <a:pt x="914082" y="9525"/>
                  </a:lnTo>
                  <a:lnTo>
                    <a:pt x="923607" y="9525"/>
                  </a:lnTo>
                  <a:lnTo>
                    <a:pt x="923607" y="0"/>
                  </a:lnTo>
                  <a:close/>
                </a:path>
                <a:path w="9264650" h="874394">
                  <a:moveTo>
                    <a:pt x="1094994" y="0"/>
                  </a:moveTo>
                  <a:lnTo>
                    <a:pt x="1085469" y="0"/>
                  </a:lnTo>
                  <a:lnTo>
                    <a:pt x="1085469" y="9525"/>
                  </a:lnTo>
                  <a:lnTo>
                    <a:pt x="1094994" y="9525"/>
                  </a:lnTo>
                  <a:lnTo>
                    <a:pt x="1094994" y="0"/>
                  </a:lnTo>
                  <a:close/>
                </a:path>
                <a:path w="9264650" h="874394">
                  <a:moveTo>
                    <a:pt x="1152131" y="0"/>
                  </a:moveTo>
                  <a:lnTo>
                    <a:pt x="1142606" y="0"/>
                  </a:lnTo>
                  <a:lnTo>
                    <a:pt x="1142606" y="9525"/>
                  </a:lnTo>
                  <a:lnTo>
                    <a:pt x="1152131" y="9525"/>
                  </a:lnTo>
                  <a:lnTo>
                    <a:pt x="1152131" y="0"/>
                  </a:lnTo>
                  <a:close/>
                </a:path>
                <a:path w="9264650" h="874394">
                  <a:moveTo>
                    <a:pt x="1209255" y="0"/>
                  </a:moveTo>
                  <a:lnTo>
                    <a:pt x="1199730" y="0"/>
                  </a:lnTo>
                  <a:lnTo>
                    <a:pt x="1199730" y="9525"/>
                  </a:lnTo>
                  <a:lnTo>
                    <a:pt x="1209255" y="9525"/>
                  </a:lnTo>
                  <a:lnTo>
                    <a:pt x="1209255" y="0"/>
                  </a:lnTo>
                  <a:close/>
                </a:path>
                <a:path w="9264650" h="874394">
                  <a:moveTo>
                    <a:pt x="1266393" y="0"/>
                  </a:moveTo>
                  <a:lnTo>
                    <a:pt x="1256868" y="0"/>
                  </a:lnTo>
                  <a:lnTo>
                    <a:pt x="1256868" y="9525"/>
                  </a:lnTo>
                  <a:lnTo>
                    <a:pt x="1266393" y="9525"/>
                  </a:lnTo>
                  <a:lnTo>
                    <a:pt x="1266393" y="0"/>
                  </a:lnTo>
                  <a:close/>
                </a:path>
                <a:path w="9264650" h="874394">
                  <a:moveTo>
                    <a:pt x="1323517" y="0"/>
                  </a:moveTo>
                  <a:lnTo>
                    <a:pt x="1313992" y="0"/>
                  </a:lnTo>
                  <a:lnTo>
                    <a:pt x="1313992" y="9525"/>
                  </a:lnTo>
                  <a:lnTo>
                    <a:pt x="1323517" y="9525"/>
                  </a:lnTo>
                  <a:lnTo>
                    <a:pt x="1323517" y="0"/>
                  </a:lnTo>
                  <a:close/>
                </a:path>
                <a:path w="9264650" h="874394">
                  <a:moveTo>
                    <a:pt x="1380642" y="0"/>
                  </a:moveTo>
                  <a:lnTo>
                    <a:pt x="1371130" y="0"/>
                  </a:lnTo>
                  <a:lnTo>
                    <a:pt x="1371130" y="9525"/>
                  </a:lnTo>
                  <a:lnTo>
                    <a:pt x="1380642" y="9525"/>
                  </a:lnTo>
                  <a:lnTo>
                    <a:pt x="1380642" y="0"/>
                  </a:lnTo>
                  <a:close/>
                </a:path>
                <a:path w="9264650" h="874394">
                  <a:moveTo>
                    <a:pt x="1437779" y="0"/>
                  </a:moveTo>
                  <a:lnTo>
                    <a:pt x="1428254" y="0"/>
                  </a:lnTo>
                  <a:lnTo>
                    <a:pt x="1428254" y="9525"/>
                  </a:lnTo>
                  <a:lnTo>
                    <a:pt x="1437779" y="9525"/>
                  </a:lnTo>
                  <a:lnTo>
                    <a:pt x="1437779" y="0"/>
                  </a:lnTo>
                  <a:close/>
                </a:path>
                <a:path w="9264650" h="874394">
                  <a:moveTo>
                    <a:pt x="1494904" y="0"/>
                  </a:moveTo>
                  <a:lnTo>
                    <a:pt x="1485379" y="0"/>
                  </a:lnTo>
                  <a:lnTo>
                    <a:pt x="1485379" y="9525"/>
                  </a:lnTo>
                  <a:lnTo>
                    <a:pt x="1494904" y="9525"/>
                  </a:lnTo>
                  <a:lnTo>
                    <a:pt x="1494904" y="0"/>
                  </a:lnTo>
                  <a:close/>
                </a:path>
                <a:path w="9264650" h="874394">
                  <a:moveTo>
                    <a:pt x="1552041" y="0"/>
                  </a:moveTo>
                  <a:lnTo>
                    <a:pt x="1542516" y="0"/>
                  </a:lnTo>
                  <a:lnTo>
                    <a:pt x="1542516" y="9525"/>
                  </a:lnTo>
                  <a:lnTo>
                    <a:pt x="1552041" y="9525"/>
                  </a:lnTo>
                  <a:lnTo>
                    <a:pt x="1552041" y="0"/>
                  </a:lnTo>
                  <a:close/>
                </a:path>
                <a:path w="9264650" h="874394">
                  <a:moveTo>
                    <a:pt x="1609166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66" y="9525"/>
                  </a:lnTo>
                  <a:lnTo>
                    <a:pt x="1609166" y="0"/>
                  </a:lnTo>
                  <a:close/>
                </a:path>
                <a:path w="9264650" h="874394">
                  <a:moveTo>
                    <a:pt x="1666303" y="0"/>
                  </a:moveTo>
                  <a:lnTo>
                    <a:pt x="1656778" y="0"/>
                  </a:lnTo>
                  <a:lnTo>
                    <a:pt x="1656778" y="9525"/>
                  </a:lnTo>
                  <a:lnTo>
                    <a:pt x="1666303" y="9525"/>
                  </a:lnTo>
                  <a:lnTo>
                    <a:pt x="1666303" y="0"/>
                  </a:lnTo>
                  <a:close/>
                </a:path>
                <a:path w="9264650" h="874394">
                  <a:moveTo>
                    <a:pt x="1723428" y="0"/>
                  </a:moveTo>
                  <a:lnTo>
                    <a:pt x="1713903" y="0"/>
                  </a:lnTo>
                  <a:lnTo>
                    <a:pt x="1713903" y="9525"/>
                  </a:lnTo>
                  <a:lnTo>
                    <a:pt x="1723428" y="9525"/>
                  </a:lnTo>
                  <a:lnTo>
                    <a:pt x="1723428" y="0"/>
                  </a:lnTo>
                  <a:close/>
                </a:path>
                <a:path w="9264650" h="874394">
                  <a:moveTo>
                    <a:pt x="1780552" y="0"/>
                  </a:moveTo>
                  <a:lnTo>
                    <a:pt x="1771040" y="0"/>
                  </a:lnTo>
                  <a:lnTo>
                    <a:pt x="1771040" y="9525"/>
                  </a:lnTo>
                  <a:lnTo>
                    <a:pt x="1780552" y="9525"/>
                  </a:lnTo>
                  <a:lnTo>
                    <a:pt x="1780552" y="0"/>
                  </a:lnTo>
                  <a:close/>
                </a:path>
                <a:path w="9264650" h="874394">
                  <a:moveTo>
                    <a:pt x="1837690" y="0"/>
                  </a:moveTo>
                  <a:lnTo>
                    <a:pt x="1828165" y="0"/>
                  </a:lnTo>
                  <a:lnTo>
                    <a:pt x="1828165" y="9525"/>
                  </a:lnTo>
                  <a:lnTo>
                    <a:pt x="1837690" y="9525"/>
                  </a:lnTo>
                  <a:lnTo>
                    <a:pt x="1837690" y="0"/>
                  </a:lnTo>
                  <a:close/>
                </a:path>
                <a:path w="9264650" h="874394">
                  <a:moveTo>
                    <a:pt x="1894814" y="0"/>
                  </a:moveTo>
                  <a:lnTo>
                    <a:pt x="1885289" y="0"/>
                  </a:lnTo>
                  <a:lnTo>
                    <a:pt x="1885289" y="9525"/>
                  </a:lnTo>
                  <a:lnTo>
                    <a:pt x="1894814" y="9525"/>
                  </a:lnTo>
                  <a:lnTo>
                    <a:pt x="1894814" y="0"/>
                  </a:lnTo>
                  <a:close/>
                </a:path>
                <a:path w="9264650" h="874394">
                  <a:moveTo>
                    <a:pt x="1951951" y="0"/>
                  </a:moveTo>
                  <a:lnTo>
                    <a:pt x="1942426" y="0"/>
                  </a:lnTo>
                  <a:lnTo>
                    <a:pt x="1942426" y="9525"/>
                  </a:lnTo>
                  <a:lnTo>
                    <a:pt x="1951951" y="9525"/>
                  </a:lnTo>
                  <a:lnTo>
                    <a:pt x="1951951" y="0"/>
                  </a:lnTo>
                  <a:close/>
                </a:path>
                <a:path w="9264650" h="874394">
                  <a:moveTo>
                    <a:pt x="2009076" y="0"/>
                  </a:moveTo>
                  <a:lnTo>
                    <a:pt x="1999551" y="0"/>
                  </a:lnTo>
                  <a:lnTo>
                    <a:pt x="1999551" y="9525"/>
                  </a:lnTo>
                  <a:lnTo>
                    <a:pt x="2009076" y="9525"/>
                  </a:lnTo>
                  <a:lnTo>
                    <a:pt x="2009076" y="0"/>
                  </a:lnTo>
                  <a:close/>
                </a:path>
                <a:path w="9264650" h="874394">
                  <a:moveTo>
                    <a:pt x="2123338" y="0"/>
                  </a:moveTo>
                  <a:lnTo>
                    <a:pt x="2113813" y="0"/>
                  </a:lnTo>
                  <a:lnTo>
                    <a:pt x="2113813" y="9525"/>
                  </a:lnTo>
                  <a:lnTo>
                    <a:pt x="2123338" y="9525"/>
                  </a:lnTo>
                  <a:lnTo>
                    <a:pt x="2123338" y="0"/>
                  </a:lnTo>
                  <a:close/>
                </a:path>
                <a:path w="9264650" h="874394">
                  <a:moveTo>
                    <a:pt x="2180463" y="0"/>
                  </a:moveTo>
                  <a:lnTo>
                    <a:pt x="2170950" y="0"/>
                  </a:lnTo>
                  <a:lnTo>
                    <a:pt x="2170950" y="9525"/>
                  </a:lnTo>
                  <a:lnTo>
                    <a:pt x="2180463" y="9525"/>
                  </a:lnTo>
                  <a:lnTo>
                    <a:pt x="2180463" y="0"/>
                  </a:lnTo>
                  <a:close/>
                </a:path>
                <a:path w="9264650" h="874394">
                  <a:moveTo>
                    <a:pt x="2294725" y="0"/>
                  </a:moveTo>
                  <a:lnTo>
                    <a:pt x="2285200" y="0"/>
                  </a:lnTo>
                  <a:lnTo>
                    <a:pt x="2285200" y="9525"/>
                  </a:lnTo>
                  <a:lnTo>
                    <a:pt x="2294725" y="9525"/>
                  </a:lnTo>
                  <a:lnTo>
                    <a:pt x="2294725" y="0"/>
                  </a:lnTo>
                  <a:close/>
                </a:path>
                <a:path w="9264650" h="874394">
                  <a:moveTo>
                    <a:pt x="2351862" y="0"/>
                  </a:moveTo>
                  <a:lnTo>
                    <a:pt x="2342337" y="0"/>
                  </a:lnTo>
                  <a:lnTo>
                    <a:pt x="2342337" y="9525"/>
                  </a:lnTo>
                  <a:lnTo>
                    <a:pt x="2351862" y="9525"/>
                  </a:lnTo>
                  <a:lnTo>
                    <a:pt x="2351862" y="0"/>
                  </a:lnTo>
                  <a:close/>
                </a:path>
                <a:path w="9264650" h="874394">
                  <a:moveTo>
                    <a:pt x="2408986" y="0"/>
                  </a:moveTo>
                  <a:lnTo>
                    <a:pt x="2399461" y="0"/>
                  </a:lnTo>
                  <a:lnTo>
                    <a:pt x="2399461" y="9525"/>
                  </a:lnTo>
                  <a:lnTo>
                    <a:pt x="2408986" y="9525"/>
                  </a:lnTo>
                  <a:lnTo>
                    <a:pt x="2408986" y="0"/>
                  </a:lnTo>
                  <a:close/>
                </a:path>
                <a:path w="9264650" h="874394">
                  <a:moveTo>
                    <a:pt x="2466124" y="0"/>
                  </a:moveTo>
                  <a:lnTo>
                    <a:pt x="2456599" y="0"/>
                  </a:lnTo>
                  <a:lnTo>
                    <a:pt x="2456599" y="9525"/>
                  </a:lnTo>
                  <a:lnTo>
                    <a:pt x="2466124" y="9525"/>
                  </a:lnTo>
                  <a:lnTo>
                    <a:pt x="2466124" y="0"/>
                  </a:lnTo>
                  <a:close/>
                </a:path>
                <a:path w="9264650" h="874394">
                  <a:moveTo>
                    <a:pt x="2523248" y="0"/>
                  </a:moveTo>
                  <a:lnTo>
                    <a:pt x="2513723" y="0"/>
                  </a:lnTo>
                  <a:lnTo>
                    <a:pt x="2513723" y="9525"/>
                  </a:lnTo>
                  <a:lnTo>
                    <a:pt x="2523248" y="9525"/>
                  </a:lnTo>
                  <a:lnTo>
                    <a:pt x="2523248" y="0"/>
                  </a:lnTo>
                  <a:close/>
                </a:path>
                <a:path w="9264650" h="874394">
                  <a:moveTo>
                    <a:pt x="2580373" y="0"/>
                  </a:moveTo>
                  <a:lnTo>
                    <a:pt x="2570861" y="0"/>
                  </a:lnTo>
                  <a:lnTo>
                    <a:pt x="2570861" y="9525"/>
                  </a:lnTo>
                  <a:lnTo>
                    <a:pt x="2580373" y="9525"/>
                  </a:lnTo>
                  <a:lnTo>
                    <a:pt x="2580373" y="0"/>
                  </a:lnTo>
                  <a:close/>
                </a:path>
                <a:path w="9264650" h="874394">
                  <a:moveTo>
                    <a:pt x="2637510" y="0"/>
                  </a:moveTo>
                  <a:lnTo>
                    <a:pt x="2627985" y="0"/>
                  </a:lnTo>
                  <a:lnTo>
                    <a:pt x="2627985" y="9525"/>
                  </a:lnTo>
                  <a:lnTo>
                    <a:pt x="2637510" y="9525"/>
                  </a:lnTo>
                  <a:lnTo>
                    <a:pt x="2637510" y="0"/>
                  </a:lnTo>
                  <a:close/>
                </a:path>
                <a:path w="9264650" h="874394">
                  <a:moveTo>
                    <a:pt x="2694635" y="0"/>
                  </a:moveTo>
                  <a:lnTo>
                    <a:pt x="2685110" y="0"/>
                  </a:lnTo>
                  <a:lnTo>
                    <a:pt x="2685110" y="9525"/>
                  </a:lnTo>
                  <a:lnTo>
                    <a:pt x="2694635" y="9525"/>
                  </a:lnTo>
                  <a:lnTo>
                    <a:pt x="2694635" y="0"/>
                  </a:lnTo>
                  <a:close/>
                </a:path>
                <a:path w="9264650" h="874394">
                  <a:moveTo>
                    <a:pt x="2751772" y="0"/>
                  </a:moveTo>
                  <a:lnTo>
                    <a:pt x="2742247" y="0"/>
                  </a:lnTo>
                  <a:lnTo>
                    <a:pt x="2742247" y="9525"/>
                  </a:lnTo>
                  <a:lnTo>
                    <a:pt x="2751772" y="9525"/>
                  </a:lnTo>
                  <a:lnTo>
                    <a:pt x="2751772" y="0"/>
                  </a:lnTo>
                  <a:close/>
                </a:path>
                <a:path w="9264650" h="874394">
                  <a:moveTo>
                    <a:pt x="2808897" y="0"/>
                  </a:moveTo>
                  <a:lnTo>
                    <a:pt x="2799372" y="0"/>
                  </a:lnTo>
                  <a:lnTo>
                    <a:pt x="2799372" y="9525"/>
                  </a:lnTo>
                  <a:lnTo>
                    <a:pt x="2808897" y="9525"/>
                  </a:lnTo>
                  <a:lnTo>
                    <a:pt x="2808897" y="0"/>
                  </a:lnTo>
                  <a:close/>
                </a:path>
                <a:path w="9264650" h="874394">
                  <a:moveTo>
                    <a:pt x="2866034" y="0"/>
                  </a:moveTo>
                  <a:lnTo>
                    <a:pt x="2856509" y="0"/>
                  </a:lnTo>
                  <a:lnTo>
                    <a:pt x="2856509" y="9525"/>
                  </a:lnTo>
                  <a:lnTo>
                    <a:pt x="2866034" y="9525"/>
                  </a:lnTo>
                  <a:lnTo>
                    <a:pt x="2866034" y="0"/>
                  </a:lnTo>
                  <a:close/>
                </a:path>
                <a:path w="9264650" h="874394">
                  <a:moveTo>
                    <a:pt x="2923159" y="0"/>
                  </a:moveTo>
                  <a:lnTo>
                    <a:pt x="2913634" y="0"/>
                  </a:lnTo>
                  <a:lnTo>
                    <a:pt x="2913634" y="9525"/>
                  </a:lnTo>
                  <a:lnTo>
                    <a:pt x="2923159" y="9525"/>
                  </a:lnTo>
                  <a:lnTo>
                    <a:pt x="2923159" y="0"/>
                  </a:lnTo>
                  <a:close/>
                </a:path>
                <a:path w="9264650" h="874394">
                  <a:moveTo>
                    <a:pt x="2980283" y="0"/>
                  </a:moveTo>
                  <a:lnTo>
                    <a:pt x="2970771" y="0"/>
                  </a:lnTo>
                  <a:lnTo>
                    <a:pt x="2970771" y="9525"/>
                  </a:lnTo>
                  <a:lnTo>
                    <a:pt x="2980283" y="9525"/>
                  </a:lnTo>
                  <a:lnTo>
                    <a:pt x="2980283" y="0"/>
                  </a:lnTo>
                  <a:close/>
                </a:path>
                <a:path w="9264650" h="874394">
                  <a:moveTo>
                    <a:pt x="3037421" y="0"/>
                  </a:moveTo>
                  <a:lnTo>
                    <a:pt x="3027896" y="0"/>
                  </a:lnTo>
                  <a:lnTo>
                    <a:pt x="3027896" y="9525"/>
                  </a:lnTo>
                  <a:lnTo>
                    <a:pt x="3037421" y="9525"/>
                  </a:lnTo>
                  <a:lnTo>
                    <a:pt x="3037421" y="0"/>
                  </a:lnTo>
                  <a:close/>
                </a:path>
                <a:path w="9264650" h="874394">
                  <a:moveTo>
                    <a:pt x="3094545" y="0"/>
                  </a:moveTo>
                  <a:lnTo>
                    <a:pt x="3085020" y="0"/>
                  </a:lnTo>
                  <a:lnTo>
                    <a:pt x="3085020" y="9525"/>
                  </a:lnTo>
                  <a:lnTo>
                    <a:pt x="3094545" y="9525"/>
                  </a:lnTo>
                  <a:lnTo>
                    <a:pt x="3094545" y="0"/>
                  </a:lnTo>
                  <a:close/>
                </a:path>
                <a:path w="9264650" h="874394">
                  <a:moveTo>
                    <a:pt x="8121993" y="864806"/>
                  </a:moveTo>
                  <a:lnTo>
                    <a:pt x="8112468" y="864806"/>
                  </a:lnTo>
                  <a:lnTo>
                    <a:pt x="8112468" y="874331"/>
                  </a:lnTo>
                  <a:lnTo>
                    <a:pt x="8121993" y="874331"/>
                  </a:lnTo>
                  <a:lnTo>
                    <a:pt x="8121993" y="864806"/>
                  </a:lnTo>
                  <a:close/>
                </a:path>
                <a:path w="9264650" h="874394">
                  <a:moveTo>
                    <a:pt x="8179117" y="864806"/>
                  </a:moveTo>
                  <a:lnTo>
                    <a:pt x="8169605" y="864806"/>
                  </a:lnTo>
                  <a:lnTo>
                    <a:pt x="8169605" y="874331"/>
                  </a:lnTo>
                  <a:lnTo>
                    <a:pt x="8179117" y="874331"/>
                  </a:lnTo>
                  <a:lnTo>
                    <a:pt x="8179117" y="864806"/>
                  </a:lnTo>
                  <a:close/>
                </a:path>
                <a:path w="9264650" h="874394">
                  <a:moveTo>
                    <a:pt x="8236255" y="864806"/>
                  </a:moveTo>
                  <a:lnTo>
                    <a:pt x="8226730" y="864806"/>
                  </a:lnTo>
                  <a:lnTo>
                    <a:pt x="8226730" y="874331"/>
                  </a:lnTo>
                  <a:lnTo>
                    <a:pt x="8236255" y="874331"/>
                  </a:lnTo>
                  <a:lnTo>
                    <a:pt x="8236255" y="864806"/>
                  </a:lnTo>
                  <a:close/>
                </a:path>
                <a:path w="9264650" h="874394">
                  <a:moveTo>
                    <a:pt x="8293379" y="864806"/>
                  </a:moveTo>
                  <a:lnTo>
                    <a:pt x="8283854" y="864806"/>
                  </a:lnTo>
                  <a:lnTo>
                    <a:pt x="8283854" y="874331"/>
                  </a:lnTo>
                  <a:lnTo>
                    <a:pt x="8293379" y="874331"/>
                  </a:lnTo>
                  <a:lnTo>
                    <a:pt x="8293379" y="864806"/>
                  </a:lnTo>
                  <a:close/>
                </a:path>
                <a:path w="9264650" h="874394">
                  <a:moveTo>
                    <a:pt x="8350517" y="864806"/>
                  </a:moveTo>
                  <a:lnTo>
                    <a:pt x="8340992" y="864806"/>
                  </a:lnTo>
                  <a:lnTo>
                    <a:pt x="8340992" y="874331"/>
                  </a:lnTo>
                  <a:lnTo>
                    <a:pt x="8350517" y="874331"/>
                  </a:lnTo>
                  <a:lnTo>
                    <a:pt x="8350517" y="864806"/>
                  </a:lnTo>
                  <a:close/>
                </a:path>
                <a:path w="9264650" h="874394">
                  <a:moveTo>
                    <a:pt x="8407641" y="864806"/>
                  </a:moveTo>
                  <a:lnTo>
                    <a:pt x="8398116" y="864806"/>
                  </a:lnTo>
                  <a:lnTo>
                    <a:pt x="8398116" y="874331"/>
                  </a:lnTo>
                  <a:lnTo>
                    <a:pt x="8407641" y="874331"/>
                  </a:lnTo>
                  <a:lnTo>
                    <a:pt x="8407641" y="864806"/>
                  </a:lnTo>
                  <a:close/>
                </a:path>
                <a:path w="9264650" h="874394">
                  <a:moveTo>
                    <a:pt x="8464766" y="864806"/>
                  </a:moveTo>
                  <a:lnTo>
                    <a:pt x="8455254" y="864806"/>
                  </a:lnTo>
                  <a:lnTo>
                    <a:pt x="8455254" y="874331"/>
                  </a:lnTo>
                  <a:lnTo>
                    <a:pt x="8464766" y="874331"/>
                  </a:lnTo>
                  <a:lnTo>
                    <a:pt x="8464766" y="864806"/>
                  </a:lnTo>
                  <a:close/>
                </a:path>
                <a:path w="9264650" h="874394">
                  <a:moveTo>
                    <a:pt x="8521903" y="864806"/>
                  </a:moveTo>
                  <a:lnTo>
                    <a:pt x="8512378" y="864806"/>
                  </a:lnTo>
                  <a:lnTo>
                    <a:pt x="8512378" y="874331"/>
                  </a:lnTo>
                  <a:lnTo>
                    <a:pt x="8521903" y="874331"/>
                  </a:lnTo>
                  <a:lnTo>
                    <a:pt x="8521903" y="864806"/>
                  </a:lnTo>
                  <a:close/>
                </a:path>
                <a:path w="9264650" h="874394">
                  <a:moveTo>
                    <a:pt x="8579028" y="864806"/>
                  </a:moveTo>
                  <a:lnTo>
                    <a:pt x="8569515" y="864806"/>
                  </a:lnTo>
                  <a:lnTo>
                    <a:pt x="8569515" y="874331"/>
                  </a:lnTo>
                  <a:lnTo>
                    <a:pt x="8579028" y="874331"/>
                  </a:lnTo>
                  <a:lnTo>
                    <a:pt x="8579028" y="864806"/>
                  </a:lnTo>
                  <a:close/>
                </a:path>
                <a:path w="9264650" h="874394">
                  <a:moveTo>
                    <a:pt x="8636165" y="864806"/>
                  </a:moveTo>
                  <a:lnTo>
                    <a:pt x="8626640" y="864806"/>
                  </a:lnTo>
                  <a:lnTo>
                    <a:pt x="8626640" y="874331"/>
                  </a:lnTo>
                  <a:lnTo>
                    <a:pt x="8636165" y="874331"/>
                  </a:lnTo>
                  <a:lnTo>
                    <a:pt x="8636165" y="864806"/>
                  </a:lnTo>
                  <a:close/>
                </a:path>
                <a:path w="9264650" h="874394">
                  <a:moveTo>
                    <a:pt x="8693290" y="864806"/>
                  </a:moveTo>
                  <a:lnTo>
                    <a:pt x="8683765" y="864806"/>
                  </a:lnTo>
                  <a:lnTo>
                    <a:pt x="8683765" y="874331"/>
                  </a:lnTo>
                  <a:lnTo>
                    <a:pt x="8693290" y="874331"/>
                  </a:lnTo>
                  <a:lnTo>
                    <a:pt x="8693290" y="864806"/>
                  </a:lnTo>
                  <a:close/>
                </a:path>
                <a:path w="9264650" h="874394">
                  <a:moveTo>
                    <a:pt x="8750427" y="864806"/>
                  </a:moveTo>
                  <a:lnTo>
                    <a:pt x="8740902" y="864806"/>
                  </a:lnTo>
                  <a:lnTo>
                    <a:pt x="8740902" y="874331"/>
                  </a:lnTo>
                  <a:lnTo>
                    <a:pt x="8750427" y="874331"/>
                  </a:lnTo>
                  <a:lnTo>
                    <a:pt x="8750427" y="864806"/>
                  </a:lnTo>
                  <a:close/>
                </a:path>
                <a:path w="9264650" h="874394">
                  <a:moveTo>
                    <a:pt x="8807552" y="864806"/>
                  </a:moveTo>
                  <a:lnTo>
                    <a:pt x="8798027" y="864806"/>
                  </a:lnTo>
                  <a:lnTo>
                    <a:pt x="8798027" y="874331"/>
                  </a:lnTo>
                  <a:lnTo>
                    <a:pt x="8807552" y="874331"/>
                  </a:lnTo>
                  <a:lnTo>
                    <a:pt x="8807552" y="864806"/>
                  </a:lnTo>
                  <a:close/>
                </a:path>
                <a:path w="9264650" h="874394">
                  <a:moveTo>
                    <a:pt x="8864676" y="864806"/>
                  </a:moveTo>
                  <a:lnTo>
                    <a:pt x="8855164" y="864806"/>
                  </a:lnTo>
                  <a:lnTo>
                    <a:pt x="8855164" y="874331"/>
                  </a:lnTo>
                  <a:lnTo>
                    <a:pt x="8864676" y="874331"/>
                  </a:lnTo>
                  <a:lnTo>
                    <a:pt x="8864676" y="864806"/>
                  </a:lnTo>
                  <a:close/>
                </a:path>
                <a:path w="9264650" h="874394">
                  <a:moveTo>
                    <a:pt x="8921813" y="864806"/>
                  </a:moveTo>
                  <a:lnTo>
                    <a:pt x="8912288" y="864806"/>
                  </a:lnTo>
                  <a:lnTo>
                    <a:pt x="8912288" y="874331"/>
                  </a:lnTo>
                  <a:lnTo>
                    <a:pt x="8921813" y="874331"/>
                  </a:lnTo>
                  <a:lnTo>
                    <a:pt x="8921813" y="864806"/>
                  </a:lnTo>
                  <a:close/>
                </a:path>
                <a:path w="9264650" h="874394">
                  <a:moveTo>
                    <a:pt x="8978938" y="864806"/>
                  </a:moveTo>
                  <a:lnTo>
                    <a:pt x="8969426" y="864806"/>
                  </a:lnTo>
                  <a:lnTo>
                    <a:pt x="8969426" y="874331"/>
                  </a:lnTo>
                  <a:lnTo>
                    <a:pt x="8978938" y="874331"/>
                  </a:lnTo>
                  <a:lnTo>
                    <a:pt x="8978938" y="864806"/>
                  </a:lnTo>
                  <a:close/>
                </a:path>
                <a:path w="9264650" h="874394">
                  <a:moveTo>
                    <a:pt x="9036075" y="864806"/>
                  </a:moveTo>
                  <a:lnTo>
                    <a:pt x="9026550" y="864806"/>
                  </a:lnTo>
                  <a:lnTo>
                    <a:pt x="9026550" y="874331"/>
                  </a:lnTo>
                  <a:lnTo>
                    <a:pt x="9036075" y="874331"/>
                  </a:lnTo>
                  <a:lnTo>
                    <a:pt x="9036075" y="864806"/>
                  </a:lnTo>
                  <a:close/>
                </a:path>
                <a:path w="9264650" h="874394">
                  <a:moveTo>
                    <a:pt x="9093200" y="864806"/>
                  </a:moveTo>
                  <a:lnTo>
                    <a:pt x="9083675" y="864806"/>
                  </a:lnTo>
                  <a:lnTo>
                    <a:pt x="9083675" y="874331"/>
                  </a:lnTo>
                  <a:lnTo>
                    <a:pt x="9093200" y="874331"/>
                  </a:lnTo>
                  <a:lnTo>
                    <a:pt x="9093200" y="864806"/>
                  </a:lnTo>
                  <a:close/>
                </a:path>
                <a:path w="9264650" h="874394">
                  <a:moveTo>
                    <a:pt x="9150337" y="864806"/>
                  </a:moveTo>
                  <a:lnTo>
                    <a:pt x="9140812" y="864806"/>
                  </a:lnTo>
                  <a:lnTo>
                    <a:pt x="9140812" y="874331"/>
                  </a:lnTo>
                  <a:lnTo>
                    <a:pt x="9150337" y="874331"/>
                  </a:lnTo>
                  <a:lnTo>
                    <a:pt x="9150337" y="864806"/>
                  </a:lnTo>
                  <a:close/>
                </a:path>
                <a:path w="9264650" h="874394">
                  <a:moveTo>
                    <a:pt x="9207462" y="864806"/>
                  </a:moveTo>
                  <a:lnTo>
                    <a:pt x="9197937" y="864806"/>
                  </a:lnTo>
                  <a:lnTo>
                    <a:pt x="9197937" y="874331"/>
                  </a:lnTo>
                  <a:lnTo>
                    <a:pt x="9207462" y="874331"/>
                  </a:lnTo>
                  <a:lnTo>
                    <a:pt x="9207462" y="864806"/>
                  </a:lnTo>
                  <a:close/>
                </a:path>
                <a:path w="9264650" h="874394">
                  <a:moveTo>
                    <a:pt x="9264586" y="864806"/>
                  </a:moveTo>
                  <a:lnTo>
                    <a:pt x="9255074" y="864806"/>
                  </a:lnTo>
                  <a:lnTo>
                    <a:pt x="9255074" y="874331"/>
                  </a:lnTo>
                  <a:lnTo>
                    <a:pt x="9264586" y="874331"/>
                  </a:lnTo>
                  <a:lnTo>
                    <a:pt x="9264586" y="8648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668050" y="2114829"/>
              <a:ext cx="4008754" cy="9525"/>
            </a:xfrm>
            <a:custGeom>
              <a:avLst/>
              <a:gdLst/>
              <a:ahLst/>
              <a:cxnLst/>
              <a:rect l="l" t="t" r="r" b="b"/>
              <a:pathLst>
                <a:path w="4008754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8754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8754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8754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8754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4008754" h="9525">
                  <a:moveTo>
                    <a:pt x="295173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4008754" h="9525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4008754" h="9525">
                  <a:moveTo>
                    <a:pt x="409435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35" y="9525"/>
                  </a:lnTo>
                  <a:lnTo>
                    <a:pt x="409435" y="0"/>
                  </a:lnTo>
                  <a:close/>
                </a:path>
                <a:path w="4008754" h="9525">
                  <a:moveTo>
                    <a:pt x="466572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4008754" h="9525">
                  <a:moveTo>
                    <a:pt x="523697" y="0"/>
                  </a:moveTo>
                  <a:lnTo>
                    <a:pt x="514172" y="0"/>
                  </a:lnTo>
                  <a:lnTo>
                    <a:pt x="514172" y="9525"/>
                  </a:lnTo>
                  <a:lnTo>
                    <a:pt x="523697" y="9525"/>
                  </a:lnTo>
                  <a:lnTo>
                    <a:pt x="523697" y="0"/>
                  </a:lnTo>
                  <a:close/>
                </a:path>
                <a:path w="4008754" h="9525">
                  <a:moveTo>
                    <a:pt x="580834" y="0"/>
                  </a:moveTo>
                  <a:lnTo>
                    <a:pt x="571309" y="0"/>
                  </a:lnTo>
                  <a:lnTo>
                    <a:pt x="571309" y="9525"/>
                  </a:lnTo>
                  <a:lnTo>
                    <a:pt x="580834" y="9525"/>
                  </a:lnTo>
                  <a:lnTo>
                    <a:pt x="580834" y="0"/>
                  </a:lnTo>
                  <a:close/>
                </a:path>
                <a:path w="4008754" h="9525">
                  <a:moveTo>
                    <a:pt x="637959" y="0"/>
                  </a:moveTo>
                  <a:lnTo>
                    <a:pt x="628434" y="0"/>
                  </a:lnTo>
                  <a:lnTo>
                    <a:pt x="628434" y="9525"/>
                  </a:lnTo>
                  <a:lnTo>
                    <a:pt x="637959" y="9525"/>
                  </a:lnTo>
                  <a:lnTo>
                    <a:pt x="637959" y="0"/>
                  </a:lnTo>
                  <a:close/>
                </a:path>
                <a:path w="4008754" h="9525">
                  <a:moveTo>
                    <a:pt x="695083" y="0"/>
                  </a:moveTo>
                  <a:lnTo>
                    <a:pt x="685571" y="0"/>
                  </a:lnTo>
                  <a:lnTo>
                    <a:pt x="685571" y="9525"/>
                  </a:lnTo>
                  <a:lnTo>
                    <a:pt x="695083" y="9525"/>
                  </a:lnTo>
                  <a:lnTo>
                    <a:pt x="695083" y="0"/>
                  </a:lnTo>
                  <a:close/>
                </a:path>
                <a:path w="4008754" h="9525">
                  <a:moveTo>
                    <a:pt x="752221" y="0"/>
                  </a:moveTo>
                  <a:lnTo>
                    <a:pt x="742696" y="0"/>
                  </a:lnTo>
                  <a:lnTo>
                    <a:pt x="742696" y="9525"/>
                  </a:lnTo>
                  <a:lnTo>
                    <a:pt x="752221" y="9525"/>
                  </a:lnTo>
                  <a:lnTo>
                    <a:pt x="752221" y="0"/>
                  </a:lnTo>
                  <a:close/>
                </a:path>
                <a:path w="4008754" h="9525">
                  <a:moveTo>
                    <a:pt x="809345" y="0"/>
                  </a:moveTo>
                  <a:lnTo>
                    <a:pt x="799820" y="0"/>
                  </a:lnTo>
                  <a:lnTo>
                    <a:pt x="799820" y="9525"/>
                  </a:lnTo>
                  <a:lnTo>
                    <a:pt x="809345" y="9525"/>
                  </a:lnTo>
                  <a:lnTo>
                    <a:pt x="809345" y="0"/>
                  </a:lnTo>
                  <a:close/>
                </a:path>
                <a:path w="4008754" h="9525">
                  <a:moveTo>
                    <a:pt x="866482" y="0"/>
                  </a:moveTo>
                  <a:lnTo>
                    <a:pt x="856957" y="0"/>
                  </a:lnTo>
                  <a:lnTo>
                    <a:pt x="856957" y="9525"/>
                  </a:lnTo>
                  <a:lnTo>
                    <a:pt x="866482" y="9525"/>
                  </a:lnTo>
                  <a:lnTo>
                    <a:pt x="866482" y="0"/>
                  </a:lnTo>
                  <a:close/>
                </a:path>
                <a:path w="4008754" h="9525">
                  <a:moveTo>
                    <a:pt x="923607" y="0"/>
                  </a:moveTo>
                  <a:lnTo>
                    <a:pt x="914082" y="0"/>
                  </a:lnTo>
                  <a:lnTo>
                    <a:pt x="914082" y="9525"/>
                  </a:lnTo>
                  <a:lnTo>
                    <a:pt x="923607" y="9525"/>
                  </a:lnTo>
                  <a:lnTo>
                    <a:pt x="923607" y="0"/>
                  </a:lnTo>
                  <a:close/>
                </a:path>
                <a:path w="4008754" h="9525">
                  <a:moveTo>
                    <a:pt x="980744" y="0"/>
                  </a:moveTo>
                  <a:lnTo>
                    <a:pt x="971219" y="0"/>
                  </a:lnTo>
                  <a:lnTo>
                    <a:pt x="971219" y="9525"/>
                  </a:lnTo>
                  <a:lnTo>
                    <a:pt x="980744" y="9525"/>
                  </a:lnTo>
                  <a:lnTo>
                    <a:pt x="980744" y="0"/>
                  </a:lnTo>
                  <a:close/>
                </a:path>
                <a:path w="4008754" h="9525">
                  <a:moveTo>
                    <a:pt x="1037869" y="0"/>
                  </a:moveTo>
                  <a:lnTo>
                    <a:pt x="1028344" y="0"/>
                  </a:lnTo>
                  <a:lnTo>
                    <a:pt x="1028344" y="9525"/>
                  </a:lnTo>
                  <a:lnTo>
                    <a:pt x="1037869" y="9525"/>
                  </a:lnTo>
                  <a:lnTo>
                    <a:pt x="1037869" y="0"/>
                  </a:lnTo>
                  <a:close/>
                </a:path>
                <a:path w="4008754" h="9525">
                  <a:moveTo>
                    <a:pt x="1094994" y="0"/>
                  </a:moveTo>
                  <a:lnTo>
                    <a:pt x="1085481" y="0"/>
                  </a:lnTo>
                  <a:lnTo>
                    <a:pt x="1085481" y="9525"/>
                  </a:lnTo>
                  <a:lnTo>
                    <a:pt x="1094994" y="9525"/>
                  </a:lnTo>
                  <a:lnTo>
                    <a:pt x="1094994" y="0"/>
                  </a:lnTo>
                  <a:close/>
                </a:path>
                <a:path w="4008754" h="9525">
                  <a:moveTo>
                    <a:pt x="1152131" y="0"/>
                  </a:moveTo>
                  <a:lnTo>
                    <a:pt x="1142606" y="0"/>
                  </a:lnTo>
                  <a:lnTo>
                    <a:pt x="1142606" y="9525"/>
                  </a:lnTo>
                  <a:lnTo>
                    <a:pt x="1152131" y="9525"/>
                  </a:lnTo>
                  <a:lnTo>
                    <a:pt x="1152131" y="0"/>
                  </a:lnTo>
                  <a:close/>
                </a:path>
                <a:path w="4008754" h="9525">
                  <a:moveTo>
                    <a:pt x="1209255" y="0"/>
                  </a:moveTo>
                  <a:lnTo>
                    <a:pt x="1199730" y="0"/>
                  </a:lnTo>
                  <a:lnTo>
                    <a:pt x="1199730" y="9525"/>
                  </a:lnTo>
                  <a:lnTo>
                    <a:pt x="1209255" y="9525"/>
                  </a:lnTo>
                  <a:lnTo>
                    <a:pt x="1209255" y="0"/>
                  </a:lnTo>
                  <a:close/>
                </a:path>
                <a:path w="4008754" h="9525">
                  <a:moveTo>
                    <a:pt x="1266393" y="0"/>
                  </a:moveTo>
                  <a:lnTo>
                    <a:pt x="1256868" y="0"/>
                  </a:lnTo>
                  <a:lnTo>
                    <a:pt x="1256868" y="9525"/>
                  </a:lnTo>
                  <a:lnTo>
                    <a:pt x="1266393" y="9525"/>
                  </a:lnTo>
                  <a:lnTo>
                    <a:pt x="1266393" y="0"/>
                  </a:lnTo>
                  <a:close/>
                </a:path>
                <a:path w="4008754" h="9525">
                  <a:moveTo>
                    <a:pt x="1323517" y="0"/>
                  </a:moveTo>
                  <a:lnTo>
                    <a:pt x="1313992" y="0"/>
                  </a:lnTo>
                  <a:lnTo>
                    <a:pt x="1313992" y="9525"/>
                  </a:lnTo>
                  <a:lnTo>
                    <a:pt x="1323517" y="9525"/>
                  </a:lnTo>
                  <a:lnTo>
                    <a:pt x="1323517" y="0"/>
                  </a:lnTo>
                  <a:close/>
                </a:path>
                <a:path w="4008754" h="9525">
                  <a:moveTo>
                    <a:pt x="1380655" y="0"/>
                  </a:moveTo>
                  <a:lnTo>
                    <a:pt x="1371130" y="0"/>
                  </a:lnTo>
                  <a:lnTo>
                    <a:pt x="1371130" y="9525"/>
                  </a:lnTo>
                  <a:lnTo>
                    <a:pt x="1380655" y="9525"/>
                  </a:lnTo>
                  <a:lnTo>
                    <a:pt x="1380655" y="0"/>
                  </a:lnTo>
                  <a:close/>
                </a:path>
                <a:path w="4008754" h="9525">
                  <a:moveTo>
                    <a:pt x="1437779" y="0"/>
                  </a:moveTo>
                  <a:lnTo>
                    <a:pt x="1428254" y="0"/>
                  </a:lnTo>
                  <a:lnTo>
                    <a:pt x="1428254" y="9525"/>
                  </a:lnTo>
                  <a:lnTo>
                    <a:pt x="1437779" y="9525"/>
                  </a:lnTo>
                  <a:lnTo>
                    <a:pt x="1437779" y="0"/>
                  </a:lnTo>
                  <a:close/>
                </a:path>
                <a:path w="4008754" h="9525">
                  <a:moveTo>
                    <a:pt x="1494904" y="0"/>
                  </a:moveTo>
                  <a:lnTo>
                    <a:pt x="1485392" y="0"/>
                  </a:lnTo>
                  <a:lnTo>
                    <a:pt x="1485392" y="9525"/>
                  </a:lnTo>
                  <a:lnTo>
                    <a:pt x="1494904" y="9525"/>
                  </a:lnTo>
                  <a:lnTo>
                    <a:pt x="1494904" y="0"/>
                  </a:lnTo>
                  <a:close/>
                </a:path>
                <a:path w="4008754" h="9525">
                  <a:moveTo>
                    <a:pt x="1552041" y="0"/>
                  </a:moveTo>
                  <a:lnTo>
                    <a:pt x="1542516" y="0"/>
                  </a:lnTo>
                  <a:lnTo>
                    <a:pt x="1542516" y="9525"/>
                  </a:lnTo>
                  <a:lnTo>
                    <a:pt x="1552041" y="9525"/>
                  </a:lnTo>
                  <a:lnTo>
                    <a:pt x="1552041" y="0"/>
                  </a:lnTo>
                  <a:close/>
                </a:path>
                <a:path w="4008754" h="9525">
                  <a:moveTo>
                    <a:pt x="1609166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66" y="9525"/>
                  </a:lnTo>
                  <a:lnTo>
                    <a:pt x="1609166" y="0"/>
                  </a:lnTo>
                  <a:close/>
                </a:path>
                <a:path w="4008754" h="9525">
                  <a:moveTo>
                    <a:pt x="1666303" y="0"/>
                  </a:moveTo>
                  <a:lnTo>
                    <a:pt x="1656778" y="0"/>
                  </a:lnTo>
                  <a:lnTo>
                    <a:pt x="1656778" y="9525"/>
                  </a:lnTo>
                  <a:lnTo>
                    <a:pt x="1666303" y="9525"/>
                  </a:lnTo>
                  <a:lnTo>
                    <a:pt x="1666303" y="0"/>
                  </a:lnTo>
                  <a:close/>
                </a:path>
                <a:path w="4008754" h="9525">
                  <a:moveTo>
                    <a:pt x="1723428" y="0"/>
                  </a:moveTo>
                  <a:lnTo>
                    <a:pt x="1713903" y="0"/>
                  </a:lnTo>
                  <a:lnTo>
                    <a:pt x="1713903" y="9525"/>
                  </a:lnTo>
                  <a:lnTo>
                    <a:pt x="1723428" y="9525"/>
                  </a:lnTo>
                  <a:lnTo>
                    <a:pt x="1723428" y="0"/>
                  </a:lnTo>
                  <a:close/>
                </a:path>
                <a:path w="4008754" h="9525">
                  <a:moveTo>
                    <a:pt x="1780552" y="0"/>
                  </a:moveTo>
                  <a:lnTo>
                    <a:pt x="1771040" y="0"/>
                  </a:lnTo>
                  <a:lnTo>
                    <a:pt x="1771040" y="9525"/>
                  </a:lnTo>
                  <a:lnTo>
                    <a:pt x="1780552" y="9525"/>
                  </a:lnTo>
                  <a:lnTo>
                    <a:pt x="1780552" y="0"/>
                  </a:lnTo>
                  <a:close/>
                </a:path>
                <a:path w="4008754" h="9525">
                  <a:moveTo>
                    <a:pt x="1837690" y="0"/>
                  </a:moveTo>
                  <a:lnTo>
                    <a:pt x="1828165" y="0"/>
                  </a:lnTo>
                  <a:lnTo>
                    <a:pt x="1828165" y="9525"/>
                  </a:lnTo>
                  <a:lnTo>
                    <a:pt x="1837690" y="9525"/>
                  </a:lnTo>
                  <a:lnTo>
                    <a:pt x="1837690" y="0"/>
                  </a:lnTo>
                  <a:close/>
                </a:path>
                <a:path w="4008754" h="9525">
                  <a:moveTo>
                    <a:pt x="1894814" y="0"/>
                  </a:moveTo>
                  <a:lnTo>
                    <a:pt x="1885302" y="0"/>
                  </a:lnTo>
                  <a:lnTo>
                    <a:pt x="1885302" y="9525"/>
                  </a:lnTo>
                  <a:lnTo>
                    <a:pt x="1894814" y="9525"/>
                  </a:lnTo>
                  <a:lnTo>
                    <a:pt x="1894814" y="0"/>
                  </a:lnTo>
                  <a:close/>
                </a:path>
                <a:path w="4008754" h="9525">
                  <a:moveTo>
                    <a:pt x="1951951" y="0"/>
                  </a:moveTo>
                  <a:lnTo>
                    <a:pt x="1942426" y="0"/>
                  </a:lnTo>
                  <a:lnTo>
                    <a:pt x="1942426" y="9525"/>
                  </a:lnTo>
                  <a:lnTo>
                    <a:pt x="1951951" y="9525"/>
                  </a:lnTo>
                  <a:lnTo>
                    <a:pt x="1951951" y="0"/>
                  </a:lnTo>
                  <a:close/>
                </a:path>
                <a:path w="4008754" h="9525">
                  <a:moveTo>
                    <a:pt x="2009076" y="0"/>
                  </a:moveTo>
                  <a:lnTo>
                    <a:pt x="1999551" y="0"/>
                  </a:lnTo>
                  <a:lnTo>
                    <a:pt x="1999551" y="9525"/>
                  </a:lnTo>
                  <a:lnTo>
                    <a:pt x="2009076" y="9525"/>
                  </a:lnTo>
                  <a:lnTo>
                    <a:pt x="2009076" y="0"/>
                  </a:lnTo>
                  <a:close/>
                </a:path>
                <a:path w="4008754" h="9525">
                  <a:moveTo>
                    <a:pt x="2066213" y="0"/>
                  </a:moveTo>
                  <a:lnTo>
                    <a:pt x="2056688" y="0"/>
                  </a:lnTo>
                  <a:lnTo>
                    <a:pt x="2056688" y="9525"/>
                  </a:lnTo>
                  <a:lnTo>
                    <a:pt x="2066213" y="9525"/>
                  </a:lnTo>
                  <a:lnTo>
                    <a:pt x="2066213" y="0"/>
                  </a:lnTo>
                  <a:close/>
                </a:path>
                <a:path w="4008754" h="9525">
                  <a:moveTo>
                    <a:pt x="2123338" y="0"/>
                  </a:moveTo>
                  <a:lnTo>
                    <a:pt x="2113813" y="0"/>
                  </a:lnTo>
                  <a:lnTo>
                    <a:pt x="2113813" y="9525"/>
                  </a:lnTo>
                  <a:lnTo>
                    <a:pt x="2123338" y="9525"/>
                  </a:lnTo>
                  <a:lnTo>
                    <a:pt x="2123338" y="0"/>
                  </a:lnTo>
                  <a:close/>
                </a:path>
                <a:path w="4008754" h="9525">
                  <a:moveTo>
                    <a:pt x="2180463" y="0"/>
                  </a:moveTo>
                  <a:lnTo>
                    <a:pt x="2170950" y="0"/>
                  </a:lnTo>
                  <a:lnTo>
                    <a:pt x="2170950" y="9525"/>
                  </a:lnTo>
                  <a:lnTo>
                    <a:pt x="2180463" y="9525"/>
                  </a:lnTo>
                  <a:lnTo>
                    <a:pt x="2180463" y="0"/>
                  </a:lnTo>
                  <a:close/>
                </a:path>
                <a:path w="4008754" h="9525">
                  <a:moveTo>
                    <a:pt x="2237600" y="0"/>
                  </a:moveTo>
                  <a:lnTo>
                    <a:pt x="2228075" y="0"/>
                  </a:lnTo>
                  <a:lnTo>
                    <a:pt x="2228075" y="9525"/>
                  </a:lnTo>
                  <a:lnTo>
                    <a:pt x="2237600" y="9525"/>
                  </a:lnTo>
                  <a:lnTo>
                    <a:pt x="2237600" y="0"/>
                  </a:lnTo>
                  <a:close/>
                </a:path>
                <a:path w="4008754" h="9525">
                  <a:moveTo>
                    <a:pt x="2294725" y="0"/>
                  </a:moveTo>
                  <a:lnTo>
                    <a:pt x="2285212" y="0"/>
                  </a:lnTo>
                  <a:lnTo>
                    <a:pt x="2285212" y="9525"/>
                  </a:lnTo>
                  <a:lnTo>
                    <a:pt x="2294725" y="9525"/>
                  </a:lnTo>
                  <a:lnTo>
                    <a:pt x="2294725" y="0"/>
                  </a:lnTo>
                  <a:close/>
                </a:path>
                <a:path w="4008754" h="9525">
                  <a:moveTo>
                    <a:pt x="2351862" y="0"/>
                  </a:moveTo>
                  <a:lnTo>
                    <a:pt x="2342337" y="0"/>
                  </a:lnTo>
                  <a:lnTo>
                    <a:pt x="2342337" y="9525"/>
                  </a:lnTo>
                  <a:lnTo>
                    <a:pt x="2351862" y="9525"/>
                  </a:lnTo>
                  <a:lnTo>
                    <a:pt x="2351862" y="0"/>
                  </a:lnTo>
                  <a:close/>
                </a:path>
                <a:path w="4008754" h="9525">
                  <a:moveTo>
                    <a:pt x="2408986" y="0"/>
                  </a:moveTo>
                  <a:lnTo>
                    <a:pt x="2399461" y="0"/>
                  </a:lnTo>
                  <a:lnTo>
                    <a:pt x="2399461" y="9525"/>
                  </a:lnTo>
                  <a:lnTo>
                    <a:pt x="2408986" y="9525"/>
                  </a:lnTo>
                  <a:lnTo>
                    <a:pt x="2408986" y="0"/>
                  </a:lnTo>
                  <a:close/>
                </a:path>
                <a:path w="4008754" h="9525">
                  <a:moveTo>
                    <a:pt x="2466124" y="0"/>
                  </a:moveTo>
                  <a:lnTo>
                    <a:pt x="2456599" y="0"/>
                  </a:lnTo>
                  <a:lnTo>
                    <a:pt x="2456599" y="9525"/>
                  </a:lnTo>
                  <a:lnTo>
                    <a:pt x="2466124" y="9525"/>
                  </a:lnTo>
                  <a:lnTo>
                    <a:pt x="2466124" y="0"/>
                  </a:lnTo>
                  <a:close/>
                </a:path>
                <a:path w="4008754" h="9525">
                  <a:moveTo>
                    <a:pt x="2523248" y="0"/>
                  </a:moveTo>
                  <a:lnTo>
                    <a:pt x="2513723" y="0"/>
                  </a:lnTo>
                  <a:lnTo>
                    <a:pt x="2513723" y="9525"/>
                  </a:lnTo>
                  <a:lnTo>
                    <a:pt x="2523248" y="9525"/>
                  </a:lnTo>
                  <a:lnTo>
                    <a:pt x="2523248" y="0"/>
                  </a:lnTo>
                  <a:close/>
                </a:path>
                <a:path w="4008754" h="9525">
                  <a:moveTo>
                    <a:pt x="2580373" y="0"/>
                  </a:moveTo>
                  <a:lnTo>
                    <a:pt x="2570861" y="0"/>
                  </a:lnTo>
                  <a:lnTo>
                    <a:pt x="2570861" y="9525"/>
                  </a:lnTo>
                  <a:lnTo>
                    <a:pt x="2580373" y="9525"/>
                  </a:lnTo>
                  <a:lnTo>
                    <a:pt x="2580373" y="0"/>
                  </a:lnTo>
                  <a:close/>
                </a:path>
                <a:path w="4008754" h="9525">
                  <a:moveTo>
                    <a:pt x="2637510" y="0"/>
                  </a:moveTo>
                  <a:lnTo>
                    <a:pt x="2627985" y="0"/>
                  </a:lnTo>
                  <a:lnTo>
                    <a:pt x="2627985" y="9525"/>
                  </a:lnTo>
                  <a:lnTo>
                    <a:pt x="2637510" y="9525"/>
                  </a:lnTo>
                  <a:lnTo>
                    <a:pt x="2637510" y="0"/>
                  </a:lnTo>
                  <a:close/>
                </a:path>
                <a:path w="4008754" h="9525">
                  <a:moveTo>
                    <a:pt x="2694635" y="0"/>
                  </a:moveTo>
                  <a:lnTo>
                    <a:pt x="2685123" y="0"/>
                  </a:lnTo>
                  <a:lnTo>
                    <a:pt x="2685123" y="9525"/>
                  </a:lnTo>
                  <a:lnTo>
                    <a:pt x="2694635" y="9525"/>
                  </a:lnTo>
                  <a:lnTo>
                    <a:pt x="2694635" y="0"/>
                  </a:lnTo>
                  <a:close/>
                </a:path>
                <a:path w="4008754" h="9525">
                  <a:moveTo>
                    <a:pt x="2751772" y="0"/>
                  </a:moveTo>
                  <a:lnTo>
                    <a:pt x="2742247" y="0"/>
                  </a:lnTo>
                  <a:lnTo>
                    <a:pt x="2742247" y="9525"/>
                  </a:lnTo>
                  <a:lnTo>
                    <a:pt x="2751772" y="9525"/>
                  </a:lnTo>
                  <a:lnTo>
                    <a:pt x="2751772" y="0"/>
                  </a:lnTo>
                  <a:close/>
                </a:path>
                <a:path w="4008754" h="9525">
                  <a:moveTo>
                    <a:pt x="2808897" y="0"/>
                  </a:moveTo>
                  <a:lnTo>
                    <a:pt x="2799372" y="0"/>
                  </a:lnTo>
                  <a:lnTo>
                    <a:pt x="2799372" y="9525"/>
                  </a:lnTo>
                  <a:lnTo>
                    <a:pt x="2808897" y="9525"/>
                  </a:lnTo>
                  <a:lnTo>
                    <a:pt x="2808897" y="0"/>
                  </a:lnTo>
                  <a:close/>
                </a:path>
                <a:path w="4008754" h="9525">
                  <a:moveTo>
                    <a:pt x="2866034" y="0"/>
                  </a:moveTo>
                  <a:lnTo>
                    <a:pt x="2856509" y="0"/>
                  </a:lnTo>
                  <a:lnTo>
                    <a:pt x="2856509" y="9525"/>
                  </a:lnTo>
                  <a:lnTo>
                    <a:pt x="2866034" y="9525"/>
                  </a:lnTo>
                  <a:lnTo>
                    <a:pt x="2866034" y="0"/>
                  </a:lnTo>
                  <a:close/>
                </a:path>
                <a:path w="4008754" h="9525">
                  <a:moveTo>
                    <a:pt x="2923159" y="0"/>
                  </a:moveTo>
                  <a:lnTo>
                    <a:pt x="2913634" y="0"/>
                  </a:lnTo>
                  <a:lnTo>
                    <a:pt x="2913634" y="9525"/>
                  </a:lnTo>
                  <a:lnTo>
                    <a:pt x="2923159" y="9525"/>
                  </a:lnTo>
                  <a:lnTo>
                    <a:pt x="2923159" y="0"/>
                  </a:lnTo>
                  <a:close/>
                </a:path>
                <a:path w="4008754" h="9525">
                  <a:moveTo>
                    <a:pt x="2980283" y="0"/>
                  </a:moveTo>
                  <a:lnTo>
                    <a:pt x="2970771" y="0"/>
                  </a:lnTo>
                  <a:lnTo>
                    <a:pt x="2970771" y="9525"/>
                  </a:lnTo>
                  <a:lnTo>
                    <a:pt x="2980283" y="9525"/>
                  </a:lnTo>
                  <a:lnTo>
                    <a:pt x="2980283" y="0"/>
                  </a:lnTo>
                  <a:close/>
                </a:path>
                <a:path w="4008754" h="9525">
                  <a:moveTo>
                    <a:pt x="3037421" y="0"/>
                  </a:moveTo>
                  <a:lnTo>
                    <a:pt x="3027896" y="0"/>
                  </a:lnTo>
                  <a:lnTo>
                    <a:pt x="3027896" y="9525"/>
                  </a:lnTo>
                  <a:lnTo>
                    <a:pt x="3037421" y="9525"/>
                  </a:lnTo>
                  <a:lnTo>
                    <a:pt x="3037421" y="0"/>
                  </a:lnTo>
                  <a:close/>
                </a:path>
                <a:path w="4008754" h="9525">
                  <a:moveTo>
                    <a:pt x="3094545" y="0"/>
                  </a:moveTo>
                  <a:lnTo>
                    <a:pt x="3085033" y="0"/>
                  </a:lnTo>
                  <a:lnTo>
                    <a:pt x="3085033" y="9525"/>
                  </a:lnTo>
                  <a:lnTo>
                    <a:pt x="3094545" y="9525"/>
                  </a:lnTo>
                  <a:lnTo>
                    <a:pt x="3094545" y="0"/>
                  </a:lnTo>
                  <a:close/>
                </a:path>
                <a:path w="4008754" h="9525">
                  <a:moveTo>
                    <a:pt x="3151682" y="0"/>
                  </a:moveTo>
                  <a:lnTo>
                    <a:pt x="3142157" y="0"/>
                  </a:lnTo>
                  <a:lnTo>
                    <a:pt x="3142157" y="9525"/>
                  </a:lnTo>
                  <a:lnTo>
                    <a:pt x="3151682" y="9525"/>
                  </a:lnTo>
                  <a:lnTo>
                    <a:pt x="3151682" y="0"/>
                  </a:lnTo>
                  <a:close/>
                </a:path>
                <a:path w="4008754" h="9525">
                  <a:moveTo>
                    <a:pt x="3208807" y="0"/>
                  </a:moveTo>
                  <a:lnTo>
                    <a:pt x="3199282" y="0"/>
                  </a:lnTo>
                  <a:lnTo>
                    <a:pt x="3199282" y="9525"/>
                  </a:lnTo>
                  <a:lnTo>
                    <a:pt x="3208807" y="9525"/>
                  </a:lnTo>
                  <a:lnTo>
                    <a:pt x="3208807" y="0"/>
                  </a:lnTo>
                  <a:close/>
                </a:path>
                <a:path w="4008754" h="9525">
                  <a:moveTo>
                    <a:pt x="3265944" y="0"/>
                  </a:moveTo>
                  <a:lnTo>
                    <a:pt x="3256419" y="0"/>
                  </a:lnTo>
                  <a:lnTo>
                    <a:pt x="3256419" y="9525"/>
                  </a:lnTo>
                  <a:lnTo>
                    <a:pt x="3265944" y="9525"/>
                  </a:lnTo>
                  <a:lnTo>
                    <a:pt x="3265944" y="0"/>
                  </a:lnTo>
                  <a:close/>
                </a:path>
                <a:path w="4008754" h="9525">
                  <a:moveTo>
                    <a:pt x="3323069" y="0"/>
                  </a:moveTo>
                  <a:lnTo>
                    <a:pt x="3313544" y="0"/>
                  </a:lnTo>
                  <a:lnTo>
                    <a:pt x="3313544" y="9525"/>
                  </a:lnTo>
                  <a:lnTo>
                    <a:pt x="3323069" y="9525"/>
                  </a:lnTo>
                  <a:lnTo>
                    <a:pt x="3323069" y="0"/>
                  </a:lnTo>
                  <a:close/>
                </a:path>
                <a:path w="4008754" h="9525">
                  <a:moveTo>
                    <a:pt x="3380194" y="0"/>
                  </a:moveTo>
                  <a:lnTo>
                    <a:pt x="3370681" y="0"/>
                  </a:lnTo>
                  <a:lnTo>
                    <a:pt x="3370681" y="9525"/>
                  </a:lnTo>
                  <a:lnTo>
                    <a:pt x="3380194" y="9525"/>
                  </a:lnTo>
                  <a:lnTo>
                    <a:pt x="3380194" y="0"/>
                  </a:lnTo>
                  <a:close/>
                </a:path>
                <a:path w="4008754" h="9525">
                  <a:moveTo>
                    <a:pt x="3437331" y="0"/>
                  </a:moveTo>
                  <a:lnTo>
                    <a:pt x="3427806" y="0"/>
                  </a:lnTo>
                  <a:lnTo>
                    <a:pt x="3427806" y="9525"/>
                  </a:lnTo>
                  <a:lnTo>
                    <a:pt x="3437331" y="9525"/>
                  </a:lnTo>
                  <a:lnTo>
                    <a:pt x="3437331" y="0"/>
                  </a:lnTo>
                  <a:close/>
                </a:path>
                <a:path w="4008754" h="9525">
                  <a:moveTo>
                    <a:pt x="3494455" y="0"/>
                  </a:moveTo>
                  <a:lnTo>
                    <a:pt x="3484943" y="0"/>
                  </a:lnTo>
                  <a:lnTo>
                    <a:pt x="3484943" y="9525"/>
                  </a:lnTo>
                  <a:lnTo>
                    <a:pt x="3494455" y="9525"/>
                  </a:lnTo>
                  <a:lnTo>
                    <a:pt x="3494455" y="0"/>
                  </a:lnTo>
                  <a:close/>
                </a:path>
                <a:path w="4008754" h="9525">
                  <a:moveTo>
                    <a:pt x="3551593" y="0"/>
                  </a:moveTo>
                  <a:lnTo>
                    <a:pt x="3542068" y="0"/>
                  </a:lnTo>
                  <a:lnTo>
                    <a:pt x="3542068" y="9525"/>
                  </a:lnTo>
                  <a:lnTo>
                    <a:pt x="3551593" y="9525"/>
                  </a:lnTo>
                  <a:lnTo>
                    <a:pt x="3551593" y="0"/>
                  </a:lnTo>
                  <a:close/>
                </a:path>
                <a:path w="4008754" h="9525">
                  <a:moveTo>
                    <a:pt x="3608717" y="0"/>
                  </a:moveTo>
                  <a:lnTo>
                    <a:pt x="3599192" y="0"/>
                  </a:lnTo>
                  <a:lnTo>
                    <a:pt x="3599192" y="9525"/>
                  </a:lnTo>
                  <a:lnTo>
                    <a:pt x="3608717" y="9525"/>
                  </a:lnTo>
                  <a:lnTo>
                    <a:pt x="3608717" y="0"/>
                  </a:lnTo>
                  <a:close/>
                </a:path>
                <a:path w="4008754" h="9525">
                  <a:moveTo>
                    <a:pt x="3665855" y="0"/>
                  </a:moveTo>
                  <a:lnTo>
                    <a:pt x="3656330" y="0"/>
                  </a:lnTo>
                  <a:lnTo>
                    <a:pt x="3656330" y="9525"/>
                  </a:lnTo>
                  <a:lnTo>
                    <a:pt x="3665855" y="9525"/>
                  </a:lnTo>
                  <a:lnTo>
                    <a:pt x="3665855" y="0"/>
                  </a:lnTo>
                  <a:close/>
                </a:path>
                <a:path w="4008754" h="9525">
                  <a:moveTo>
                    <a:pt x="3722979" y="0"/>
                  </a:moveTo>
                  <a:lnTo>
                    <a:pt x="3713454" y="0"/>
                  </a:lnTo>
                  <a:lnTo>
                    <a:pt x="3713454" y="9525"/>
                  </a:lnTo>
                  <a:lnTo>
                    <a:pt x="3722979" y="9525"/>
                  </a:lnTo>
                  <a:lnTo>
                    <a:pt x="3722979" y="0"/>
                  </a:lnTo>
                  <a:close/>
                </a:path>
                <a:path w="4008754" h="9525">
                  <a:moveTo>
                    <a:pt x="3780104" y="0"/>
                  </a:moveTo>
                  <a:lnTo>
                    <a:pt x="3770592" y="0"/>
                  </a:lnTo>
                  <a:lnTo>
                    <a:pt x="3770592" y="9525"/>
                  </a:lnTo>
                  <a:lnTo>
                    <a:pt x="3780104" y="9525"/>
                  </a:lnTo>
                  <a:lnTo>
                    <a:pt x="3780104" y="0"/>
                  </a:lnTo>
                  <a:close/>
                </a:path>
                <a:path w="4008754" h="9525">
                  <a:moveTo>
                    <a:pt x="3837241" y="0"/>
                  </a:moveTo>
                  <a:lnTo>
                    <a:pt x="3827716" y="0"/>
                  </a:lnTo>
                  <a:lnTo>
                    <a:pt x="3827716" y="9525"/>
                  </a:lnTo>
                  <a:lnTo>
                    <a:pt x="3837241" y="9525"/>
                  </a:lnTo>
                  <a:lnTo>
                    <a:pt x="3837241" y="0"/>
                  </a:lnTo>
                  <a:close/>
                </a:path>
                <a:path w="4008754" h="9525">
                  <a:moveTo>
                    <a:pt x="3894366" y="0"/>
                  </a:moveTo>
                  <a:lnTo>
                    <a:pt x="3884853" y="0"/>
                  </a:lnTo>
                  <a:lnTo>
                    <a:pt x="3884853" y="9525"/>
                  </a:lnTo>
                  <a:lnTo>
                    <a:pt x="3894366" y="9525"/>
                  </a:lnTo>
                  <a:lnTo>
                    <a:pt x="3894366" y="0"/>
                  </a:lnTo>
                  <a:close/>
                </a:path>
                <a:path w="4008754" h="9525">
                  <a:moveTo>
                    <a:pt x="3951503" y="0"/>
                  </a:moveTo>
                  <a:lnTo>
                    <a:pt x="3941978" y="0"/>
                  </a:lnTo>
                  <a:lnTo>
                    <a:pt x="3941978" y="9525"/>
                  </a:lnTo>
                  <a:lnTo>
                    <a:pt x="3951503" y="9525"/>
                  </a:lnTo>
                  <a:lnTo>
                    <a:pt x="3951503" y="0"/>
                  </a:lnTo>
                  <a:close/>
                </a:path>
                <a:path w="4008754" h="9525">
                  <a:moveTo>
                    <a:pt x="4008628" y="0"/>
                  </a:moveTo>
                  <a:lnTo>
                    <a:pt x="3999103" y="0"/>
                  </a:lnTo>
                  <a:lnTo>
                    <a:pt x="3999103" y="9525"/>
                  </a:lnTo>
                  <a:lnTo>
                    <a:pt x="4008628" y="9525"/>
                  </a:lnTo>
                  <a:lnTo>
                    <a:pt x="400862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83029" y="1250022"/>
              <a:ext cx="9264650" cy="874394"/>
            </a:xfrm>
            <a:custGeom>
              <a:avLst/>
              <a:gdLst/>
              <a:ahLst/>
              <a:cxnLst/>
              <a:rect l="l" t="t" r="r" b="b"/>
              <a:pathLst>
                <a:path w="9264650" h="87439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9264650" h="874394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9264650" h="874394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9264650" h="874394">
                  <a:moveTo>
                    <a:pt x="180911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9264650" h="874394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9264650" h="874394">
                  <a:moveTo>
                    <a:pt x="295173" y="0"/>
                  </a:moveTo>
                  <a:lnTo>
                    <a:pt x="285648" y="0"/>
                  </a:lnTo>
                  <a:lnTo>
                    <a:pt x="285648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9264650" h="874394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9264650" h="874394">
                  <a:moveTo>
                    <a:pt x="409435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35" y="9525"/>
                  </a:lnTo>
                  <a:lnTo>
                    <a:pt x="409435" y="0"/>
                  </a:lnTo>
                  <a:close/>
                </a:path>
                <a:path w="9264650" h="874394">
                  <a:moveTo>
                    <a:pt x="466572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9264650" h="874394">
                  <a:moveTo>
                    <a:pt x="523697" y="0"/>
                  </a:moveTo>
                  <a:lnTo>
                    <a:pt x="514172" y="0"/>
                  </a:lnTo>
                  <a:lnTo>
                    <a:pt x="514172" y="9525"/>
                  </a:lnTo>
                  <a:lnTo>
                    <a:pt x="523697" y="9525"/>
                  </a:lnTo>
                  <a:lnTo>
                    <a:pt x="523697" y="0"/>
                  </a:lnTo>
                  <a:close/>
                </a:path>
                <a:path w="9264650" h="874394">
                  <a:moveTo>
                    <a:pt x="580821" y="0"/>
                  </a:moveTo>
                  <a:lnTo>
                    <a:pt x="571309" y="0"/>
                  </a:lnTo>
                  <a:lnTo>
                    <a:pt x="571309" y="9525"/>
                  </a:lnTo>
                  <a:lnTo>
                    <a:pt x="580821" y="9525"/>
                  </a:lnTo>
                  <a:lnTo>
                    <a:pt x="580821" y="0"/>
                  </a:lnTo>
                  <a:close/>
                </a:path>
                <a:path w="9264650" h="874394">
                  <a:moveTo>
                    <a:pt x="637959" y="0"/>
                  </a:moveTo>
                  <a:lnTo>
                    <a:pt x="628434" y="0"/>
                  </a:lnTo>
                  <a:lnTo>
                    <a:pt x="628434" y="9525"/>
                  </a:lnTo>
                  <a:lnTo>
                    <a:pt x="637959" y="9525"/>
                  </a:lnTo>
                  <a:lnTo>
                    <a:pt x="637959" y="0"/>
                  </a:lnTo>
                  <a:close/>
                </a:path>
                <a:path w="9264650" h="874394">
                  <a:moveTo>
                    <a:pt x="695083" y="0"/>
                  </a:moveTo>
                  <a:lnTo>
                    <a:pt x="685558" y="0"/>
                  </a:lnTo>
                  <a:lnTo>
                    <a:pt x="685558" y="9525"/>
                  </a:lnTo>
                  <a:lnTo>
                    <a:pt x="695083" y="9525"/>
                  </a:lnTo>
                  <a:lnTo>
                    <a:pt x="695083" y="0"/>
                  </a:lnTo>
                  <a:close/>
                </a:path>
                <a:path w="9264650" h="874394">
                  <a:moveTo>
                    <a:pt x="752221" y="0"/>
                  </a:moveTo>
                  <a:lnTo>
                    <a:pt x="742696" y="0"/>
                  </a:lnTo>
                  <a:lnTo>
                    <a:pt x="742696" y="9525"/>
                  </a:lnTo>
                  <a:lnTo>
                    <a:pt x="752221" y="9525"/>
                  </a:lnTo>
                  <a:lnTo>
                    <a:pt x="752221" y="0"/>
                  </a:lnTo>
                  <a:close/>
                </a:path>
                <a:path w="9264650" h="874394">
                  <a:moveTo>
                    <a:pt x="809345" y="0"/>
                  </a:moveTo>
                  <a:lnTo>
                    <a:pt x="799820" y="0"/>
                  </a:lnTo>
                  <a:lnTo>
                    <a:pt x="799820" y="9525"/>
                  </a:lnTo>
                  <a:lnTo>
                    <a:pt x="809345" y="9525"/>
                  </a:lnTo>
                  <a:lnTo>
                    <a:pt x="809345" y="0"/>
                  </a:lnTo>
                  <a:close/>
                </a:path>
                <a:path w="9264650" h="874394">
                  <a:moveTo>
                    <a:pt x="866482" y="0"/>
                  </a:moveTo>
                  <a:lnTo>
                    <a:pt x="856957" y="0"/>
                  </a:lnTo>
                  <a:lnTo>
                    <a:pt x="856957" y="9525"/>
                  </a:lnTo>
                  <a:lnTo>
                    <a:pt x="866482" y="9525"/>
                  </a:lnTo>
                  <a:lnTo>
                    <a:pt x="866482" y="0"/>
                  </a:lnTo>
                  <a:close/>
                </a:path>
                <a:path w="9264650" h="874394">
                  <a:moveTo>
                    <a:pt x="923607" y="0"/>
                  </a:moveTo>
                  <a:lnTo>
                    <a:pt x="914082" y="0"/>
                  </a:lnTo>
                  <a:lnTo>
                    <a:pt x="914082" y="9525"/>
                  </a:lnTo>
                  <a:lnTo>
                    <a:pt x="923607" y="9525"/>
                  </a:lnTo>
                  <a:lnTo>
                    <a:pt x="923607" y="0"/>
                  </a:lnTo>
                  <a:close/>
                </a:path>
                <a:path w="9264650" h="874394">
                  <a:moveTo>
                    <a:pt x="980732" y="0"/>
                  </a:moveTo>
                  <a:lnTo>
                    <a:pt x="971219" y="0"/>
                  </a:lnTo>
                  <a:lnTo>
                    <a:pt x="971219" y="9525"/>
                  </a:lnTo>
                  <a:lnTo>
                    <a:pt x="980732" y="9525"/>
                  </a:lnTo>
                  <a:lnTo>
                    <a:pt x="980732" y="0"/>
                  </a:lnTo>
                  <a:close/>
                </a:path>
                <a:path w="9264650" h="874394">
                  <a:moveTo>
                    <a:pt x="1037869" y="0"/>
                  </a:moveTo>
                  <a:lnTo>
                    <a:pt x="1028344" y="0"/>
                  </a:lnTo>
                  <a:lnTo>
                    <a:pt x="1028344" y="9525"/>
                  </a:lnTo>
                  <a:lnTo>
                    <a:pt x="1037869" y="9525"/>
                  </a:lnTo>
                  <a:lnTo>
                    <a:pt x="1037869" y="0"/>
                  </a:lnTo>
                  <a:close/>
                </a:path>
                <a:path w="9264650" h="874394">
                  <a:moveTo>
                    <a:pt x="1094994" y="0"/>
                  </a:moveTo>
                  <a:lnTo>
                    <a:pt x="1085469" y="0"/>
                  </a:lnTo>
                  <a:lnTo>
                    <a:pt x="1085469" y="9525"/>
                  </a:lnTo>
                  <a:lnTo>
                    <a:pt x="1094994" y="9525"/>
                  </a:lnTo>
                  <a:lnTo>
                    <a:pt x="1094994" y="0"/>
                  </a:lnTo>
                  <a:close/>
                </a:path>
                <a:path w="9264650" h="874394">
                  <a:moveTo>
                    <a:pt x="1152131" y="0"/>
                  </a:moveTo>
                  <a:lnTo>
                    <a:pt x="1142606" y="0"/>
                  </a:lnTo>
                  <a:lnTo>
                    <a:pt x="1142606" y="9525"/>
                  </a:lnTo>
                  <a:lnTo>
                    <a:pt x="1152131" y="9525"/>
                  </a:lnTo>
                  <a:lnTo>
                    <a:pt x="1152131" y="0"/>
                  </a:lnTo>
                  <a:close/>
                </a:path>
                <a:path w="9264650" h="874394">
                  <a:moveTo>
                    <a:pt x="1209255" y="0"/>
                  </a:moveTo>
                  <a:lnTo>
                    <a:pt x="1199730" y="0"/>
                  </a:lnTo>
                  <a:lnTo>
                    <a:pt x="1199730" y="9525"/>
                  </a:lnTo>
                  <a:lnTo>
                    <a:pt x="1209255" y="9525"/>
                  </a:lnTo>
                  <a:lnTo>
                    <a:pt x="1209255" y="0"/>
                  </a:lnTo>
                  <a:close/>
                </a:path>
                <a:path w="9264650" h="874394">
                  <a:moveTo>
                    <a:pt x="1266393" y="0"/>
                  </a:moveTo>
                  <a:lnTo>
                    <a:pt x="1256868" y="0"/>
                  </a:lnTo>
                  <a:lnTo>
                    <a:pt x="1256868" y="9525"/>
                  </a:lnTo>
                  <a:lnTo>
                    <a:pt x="1266393" y="9525"/>
                  </a:lnTo>
                  <a:lnTo>
                    <a:pt x="1266393" y="0"/>
                  </a:lnTo>
                  <a:close/>
                </a:path>
                <a:path w="9264650" h="874394">
                  <a:moveTo>
                    <a:pt x="1323517" y="0"/>
                  </a:moveTo>
                  <a:lnTo>
                    <a:pt x="1313992" y="0"/>
                  </a:lnTo>
                  <a:lnTo>
                    <a:pt x="1313992" y="9525"/>
                  </a:lnTo>
                  <a:lnTo>
                    <a:pt x="1323517" y="9525"/>
                  </a:lnTo>
                  <a:lnTo>
                    <a:pt x="1323517" y="0"/>
                  </a:lnTo>
                  <a:close/>
                </a:path>
                <a:path w="9264650" h="874394">
                  <a:moveTo>
                    <a:pt x="1380642" y="0"/>
                  </a:moveTo>
                  <a:lnTo>
                    <a:pt x="1371130" y="0"/>
                  </a:lnTo>
                  <a:lnTo>
                    <a:pt x="1371130" y="9525"/>
                  </a:lnTo>
                  <a:lnTo>
                    <a:pt x="1380642" y="9525"/>
                  </a:lnTo>
                  <a:lnTo>
                    <a:pt x="1380642" y="0"/>
                  </a:lnTo>
                  <a:close/>
                </a:path>
                <a:path w="9264650" h="874394">
                  <a:moveTo>
                    <a:pt x="1437779" y="0"/>
                  </a:moveTo>
                  <a:lnTo>
                    <a:pt x="1428254" y="0"/>
                  </a:lnTo>
                  <a:lnTo>
                    <a:pt x="1428254" y="9525"/>
                  </a:lnTo>
                  <a:lnTo>
                    <a:pt x="1437779" y="9525"/>
                  </a:lnTo>
                  <a:lnTo>
                    <a:pt x="1437779" y="0"/>
                  </a:lnTo>
                  <a:close/>
                </a:path>
                <a:path w="9264650" h="874394">
                  <a:moveTo>
                    <a:pt x="1494904" y="0"/>
                  </a:moveTo>
                  <a:lnTo>
                    <a:pt x="1485379" y="0"/>
                  </a:lnTo>
                  <a:lnTo>
                    <a:pt x="1485379" y="9525"/>
                  </a:lnTo>
                  <a:lnTo>
                    <a:pt x="1494904" y="9525"/>
                  </a:lnTo>
                  <a:lnTo>
                    <a:pt x="1494904" y="0"/>
                  </a:lnTo>
                  <a:close/>
                </a:path>
                <a:path w="9264650" h="874394">
                  <a:moveTo>
                    <a:pt x="1552041" y="0"/>
                  </a:moveTo>
                  <a:lnTo>
                    <a:pt x="1542516" y="0"/>
                  </a:lnTo>
                  <a:lnTo>
                    <a:pt x="1542516" y="9525"/>
                  </a:lnTo>
                  <a:lnTo>
                    <a:pt x="1552041" y="9525"/>
                  </a:lnTo>
                  <a:lnTo>
                    <a:pt x="1552041" y="0"/>
                  </a:lnTo>
                  <a:close/>
                </a:path>
                <a:path w="9264650" h="874394">
                  <a:moveTo>
                    <a:pt x="1609166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66" y="9525"/>
                  </a:lnTo>
                  <a:lnTo>
                    <a:pt x="1609166" y="0"/>
                  </a:lnTo>
                  <a:close/>
                </a:path>
                <a:path w="9264650" h="874394">
                  <a:moveTo>
                    <a:pt x="1666303" y="0"/>
                  </a:moveTo>
                  <a:lnTo>
                    <a:pt x="1656778" y="0"/>
                  </a:lnTo>
                  <a:lnTo>
                    <a:pt x="1656778" y="9525"/>
                  </a:lnTo>
                  <a:lnTo>
                    <a:pt x="1666303" y="9525"/>
                  </a:lnTo>
                  <a:lnTo>
                    <a:pt x="1666303" y="0"/>
                  </a:lnTo>
                  <a:close/>
                </a:path>
                <a:path w="9264650" h="874394">
                  <a:moveTo>
                    <a:pt x="1723428" y="0"/>
                  </a:moveTo>
                  <a:lnTo>
                    <a:pt x="1713903" y="0"/>
                  </a:lnTo>
                  <a:lnTo>
                    <a:pt x="1713903" y="9525"/>
                  </a:lnTo>
                  <a:lnTo>
                    <a:pt x="1723428" y="9525"/>
                  </a:lnTo>
                  <a:lnTo>
                    <a:pt x="1723428" y="0"/>
                  </a:lnTo>
                  <a:close/>
                </a:path>
                <a:path w="9264650" h="874394">
                  <a:moveTo>
                    <a:pt x="1780552" y="0"/>
                  </a:moveTo>
                  <a:lnTo>
                    <a:pt x="1771040" y="0"/>
                  </a:lnTo>
                  <a:lnTo>
                    <a:pt x="1771040" y="9525"/>
                  </a:lnTo>
                  <a:lnTo>
                    <a:pt x="1780552" y="9525"/>
                  </a:lnTo>
                  <a:lnTo>
                    <a:pt x="1780552" y="0"/>
                  </a:lnTo>
                  <a:close/>
                </a:path>
                <a:path w="9264650" h="874394">
                  <a:moveTo>
                    <a:pt x="7093648" y="864806"/>
                  </a:moveTo>
                  <a:lnTo>
                    <a:pt x="7084123" y="864806"/>
                  </a:lnTo>
                  <a:lnTo>
                    <a:pt x="7084123" y="874331"/>
                  </a:lnTo>
                  <a:lnTo>
                    <a:pt x="7093648" y="874331"/>
                  </a:lnTo>
                  <a:lnTo>
                    <a:pt x="7093648" y="864806"/>
                  </a:lnTo>
                  <a:close/>
                </a:path>
                <a:path w="9264650" h="874394">
                  <a:moveTo>
                    <a:pt x="7150786" y="864806"/>
                  </a:moveTo>
                  <a:lnTo>
                    <a:pt x="7141261" y="864806"/>
                  </a:lnTo>
                  <a:lnTo>
                    <a:pt x="7141261" y="874331"/>
                  </a:lnTo>
                  <a:lnTo>
                    <a:pt x="7150786" y="874331"/>
                  </a:lnTo>
                  <a:lnTo>
                    <a:pt x="7150786" y="864806"/>
                  </a:lnTo>
                  <a:close/>
                </a:path>
                <a:path w="9264650" h="874394">
                  <a:moveTo>
                    <a:pt x="7207910" y="864806"/>
                  </a:moveTo>
                  <a:lnTo>
                    <a:pt x="7198385" y="864806"/>
                  </a:lnTo>
                  <a:lnTo>
                    <a:pt x="7198385" y="874331"/>
                  </a:lnTo>
                  <a:lnTo>
                    <a:pt x="7207910" y="874331"/>
                  </a:lnTo>
                  <a:lnTo>
                    <a:pt x="7207910" y="864806"/>
                  </a:lnTo>
                  <a:close/>
                </a:path>
                <a:path w="9264650" h="874394">
                  <a:moveTo>
                    <a:pt x="7265035" y="864806"/>
                  </a:moveTo>
                  <a:lnTo>
                    <a:pt x="7255523" y="864806"/>
                  </a:lnTo>
                  <a:lnTo>
                    <a:pt x="7255523" y="874331"/>
                  </a:lnTo>
                  <a:lnTo>
                    <a:pt x="7265035" y="874331"/>
                  </a:lnTo>
                  <a:lnTo>
                    <a:pt x="7265035" y="864806"/>
                  </a:lnTo>
                  <a:close/>
                </a:path>
                <a:path w="9264650" h="874394">
                  <a:moveTo>
                    <a:pt x="7322172" y="864806"/>
                  </a:moveTo>
                  <a:lnTo>
                    <a:pt x="7312647" y="864806"/>
                  </a:lnTo>
                  <a:lnTo>
                    <a:pt x="7312647" y="874331"/>
                  </a:lnTo>
                  <a:lnTo>
                    <a:pt x="7322172" y="874331"/>
                  </a:lnTo>
                  <a:lnTo>
                    <a:pt x="7322172" y="864806"/>
                  </a:lnTo>
                  <a:close/>
                </a:path>
                <a:path w="9264650" h="874394">
                  <a:moveTo>
                    <a:pt x="7379297" y="864806"/>
                  </a:moveTo>
                  <a:lnTo>
                    <a:pt x="7369784" y="864806"/>
                  </a:lnTo>
                  <a:lnTo>
                    <a:pt x="7369784" y="874331"/>
                  </a:lnTo>
                  <a:lnTo>
                    <a:pt x="7379297" y="874331"/>
                  </a:lnTo>
                  <a:lnTo>
                    <a:pt x="7379297" y="864806"/>
                  </a:lnTo>
                  <a:close/>
                </a:path>
                <a:path w="9264650" h="874394">
                  <a:moveTo>
                    <a:pt x="7436434" y="864806"/>
                  </a:moveTo>
                  <a:lnTo>
                    <a:pt x="7426909" y="864806"/>
                  </a:lnTo>
                  <a:lnTo>
                    <a:pt x="7426909" y="874331"/>
                  </a:lnTo>
                  <a:lnTo>
                    <a:pt x="7436434" y="874331"/>
                  </a:lnTo>
                  <a:lnTo>
                    <a:pt x="7436434" y="864806"/>
                  </a:lnTo>
                  <a:close/>
                </a:path>
                <a:path w="9264650" h="874394">
                  <a:moveTo>
                    <a:pt x="7493559" y="864806"/>
                  </a:moveTo>
                  <a:lnTo>
                    <a:pt x="7484034" y="864806"/>
                  </a:lnTo>
                  <a:lnTo>
                    <a:pt x="7484034" y="874331"/>
                  </a:lnTo>
                  <a:lnTo>
                    <a:pt x="7493559" y="874331"/>
                  </a:lnTo>
                  <a:lnTo>
                    <a:pt x="7493559" y="864806"/>
                  </a:lnTo>
                  <a:close/>
                </a:path>
                <a:path w="9264650" h="874394">
                  <a:moveTo>
                    <a:pt x="7550696" y="864806"/>
                  </a:moveTo>
                  <a:lnTo>
                    <a:pt x="7541171" y="864806"/>
                  </a:lnTo>
                  <a:lnTo>
                    <a:pt x="7541171" y="874331"/>
                  </a:lnTo>
                  <a:lnTo>
                    <a:pt x="7550696" y="874331"/>
                  </a:lnTo>
                  <a:lnTo>
                    <a:pt x="7550696" y="864806"/>
                  </a:lnTo>
                  <a:close/>
                </a:path>
                <a:path w="9264650" h="874394">
                  <a:moveTo>
                    <a:pt x="7607821" y="864806"/>
                  </a:moveTo>
                  <a:lnTo>
                    <a:pt x="7598296" y="864806"/>
                  </a:lnTo>
                  <a:lnTo>
                    <a:pt x="7598296" y="874331"/>
                  </a:lnTo>
                  <a:lnTo>
                    <a:pt x="7607821" y="874331"/>
                  </a:lnTo>
                  <a:lnTo>
                    <a:pt x="7607821" y="864806"/>
                  </a:lnTo>
                  <a:close/>
                </a:path>
                <a:path w="9264650" h="874394">
                  <a:moveTo>
                    <a:pt x="7664945" y="864806"/>
                  </a:moveTo>
                  <a:lnTo>
                    <a:pt x="7655433" y="864806"/>
                  </a:lnTo>
                  <a:lnTo>
                    <a:pt x="7655433" y="874331"/>
                  </a:lnTo>
                  <a:lnTo>
                    <a:pt x="7664945" y="874331"/>
                  </a:lnTo>
                  <a:lnTo>
                    <a:pt x="7664945" y="864806"/>
                  </a:lnTo>
                  <a:close/>
                </a:path>
                <a:path w="9264650" h="874394">
                  <a:moveTo>
                    <a:pt x="7722082" y="864806"/>
                  </a:moveTo>
                  <a:lnTo>
                    <a:pt x="7712557" y="864806"/>
                  </a:lnTo>
                  <a:lnTo>
                    <a:pt x="7712557" y="874331"/>
                  </a:lnTo>
                  <a:lnTo>
                    <a:pt x="7722082" y="874331"/>
                  </a:lnTo>
                  <a:lnTo>
                    <a:pt x="7722082" y="864806"/>
                  </a:lnTo>
                  <a:close/>
                </a:path>
                <a:path w="9264650" h="874394">
                  <a:moveTo>
                    <a:pt x="7779207" y="864806"/>
                  </a:moveTo>
                  <a:lnTo>
                    <a:pt x="7769695" y="864806"/>
                  </a:lnTo>
                  <a:lnTo>
                    <a:pt x="7769695" y="874331"/>
                  </a:lnTo>
                  <a:lnTo>
                    <a:pt x="7779207" y="874331"/>
                  </a:lnTo>
                  <a:lnTo>
                    <a:pt x="7779207" y="864806"/>
                  </a:lnTo>
                  <a:close/>
                </a:path>
                <a:path w="9264650" h="874394">
                  <a:moveTo>
                    <a:pt x="7836344" y="864806"/>
                  </a:moveTo>
                  <a:lnTo>
                    <a:pt x="7826819" y="864806"/>
                  </a:lnTo>
                  <a:lnTo>
                    <a:pt x="7826819" y="874331"/>
                  </a:lnTo>
                  <a:lnTo>
                    <a:pt x="7836344" y="874331"/>
                  </a:lnTo>
                  <a:lnTo>
                    <a:pt x="7836344" y="864806"/>
                  </a:lnTo>
                  <a:close/>
                </a:path>
                <a:path w="9264650" h="874394">
                  <a:moveTo>
                    <a:pt x="7893469" y="864806"/>
                  </a:moveTo>
                  <a:lnTo>
                    <a:pt x="7883944" y="864806"/>
                  </a:lnTo>
                  <a:lnTo>
                    <a:pt x="7883944" y="874331"/>
                  </a:lnTo>
                  <a:lnTo>
                    <a:pt x="7893469" y="874331"/>
                  </a:lnTo>
                  <a:lnTo>
                    <a:pt x="7893469" y="864806"/>
                  </a:lnTo>
                  <a:close/>
                </a:path>
                <a:path w="9264650" h="874394">
                  <a:moveTo>
                    <a:pt x="7950606" y="864806"/>
                  </a:moveTo>
                  <a:lnTo>
                    <a:pt x="7941081" y="864806"/>
                  </a:lnTo>
                  <a:lnTo>
                    <a:pt x="7941081" y="874331"/>
                  </a:lnTo>
                  <a:lnTo>
                    <a:pt x="7950606" y="874331"/>
                  </a:lnTo>
                  <a:lnTo>
                    <a:pt x="7950606" y="864806"/>
                  </a:lnTo>
                  <a:close/>
                </a:path>
                <a:path w="9264650" h="874394">
                  <a:moveTo>
                    <a:pt x="8007731" y="864806"/>
                  </a:moveTo>
                  <a:lnTo>
                    <a:pt x="7998206" y="864806"/>
                  </a:lnTo>
                  <a:lnTo>
                    <a:pt x="7998206" y="874331"/>
                  </a:lnTo>
                  <a:lnTo>
                    <a:pt x="8007731" y="874331"/>
                  </a:lnTo>
                  <a:lnTo>
                    <a:pt x="8007731" y="864806"/>
                  </a:lnTo>
                  <a:close/>
                </a:path>
                <a:path w="9264650" h="874394">
                  <a:moveTo>
                    <a:pt x="8064855" y="864806"/>
                  </a:moveTo>
                  <a:lnTo>
                    <a:pt x="8055343" y="864806"/>
                  </a:lnTo>
                  <a:lnTo>
                    <a:pt x="8055343" y="874331"/>
                  </a:lnTo>
                  <a:lnTo>
                    <a:pt x="8064855" y="874331"/>
                  </a:lnTo>
                  <a:lnTo>
                    <a:pt x="8064855" y="864806"/>
                  </a:lnTo>
                  <a:close/>
                </a:path>
                <a:path w="9264650" h="874394">
                  <a:moveTo>
                    <a:pt x="8121993" y="864806"/>
                  </a:moveTo>
                  <a:lnTo>
                    <a:pt x="8112468" y="864806"/>
                  </a:lnTo>
                  <a:lnTo>
                    <a:pt x="8112468" y="874331"/>
                  </a:lnTo>
                  <a:lnTo>
                    <a:pt x="8121993" y="874331"/>
                  </a:lnTo>
                  <a:lnTo>
                    <a:pt x="8121993" y="864806"/>
                  </a:lnTo>
                  <a:close/>
                </a:path>
                <a:path w="9264650" h="874394">
                  <a:moveTo>
                    <a:pt x="8179117" y="864806"/>
                  </a:moveTo>
                  <a:lnTo>
                    <a:pt x="8169605" y="864806"/>
                  </a:lnTo>
                  <a:lnTo>
                    <a:pt x="8169605" y="874331"/>
                  </a:lnTo>
                  <a:lnTo>
                    <a:pt x="8179117" y="874331"/>
                  </a:lnTo>
                  <a:lnTo>
                    <a:pt x="8179117" y="864806"/>
                  </a:lnTo>
                  <a:close/>
                </a:path>
                <a:path w="9264650" h="874394">
                  <a:moveTo>
                    <a:pt x="8236255" y="864806"/>
                  </a:moveTo>
                  <a:lnTo>
                    <a:pt x="8226730" y="864806"/>
                  </a:lnTo>
                  <a:lnTo>
                    <a:pt x="8226730" y="874331"/>
                  </a:lnTo>
                  <a:lnTo>
                    <a:pt x="8236255" y="874331"/>
                  </a:lnTo>
                  <a:lnTo>
                    <a:pt x="8236255" y="864806"/>
                  </a:lnTo>
                  <a:close/>
                </a:path>
                <a:path w="9264650" h="874394">
                  <a:moveTo>
                    <a:pt x="8293379" y="864806"/>
                  </a:moveTo>
                  <a:lnTo>
                    <a:pt x="8283854" y="864806"/>
                  </a:lnTo>
                  <a:lnTo>
                    <a:pt x="8283854" y="874331"/>
                  </a:lnTo>
                  <a:lnTo>
                    <a:pt x="8293379" y="874331"/>
                  </a:lnTo>
                  <a:lnTo>
                    <a:pt x="8293379" y="864806"/>
                  </a:lnTo>
                  <a:close/>
                </a:path>
                <a:path w="9264650" h="874394">
                  <a:moveTo>
                    <a:pt x="8350517" y="864806"/>
                  </a:moveTo>
                  <a:lnTo>
                    <a:pt x="8340992" y="864806"/>
                  </a:lnTo>
                  <a:lnTo>
                    <a:pt x="8340992" y="874331"/>
                  </a:lnTo>
                  <a:lnTo>
                    <a:pt x="8350517" y="874331"/>
                  </a:lnTo>
                  <a:lnTo>
                    <a:pt x="8350517" y="864806"/>
                  </a:lnTo>
                  <a:close/>
                </a:path>
                <a:path w="9264650" h="874394">
                  <a:moveTo>
                    <a:pt x="8407641" y="864806"/>
                  </a:moveTo>
                  <a:lnTo>
                    <a:pt x="8398116" y="864806"/>
                  </a:lnTo>
                  <a:lnTo>
                    <a:pt x="8398116" y="874331"/>
                  </a:lnTo>
                  <a:lnTo>
                    <a:pt x="8407641" y="874331"/>
                  </a:lnTo>
                  <a:lnTo>
                    <a:pt x="8407641" y="864806"/>
                  </a:lnTo>
                  <a:close/>
                </a:path>
                <a:path w="9264650" h="874394">
                  <a:moveTo>
                    <a:pt x="8464766" y="864806"/>
                  </a:moveTo>
                  <a:lnTo>
                    <a:pt x="8455254" y="864806"/>
                  </a:lnTo>
                  <a:lnTo>
                    <a:pt x="8455254" y="874331"/>
                  </a:lnTo>
                  <a:lnTo>
                    <a:pt x="8464766" y="874331"/>
                  </a:lnTo>
                  <a:lnTo>
                    <a:pt x="8464766" y="864806"/>
                  </a:lnTo>
                  <a:close/>
                </a:path>
                <a:path w="9264650" h="874394">
                  <a:moveTo>
                    <a:pt x="8521903" y="864806"/>
                  </a:moveTo>
                  <a:lnTo>
                    <a:pt x="8512378" y="864806"/>
                  </a:lnTo>
                  <a:lnTo>
                    <a:pt x="8512378" y="874331"/>
                  </a:lnTo>
                  <a:lnTo>
                    <a:pt x="8521903" y="874331"/>
                  </a:lnTo>
                  <a:lnTo>
                    <a:pt x="8521903" y="864806"/>
                  </a:lnTo>
                  <a:close/>
                </a:path>
                <a:path w="9264650" h="874394">
                  <a:moveTo>
                    <a:pt x="8579028" y="864806"/>
                  </a:moveTo>
                  <a:lnTo>
                    <a:pt x="8569515" y="864806"/>
                  </a:lnTo>
                  <a:lnTo>
                    <a:pt x="8569515" y="874331"/>
                  </a:lnTo>
                  <a:lnTo>
                    <a:pt x="8579028" y="874331"/>
                  </a:lnTo>
                  <a:lnTo>
                    <a:pt x="8579028" y="864806"/>
                  </a:lnTo>
                  <a:close/>
                </a:path>
                <a:path w="9264650" h="874394">
                  <a:moveTo>
                    <a:pt x="8636165" y="864806"/>
                  </a:moveTo>
                  <a:lnTo>
                    <a:pt x="8626640" y="864806"/>
                  </a:lnTo>
                  <a:lnTo>
                    <a:pt x="8626640" y="874331"/>
                  </a:lnTo>
                  <a:lnTo>
                    <a:pt x="8636165" y="874331"/>
                  </a:lnTo>
                  <a:lnTo>
                    <a:pt x="8636165" y="864806"/>
                  </a:lnTo>
                  <a:close/>
                </a:path>
                <a:path w="9264650" h="874394">
                  <a:moveTo>
                    <a:pt x="8693290" y="864806"/>
                  </a:moveTo>
                  <a:lnTo>
                    <a:pt x="8683765" y="864806"/>
                  </a:lnTo>
                  <a:lnTo>
                    <a:pt x="8683765" y="874331"/>
                  </a:lnTo>
                  <a:lnTo>
                    <a:pt x="8693290" y="874331"/>
                  </a:lnTo>
                  <a:lnTo>
                    <a:pt x="8693290" y="864806"/>
                  </a:lnTo>
                  <a:close/>
                </a:path>
                <a:path w="9264650" h="874394">
                  <a:moveTo>
                    <a:pt x="8750427" y="864806"/>
                  </a:moveTo>
                  <a:lnTo>
                    <a:pt x="8740902" y="864806"/>
                  </a:lnTo>
                  <a:lnTo>
                    <a:pt x="8740902" y="874331"/>
                  </a:lnTo>
                  <a:lnTo>
                    <a:pt x="8750427" y="874331"/>
                  </a:lnTo>
                  <a:lnTo>
                    <a:pt x="8750427" y="864806"/>
                  </a:lnTo>
                  <a:close/>
                </a:path>
                <a:path w="9264650" h="874394">
                  <a:moveTo>
                    <a:pt x="8807552" y="864806"/>
                  </a:moveTo>
                  <a:lnTo>
                    <a:pt x="8798027" y="864806"/>
                  </a:lnTo>
                  <a:lnTo>
                    <a:pt x="8798027" y="874331"/>
                  </a:lnTo>
                  <a:lnTo>
                    <a:pt x="8807552" y="874331"/>
                  </a:lnTo>
                  <a:lnTo>
                    <a:pt x="8807552" y="864806"/>
                  </a:lnTo>
                  <a:close/>
                </a:path>
                <a:path w="9264650" h="874394">
                  <a:moveTo>
                    <a:pt x="8864676" y="864806"/>
                  </a:moveTo>
                  <a:lnTo>
                    <a:pt x="8855164" y="864806"/>
                  </a:lnTo>
                  <a:lnTo>
                    <a:pt x="8855164" y="874331"/>
                  </a:lnTo>
                  <a:lnTo>
                    <a:pt x="8864676" y="874331"/>
                  </a:lnTo>
                  <a:lnTo>
                    <a:pt x="8864676" y="864806"/>
                  </a:lnTo>
                  <a:close/>
                </a:path>
                <a:path w="9264650" h="874394">
                  <a:moveTo>
                    <a:pt x="8921813" y="864806"/>
                  </a:moveTo>
                  <a:lnTo>
                    <a:pt x="8912288" y="864806"/>
                  </a:lnTo>
                  <a:lnTo>
                    <a:pt x="8912288" y="874331"/>
                  </a:lnTo>
                  <a:lnTo>
                    <a:pt x="8921813" y="874331"/>
                  </a:lnTo>
                  <a:lnTo>
                    <a:pt x="8921813" y="864806"/>
                  </a:lnTo>
                  <a:close/>
                </a:path>
                <a:path w="9264650" h="874394">
                  <a:moveTo>
                    <a:pt x="8978938" y="864806"/>
                  </a:moveTo>
                  <a:lnTo>
                    <a:pt x="8969426" y="864806"/>
                  </a:lnTo>
                  <a:lnTo>
                    <a:pt x="8969426" y="874331"/>
                  </a:lnTo>
                  <a:lnTo>
                    <a:pt x="8978938" y="874331"/>
                  </a:lnTo>
                  <a:lnTo>
                    <a:pt x="8978938" y="864806"/>
                  </a:lnTo>
                  <a:close/>
                </a:path>
                <a:path w="9264650" h="874394">
                  <a:moveTo>
                    <a:pt x="9036075" y="864806"/>
                  </a:moveTo>
                  <a:lnTo>
                    <a:pt x="9026550" y="864806"/>
                  </a:lnTo>
                  <a:lnTo>
                    <a:pt x="9026550" y="874331"/>
                  </a:lnTo>
                  <a:lnTo>
                    <a:pt x="9036075" y="874331"/>
                  </a:lnTo>
                  <a:lnTo>
                    <a:pt x="9036075" y="864806"/>
                  </a:lnTo>
                  <a:close/>
                </a:path>
                <a:path w="9264650" h="874394">
                  <a:moveTo>
                    <a:pt x="9093200" y="864806"/>
                  </a:moveTo>
                  <a:lnTo>
                    <a:pt x="9083675" y="864806"/>
                  </a:lnTo>
                  <a:lnTo>
                    <a:pt x="9083675" y="874331"/>
                  </a:lnTo>
                  <a:lnTo>
                    <a:pt x="9093200" y="874331"/>
                  </a:lnTo>
                  <a:lnTo>
                    <a:pt x="9093200" y="864806"/>
                  </a:lnTo>
                  <a:close/>
                </a:path>
                <a:path w="9264650" h="874394">
                  <a:moveTo>
                    <a:pt x="9150337" y="864806"/>
                  </a:moveTo>
                  <a:lnTo>
                    <a:pt x="9140812" y="864806"/>
                  </a:lnTo>
                  <a:lnTo>
                    <a:pt x="9140812" y="874331"/>
                  </a:lnTo>
                  <a:lnTo>
                    <a:pt x="9150337" y="874331"/>
                  </a:lnTo>
                  <a:lnTo>
                    <a:pt x="9150337" y="864806"/>
                  </a:lnTo>
                  <a:close/>
                </a:path>
                <a:path w="9264650" h="874394">
                  <a:moveTo>
                    <a:pt x="9207462" y="864806"/>
                  </a:moveTo>
                  <a:lnTo>
                    <a:pt x="9197937" y="864806"/>
                  </a:lnTo>
                  <a:lnTo>
                    <a:pt x="9197937" y="874331"/>
                  </a:lnTo>
                  <a:lnTo>
                    <a:pt x="9207462" y="874331"/>
                  </a:lnTo>
                  <a:lnTo>
                    <a:pt x="9207462" y="864806"/>
                  </a:lnTo>
                  <a:close/>
                </a:path>
                <a:path w="9264650" h="874394">
                  <a:moveTo>
                    <a:pt x="9264586" y="864806"/>
                  </a:moveTo>
                  <a:lnTo>
                    <a:pt x="9255074" y="864806"/>
                  </a:lnTo>
                  <a:lnTo>
                    <a:pt x="9255074" y="874331"/>
                  </a:lnTo>
                  <a:lnTo>
                    <a:pt x="9264586" y="874331"/>
                  </a:lnTo>
                  <a:lnTo>
                    <a:pt x="9264586" y="8648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354070" y="1250022"/>
              <a:ext cx="4008754" cy="9525"/>
            </a:xfrm>
            <a:custGeom>
              <a:avLst/>
              <a:gdLst/>
              <a:ahLst/>
              <a:cxnLst/>
              <a:rect l="l" t="t" r="r" b="b"/>
              <a:pathLst>
                <a:path w="4008754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4008754" h="9525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8754" h="9525">
                  <a:moveTo>
                    <a:pt x="123774" y="0"/>
                  </a:moveTo>
                  <a:lnTo>
                    <a:pt x="114249" y="0"/>
                  </a:lnTo>
                  <a:lnTo>
                    <a:pt x="114249" y="9525"/>
                  </a:lnTo>
                  <a:lnTo>
                    <a:pt x="123774" y="9525"/>
                  </a:lnTo>
                  <a:lnTo>
                    <a:pt x="123774" y="0"/>
                  </a:lnTo>
                  <a:close/>
                </a:path>
                <a:path w="4008754" h="9525">
                  <a:moveTo>
                    <a:pt x="180911" y="0"/>
                  </a:moveTo>
                  <a:lnTo>
                    <a:pt x="171386" y="0"/>
                  </a:lnTo>
                  <a:lnTo>
                    <a:pt x="171386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4008754" h="9525">
                  <a:moveTo>
                    <a:pt x="238036" y="0"/>
                  </a:moveTo>
                  <a:lnTo>
                    <a:pt x="228511" y="0"/>
                  </a:lnTo>
                  <a:lnTo>
                    <a:pt x="228511" y="9525"/>
                  </a:lnTo>
                  <a:lnTo>
                    <a:pt x="238036" y="9525"/>
                  </a:lnTo>
                  <a:lnTo>
                    <a:pt x="238036" y="0"/>
                  </a:lnTo>
                  <a:close/>
                </a:path>
                <a:path w="4008754" h="9525">
                  <a:moveTo>
                    <a:pt x="295173" y="0"/>
                  </a:moveTo>
                  <a:lnTo>
                    <a:pt x="285648" y="0"/>
                  </a:lnTo>
                  <a:lnTo>
                    <a:pt x="285648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4008754" h="9525">
                  <a:moveTo>
                    <a:pt x="352298" y="0"/>
                  </a:moveTo>
                  <a:lnTo>
                    <a:pt x="342773" y="0"/>
                  </a:lnTo>
                  <a:lnTo>
                    <a:pt x="342773" y="9525"/>
                  </a:lnTo>
                  <a:lnTo>
                    <a:pt x="352298" y="9525"/>
                  </a:lnTo>
                  <a:lnTo>
                    <a:pt x="352298" y="0"/>
                  </a:lnTo>
                  <a:close/>
                </a:path>
                <a:path w="4008754" h="9525">
                  <a:moveTo>
                    <a:pt x="409422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22" y="9525"/>
                  </a:lnTo>
                  <a:lnTo>
                    <a:pt x="409422" y="0"/>
                  </a:lnTo>
                  <a:close/>
                </a:path>
                <a:path w="4008754" h="9525">
                  <a:moveTo>
                    <a:pt x="466559" y="0"/>
                  </a:moveTo>
                  <a:lnTo>
                    <a:pt x="457034" y="0"/>
                  </a:lnTo>
                  <a:lnTo>
                    <a:pt x="457034" y="9525"/>
                  </a:lnTo>
                  <a:lnTo>
                    <a:pt x="466559" y="9525"/>
                  </a:lnTo>
                  <a:lnTo>
                    <a:pt x="466559" y="0"/>
                  </a:lnTo>
                  <a:close/>
                </a:path>
                <a:path w="4008754" h="9525">
                  <a:moveTo>
                    <a:pt x="523684" y="0"/>
                  </a:moveTo>
                  <a:lnTo>
                    <a:pt x="514159" y="0"/>
                  </a:lnTo>
                  <a:lnTo>
                    <a:pt x="514159" y="9525"/>
                  </a:lnTo>
                  <a:lnTo>
                    <a:pt x="523684" y="9525"/>
                  </a:lnTo>
                  <a:lnTo>
                    <a:pt x="523684" y="0"/>
                  </a:lnTo>
                  <a:close/>
                </a:path>
                <a:path w="4008754" h="9525">
                  <a:moveTo>
                    <a:pt x="580821" y="0"/>
                  </a:moveTo>
                  <a:lnTo>
                    <a:pt x="571296" y="0"/>
                  </a:lnTo>
                  <a:lnTo>
                    <a:pt x="571296" y="9525"/>
                  </a:lnTo>
                  <a:lnTo>
                    <a:pt x="580821" y="9525"/>
                  </a:lnTo>
                  <a:lnTo>
                    <a:pt x="580821" y="0"/>
                  </a:lnTo>
                  <a:close/>
                </a:path>
                <a:path w="4008754" h="9525">
                  <a:moveTo>
                    <a:pt x="637946" y="0"/>
                  </a:moveTo>
                  <a:lnTo>
                    <a:pt x="628421" y="0"/>
                  </a:lnTo>
                  <a:lnTo>
                    <a:pt x="628421" y="9525"/>
                  </a:lnTo>
                  <a:lnTo>
                    <a:pt x="637946" y="9525"/>
                  </a:lnTo>
                  <a:lnTo>
                    <a:pt x="637946" y="0"/>
                  </a:lnTo>
                  <a:close/>
                </a:path>
                <a:path w="4008754" h="9525">
                  <a:moveTo>
                    <a:pt x="695083" y="0"/>
                  </a:moveTo>
                  <a:lnTo>
                    <a:pt x="685558" y="0"/>
                  </a:lnTo>
                  <a:lnTo>
                    <a:pt x="685558" y="9525"/>
                  </a:lnTo>
                  <a:lnTo>
                    <a:pt x="695083" y="9525"/>
                  </a:lnTo>
                  <a:lnTo>
                    <a:pt x="695083" y="0"/>
                  </a:lnTo>
                  <a:close/>
                </a:path>
                <a:path w="4008754" h="9525">
                  <a:moveTo>
                    <a:pt x="752208" y="0"/>
                  </a:moveTo>
                  <a:lnTo>
                    <a:pt x="742683" y="0"/>
                  </a:lnTo>
                  <a:lnTo>
                    <a:pt x="742683" y="9525"/>
                  </a:lnTo>
                  <a:lnTo>
                    <a:pt x="752208" y="9525"/>
                  </a:lnTo>
                  <a:lnTo>
                    <a:pt x="752208" y="0"/>
                  </a:lnTo>
                  <a:close/>
                </a:path>
                <a:path w="4008754" h="9525">
                  <a:moveTo>
                    <a:pt x="809332" y="0"/>
                  </a:moveTo>
                  <a:lnTo>
                    <a:pt x="799820" y="0"/>
                  </a:lnTo>
                  <a:lnTo>
                    <a:pt x="799820" y="9525"/>
                  </a:lnTo>
                  <a:lnTo>
                    <a:pt x="809332" y="9525"/>
                  </a:lnTo>
                  <a:lnTo>
                    <a:pt x="809332" y="0"/>
                  </a:lnTo>
                  <a:close/>
                </a:path>
                <a:path w="4008754" h="9525">
                  <a:moveTo>
                    <a:pt x="866470" y="0"/>
                  </a:moveTo>
                  <a:lnTo>
                    <a:pt x="856945" y="0"/>
                  </a:lnTo>
                  <a:lnTo>
                    <a:pt x="856945" y="9525"/>
                  </a:lnTo>
                  <a:lnTo>
                    <a:pt x="866470" y="9525"/>
                  </a:lnTo>
                  <a:lnTo>
                    <a:pt x="866470" y="0"/>
                  </a:lnTo>
                  <a:close/>
                </a:path>
                <a:path w="4008754" h="9525">
                  <a:moveTo>
                    <a:pt x="923594" y="0"/>
                  </a:moveTo>
                  <a:lnTo>
                    <a:pt x="914069" y="0"/>
                  </a:lnTo>
                  <a:lnTo>
                    <a:pt x="914069" y="9525"/>
                  </a:lnTo>
                  <a:lnTo>
                    <a:pt x="923594" y="9525"/>
                  </a:lnTo>
                  <a:lnTo>
                    <a:pt x="923594" y="0"/>
                  </a:lnTo>
                  <a:close/>
                </a:path>
                <a:path w="4008754" h="9525">
                  <a:moveTo>
                    <a:pt x="980732" y="0"/>
                  </a:moveTo>
                  <a:lnTo>
                    <a:pt x="971207" y="0"/>
                  </a:lnTo>
                  <a:lnTo>
                    <a:pt x="971207" y="9525"/>
                  </a:lnTo>
                  <a:lnTo>
                    <a:pt x="980732" y="9525"/>
                  </a:lnTo>
                  <a:lnTo>
                    <a:pt x="980732" y="0"/>
                  </a:lnTo>
                  <a:close/>
                </a:path>
                <a:path w="4008754" h="9525">
                  <a:moveTo>
                    <a:pt x="1037856" y="0"/>
                  </a:moveTo>
                  <a:lnTo>
                    <a:pt x="1028331" y="0"/>
                  </a:lnTo>
                  <a:lnTo>
                    <a:pt x="1028331" y="9525"/>
                  </a:lnTo>
                  <a:lnTo>
                    <a:pt x="1037856" y="9525"/>
                  </a:lnTo>
                  <a:lnTo>
                    <a:pt x="1037856" y="0"/>
                  </a:lnTo>
                  <a:close/>
                </a:path>
                <a:path w="4008754" h="9525">
                  <a:moveTo>
                    <a:pt x="1094994" y="0"/>
                  </a:moveTo>
                  <a:lnTo>
                    <a:pt x="1085469" y="0"/>
                  </a:lnTo>
                  <a:lnTo>
                    <a:pt x="1085469" y="9525"/>
                  </a:lnTo>
                  <a:lnTo>
                    <a:pt x="1094994" y="9525"/>
                  </a:lnTo>
                  <a:lnTo>
                    <a:pt x="1094994" y="0"/>
                  </a:lnTo>
                  <a:close/>
                </a:path>
                <a:path w="4008754" h="9525">
                  <a:moveTo>
                    <a:pt x="1152118" y="0"/>
                  </a:moveTo>
                  <a:lnTo>
                    <a:pt x="1142593" y="0"/>
                  </a:lnTo>
                  <a:lnTo>
                    <a:pt x="1142593" y="9525"/>
                  </a:lnTo>
                  <a:lnTo>
                    <a:pt x="1152118" y="9525"/>
                  </a:lnTo>
                  <a:lnTo>
                    <a:pt x="1152118" y="0"/>
                  </a:lnTo>
                  <a:close/>
                </a:path>
                <a:path w="4008754" h="9525">
                  <a:moveTo>
                    <a:pt x="1209243" y="0"/>
                  </a:moveTo>
                  <a:lnTo>
                    <a:pt x="1199730" y="0"/>
                  </a:lnTo>
                  <a:lnTo>
                    <a:pt x="1199730" y="9525"/>
                  </a:lnTo>
                  <a:lnTo>
                    <a:pt x="1209243" y="9525"/>
                  </a:lnTo>
                  <a:lnTo>
                    <a:pt x="1209243" y="0"/>
                  </a:lnTo>
                  <a:close/>
                </a:path>
                <a:path w="4008754" h="9525">
                  <a:moveTo>
                    <a:pt x="1266380" y="0"/>
                  </a:moveTo>
                  <a:lnTo>
                    <a:pt x="1256855" y="0"/>
                  </a:lnTo>
                  <a:lnTo>
                    <a:pt x="1256855" y="9525"/>
                  </a:lnTo>
                  <a:lnTo>
                    <a:pt x="1266380" y="9525"/>
                  </a:lnTo>
                  <a:lnTo>
                    <a:pt x="1266380" y="0"/>
                  </a:lnTo>
                  <a:close/>
                </a:path>
                <a:path w="4008754" h="9525">
                  <a:moveTo>
                    <a:pt x="1323505" y="0"/>
                  </a:moveTo>
                  <a:lnTo>
                    <a:pt x="1313980" y="0"/>
                  </a:lnTo>
                  <a:lnTo>
                    <a:pt x="1313980" y="9525"/>
                  </a:lnTo>
                  <a:lnTo>
                    <a:pt x="1323505" y="9525"/>
                  </a:lnTo>
                  <a:lnTo>
                    <a:pt x="1323505" y="0"/>
                  </a:lnTo>
                  <a:close/>
                </a:path>
                <a:path w="4008754" h="9525">
                  <a:moveTo>
                    <a:pt x="1380642" y="0"/>
                  </a:moveTo>
                  <a:lnTo>
                    <a:pt x="1371117" y="0"/>
                  </a:lnTo>
                  <a:lnTo>
                    <a:pt x="1371117" y="9525"/>
                  </a:lnTo>
                  <a:lnTo>
                    <a:pt x="1380642" y="9525"/>
                  </a:lnTo>
                  <a:lnTo>
                    <a:pt x="1380642" y="0"/>
                  </a:lnTo>
                  <a:close/>
                </a:path>
                <a:path w="4008754" h="9525">
                  <a:moveTo>
                    <a:pt x="1437767" y="0"/>
                  </a:moveTo>
                  <a:lnTo>
                    <a:pt x="1428242" y="0"/>
                  </a:lnTo>
                  <a:lnTo>
                    <a:pt x="1428242" y="9525"/>
                  </a:lnTo>
                  <a:lnTo>
                    <a:pt x="1437767" y="9525"/>
                  </a:lnTo>
                  <a:lnTo>
                    <a:pt x="1437767" y="0"/>
                  </a:lnTo>
                  <a:close/>
                </a:path>
                <a:path w="4008754" h="9525">
                  <a:moveTo>
                    <a:pt x="1494904" y="0"/>
                  </a:moveTo>
                  <a:lnTo>
                    <a:pt x="1485379" y="0"/>
                  </a:lnTo>
                  <a:lnTo>
                    <a:pt x="1485379" y="9525"/>
                  </a:lnTo>
                  <a:lnTo>
                    <a:pt x="1494904" y="9525"/>
                  </a:lnTo>
                  <a:lnTo>
                    <a:pt x="1494904" y="0"/>
                  </a:lnTo>
                  <a:close/>
                </a:path>
                <a:path w="4008754" h="9525">
                  <a:moveTo>
                    <a:pt x="1552028" y="0"/>
                  </a:moveTo>
                  <a:lnTo>
                    <a:pt x="1542503" y="0"/>
                  </a:lnTo>
                  <a:lnTo>
                    <a:pt x="1542503" y="9525"/>
                  </a:lnTo>
                  <a:lnTo>
                    <a:pt x="1552028" y="9525"/>
                  </a:lnTo>
                  <a:lnTo>
                    <a:pt x="1552028" y="0"/>
                  </a:lnTo>
                  <a:close/>
                </a:path>
                <a:path w="4008754" h="9525">
                  <a:moveTo>
                    <a:pt x="1609153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53" y="9525"/>
                  </a:lnTo>
                  <a:lnTo>
                    <a:pt x="1609153" y="0"/>
                  </a:lnTo>
                  <a:close/>
                </a:path>
                <a:path w="4008754" h="9525">
                  <a:moveTo>
                    <a:pt x="1666290" y="0"/>
                  </a:moveTo>
                  <a:lnTo>
                    <a:pt x="1656765" y="0"/>
                  </a:lnTo>
                  <a:lnTo>
                    <a:pt x="1656765" y="9525"/>
                  </a:lnTo>
                  <a:lnTo>
                    <a:pt x="1666290" y="9525"/>
                  </a:lnTo>
                  <a:lnTo>
                    <a:pt x="1666290" y="0"/>
                  </a:lnTo>
                  <a:close/>
                </a:path>
                <a:path w="4008754" h="9525">
                  <a:moveTo>
                    <a:pt x="1723415" y="0"/>
                  </a:moveTo>
                  <a:lnTo>
                    <a:pt x="1713890" y="0"/>
                  </a:lnTo>
                  <a:lnTo>
                    <a:pt x="1713890" y="9525"/>
                  </a:lnTo>
                  <a:lnTo>
                    <a:pt x="1723415" y="9525"/>
                  </a:lnTo>
                  <a:lnTo>
                    <a:pt x="1723415" y="0"/>
                  </a:lnTo>
                  <a:close/>
                </a:path>
                <a:path w="4008754" h="9525">
                  <a:moveTo>
                    <a:pt x="1780552" y="0"/>
                  </a:moveTo>
                  <a:lnTo>
                    <a:pt x="1771027" y="0"/>
                  </a:lnTo>
                  <a:lnTo>
                    <a:pt x="1771027" y="9525"/>
                  </a:lnTo>
                  <a:lnTo>
                    <a:pt x="1780552" y="9525"/>
                  </a:lnTo>
                  <a:lnTo>
                    <a:pt x="1780552" y="0"/>
                  </a:lnTo>
                  <a:close/>
                </a:path>
                <a:path w="4008754" h="9525">
                  <a:moveTo>
                    <a:pt x="1837677" y="0"/>
                  </a:moveTo>
                  <a:lnTo>
                    <a:pt x="1828152" y="0"/>
                  </a:lnTo>
                  <a:lnTo>
                    <a:pt x="1828152" y="9525"/>
                  </a:lnTo>
                  <a:lnTo>
                    <a:pt x="1837677" y="9525"/>
                  </a:lnTo>
                  <a:lnTo>
                    <a:pt x="1837677" y="0"/>
                  </a:lnTo>
                  <a:close/>
                </a:path>
                <a:path w="4008754" h="9525">
                  <a:moveTo>
                    <a:pt x="1894814" y="0"/>
                  </a:moveTo>
                  <a:lnTo>
                    <a:pt x="1885289" y="0"/>
                  </a:lnTo>
                  <a:lnTo>
                    <a:pt x="1885289" y="9525"/>
                  </a:lnTo>
                  <a:lnTo>
                    <a:pt x="1894814" y="9525"/>
                  </a:lnTo>
                  <a:lnTo>
                    <a:pt x="1894814" y="0"/>
                  </a:lnTo>
                  <a:close/>
                </a:path>
                <a:path w="4008754" h="9525">
                  <a:moveTo>
                    <a:pt x="1951939" y="0"/>
                  </a:moveTo>
                  <a:lnTo>
                    <a:pt x="1942414" y="0"/>
                  </a:lnTo>
                  <a:lnTo>
                    <a:pt x="1942414" y="9525"/>
                  </a:lnTo>
                  <a:lnTo>
                    <a:pt x="1951939" y="9525"/>
                  </a:lnTo>
                  <a:lnTo>
                    <a:pt x="1951939" y="0"/>
                  </a:lnTo>
                  <a:close/>
                </a:path>
                <a:path w="4008754" h="9525">
                  <a:moveTo>
                    <a:pt x="2009063" y="0"/>
                  </a:moveTo>
                  <a:lnTo>
                    <a:pt x="1999551" y="0"/>
                  </a:lnTo>
                  <a:lnTo>
                    <a:pt x="1999551" y="9525"/>
                  </a:lnTo>
                  <a:lnTo>
                    <a:pt x="2009063" y="9525"/>
                  </a:lnTo>
                  <a:lnTo>
                    <a:pt x="2009063" y="0"/>
                  </a:lnTo>
                  <a:close/>
                </a:path>
                <a:path w="4008754" h="9525">
                  <a:moveTo>
                    <a:pt x="2066201" y="0"/>
                  </a:moveTo>
                  <a:lnTo>
                    <a:pt x="2056676" y="0"/>
                  </a:lnTo>
                  <a:lnTo>
                    <a:pt x="2056676" y="9525"/>
                  </a:lnTo>
                  <a:lnTo>
                    <a:pt x="2066201" y="9525"/>
                  </a:lnTo>
                  <a:lnTo>
                    <a:pt x="2066201" y="0"/>
                  </a:lnTo>
                  <a:close/>
                </a:path>
                <a:path w="4008754" h="9525">
                  <a:moveTo>
                    <a:pt x="2123325" y="0"/>
                  </a:moveTo>
                  <a:lnTo>
                    <a:pt x="2113800" y="0"/>
                  </a:lnTo>
                  <a:lnTo>
                    <a:pt x="2113800" y="9525"/>
                  </a:lnTo>
                  <a:lnTo>
                    <a:pt x="2123325" y="9525"/>
                  </a:lnTo>
                  <a:lnTo>
                    <a:pt x="2123325" y="0"/>
                  </a:lnTo>
                  <a:close/>
                </a:path>
                <a:path w="4008754" h="9525">
                  <a:moveTo>
                    <a:pt x="2180463" y="0"/>
                  </a:moveTo>
                  <a:lnTo>
                    <a:pt x="2170938" y="0"/>
                  </a:lnTo>
                  <a:lnTo>
                    <a:pt x="2170938" y="9525"/>
                  </a:lnTo>
                  <a:lnTo>
                    <a:pt x="2180463" y="9525"/>
                  </a:lnTo>
                  <a:lnTo>
                    <a:pt x="2180463" y="0"/>
                  </a:lnTo>
                  <a:close/>
                </a:path>
                <a:path w="4008754" h="9525">
                  <a:moveTo>
                    <a:pt x="2237587" y="0"/>
                  </a:moveTo>
                  <a:lnTo>
                    <a:pt x="2228062" y="0"/>
                  </a:lnTo>
                  <a:lnTo>
                    <a:pt x="2228062" y="9525"/>
                  </a:lnTo>
                  <a:lnTo>
                    <a:pt x="2237587" y="9525"/>
                  </a:lnTo>
                  <a:lnTo>
                    <a:pt x="2237587" y="0"/>
                  </a:lnTo>
                  <a:close/>
                </a:path>
                <a:path w="4008754" h="9525">
                  <a:moveTo>
                    <a:pt x="2294725" y="0"/>
                  </a:moveTo>
                  <a:lnTo>
                    <a:pt x="2285200" y="0"/>
                  </a:lnTo>
                  <a:lnTo>
                    <a:pt x="2285200" y="9525"/>
                  </a:lnTo>
                  <a:lnTo>
                    <a:pt x="2294725" y="9525"/>
                  </a:lnTo>
                  <a:lnTo>
                    <a:pt x="2294725" y="0"/>
                  </a:lnTo>
                  <a:close/>
                </a:path>
                <a:path w="4008754" h="9525">
                  <a:moveTo>
                    <a:pt x="2351849" y="0"/>
                  </a:moveTo>
                  <a:lnTo>
                    <a:pt x="2342324" y="0"/>
                  </a:lnTo>
                  <a:lnTo>
                    <a:pt x="2342324" y="9525"/>
                  </a:lnTo>
                  <a:lnTo>
                    <a:pt x="2351849" y="9525"/>
                  </a:lnTo>
                  <a:lnTo>
                    <a:pt x="2351849" y="0"/>
                  </a:lnTo>
                  <a:close/>
                </a:path>
                <a:path w="4008754" h="9525">
                  <a:moveTo>
                    <a:pt x="2408974" y="0"/>
                  </a:moveTo>
                  <a:lnTo>
                    <a:pt x="2399461" y="0"/>
                  </a:lnTo>
                  <a:lnTo>
                    <a:pt x="2399461" y="9525"/>
                  </a:lnTo>
                  <a:lnTo>
                    <a:pt x="2408974" y="9525"/>
                  </a:lnTo>
                  <a:lnTo>
                    <a:pt x="2408974" y="0"/>
                  </a:lnTo>
                  <a:close/>
                </a:path>
                <a:path w="4008754" h="9525">
                  <a:moveTo>
                    <a:pt x="2466111" y="0"/>
                  </a:moveTo>
                  <a:lnTo>
                    <a:pt x="2456586" y="0"/>
                  </a:lnTo>
                  <a:lnTo>
                    <a:pt x="2456586" y="9525"/>
                  </a:lnTo>
                  <a:lnTo>
                    <a:pt x="2466111" y="9525"/>
                  </a:lnTo>
                  <a:lnTo>
                    <a:pt x="2466111" y="0"/>
                  </a:lnTo>
                  <a:close/>
                </a:path>
                <a:path w="4008754" h="9525">
                  <a:moveTo>
                    <a:pt x="2523236" y="0"/>
                  </a:moveTo>
                  <a:lnTo>
                    <a:pt x="2513711" y="0"/>
                  </a:lnTo>
                  <a:lnTo>
                    <a:pt x="2513711" y="9525"/>
                  </a:lnTo>
                  <a:lnTo>
                    <a:pt x="2523236" y="9525"/>
                  </a:lnTo>
                  <a:lnTo>
                    <a:pt x="2523236" y="0"/>
                  </a:lnTo>
                  <a:close/>
                </a:path>
                <a:path w="4008754" h="9525">
                  <a:moveTo>
                    <a:pt x="2580373" y="0"/>
                  </a:moveTo>
                  <a:lnTo>
                    <a:pt x="2570848" y="0"/>
                  </a:lnTo>
                  <a:lnTo>
                    <a:pt x="2570848" y="9525"/>
                  </a:lnTo>
                  <a:lnTo>
                    <a:pt x="2580373" y="9525"/>
                  </a:lnTo>
                  <a:lnTo>
                    <a:pt x="2580373" y="0"/>
                  </a:lnTo>
                  <a:close/>
                </a:path>
                <a:path w="4008754" h="9525">
                  <a:moveTo>
                    <a:pt x="2637498" y="0"/>
                  </a:moveTo>
                  <a:lnTo>
                    <a:pt x="2627973" y="0"/>
                  </a:lnTo>
                  <a:lnTo>
                    <a:pt x="2627973" y="9525"/>
                  </a:lnTo>
                  <a:lnTo>
                    <a:pt x="2637498" y="9525"/>
                  </a:lnTo>
                  <a:lnTo>
                    <a:pt x="2637498" y="0"/>
                  </a:lnTo>
                  <a:close/>
                </a:path>
                <a:path w="4008754" h="9525">
                  <a:moveTo>
                    <a:pt x="2694635" y="0"/>
                  </a:moveTo>
                  <a:lnTo>
                    <a:pt x="2685110" y="0"/>
                  </a:lnTo>
                  <a:lnTo>
                    <a:pt x="2685110" y="9525"/>
                  </a:lnTo>
                  <a:lnTo>
                    <a:pt x="2694635" y="9525"/>
                  </a:lnTo>
                  <a:lnTo>
                    <a:pt x="2694635" y="0"/>
                  </a:lnTo>
                  <a:close/>
                </a:path>
                <a:path w="4008754" h="9525">
                  <a:moveTo>
                    <a:pt x="2751759" y="0"/>
                  </a:moveTo>
                  <a:lnTo>
                    <a:pt x="2742234" y="0"/>
                  </a:lnTo>
                  <a:lnTo>
                    <a:pt x="2742234" y="9525"/>
                  </a:lnTo>
                  <a:lnTo>
                    <a:pt x="2751759" y="9525"/>
                  </a:lnTo>
                  <a:lnTo>
                    <a:pt x="2751759" y="0"/>
                  </a:lnTo>
                  <a:close/>
                </a:path>
                <a:path w="4008754" h="9525">
                  <a:moveTo>
                    <a:pt x="2808884" y="0"/>
                  </a:moveTo>
                  <a:lnTo>
                    <a:pt x="2799372" y="0"/>
                  </a:lnTo>
                  <a:lnTo>
                    <a:pt x="2799372" y="9525"/>
                  </a:lnTo>
                  <a:lnTo>
                    <a:pt x="2808884" y="9525"/>
                  </a:lnTo>
                  <a:lnTo>
                    <a:pt x="2808884" y="0"/>
                  </a:lnTo>
                  <a:close/>
                </a:path>
                <a:path w="4008754" h="9525">
                  <a:moveTo>
                    <a:pt x="2866021" y="0"/>
                  </a:moveTo>
                  <a:lnTo>
                    <a:pt x="2856496" y="0"/>
                  </a:lnTo>
                  <a:lnTo>
                    <a:pt x="2856496" y="9525"/>
                  </a:lnTo>
                  <a:lnTo>
                    <a:pt x="2866021" y="9525"/>
                  </a:lnTo>
                  <a:lnTo>
                    <a:pt x="2866021" y="0"/>
                  </a:lnTo>
                  <a:close/>
                </a:path>
                <a:path w="4008754" h="9525">
                  <a:moveTo>
                    <a:pt x="2923146" y="0"/>
                  </a:moveTo>
                  <a:lnTo>
                    <a:pt x="2913621" y="0"/>
                  </a:lnTo>
                  <a:lnTo>
                    <a:pt x="2913621" y="9525"/>
                  </a:lnTo>
                  <a:lnTo>
                    <a:pt x="2923146" y="9525"/>
                  </a:lnTo>
                  <a:lnTo>
                    <a:pt x="2923146" y="0"/>
                  </a:lnTo>
                  <a:close/>
                </a:path>
                <a:path w="4008754" h="9525">
                  <a:moveTo>
                    <a:pt x="2980283" y="0"/>
                  </a:moveTo>
                  <a:lnTo>
                    <a:pt x="2970758" y="0"/>
                  </a:lnTo>
                  <a:lnTo>
                    <a:pt x="2970758" y="9525"/>
                  </a:lnTo>
                  <a:lnTo>
                    <a:pt x="2980283" y="9525"/>
                  </a:lnTo>
                  <a:lnTo>
                    <a:pt x="2980283" y="0"/>
                  </a:lnTo>
                  <a:close/>
                </a:path>
                <a:path w="4008754" h="9525">
                  <a:moveTo>
                    <a:pt x="3037408" y="0"/>
                  </a:moveTo>
                  <a:lnTo>
                    <a:pt x="3027883" y="0"/>
                  </a:lnTo>
                  <a:lnTo>
                    <a:pt x="3027883" y="9525"/>
                  </a:lnTo>
                  <a:lnTo>
                    <a:pt x="3037408" y="9525"/>
                  </a:lnTo>
                  <a:lnTo>
                    <a:pt x="3037408" y="0"/>
                  </a:lnTo>
                  <a:close/>
                </a:path>
                <a:path w="4008754" h="9525">
                  <a:moveTo>
                    <a:pt x="3094532" y="0"/>
                  </a:moveTo>
                  <a:lnTo>
                    <a:pt x="3085020" y="0"/>
                  </a:lnTo>
                  <a:lnTo>
                    <a:pt x="3085020" y="9525"/>
                  </a:lnTo>
                  <a:lnTo>
                    <a:pt x="3094532" y="9525"/>
                  </a:lnTo>
                  <a:lnTo>
                    <a:pt x="3094532" y="0"/>
                  </a:lnTo>
                  <a:close/>
                </a:path>
                <a:path w="4008754" h="9525">
                  <a:moveTo>
                    <a:pt x="3151670" y="0"/>
                  </a:moveTo>
                  <a:lnTo>
                    <a:pt x="3142145" y="0"/>
                  </a:lnTo>
                  <a:lnTo>
                    <a:pt x="3142145" y="9525"/>
                  </a:lnTo>
                  <a:lnTo>
                    <a:pt x="3151670" y="9525"/>
                  </a:lnTo>
                  <a:lnTo>
                    <a:pt x="3151670" y="0"/>
                  </a:lnTo>
                  <a:close/>
                </a:path>
                <a:path w="4008754" h="9525">
                  <a:moveTo>
                    <a:pt x="3208794" y="0"/>
                  </a:moveTo>
                  <a:lnTo>
                    <a:pt x="3199282" y="0"/>
                  </a:lnTo>
                  <a:lnTo>
                    <a:pt x="3199282" y="9525"/>
                  </a:lnTo>
                  <a:lnTo>
                    <a:pt x="3208794" y="9525"/>
                  </a:lnTo>
                  <a:lnTo>
                    <a:pt x="3208794" y="0"/>
                  </a:lnTo>
                  <a:close/>
                </a:path>
                <a:path w="4008754" h="9525">
                  <a:moveTo>
                    <a:pt x="3265932" y="0"/>
                  </a:moveTo>
                  <a:lnTo>
                    <a:pt x="3256407" y="0"/>
                  </a:lnTo>
                  <a:lnTo>
                    <a:pt x="3256407" y="9525"/>
                  </a:lnTo>
                  <a:lnTo>
                    <a:pt x="3265932" y="9525"/>
                  </a:lnTo>
                  <a:lnTo>
                    <a:pt x="3265932" y="0"/>
                  </a:lnTo>
                  <a:close/>
                </a:path>
                <a:path w="4008754" h="9525">
                  <a:moveTo>
                    <a:pt x="3323056" y="0"/>
                  </a:moveTo>
                  <a:lnTo>
                    <a:pt x="3313531" y="0"/>
                  </a:lnTo>
                  <a:lnTo>
                    <a:pt x="3313531" y="9525"/>
                  </a:lnTo>
                  <a:lnTo>
                    <a:pt x="3323056" y="9525"/>
                  </a:lnTo>
                  <a:lnTo>
                    <a:pt x="3323056" y="0"/>
                  </a:lnTo>
                  <a:close/>
                </a:path>
                <a:path w="4008754" h="9525">
                  <a:moveTo>
                    <a:pt x="3380194" y="0"/>
                  </a:moveTo>
                  <a:lnTo>
                    <a:pt x="3370669" y="0"/>
                  </a:lnTo>
                  <a:lnTo>
                    <a:pt x="3370669" y="9525"/>
                  </a:lnTo>
                  <a:lnTo>
                    <a:pt x="3380194" y="9525"/>
                  </a:lnTo>
                  <a:lnTo>
                    <a:pt x="3380194" y="0"/>
                  </a:lnTo>
                  <a:close/>
                </a:path>
                <a:path w="4008754" h="9525">
                  <a:moveTo>
                    <a:pt x="3437318" y="0"/>
                  </a:moveTo>
                  <a:lnTo>
                    <a:pt x="3427793" y="0"/>
                  </a:lnTo>
                  <a:lnTo>
                    <a:pt x="3427793" y="9525"/>
                  </a:lnTo>
                  <a:lnTo>
                    <a:pt x="3437318" y="9525"/>
                  </a:lnTo>
                  <a:lnTo>
                    <a:pt x="3437318" y="0"/>
                  </a:lnTo>
                  <a:close/>
                </a:path>
                <a:path w="4008754" h="9525">
                  <a:moveTo>
                    <a:pt x="3494443" y="0"/>
                  </a:moveTo>
                  <a:lnTo>
                    <a:pt x="3484930" y="0"/>
                  </a:lnTo>
                  <a:lnTo>
                    <a:pt x="3484930" y="9525"/>
                  </a:lnTo>
                  <a:lnTo>
                    <a:pt x="3494443" y="9525"/>
                  </a:lnTo>
                  <a:lnTo>
                    <a:pt x="3494443" y="0"/>
                  </a:lnTo>
                  <a:close/>
                </a:path>
                <a:path w="4008754" h="9525">
                  <a:moveTo>
                    <a:pt x="3551580" y="0"/>
                  </a:moveTo>
                  <a:lnTo>
                    <a:pt x="3542055" y="0"/>
                  </a:lnTo>
                  <a:lnTo>
                    <a:pt x="3542055" y="9525"/>
                  </a:lnTo>
                  <a:lnTo>
                    <a:pt x="3551580" y="9525"/>
                  </a:lnTo>
                  <a:lnTo>
                    <a:pt x="3551580" y="0"/>
                  </a:lnTo>
                  <a:close/>
                </a:path>
                <a:path w="4008754" h="9525">
                  <a:moveTo>
                    <a:pt x="3608705" y="0"/>
                  </a:moveTo>
                  <a:lnTo>
                    <a:pt x="3599192" y="0"/>
                  </a:lnTo>
                  <a:lnTo>
                    <a:pt x="3599192" y="9525"/>
                  </a:lnTo>
                  <a:lnTo>
                    <a:pt x="3608705" y="9525"/>
                  </a:lnTo>
                  <a:lnTo>
                    <a:pt x="3608705" y="0"/>
                  </a:lnTo>
                  <a:close/>
                </a:path>
                <a:path w="4008754" h="9525">
                  <a:moveTo>
                    <a:pt x="3665842" y="0"/>
                  </a:moveTo>
                  <a:lnTo>
                    <a:pt x="3656317" y="0"/>
                  </a:lnTo>
                  <a:lnTo>
                    <a:pt x="3656317" y="9525"/>
                  </a:lnTo>
                  <a:lnTo>
                    <a:pt x="3665842" y="9525"/>
                  </a:lnTo>
                  <a:lnTo>
                    <a:pt x="3665842" y="0"/>
                  </a:lnTo>
                  <a:close/>
                </a:path>
                <a:path w="4008754" h="9525">
                  <a:moveTo>
                    <a:pt x="3722967" y="0"/>
                  </a:moveTo>
                  <a:lnTo>
                    <a:pt x="3713442" y="0"/>
                  </a:lnTo>
                  <a:lnTo>
                    <a:pt x="3713442" y="9525"/>
                  </a:lnTo>
                  <a:lnTo>
                    <a:pt x="3722967" y="9525"/>
                  </a:lnTo>
                  <a:lnTo>
                    <a:pt x="3722967" y="0"/>
                  </a:lnTo>
                  <a:close/>
                </a:path>
                <a:path w="4008754" h="9525">
                  <a:moveTo>
                    <a:pt x="3780104" y="0"/>
                  </a:moveTo>
                  <a:lnTo>
                    <a:pt x="3770579" y="0"/>
                  </a:lnTo>
                  <a:lnTo>
                    <a:pt x="3770579" y="9525"/>
                  </a:lnTo>
                  <a:lnTo>
                    <a:pt x="3780104" y="9525"/>
                  </a:lnTo>
                  <a:lnTo>
                    <a:pt x="3780104" y="0"/>
                  </a:lnTo>
                  <a:close/>
                </a:path>
                <a:path w="4008754" h="9525">
                  <a:moveTo>
                    <a:pt x="3837228" y="0"/>
                  </a:moveTo>
                  <a:lnTo>
                    <a:pt x="3827703" y="0"/>
                  </a:lnTo>
                  <a:lnTo>
                    <a:pt x="3827703" y="9525"/>
                  </a:lnTo>
                  <a:lnTo>
                    <a:pt x="3837228" y="9525"/>
                  </a:lnTo>
                  <a:lnTo>
                    <a:pt x="3837228" y="0"/>
                  </a:lnTo>
                  <a:close/>
                </a:path>
                <a:path w="4008754" h="9525">
                  <a:moveTo>
                    <a:pt x="3894353" y="0"/>
                  </a:moveTo>
                  <a:lnTo>
                    <a:pt x="3884841" y="0"/>
                  </a:lnTo>
                  <a:lnTo>
                    <a:pt x="3884841" y="9525"/>
                  </a:lnTo>
                  <a:lnTo>
                    <a:pt x="3894353" y="9525"/>
                  </a:lnTo>
                  <a:lnTo>
                    <a:pt x="3894353" y="0"/>
                  </a:lnTo>
                  <a:close/>
                </a:path>
                <a:path w="4008754" h="9525">
                  <a:moveTo>
                    <a:pt x="3951490" y="0"/>
                  </a:moveTo>
                  <a:lnTo>
                    <a:pt x="3941965" y="0"/>
                  </a:lnTo>
                  <a:lnTo>
                    <a:pt x="3941965" y="9525"/>
                  </a:lnTo>
                  <a:lnTo>
                    <a:pt x="3951490" y="9525"/>
                  </a:lnTo>
                  <a:lnTo>
                    <a:pt x="3951490" y="0"/>
                  </a:lnTo>
                  <a:close/>
                </a:path>
                <a:path w="4008754" h="9525">
                  <a:moveTo>
                    <a:pt x="4008615" y="0"/>
                  </a:moveTo>
                  <a:lnTo>
                    <a:pt x="3999103" y="0"/>
                  </a:lnTo>
                  <a:lnTo>
                    <a:pt x="3999103" y="9525"/>
                  </a:lnTo>
                  <a:lnTo>
                    <a:pt x="4008615" y="9525"/>
                  </a:lnTo>
                  <a:lnTo>
                    <a:pt x="400861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353173" y="1250022"/>
              <a:ext cx="3495040" cy="9525"/>
            </a:xfrm>
            <a:custGeom>
              <a:avLst/>
              <a:gdLst/>
              <a:ahLst/>
              <a:cxnLst/>
              <a:rect l="l" t="t" r="r" b="b"/>
              <a:pathLst>
                <a:path w="3495040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3495040" h="9525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3495040" h="9525">
                  <a:moveTo>
                    <a:pt x="123774" y="0"/>
                  </a:moveTo>
                  <a:lnTo>
                    <a:pt x="114249" y="0"/>
                  </a:lnTo>
                  <a:lnTo>
                    <a:pt x="114249" y="9525"/>
                  </a:lnTo>
                  <a:lnTo>
                    <a:pt x="123774" y="9525"/>
                  </a:lnTo>
                  <a:lnTo>
                    <a:pt x="123774" y="0"/>
                  </a:lnTo>
                  <a:close/>
                </a:path>
                <a:path w="3495040" h="9525">
                  <a:moveTo>
                    <a:pt x="180911" y="0"/>
                  </a:moveTo>
                  <a:lnTo>
                    <a:pt x="171386" y="0"/>
                  </a:lnTo>
                  <a:lnTo>
                    <a:pt x="171386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3495040" h="9525">
                  <a:moveTo>
                    <a:pt x="238036" y="0"/>
                  </a:moveTo>
                  <a:lnTo>
                    <a:pt x="228511" y="0"/>
                  </a:lnTo>
                  <a:lnTo>
                    <a:pt x="228511" y="9525"/>
                  </a:lnTo>
                  <a:lnTo>
                    <a:pt x="238036" y="9525"/>
                  </a:lnTo>
                  <a:lnTo>
                    <a:pt x="238036" y="0"/>
                  </a:lnTo>
                  <a:close/>
                </a:path>
                <a:path w="3495040" h="9525">
                  <a:moveTo>
                    <a:pt x="295160" y="0"/>
                  </a:moveTo>
                  <a:lnTo>
                    <a:pt x="285648" y="0"/>
                  </a:lnTo>
                  <a:lnTo>
                    <a:pt x="285648" y="9525"/>
                  </a:lnTo>
                  <a:lnTo>
                    <a:pt x="295160" y="9525"/>
                  </a:lnTo>
                  <a:lnTo>
                    <a:pt x="295160" y="0"/>
                  </a:lnTo>
                  <a:close/>
                </a:path>
                <a:path w="3495040" h="9525">
                  <a:moveTo>
                    <a:pt x="352298" y="0"/>
                  </a:moveTo>
                  <a:lnTo>
                    <a:pt x="342773" y="0"/>
                  </a:lnTo>
                  <a:lnTo>
                    <a:pt x="342773" y="9525"/>
                  </a:lnTo>
                  <a:lnTo>
                    <a:pt x="352298" y="9525"/>
                  </a:lnTo>
                  <a:lnTo>
                    <a:pt x="352298" y="0"/>
                  </a:lnTo>
                  <a:close/>
                </a:path>
                <a:path w="3495040" h="9525">
                  <a:moveTo>
                    <a:pt x="409422" y="0"/>
                  </a:moveTo>
                  <a:lnTo>
                    <a:pt x="399910" y="0"/>
                  </a:lnTo>
                  <a:lnTo>
                    <a:pt x="399910" y="9525"/>
                  </a:lnTo>
                  <a:lnTo>
                    <a:pt x="409422" y="9525"/>
                  </a:lnTo>
                  <a:lnTo>
                    <a:pt x="409422" y="0"/>
                  </a:lnTo>
                  <a:close/>
                </a:path>
                <a:path w="3495040" h="9525">
                  <a:moveTo>
                    <a:pt x="466559" y="0"/>
                  </a:moveTo>
                  <a:lnTo>
                    <a:pt x="457034" y="0"/>
                  </a:lnTo>
                  <a:lnTo>
                    <a:pt x="457034" y="9525"/>
                  </a:lnTo>
                  <a:lnTo>
                    <a:pt x="466559" y="9525"/>
                  </a:lnTo>
                  <a:lnTo>
                    <a:pt x="466559" y="0"/>
                  </a:lnTo>
                  <a:close/>
                </a:path>
                <a:path w="3495040" h="9525">
                  <a:moveTo>
                    <a:pt x="523684" y="0"/>
                  </a:moveTo>
                  <a:lnTo>
                    <a:pt x="514159" y="0"/>
                  </a:lnTo>
                  <a:lnTo>
                    <a:pt x="514159" y="9525"/>
                  </a:lnTo>
                  <a:lnTo>
                    <a:pt x="523684" y="9525"/>
                  </a:lnTo>
                  <a:lnTo>
                    <a:pt x="523684" y="0"/>
                  </a:lnTo>
                  <a:close/>
                </a:path>
                <a:path w="3495040" h="9525">
                  <a:moveTo>
                    <a:pt x="580821" y="0"/>
                  </a:moveTo>
                  <a:lnTo>
                    <a:pt x="571296" y="0"/>
                  </a:lnTo>
                  <a:lnTo>
                    <a:pt x="571296" y="9525"/>
                  </a:lnTo>
                  <a:lnTo>
                    <a:pt x="580821" y="9525"/>
                  </a:lnTo>
                  <a:lnTo>
                    <a:pt x="580821" y="0"/>
                  </a:lnTo>
                  <a:close/>
                </a:path>
                <a:path w="3495040" h="9525">
                  <a:moveTo>
                    <a:pt x="637946" y="0"/>
                  </a:moveTo>
                  <a:lnTo>
                    <a:pt x="628421" y="0"/>
                  </a:lnTo>
                  <a:lnTo>
                    <a:pt x="628421" y="9525"/>
                  </a:lnTo>
                  <a:lnTo>
                    <a:pt x="637946" y="9525"/>
                  </a:lnTo>
                  <a:lnTo>
                    <a:pt x="637946" y="0"/>
                  </a:lnTo>
                  <a:close/>
                </a:path>
                <a:path w="3495040" h="9525">
                  <a:moveTo>
                    <a:pt x="695071" y="0"/>
                  </a:moveTo>
                  <a:lnTo>
                    <a:pt x="685558" y="0"/>
                  </a:lnTo>
                  <a:lnTo>
                    <a:pt x="685558" y="9525"/>
                  </a:lnTo>
                  <a:lnTo>
                    <a:pt x="695071" y="9525"/>
                  </a:lnTo>
                  <a:lnTo>
                    <a:pt x="695071" y="0"/>
                  </a:lnTo>
                  <a:close/>
                </a:path>
                <a:path w="3495040" h="9525">
                  <a:moveTo>
                    <a:pt x="752208" y="0"/>
                  </a:moveTo>
                  <a:lnTo>
                    <a:pt x="742683" y="0"/>
                  </a:lnTo>
                  <a:lnTo>
                    <a:pt x="742683" y="9525"/>
                  </a:lnTo>
                  <a:lnTo>
                    <a:pt x="752208" y="9525"/>
                  </a:lnTo>
                  <a:lnTo>
                    <a:pt x="752208" y="0"/>
                  </a:lnTo>
                  <a:close/>
                </a:path>
                <a:path w="3495040" h="9525">
                  <a:moveTo>
                    <a:pt x="809332" y="0"/>
                  </a:moveTo>
                  <a:lnTo>
                    <a:pt x="799820" y="0"/>
                  </a:lnTo>
                  <a:lnTo>
                    <a:pt x="799820" y="9525"/>
                  </a:lnTo>
                  <a:lnTo>
                    <a:pt x="809332" y="9525"/>
                  </a:lnTo>
                  <a:lnTo>
                    <a:pt x="809332" y="0"/>
                  </a:lnTo>
                  <a:close/>
                </a:path>
                <a:path w="3495040" h="9525">
                  <a:moveTo>
                    <a:pt x="866470" y="0"/>
                  </a:moveTo>
                  <a:lnTo>
                    <a:pt x="856945" y="0"/>
                  </a:lnTo>
                  <a:lnTo>
                    <a:pt x="856945" y="9525"/>
                  </a:lnTo>
                  <a:lnTo>
                    <a:pt x="866470" y="9525"/>
                  </a:lnTo>
                  <a:lnTo>
                    <a:pt x="866470" y="0"/>
                  </a:lnTo>
                  <a:close/>
                </a:path>
                <a:path w="3495040" h="9525">
                  <a:moveTo>
                    <a:pt x="923594" y="0"/>
                  </a:moveTo>
                  <a:lnTo>
                    <a:pt x="914069" y="0"/>
                  </a:lnTo>
                  <a:lnTo>
                    <a:pt x="914069" y="9525"/>
                  </a:lnTo>
                  <a:lnTo>
                    <a:pt x="923594" y="9525"/>
                  </a:lnTo>
                  <a:lnTo>
                    <a:pt x="923594" y="0"/>
                  </a:lnTo>
                  <a:close/>
                </a:path>
                <a:path w="3495040" h="9525">
                  <a:moveTo>
                    <a:pt x="980732" y="0"/>
                  </a:moveTo>
                  <a:lnTo>
                    <a:pt x="971207" y="0"/>
                  </a:lnTo>
                  <a:lnTo>
                    <a:pt x="971207" y="9525"/>
                  </a:lnTo>
                  <a:lnTo>
                    <a:pt x="980732" y="9525"/>
                  </a:lnTo>
                  <a:lnTo>
                    <a:pt x="980732" y="0"/>
                  </a:lnTo>
                  <a:close/>
                </a:path>
                <a:path w="3495040" h="9525">
                  <a:moveTo>
                    <a:pt x="1037856" y="0"/>
                  </a:moveTo>
                  <a:lnTo>
                    <a:pt x="1028331" y="0"/>
                  </a:lnTo>
                  <a:lnTo>
                    <a:pt x="1028331" y="9525"/>
                  </a:lnTo>
                  <a:lnTo>
                    <a:pt x="1037856" y="9525"/>
                  </a:lnTo>
                  <a:lnTo>
                    <a:pt x="1037856" y="0"/>
                  </a:lnTo>
                  <a:close/>
                </a:path>
                <a:path w="3495040" h="9525">
                  <a:moveTo>
                    <a:pt x="1094981" y="0"/>
                  </a:moveTo>
                  <a:lnTo>
                    <a:pt x="1085469" y="0"/>
                  </a:lnTo>
                  <a:lnTo>
                    <a:pt x="1085469" y="9525"/>
                  </a:lnTo>
                  <a:lnTo>
                    <a:pt x="1094981" y="9525"/>
                  </a:lnTo>
                  <a:lnTo>
                    <a:pt x="1094981" y="0"/>
                  </a:lnTo>
                  <a:close/>
                </a:path>
                <a:path w="3495040" h="9525">
                  <a:moveTo>
                    <a:pt x="1152118" y="0"/>
                  </a:moveTo>
                  <a:lnTo>
                    <a:pt x="1142593" y="0"/>
                  </a:lnTo>
                  <a:lnTo>
                    <a:pt x="1142593" y="9525"/>
                  </a:lnTo>
                  <a:lnTo>
                    <a:pt x="1152118" y="9525"/>
                  </a:lnTo>
                  <a:lnTo>
                    <a:pt x="1152118" y="0"/>
                  </a:lnTo>
                  <a:close/>
                </a:path>
                <a:path w="3495040" h="9525">
                  <a:moveTo>
                    <a:pt x="1209243" y="0"/>
                  </a:moveTo>
                  <a:lnTo>
                    <a:pt x="1199730" y="0"/>
                  </a:lnTo>
                  <a:lnTo>
                    <a:pt x="1199730" y="9525"/>
                  </a:lnTo>
                  <a:lnTo>
                    <a:pt x="1209243" y="9525"/>
                  </a:lnTo>
                  <a:lnTo>
                    <a:pt x="1209243" y="0"/>
                  </a:lnTo>
                  <a:close/>
                </a:path>
                <a:path w="3495040" h="9525">
                  <a:moveTo>
                    <a:pt x="1266380" y="0"/>
                  </a:moveTo>
                  <a:lnTo>
                    <a:pt x="1256855" y="0"/>
                  </a:lnTo>
                  <a:lnTo>
                    <a:pt x="1256855" y="9525"/>
                  </a:lnTo>
                  <a:lnTo>
                    <a:pt x="1266380" y="9525"/>
                  </a:lnTo>
                  <a:lnTo>
                    <a:pt x="1266380" y="0"/>
                  </a:lnTo>
                  <a:close/>
                </a:path>
                <a:path w="3495040" h="9525">
                  <a:moveTo>
                    <a:pt x="1323505" y="0"/>
                  </a:moveTo>
                  <a:lnTo>
                    <a:pt x="1313980" y="0"/>
                  </a:lnTo>
                  <a:lnTo>
                    <a:pt x="1313980" y="9525"/>
                  </a:lnTo>
                  <a:lnTo>
                    <a:pt x="1323505" y="9525"/>
                  </a:lnTo>
                  <a:lnTo>
                    <a:pt x="1323505" y="0"/>
                  </a:lnTo>
                  <a:close/>
                </a:path>
                <a:path w="3495040" h="9525">
                  <a:moveTo>
                    <a:pt x="1380642" y="0"/>
                  </a:moveTo>
                  <a:lnTo>
                    <a:pt x="1371117" y="0"/>
                  </a:lnTo>
                  <a:lnTo>
                    <a:pt x="1371117" y="9525"/>
                  </a:lnTo>
                  <a:lnTo>
                    <a:pt x="1380642" y="9525"/>
                  </a:lnTo>
                  <a:lnTo>
                    <a:pt x="1380642" y="0"/>
                  </a:lnTo>
                  <a:close/>
                </a:path>
                <a:path w="3495040" h="9525">
                  <a:moveTo>
                    <a:pt x="1437767" y="0"/>
                  </a:moveTo>
                  <a:lnTo>
                    <a:pt x="1428242" y="0"/>
                  </a:lnTo>
                  <a:lnTo>
                    <a:pt x="1428242" y="9525"/>
                  </a:lnTo>
                  <a:lnTo>
                    <a:pt x="1437767" y="9525"/>
                  </a:lnTo>
                  <a:lnTo>
                    <a:pt x="1437767" y="0"/>
                  </a:lnTo>
                  <a:close/>
                </a:path>
                <a:path w="3495040" h="9525">
                  <a:moveTo>
                    <a:pt x="1494891" y="0"/>
                  </a:moveTo>
                  <a:lnTo>
                    <a:pt x="1485379" y="0"/>
                  </a:lnTo>
                  <a:lnTo>
                    <a:pt x="1485379" y="9525"/>
                  </a:lnTo>
                  <a:lnTo>
                    <a:pt x="1494891" y="9525"/>
                  </a:lnTo>
                  <a:lnTo>
                    <a:pt x="1494891" y="0"/>
                  </a:lnTo>
                  <a:close/>
                </a:path>
                <a:path w="3495040" h="9525">
                  <a:moveTo>
                    <a:pt x="1552028" y="0"/>
                  </a:moveTo>
                  <a:lnTo>
                    <a:pt x="1542503" y="0"/>
                  </a:lnTo>
                  <a:lnTo>
                    <a:pt x="1542503" y="9525"/>
                  </a:lnTo>
                  <a:lnTo>
                    <a:pt x="1552028" y="9525"/>
                  </a:lnTo>
                  <a:lnTo>
                    <a:pt x="1552028" y="0"/>
                  </a:lnTo>
                  <a:close/>
                </a:path>
                <a:path w="3495040" h="9525">
                  <a:moveTo>
                    <a:pt x="1609153" y="0"/>
                  </a:moveTo>
                  <a:lnTo>
                    <a:pt x="1599641" y="0"/>
                  </a:lnTo>
                  <a:lnTo>
                    <a:pt x="1599641" y="9525"/>
                  </a:lnTo>
                  <a:lnTo>
                    <a:pt x="1609153" y="9525"/>
                  </a:lnTo>
                  <a:lnTo>
                    <a:pt x="1609153" y="0"/>
                  </a:lnTo>
                  <a:close/>
                </a:path>
                <a:path w="3495040" h="9525">
                  <a:moveTo>
                    <a:pt x="1666290" y="0"/>
                  </a:moveTo>
                  <a:lnTo>
                    <a:pt x="1656765" y="0"/>
                  </a:lnTo>
                  <a:lnTo>
                    <a:pt x="1656765" y="9525"/>
                  </a:lnTo>
                  <a:lnTo>
                    <a:pt x="1666290" y="9525"/>
                  </a:lnTo>
                  <a:lnTo>
                    <a:pt x="1666290" y="0"/>
                  </a:lnTo>
                  <a:close/>
                </a:path>
                <a:path w="3495040" h="9525">
                  <a:moveTo>
                    <a:pt x="1723415" y="0"/>
                  </a:moveTo>
                  <a:lnTo>
                    <a:pt x="1713890" y="0"/>
                  </a:lnTo>
                  <a:lnTo>
                    <a:pt x="1713890" y="9525"/>
                  </a:lnTo>
                  <a:lnTo>
                    <a:pt x="1723415" y="9525"/>
                  </a:lnTo>
                  <a:lnTo>
                    <a:pt x="1723415" y="0"/>
                  </a:lnTo>
                  <a:close/>
                </a:path>
                <a:path w="3495040" h="9525">
                  <a:moveTo>
                    <a:pt x="1780552" y="0"/>
                  </a:moveTo>
                  <a:lnTo>
                    <a:pt x="1771027" y="0"/>
                  </a:lnTo>
                  <a:lnTo>
                    <a:pt x="1771027" y="9525"/>
                  </a:lnTo>
                  <a:lnTo>
                    <a:pt x="1780552" y="9525"/>
                  </a:lnTo>
                  <a:lnTo>
                    <a:pt x="1780552" y="0"/>
                  </a:lnTo>
                  <a:close/>
                </a:path>
                <a:path w="3495040" h="9525">
                  <a:moveTo>
                    <a:pt x="1837677" y="0"/>
                  </a:moveTo>
                  <a:lnTo>
                    <a:pt x="1828152" y="0"/>
                  </a:lnTo>
                  <a:lnTo>
                    <a:pt x="1828152" y="9525"/>
                  </a:lnTo>
                  <a:lnTo>
                    <a:pt x="1837677" y="9525"/>
                  </a:lnTo>
                  <a:lnTo>
                    <a:pt x="1837677" y="0"/>
                  </a:lnTo>
                  <a:close/>
                </a:path>
                <a:path w="3495040" h="9525">
                  <a:moveTo>
                    <a:pt x="1894801" y="0"/>
                  </a:moveTo>
                  <a:lnTo>
                    <a:pt x="1885289" y="0"/>
                  </a:lnTo>
                  <a:lnTo>
                    <a:pt x="1885289" y="9525"/>
                  </a:lnTo>
                  <a:lnTo>
                    <a:pt x="1894801" y="9525"/>
                  </a:lnTo>
                  <a:lnTo>
                    <a:pt x="1894801" y="0"/>
                  </a:lnTo>
                  <a:close/>
                </a:path>
                <a:path w="3495040" h="9525">
                  <a:moveTo>
                    <a:pt x="1951939" y="0"/>
                  </a:moveTo>
                  <a:lnTo>
                    <a:pt x="1942414" y="0"/>
                  </a:lnTo>
                  <a:lnTo>
                    <a:pt x="1942414" y="9525"/>
                  </a:lnTo>
                  <a:lnTo>
                    <a:pt x="1951939" y="9525"/>
                  </a:lnTo>
                  <a:lnTo>
                    <a:pt x="1951939" y="0"/>
                  </a:lnTo>
                  <a:close/>
                </a:path>
                <a:path w="3495040" h="9525">
                  <a:moveTo>
                    <a:pt x="2009063" y="0"/>
                  </a:moveTo>
                  <a:lnTo>
                    <a:pt x="1999551" y="0"/>
                  </a:lnTo>
                  <a:lnTo>
                    <a:pt x="1999551" y="9525"/>
                  </a:lnTo>
                  <a:lnTo>
                    <a:pt x="2009063" y="9525"/>
                  </a:lnTo>
                  <a:lnTo>
                    <a:pt x="2009063" y="0"/>
                  </a:lnTo>
                  <a:close/>
                </a:path>
                <a:path w="3495040" h="9525">
                  <a:moveTo>
                    <a:pt x="2066201" y="0"/>
                  </a:moveTo>
                  <a:lnTo>
                    <a:pt x="2056676" y="0"/>
                  </a:lnTo>
                  <a:lnTo>
                    <a:pt x="2056676" y="9525"/>
                  </a:lnTo>
                  <a:lnTo>
                    <a:pt x="2066201" y="9525"/>
                  </a:lnTo>
                  <a:lnTo>
                    <a:pt x="2066201" y="0"/>
                  </a:lnTo>
                  <a:close/>
                </a:path>
                <a:path w="3495040" h="9525">
                  <a:moveTo>
                    <a:pt x="2123325" y="0"/>
                  </a:moveTo>
                  <a:lnTo>
                    <a:pt x="2113800" y="0"/>
                  </a:lnTo>
                  <a:lnTo>
                    <a:pt x="2113800" y="9525"/>
                  </a:lnTo>
                  <a:lnTo>
                    <a:pt x="2123325" y="9525"/>
                  </a:lnTo>
                  <a:lnTo>
                    <a:pt x="2123325" y="0"/>
                  </a:lnTo>
                  <a:close/>
                </a:path>
                <a:path w="3495040" h="9525">
                  <a:moveTo>
                    <a:pt x="2180463" y="0"/>
                  </a:moveTo>
                  <a:lnTo>
                    <a:pt x="2170938" y="0"/>
                  </a:lnTo>
                  <a:lnTo>
                    <a:pt x="2170938" y="9525"/>
                  </a:lnTo>
                  <a:lnTo>
                    <a:pt x="2180463" y="9525"/>
                  </a:lnTo>
                  <a:lnTo>
                    <a:pt x="2180463" y="0"/>
                  </a:lnTo>
                  <a:close/>
                </a:path>
                <a:path w="3495040" h="9525">
                  <a:moveTo>
                    <a:pt x="2237587" y="0"/>
                  </a:moveTo>
                  <a:lnTo>
                    <a:pt x="2228062" y="0"/>
                  </a:lnTo>
                  <a:lnTo>
                    <a:pt x="2228062" y="9525"/>
                  </a:lnTo>
                  <a:lnTo>
                    <a:pt x="2237587" y="9525"/>
                  </a:lnTo>
                  <a:lnTo>
                    <a:pt x="2237587" y="0"/>
                  </a:lnTo>
                  <a:close/>
                </a:path>
                <a:path w="3495040" h="9525">
                  <a:moveTo>
                    <a:pt x="2294712" y="0"/>
                  </a:moveTo>
                  <a:lnTo>
                    <a:pt x="2285200" y="0"/>
                  </a:lnTo>
                  <a:lnTo>
                    <a:pt x="2285200" y="9525"/>
                  </a:lnTo>
                  <a:lnTo>
                    <a:pt x="2294712" y="9525"/>
                  </a:lnTo>
                  <a:lnTo>
                    <a:pt x="2294712" y="0"/>
                  </a:lnTo>
                  <a:close/>
                </a:path>
                <a:path w="3495040" h="9525">
                  <a:moveTo>
                    <a:pt x="2351849" y="0"/>
                  </a:moveTo>
                  <a:lnTo>
                    <a:pt x="2342324" y="0"/>
                  </a:lnTo>
                  <a:lnTo>
                    <a:pt x="2342324" y="9525"/>
                  </a:lnTo>
                  <a:lnTo>
                    <a:pt x="2351849" y="9525"/>
                  </a:lnTo>
                  <a:lnTo>
                    <a:pt x="2351849" y="0"/>
                  </a:lnTo>
                  <a:close/>
                </a:path>
                <a:path w="3495040" h="9525">
                  <a:moveTo>
                    <a:pt x="2408974" y="0"/>
                  </a:moveTo>
                  <a:lnTo>
                    <a:pt x="2399461" y="0"/>
                  </a:lnTo>
                  <a:lnTo>
                    <a:pt x="2399461" y="9525"/>
                  </a:lnTo>
                  <a:lnTo>
                    <a:pt x="2408974" y="9525"/>
                  </a:lnTo>
                  <a:lnTo>
                    <a:pt x="2408974" y="0"/>
                  </a:lnTo>
                  <a:close/>
                </a:path>
                <a:path w="3495040" h="9525">
                  <a:moveTo>
                    <a:pt x="2466111" y="0"/>
                  </a:moveTo>
                  <a:lnTo>
                    <a:pt x="2456586" y="0"/>
                  </a:lnTo>
                  <a:lnTo>
                    <a:pt x="2456586" y="9525"/>
                  </a:lnTo>
                  <a:lnTo>
                    <a:pt x="2466111" y="9525"/>
                  </a:lnTo>
                  <a:lnTo>
                    <a:pt x="2466111" y="0"/>
                  </a:lnTo>
                  <a:close/>
                </a:path>
                <a:path w="3495040" h="9525">
                  <a:moveTo>
                    <a:pt x="2523236" y="0"/>
                  </a:moveTo>
                  <a:lnTo>
                    <a:pt x="2513711" y="0"/>
                  </a:lnTo>
                  <a:lnTo>
                    <a:pt x="2513711" y="9525"/>
                  </a:lnTo>
                  <a:lnTo>
                    <a:pt x="2523236" y="9525"/>
                  </a:lnTo>
                  <a:lnTo>
                    <a:pt x="2523236" y="0"/>
                  </a:lnTo>
                  <a:close/>
                </a:path>
                <a:path w="3495040" h="9525">
                  <a:moveTo>
                    <a:pt x="2580373" y="0"/>
                  </a:moveTo>
                  <a:lnTo>
                    <a:pt x="2570848" y="0"/>
                  </a:lnTo>
                  <a:lnTo>
                    <a:pt x="2570848" y="9525"/>
                  </a:lnTo>
                  <a:lnTo>
                    <a:pt x="2580373" y="9525"/>
                  </a:lnTo>
                  <a:lnTo>
                    <a:pt x="2580373" y="0"/>
                  </a:lnTo>
                  <a:close/>
                </a:path>
                <a:path w="3495040" h="9525">
                  <a:moveTo>
                    <a:pt x="2637498" y="0"/>
                  </a:moveTo>
                  <a:lnTo>
                    <a:pt x="2627973" y="0"/>
                  </a:lnTo>
                  <a:lnTo>
                    <a:pt x="2627973" y="9525"/>
                  </a:lnTo>
                  <a:lnTo>
                    <a:pt x="2637498" y="9525"/>
                  </a:lnTo>
                  <a:lnTo>
                    <a:pt x="2637498" y="0"/>
                  </a:lnTo>
                  <a:close/>
                </a:path>
                <a:path w="3495040" h="9525">
                  <a:moveTo>
                    <a:pt x="2694622" y="0"/>
                  </a:moveTo>
                  <a:lnTo>
                    <a:pt x="2685110" y="0"/>
                  </a:lnTo>
                  <a:lnTo>
                    <a:pt x="2685110" y="9525"/>
                  </a:lnTo>
                  <a:lnTo>
                    <a:pt x="2694622" y="9525"/>
                  </a:lnTo>
                  <a:lnTo>
                    <a:pt x="2694622" y="0"/>
                  </a:lnTo>
                  <a:close/>
                </a:path>
                <a:path w="3495040" h="9525">
                  <a:moveTo>
                    <a:pt x="2751759" y="0"/>
                  </a:moveTo>
                  <a:lnTo>
                    <a:pt x="2742234" y="0"/>
                  </a:lnTo>
                  <a:lnTo>
                    <a:pt x="2742234" y="9525"/>
                  </a:lnTo>
                  <a:lnTo>
                    <a:pt x="2751759" y="9525"/>
                  </a:lnTo>
                  <a:lnTo>
                    <a:pt x="2751759" y="0"/>
                  </a:lnTo>
                  <a:close/>
                </a:path>
                <a:path w="3495040" h="9525">
                  <a:moveTo>
                    <a:pt x="2808884" y="0"/>
                  </a:moveTo>
                  <a:lnTo>
                    <a:pt x="2799372" y="0"/>
                  </a:lnTo>
                  <a:lnTo>
                    <a:pt x="2799372" y="9525"/>
                  </a:lnTo>
                  <a:lnTo>
                    <a:pt x="2808884" y="9525"/>
                  </a:lnTo>
                  <a:lnTo>
                    <a:pt x="2808884" y="0"/>
                  </a:lnTo>
                  <a:close/>
                </a:path>
                <a:path w="3495040" h="9525">
                  <a:moveTo>
                    <a:pt x="2866021" y="0"/>
                  </a:moveTo>
                  <a:lnTo>
                    <a:pt x="2856496" y="0"/>
                  </a:lnTo>
                  <a:lnTo>
                    <a:pt x="2856496" y="9525"/>
                  </a:lnTo>
                  <a:lnTo>
                    <a:pt x="2866021" y="9525"/>
                  </a:lnTo>
                  <a:lnTo>
                    <a:pt x="2866021" y="0"/>
                  </a:lnTo>
                  <a:close/>
                </a:path>
                <a:path w="3495040" h="9525">
                  <a:moveTo>
                    <a:pt x="2923146" y="0"/>
                  </a:moveTo>
                  <a:lnTo>
                    <a:pt x="2913621" y="0"/>
                  </a:lnTo>
                  <a:lnTo>
                    <a:pt x="2913621" y="9525"/>
                  </a:lnTo>
                  <a:lnTo>
                    <a:pt x="2923146" y="9525"/>
                  </a:lnTo>
                  <a:lnTo>
                    <a:pt x="2923146" y="0"/>
                  </a:lnTo>
                  <a:close/>
                </a:path>
                <a:path w="3495040" h="9525">
                  <a:moveTo>
                    <a:pt x="2980283" y="0"/>
                  </a:moveTo>
                  <a:lnTo>
                    <a:pt x="2970758" y="0"/>
                  </a:lnTo>
                  <a:lnTo>
                    <a:pt x="2970758" y="9525"/>
                  </a:lnTo>
                  <a:lnTo>
                    <a:pt x="2980283" y="9525"/>
                  </a:lnTo>
                  <a:lnTo>
                    <a:pt x="2980283" y="0"/>
                  </a:lnTo>
                  <a:close/>
                </a:path>
                <a:path w="3495040" h="9525">
                  <a:moveTo>
                    <a:pt x="3037408" y="0"/>
                  </a:moveTo>
                  <a:lnTo>
                    <a:pt x="3027883" y="0"/>
                  </a:lnTo>
                  <a:lnTo>
                    <a:pt x="3027883" y="9525"/>
                  </a:lnTo>
                  <a:lnTo>
                    <a:pt x="3037408" y="9525"/>
                  </a:lnTo>
                  <a:lnTo>
                    <a:pt x="3037408" y="0"/>
                  </a:lnTo>
                  <a:close/>
                </a:path>
                <a:path w="3495040" h="9525">
                  <a:moveTo>
                    <a:pt x="3094532" y="0"/>
                  </a:moveTo>
                  <a:lnTo>
                    <a:pt x="3085020" y="0"/>
                  </a:lnTo>
                  <a:lnTo>
                    <a:pt x="3085020" y="9525"/>
                  </a:lnTo>
                  <a:lnTo>
                    <a:pt x="3094532" y="9525"/>
                  </a:lnTo>
                  <a:lnTo>
                    <a:pt x="3094532" y="0"/>
                  </a:lnTo>
                  <a:close/>
                </a:path>
                <a:path w="3495040" h="9525">
                  <a:moveTo>
                    <a:pt x="3151670" y="0"/>
                  </a:moveTo>
                  <a:lnTo>
                    <a:pt x="3142145" y="0"/>
                  </a:lnTo>
                  <a:lnTo>
                    <a:pt x="3142145" y="9525"/>
                  </a:lnTo>
                  <a:lnTo>
                    <a:pt x="3151670" y="9525"/>
                  </a:lnTo>
                  <a:lnTo>
                    <a:pt x="3151670" y="0"/>
                  </a:lnTo>
                  <a:close/>
                </a:path>
                <a:path w="3495040" h="9525">
                  <a:moveTo>
                    <a:pt x="3208794" y="0"/>
                  </a:moveTo>
                  <a:lnTo>
                    <a:pt x="3199282" y="0"/>
                  </a:lnTo>
                  <a:lnTo>
                    <a:pt x="3199282" y="9525"/>
                  </a:lnTo>
                  <a:lnTo>
                    <a:pt x="3208794" y="9525"/>
                  </a:lnTo>
                  <a:lnTo>
                    <a:pt x="3208794" y="0"/>
                  </a:lnTo>
                  <a:close/>
                </a:path>
                <a:path w="3495040" h="9525">
                  <a:moveTo>
                    <a:pt x="3265932" y="0"/>
                  </a:moveTo>
                  <a:lnTo>
                    <a:pt x="3256407" y="0"/>
                  </a:lnTo>
                  <a:lnTo>
                    <a:pt x="3256407" y="9525"/>
                  </a:lnTo>
                  <a:lnTo>
                    <a:pt x="3265932" y="9525"/>
                  </a:lnTo>
                  <a:lnTo>
                    <a:pt x="3265932" y="0"/>
                  </a:lnTo>
                  <a:close/>
                </a:path>
                <a:path w="3495040" h="9525">
                  <a:moveTo>
                    <a:pt x="3323056" y="0"/>
                  </a:moveTo>
                  <a:lnTo>
                    <a:pt x="3313531" y="0"/>
                  </a:lnTo>
                  <a:lnTo>
                    <a:pt x="3313531" y="9525"/>
                  </a:lnTo>
                  <a:lnTo>
                    <a:pt x="3323056" y="9525"/>
                  </a:lnTo>
                  <a:lnTo>
                    <a:pt x="3323056" y="0"/>
                  </a:lnTo>
                  <a:close/>
                </a:path>
                <a:path w="3495040" h="9525">
                  <a:moveTo>
                    <a:pt x="3380194" y="0"/>
                  </a:moveTo>
                  <a:lnTo>
                    <a:pt x="3370669" y="0"/>
                  </a:lnTo>
                  <a:lnTo>
                    <a:pt x="3370669" y="9525"/>
                  </a:lnTo>
                  <a:lnTo>
                    <a:pt x="3380194" y="9525"/>
                  </a:lnTo>
                  <a:lnTo>
                    <a:pt x="3380194" y="0"/>
                  </a:lnTo>
                  <a:close/>
                </a:path>
                <a:path w="3495040" h="9525">
                  <a:moveTo>
                    <a:pt x="3437318" y="0"/>
                  </a:moveTo>
                  <a:lnTo>
                    <a:pt x="3427793" y="0"/>
                  </a:lnTo>
                  <a:lnTo>
                    <a:pt x="3427793" y="9525"/>
                  </a:lnTo>
                  <a:lnTo>
                    <a:pt x="3437318" y="9525"/>
                  </a:lnTo>
                  <a:lnTo>
                    <a:pt x="3437318" y="0"/>
                  </a:lnTo>
                  <a:close/>
                </a:path>
                <a:path w="3495040" h="9525">
                  <a:moveTo>
                    <a:pt x="3494443" y="0"/>
                  </a:moveTo>
                  <a:lnTo>
                    <a:pt x="3484930" y="0"/>
                  </a:lnTo>
                  <a:lnTo>
                    <a:pt x="3484930" y="9525"/>
                  </a:lnTo>
                  <a:lnTo>
                    <a:pt x="3494443" y="9525"/>
                  </a:lnTo>
                  <a:lnTo>
                    <a:pt x="349444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2752" y="6398497"/>
              <a:ext cx="909840" cy="2904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867" y="2434480"/>
              <a:ext cx="180558" cy="196394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85440" y="5080728"/>
            <a:ext cx="388144" cy="25734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594" b="1" spc="-5" dirty="0">
                <a:solidFill>
                  <a:srgbClr val="605D5C"/>
                </a:solidFill>
                <a:latin typeface="Segoe UI"/>
                <a:cs typeface="Segoe UI"/>
              </a:rPr>
              <a:t>0bn</a:t>
            </a:r>
            <a:endParaRPr sz="159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5440" y="4269970"/>
            <a:ext cx="388144" cy="25734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594" b="1" spc="-5" dirty="0">
                <a:solidFill>
                  <a:srgbClr val="605D5C"/>
                </a:solidFill>
                <a:latin typeface="Segoe UI"/>
                <a:cs typeface="Segoe UI"/>
              </a:rPr>
              <a:t>2bn</a:t>
            </a:r>
            <a:endParaRPr sz="159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5440" y="3459214"/>
            <a:ext cx="388144" cy="25734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594" b="1" spc="-5" dirty="0">
                <a:solidFill>
                  <a:srgbClr val="605D5C"/>
                </a:solidFill>
                <a:latin typeface="Segoe UI"/>
                <a:cs typeface="Segoe UI"/>
              </a:rPr>
              <a:t>4bn</a:t>
            </a:r>
            <a:endParaRPr sz="159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5440" y="2648457"/>
            <a:ext cx="388144" cy="25734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594" b="1" spc="-5" dirty="0">
                <a:solidFill>
                  <a:srgbClr val="605D5C"/>
                </a:solidFill>
                <a:latin typeface="Segoe UI"/>
                <a:cs typeface="Segoe UI"/>
              </a:rPr>
              <a:t>6bn</a:t>
            </a:r>
            <a:endParaRPr sz="159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5440" y="1837701"/>
            <a:ext cx="388144" cy="25734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594" b="1" spc="-5" dirty="0">
                <a:solidFill>
                  <a:srgbClr val="605D5C"/>
                </a:solidFill>
                <a:latin typeface="Segoe UI"/>
                <a:cs typeface="Segoe UI"/>
              </a:rPr>
              <a:t>8bn</a:t>
            </a:r>
            <a:endParaRPr sz="159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8976" y="1026943"/>
            <a:ext cx="504825" cy="25734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594" b="1" spc="-5" dirty="0">
                <a:solidFill>
                  <a:srgbClr val="605D5C"/>
                </a:solidFill>
                <a:latin typeface="Segoe UI"/>
                <a:cs typeface="Segoe UI"/>
              </a:rPr>
              <a:t>10bn</a:t>
            </a:r>
            <a:endParaRPr sz="159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2479" y="2260161"/>
            <a:ext cx="256480" cy="18776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 defTabSz="857250">
              <a:lnSpc>
                <a:spcPts val="2020"/>
              </a:lnSpc>
            </a:pPr>
            <a:r>
              <a:rPr sz="1969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93580" y="5307248"/>
            <a:ext cx="947737" cy="41187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57770" marR="4763" indent="-246459" defTabSz="857250">
              <a:lnSpc>
                <a:spcPct val="110600"/>
              </a:lnSpc>
              <a:spcBef>
                <a:spcPts val="94"/>
              </a:spcBef>
            </a:pP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Sub-Saharan  </a:t>
            </a:r>
            <a:r>
              <a:rPr sz="1219" b="1" dirty="0">
                <a:solidFill>
                  <a:srgbClr val="D5454F"/>
                </a:solidFill>
                <a:latin typeface="Segoe UI"/>
                <a:cs typeface="Segoe UI"/>
              </a:rPr>
              <a:t>Africa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5504" y="5326934"/>
            <a:ext cx="535186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Eu</a:t>
            </a:r>
            <a:r>
              <a:rPr sz="1219" b="1" spc="-14" dirty="0">
                <a:solidFill>
                  <a:srgbClr val="D5454F"/>
                </a:solidFill>
                <a:latin typeface="Segoe UI"/>
                <a:cs typeface="Segoe UI"/>
              </a:rPr>
              <a:t>r</a:t>
            </a: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ope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94633" y="5326934"/>
            <a:ext cx="328017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Asia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48065" y="5307248"/>
            <a:ext cx="912614" cy="9830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32147" marR="25003" algn="ctr" defTabSz="857250">
              <a:lnSpc>
                <a:spcPct val="110600"/>
              </a:lnSpc>
              <a:spcBef>
                <a:spcPts val="94"/>
              </a:spcBef>
            </a:pP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Middle</a:t>
            </a:r>
            <a:r>
              <a:rPr sz="1219" b="1" spc="-56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East </a:t>
            </a:r>
            <a:r>
              <a:rPr sz="1219" b="1" spc="-319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and </a:t>
            </a:r>
            <a:r>
              <a:rPr sz="1219" b="1" spc="5" dirty="0">
                <a:solidFill>
                  <a:srgbClr val="D5454F"/>
                </a:solidFill>
                <a:latin typeface="Segoe UI"/>
                <a:cs typeface="Segoe UI"/>
              </a:rPr>
              <a:t>North </a:t>
            </a:r>
            <a:r>
              <a:rPr sz="1219" b="1" spc="9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219" b="1" dirty="0">
                <a:solidFill>
                  <a:srgbClr val="D5454F"/>
                </a:solidFill>
                <a:latin typeface="Segoe UI"/>
                <a:cs typeface="Segoe UI"/>
              </a:rPr>
              <a:t>Africa</a:t>
            </a:r>
            <a:endParaRPr sz="1219" dirty="0">
              <a:solidFill>
                <a:prstClr val="black"/>
              </a:solidFill>
              <a:latin typeface="Segoe UI"/>
              <a:cs typeface="Segoe UI"/>
            </a:endParaRPr>
          </a:p>
          <a:p>
            <a:pPr algn="ctr" defTabSz="857250">
              <a:lnSpc>
                <a:spcPts val="2653"/>
              </a:lnSpc>
            </a:pPr>
            <a:endParaRPr sz="2531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28983" y="5307248"/>
            <a:ext cx="1042392" cy="62013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311" marR="4763" indent="-595" algn="ctr" defTabSz="857250">
              <a:lnSpc>
                <a:spcPct val="110600"/>
              </a:lnSpc>
              <a:spcBef>
                <a:spcPts val="94"/>
              </a:spcBef>
            </a:pP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Central </a:t>
            </a:r>
            <a:r>
              <a:rPr sz="1219" b="1" dirty="0">
                <a:solidFill>
                  <a:srgbClr val="D5454F"/>
                </a:solidFill>
                <a:latin typeface="Segoe UI"/>
                <a:cs typeface="Segoe UI"/>
              </a:rPr>
              <a:t> America </a:t>
            </a: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and </a:t>
            </a:r>
            <a:r>
              <a:rPr sz="1219" b="1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the</a:t>
            </a:r>
            <a:r>
              <a:rPr sz="1219" b="1" spc="-80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219" b="1" dirty="0">
                <a:solidFill>
                  <a:srgbClr val="D5454F"/>
                </a:solidFill>
                <a:latin typeface="Segoe UI"/>
                <a:cs typeface="Segoe UI"/>
              </a:rPr>
              <a:t>Caribbean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02654" y="5307248"/>
            <a:ext cx="985838" cy="41187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03002" marR="4763" indent="-191691" defTabSz="857250">
              <a:lnSpc>
                <a:spcPct val="110600"/>
              </a:lnSpc>
              <a:spcBef>
                <a:spcPts val="94"/>
              </a:spcBef>
            </a:pP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Australia</a:t>
            </a:r>
            <a:r>
              <a:rPr sz="1219" b="1" spc="-47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and </a:t>
            </a:r>
            <a:r>
              <a:rPr sz="1219" b="1" spc="-323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D5454F"/>
                </a:solidFill>
                <a:latin typeface="Segoe UI"/>
                <a:cs typeface="Segoe UI"/>
              </a:rPr>
              <a:t>Oceania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90966" y="5326934"/>
            <a:ext cx="1100733" cy="1996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219" b="1" spc="5" dirty="0">
                <a:solidFill>
                  <a:srgbClr val="D5454F"/>
                </a:solidFill>
                <a:latin typeface="Segoe UI"/>
                <a:cs typeface="Segoe UI"/>
              </a:rPr>
              <a:t>North</a:t>
            </a:r>
            <a:r>
              <a:rPr sz="1219" b="1" spc="-70" dirty="0">
                <a:solidFill>
                  <a:srgbClr val="D5454F"/>
                </a:solidFill>
                <a:latin typeface="Segoe UI"/>
                <a:cs typeface="Segoe UI"/>
              </a:rPr>
              <a:t> </a:t>
            </a:r>
            <a:r>
              <a:rPr sz="1219" b="1" dirty="0">
                <a:solidFill>
                  <a:srgbClr val="D5454F"/>
                </a:solidFill>
                <a:latin typeface="Segoe UI"/>
                <a:cs typeface="Segoe UI"/>
              </a:rPr>
              <a:t>America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109042" y="1418760"/>
            <a:ext cx="8362950" cy="3898105"/>
            <a:chOff x="2071845" y="1513343"/>
            <a:chExt cx="8920480" cy="4157979"/>
          </a:xfrm>
        </p:grpSpPr>
        <p:sp>
          <p:nvSpPr>
            <p:cNvPr id="38" name="object 38"/>
            <p:cNvSpPr/>
            <p:nvPr/>
          </p:nvSpPr>
          <p:spPr>
            <a:xfrm>
              <a:off x="2071840" y="3327717"/>
              <a:ext cx="7411720" cy="2246630"/>
            </a:xfrm>
            <a:custGeom>
              <a:avLst/>
              <a:gdLst/>
              <a:ahLst/>
              <a:cxnLst/>
              <a:rect l="l" t="t" r="r" b="b"/>
              <a:pathLst>
                <a:path w="7411720" h="2246629">
                  <a:moveTo>
                    <a:pt x="79375" y="0"/>
                  </a:moveTo>
                  <a:lnTo>
                    <a:pt x="0" y="0"/>
                  </a:lnTo>
                  <a:lnTo>
                    <a:pt x="0" y="2246338"/>
                  </a:lnTo>
                  <a:lnTo>
                    <a:pt x="79375" y="2246338"/>
                  </a:lnTo>
                  <a:lnTo>
                    <a:pt x="79375" y="0"/>
                  </a:lnTo>
                  <a:close/>
                </a:path>
                <a:path w="7411720" h="2246629">
                  <a:moveTo>
                    <a:pt x="1301394" y="22415"/>
                  </a:moveTo>
                  <a:lnTo>
                    <a:pt x="1222006" y="22415"/>
                  </a:lnTo>
                  <a:lnTo>
                    <a:pt x="1222006" y="2246338"/>
                  </a:lnTo>
                  <a:lnTo>
                    <a:pt x="1301394" y="2246338"/>
                  </a:lnTo>
                  <a:lnTo>
                    <a:pt x="1301394" y="22415"/>
                  </a:lnTo>
                  <a:close/>
                </a:path>
                <a:path w="7411720" h="2246629">
                  <a:moveTo>
                    <a:pt x="2523401" y="992822"/>
                  </a:moveTo>
                  <a:lnTo>
                    <a:pt x="2444026" y="992822"/>
                  </a:lnTo>
                  <a:lnTo>
                    <a:pt x="2444026" y="2246338"/>
                  </a:lnTo>
                  <a:lnTo>
                    <a:pt x="2523401" y="2246338"/>
                  </a:lnTo>
                  <a:lnTo>
                    <a:pt x="2523401" y="992822"/>
                  </a:lnTo>
                  <a:close/>
                </a:path>
                <a:path w="7411720" h="2246629">
                  <a:moveTo>
                    <a:pt x="3745420" y="1184440"/>
                  </a:moveTo>
                  <a:lnTo>
                    <a:pt x="3666032" y="1184440"/>
                  </a:lnTo>
                  <a:lnTo>
                    <a:pt x="3666032" y="2246338"/>
                  </a:lnTo>
                  <a:lnTo>
                    <a:pt x="3745420" y="2246338"/>
                  </a:lnTo>
                  <a:lnTo>
                    <a:pt x="3745420" y="1184440"/>
                  </a:lnTo>
                  <a:close/>
                </a:path>
                <a:path w="7411720" h="2246629">
                  <a:moveTo>
                    <a:pt x="4967427" y="1324952"/>
                  </a:moveTo>
                  <a:lnTo>
                    <a:pt x="4888052" y="1324952"/>
                  </a:lnTo>
                  <a:lnTo>
                    <a:pt x="4888052" y="2246338"/>
                  </a:lnTo>
                  <a:lnTo>
                    <a:pt x="4967427" y="2246338"/>
                  </a:lnTo>
                  <a:lnTo>
                    <a:pt x="4967427" y="1324952"/>
                  </a:lnTo>
                  <a:close/>
                </a:path>
                <a:path w="7411720" h="2246629">
                  <a:moveTo>
                    <a:pt x="6189434" y="1542554"/>
                  </a:moveTo>
                  <a:lnTo>
                    <a:pt x="6110059" y="1542554"/>
                  </a:lnTo>
                  <a:lnTo>
                    <a:pt x="6110059" y="2246338"/>
                  </a:lnTo>
                  <a:lnTo>
                    <a:pt x="6189434" y="2246338"/>
                  </a:lnTo>
                  <a:lnTo>
                    <a:pt x="6189434" y="1542554"/>
                  </a:lnTo>
                  <a:close/>
                </a:path>
                <a:path w="7411720" h="2246629">
                  <a:moveTo>
                    <a:pt x="7411453" y="2063584"/>
                  </a:moveTo>
                  <a:lnTo>
                    <a:pt x="7332078" y="2063584"/>
                  </a:lnTo>
                  <a:lnTo>
                    <a:pt x="7332078" y="2246338"/>
                  </a:lnTo>
                  <a:lnTo>
                    <a:pt x="7411453" y="2246338"/>
                  </a:lnTo>
                  <a:lnTo>
                    <a:pt x="7411453" y="206358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151215" y="5202250"/>
              <a:ext cx="7411720" cy="372110"/>
            </a:xfrm>
            <a:custGeom>
              <a:avLst/>
              <a:gdLst/>
              <a:ahLst/>
              <a:cxnLst/>
              <a:rect l="l" t="t" r="r" b="b"/>
              <a:pathLst>
                <a:path w="7411720" h="372110">
                  <a:moveTo>
                    <a:pt x="79375" y="2349"/>
                  </a:moveTo>
                  <a:lnTo>
                    <a:pt x="0" y="2349"/>
                  </a:lnTo>
                  <a:lnTo>
                    <a:pt x="0" y="371805"/>
                  </a:lnTo>
                  <a:lnTo>
                    <a:pt x="79375" y="371805"/>
                  </a:lnTo>
                  <a:lnTo>
                    <a:pt x="79375" y="2349"/>
                  </a:lnTo>
                  <a:close/>
                </a:path>
                <a:path w="7411720" h="372110">
                  <a:moveTo>
                    <a:pt x="1301394" y="0"/>
                  </a:moveTo>
                  <a:lnTo>
                    <a:pt x="1222019" y="0"/>
                  </a:lnTo>
                  <a:lnTo>
                    <a:pt x="1222019" y="371805"/>
                  </a:lnTo>
                  <a:lnTo>
                    <a:pt x="1301394" y="371805"/>
                  </a:lnTo>
                  <a:lnTo>
                    <a:pt x="1301394" y="0"/>
                  </a:lnTo>
                  <a:close/>
                </a:path>
                <a:path w="7411720" h="372110">
                  <a:moveTo>
                    <a:pt x="2523401" y="170751"/>
                  </a:moveTo>
                  <a:lnTo>
                    <a:pt x="2444026" y="170751"/>
                  </a:lnTo>
                  <a:lnTo>
                    <a:pt x="2444026" y="371805"/>
                  </a:lnTo>
                  <a:lnTo>
                    <a:pt x="2523401" y="371805"/>
                  </a:lnTo>
                  <a:lnTo>
                    <a:pt x="2523401" y="170751"/>
                  </a:lnTo>
                  <a:close/>
                </a:path>
                <a:path w="7411720" h="372110">
                  <a:moveTo>
                    <a:pt x="3745420" y="198069"/>
                  </a:moveTo>
                  <a:lnTo>
                    <a:pt x="3666045" y="198069"/>
                  </a:lnTo>
                  <a:lnTo>
                    <a:pt x="3666045" y="371805"/>
                  </a:lnTo>
                  <a:lnTo>
                    <a:pt x="3745420" y="371805"/>
                  </a:lnTo>
                  <a:lnTo>
                    <a:pt x="3745420" y="198069"/>
                  </a:lnTo>
                  <a:close/>
                </a:path>
                <a:path w="7411720" h="372110">
                  <a:moveTo>
                    <a:pt x="4967427" y="220192"/>
                  </a:moveTo>
                  <a:lnTo>
                    <a:pt x="4888052" y="220192"/>
                  </a:lnTo>
                  <a:lnTo>
                    <a:pt x="4888052" y="371805"/>
                  </a:lnTo>
                  <a:lnTo>
                    <a:pt x="4967427" y="371805"/>
                  </a:lnTo>
                  <a:lnTo>
                    <a:pt x="4967427" y="220192"/>
                  </a:lnTo>
                  <a:close/>
                </a:path>
                <a:path w="7411720" h="372110">
                  <a:moveTo>
                    <a:pt x="6189446" y="256349"/>
                  </a:moveTo>
                  <a:lnTo>
                    <a:pt x="6110059" y="256349"/>
                  </a:lnTo>
                  <a:lnTo>
                    <a:pt x="6110059" y="371805"/>
                  </a:lnTo>
                  <a:lnTo>
                    <a:pt x="6189446" y="371805"/>
                  </a:lnTo>
                  <a:lnTo>
                    <a:pt x="6189446" y="256349"/>
                  </a:lnTo>
                  <a:close/>
                </a:path>
                <a:path w="7411720" h="372110">
                  <a:moveTo>
                    <a:pt x="7411453" y="341591"/>
                  </a:moveTo>
                  <a:lnTo>
                    <a:pt x="7332078" y="341591"/>
                  </a:lnTo>
                  <a:lnTo>
                    <a:pt x="7332078" y="371805"/>
                  </a:lnTo>
                  <a:lnTo>
                    <a:pt x="7411453" y="371805"/>
                  </a:lnTo>
                  <a:lnTo>
                    <a:pt x="7411453" y="341591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230590" y="3484676"/>
              <a:ext cx="7411720" cy="2089785"/>
            </a:xfrm>
            <a:custGeom>
              <a:avLst/>
              <a:gdLst/>
              <a:ahLst/>
              <a:cxnLst/>
              <a:rect l="l" t="t" r="r" b="b"/>
              <a:pathLst>
                <a:path w="7411720" h="2089785">
                  <a:moveTo>
                    <a:pt x="79387" y="0"/>
                  </a:moveTo>
                  <a:lnTo>
                    <a:pt x="0" y="0"/>
                  </a:lnTo>
                  <a:lnTo>
                    <a:pt x="0" y="2089378"/>
                  </a:lnTo>
                  <a:lnTo>
                    <a:pt x="79387" y="2089378"/>
                  </a:lnTo>
                  <a:lnTo>
                    <a:pt x="79387" y="0"/>
                  </a:lnTo>
                  <a:close/>
                </a:path>
                <a:path w="7411720" h="2089785">
                  <a:moveTo>
                    <a:pt x="1301394" y="10985"/>
                  </a:moveTo>
                  <a:lnTo>
                    <a:pt x="1222019" y="10985"/>
                  </a:lnTo>
                  <a:lnTo>
                    <a:pt x="1222019" y="2089378"/>
                  </a:lnTo>
                  <a:lnTo>
                    <a:pt x="1301394" y="2089378"/>
                  </a:lnTo>
                  <a:lnTo>
                    <a:pt x="1301394" y="10985"/>
                  </a:lnTo>
                  <a:close/>
                </a:path>
                <a:path w="7411720" h="2089785">
                  <a:moveTo>
                    <a:pt x="2523413" y="928420"/>
                  </a:moveTo>
                  <a:lnTo>
                    <a:pt x="2444026" y="928420"/>
                  </a:lnTo>
                  <a:lnTo>
                    <a:pt x="2444026" y="2089378"/>
                  </a:lnTo>
                  <a:lnTo>
                    <a:pt x="2523413" y="2089378"/>
                  </a:lnTo>
                  <a:lnTo>
                    <a:pt x="2523413" y="928420"/>
                  </a:lnTo>
                  <a:close/>
                </a:path>
                <a:path w="7411720" h="2089785">
                  <a:moveTo>
                    <a:pt x="3745420" y="1100709"/>
                  </a:moveTo>
                  <a:lnTo>
                    <a:pt x="3666045" y="1100709"/>
                  </a:lnTo>
                  <a:lnTo>
                    <a:pt x="3666045" y="2089378"/>
                  </a:lnTo>
                  <a:lnTo>
                    <a:pt x="3745420" y="2089378"/>
                  </a:lnTo>
                  <a:lnTo>
                    <a:pt x="3745420" y="1100709"/>
                  </a:lnTo>
                  <a:close/>
                </a:path>
                <a:path w="7411720" h="2089785">
                  <a:moveTo>
                    <a:pt x="4967440" y="1235938"/>
                  </a:moveTo>
                  <a:lnTo>
                    <a:pt x="4888052" y="1235938"/>
                  </a:lnTo>
                  <a:lnTo>
                    <a:pt x="4888052" y="2089378"/>
                  </a:lnTo>
                  <a:lnTo>
                    <a:pt x="4967440" y="2089378"/>
                  </a:lnTo>
                  <a:lnTo>
                    <a:pt x="4967440" y="1235938"/>
                  </a:lnTo>
                  <a:close/>
                </a:path>
                <a:path w="7411720" h="2089785">
                  <a:moveTo>
                    <a:pt x="6189446" y="1452968"/>
                  </a:moveTo>
                  <a:lnTo>
                    <a:pt x="6110071" y="1452968"/>
                  </a:lnTo>
                  <a:lnTo>
                    <a:pt x="6110071" y="2089378"/>
                  </a:lnTo>
                  <a:lnTo>
                    <a:pt x="6189446" y="2089378"/>
                  </a:lnTo>
                  <a:lnTo>
                    <a:pt x="6189446" y="1452968"/>
                  </a:lnTo>
                  <a:close/>
                </a:path>
                <a:path w="7411720" h="2089785">
                  <a:moveTo>
                    <a:pt x="7411453" y="1919071"/>
                  </a:moveTo>
                  <a:lnTo>
                    <a:pt x="7332078" y="1919071"/>
                  </a:lnTo>
                  <a:lnTo>
                    <a:pt x="7332078" y="2089378"/>
                  </a:lnTo>
                  <a:lnTo>
                    <a:pt x="7411453" y="2089378"/>
                  </a:lnTo>
                  <a:lnTo>
                    <a:pt x="7411453" y="1919071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309977" y="3837330"/>
              <a:ext cx="7411720" cy="1736725"/>
            </a:xfrm>
            <a:custGeom>
              <a:avLst/>
              <a:gdLst/>
              <a:ahLst/>
              <a:cxnLst/>
              <a:rect l="l" t="t" r="r" b="b"/>
              <a:pathLst>
                <a:path w="7411720" h="1736725">
                  <a:moveTo>
                    <a:pt x="79375" y="0"/>
                  </a:moveTo>
                  <a:lnTo>
                    <a:pt x="0" y="0"/>
                  </a:lnTo>
                  <a:lnTo>
                    <a:pt x="0" y="1736725"/>
                  </a:lnTo>
                  <a:lnTo>
                    <a:pt x="79375" y="1736725"/>
                  </a:lnTo>
                  <a:lnTo>
                    <a:pt x="79375" y="0"/>
                  </a:lnTo>
                  <a:close/>
                </a:path>
                <a:path w="7411720" h="1736725">
                  <a:moveTo>
                    <a:pt x="1301381" y="26263"/>
                  </a:moveTo>
                  <a:lnTo>
                    <a:pt x="1222006" y="26263"/>
                  </a:lnTo>
                  <a:lnTo>
                    <a:pt x="1222006" y="1736725"/>
                  </a:lnTo>
                  <a:lnTo>
                    <a:pt x="1301381" y="1736725"/>
                  </a:lnTo>
                  <a:lnTo>
                    <a:pt x="1301381" y="26263"/>
                  </a:lnTo>
                  <a:close/>
                </a:path>
                <a:path w="7411720" h="1736725">
                  <a:moveTo>
                    <a:pt x="2523401" y="772401"/>
                  </a:moveTo>
                  <a:lnTo>
                    <a:pt x="2444026" y="772401"/>
                  </a:lnTo>
                  <a:lnTo>
                    <a:pt x="2444026" y="1736725"/>
                  </a:lnTo>
                  <a:lnTo>
                    <a:pt x="2523401" y="1736725"/>
                  </a:lnTo>
                  <a:lnTo>
                    <a:pt x="2523401" y="772401"/>
                  </a:lnTo>
                  <a:close/>
                </a:path>
                <a:path w="7411720" h="1736725">
                  <a:moveTo>
                    <a:pt x="3745407" y="908558"/>
                  </a:moveTo>
                  <a:lnTo>
                    <a:pt x="3666032" y="908558"/>
                  </a:lnTo>
                  <a:lnTo>
                    <a:pt x="3666032" y="1736725"/>
                  </a:lnTo>
                  <a:lnTo>
                    <a:pt x="3745407" y="1736725"/>
                  </a:lnTo>
                  <a:lnTo>
                    <a:pt x="3745407" y="908558"/>
                  </a:lnTo>
                  <a:close/>
                </a:path>
                <a:path w="7411720" h="1736725">
                  <a:moveTo>
                    <a:pt x="4967427" y="1021486"/>
                  </a:moveTo>
                  <a:lnTo>
                    <a:pt x="4888052" y="1021486"/>
                  </a:lnTo>
                  <a:lnTo>
                    <a:pt x="4888052" y="1736725"/>
                  </a:lnTo>
                  <a:lnTo>
                    <a:pt x="4967427" y="1736725"/>
                  </a:lnTo>
                  <a:lnTo>
                    <a:pt x="4967427" y="1021486"/>
                  </a:lnTo>
                  <a:close/>
                </a:path>
                <a:path w="7411720" h="1736725">
                  <a:moveTo>
                    <a:pt x="6189434" y="1204125"/>
                  </a:moveTo>
                  <a:lnTo>
                    <a:pt x="6110059" y="1204125"/>
                  </a:lnTo>
                  <a:lnTo>
                    <a:pt x="6110059" y="1736725"/>
                  </a:lnTo>
                  <a:lnTo>
                    <a:pt x="6189434" y="1736725"/>
                  </a:lnTo>
                  <a:lnTo>
                    <a:pt x="6189434" y="1204125"/>
                  </a:lnTo>
                  <a:close/>
                </a:path>
                <a:path w="7411720" h="1736725">
                  <a:moveTo>
                    <a:pt x="7411453" y="1594548"/>
                  </a:moveTo>
                  <a:lnTo>
                    <a:pt x="7332065" y="1594548"/>
                  </a:lnTo>
                  <a:lnTo>
                    <a:pt x="7332065" y="1736725"/>
                  </a:lnTo>
                  <a:lnTo>
                    <a:pt x="7411453" y="1736725"/>
                  </a:lnTo>
                  <a:lnTo>
                    <a:pt x="7411453" y="1594548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389352" y="1513344"/>
              <a:ext cx="7411720" cy="4060825"/>
            </a:xfrm>
            <a:custGeom>
              <a:avLst/>
              <a:gdLst/>
              <a:ahLst/>
              <a:cxnLst/>
              <a:rect l="l" t="t" r="r" b="b"/>
              <a:pathLst>
                <a:path w="7411720" h="4060825">
                  <a:moveTo>
                    <a:pt x="79375" y="0"/>
                  </a:moveTo>
                  <a:lnTo>
                    <a:pt x="0" y="0"/>
                  </a:lnTo>
                  <a:lnTo>
                    <a:pt x="0" y="4060710"/>
                  </a:lnTo>
                  <a:lnTo>
                    <a:pt x="79375" y="4060710"/>
                  </a:lnTo>
                  <a:lnTo>
                    <a:pt x="79375" y="0"/>
                  </a:lnTo>
                  <a:close/>
                </a:path>
                <a:path w="7411720" h="4060825">
                  <a:moveTo>
                    <a:pt x="1301394" y="50711"/>
                  </a:moveTo>
                  <a:lnTo>
                    <a:pt x="1222006" y="50711"/>
                  </a:lnTo>
                  <a:lnTo>
                    <a:pt x="1222006" y="4060710"/>
                  </a:lnTo>
                  <a:lnTo>
                    <a:pt x="1301394" y="4060710"/>
                  </a:lnTo>
                  <a:lnTo>
                    <a:pt x="1301394" y="50711"/>
                  </a:lnTo>
                  <a:close/>
                </a:path>
                <a:path w="7411720" h="4060825">
                  <a:moveTo>
                    <a:pt x="2523401" y="1753654"/>
                  </a:moveTo>
                  <a:lnTo>
                    <a:pt x="2444026" y="1753654"/>
                  </a:lnTo>
                  <a:lnTo>
                    <a:pt x="2444026" y="4060710"/>
                  </a:lnTo>
                  <a:lnTo>
                    <a:pt x="2523401" y="4060710"/>
                  </a:lnTo>
                  <a:lnTo>
                    <a:pt x="2523401" y="1753654"/>
                  </a:lnTo>
                  <a:close/>
                </a:path>
                <a:path w="7411720" h="4060825">
                  <a:moveTo>
                    <a:pt x="3745420" y="2131098"/>
                  </a:moveTo>
                  <a:lnTo>
                    <a:pt x="3666032" y="2131098"/>
                  </a:lnTo>
                  <a:lnTo>
                    <a:pt x="3666032" y="4060710"/>
                  </a:lnTo>
                  <a:lnTo>
                    <a:pt x="3745420" y="4060710"/>
                  </a:lnTo>
                  <a:lnTo>
                    <a:pt x="3745420" y="2131098"/>
                  </a:lnTo>
                  <a:close/>
                </a:path>
                <a:path w="7411720" h="4060825">
                  <a:moveTo>
                    <a:pt x="4967427" y="2331732"/>
                  </a:moveTo>
                  <a:lnTo>
                    <a:pt x="4888052" y="2331732"/>
                  </a:lnTo>
                  <a:lnTo>
                    <a:pt x="4888052" y="4060710"/>
                  </a:lnTo>
                  <a:lnTo>
                    <a:pt x="4967427" y="4060710"/>
                  </a:lnTo>
                  <a:lnTo>
                    <a:pt x="4967427" y="2331732"/>
                  </a:lnTo>
                  <a:close/>
                </a:path>
                <a:path w="7411720" h="4060825">
                  <a:moveTo>
                    <a:pt x="6189446" y="2759011"/>
                  </a:moveTo>
                  <a:lnTo>
                    <a:pt x="6110059" y="2759011"/>
                  </a:lnTo>
                  <a:lnTo>
                    <a:pt x="6110059" y="4060710"/>
                  </a:lnTo>
                  <a:lnTo>
                    <a:pt x="6189446" y="4060710"/>
                  </a:lnTo>
                  <a:lnTo>
                    <a:pt x="6189446" y="2759011"/>
                  </a:lnTo>
                  <a:close/>
                </a:path>
                <a:path w="7411720" h="4060825">
                  <a:moveTo>
                    <a:pt x="7411453" y="3717150"/>
                  </a:moveTo>
                  <a:lnTo>
                    <a:pt x="7332078" y="3717150"/>
                  </a:lnTo>
                  <a:lnTo>
                    <a:pt x="7332078" y="4060710"/>
                  </a:lnTo>
                  <a:lnTo>
                    <a:pt x="7411453" y="4060710"/>
                  </a:lnTo>
                  <a:lnTo>
                    <a:pt x="7411453" y="3717150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468727" y="5517769"/>
              <a:ext cx="7411720" cy="56515"/>
            </a:xfrm>
            <a:custGeom>
              <a:avLst/>
              <a:gdLst/>
              <a:ahLst/>
              <a:cxnLst/>
              <a:rect l="l" t="t" r="r" b="b"/>
              <a:pathLst>
                <a:path w="7411720" h="56514">
                  <a:moveTo>
                    <a:pt x="79387" y="469"/>
                  </a:moveTo>
                  <a:lnTo>
                    <a:pt x="0" y="469"/>
                  </a:lnTo>
                  <a:lnTo>
                    <a:pt x="0" y="56286"/>
                  </a:lnTo>
                  <a:lnTo>
                    <a:pt x="79387" y="56286"/>
                  </a:lnTo>
                  <a:lnTo>
                    <a:pt x="79387" y="469"/>
                  </a:lnTo>
                  <a:close/>
                </a:path>
                <a:path w="7411720" h="56514">
                  <a:moveTo>
                    <a:pt x="1301394" y="0"/>
                  </a:moveTo>
                  <a:lnTo>
                    <a:pt x="1222019" y="0"/>
                  </a:lnTo>
                  <a:lnTo>
                    <a:pt x="1222019" y="56286"/>
                  </a:lnTo>
                  <a:lnTo>
                    <a:pt x="1301394" y="56286"/>
                  </a:lnTo>
                  <a:lnTo>
                    <a:pt x="1301394" y="0"/>
                  </a:lnTo>
                  <a:close/>
                </a:path>
                <a:path w="7411720" h="56514">
                  <a:moveTo>
                    <a:pt x="2523401" y="24688"/>
                  </a:moveTo>
                  <a:lnTo>
                    <a:pt x="2444026" y="24688"/>
                  </a:lnTo>
                  <a:lnTo>
                    <a:pt x="2444026" y="56286"/>
                  </a:lnTo>
                  <a:lnTo>
                    <a:pt x="2523401" y="56286"/>
                  </a:lnTo>
                  <a:lnTo>
                    <a:pt x="2523401" y="24688"/>
                  </a:lnTo>
                  <a:close/>
                </a:path>
                <a:path w="7411720" h="56514">
                  <a:moveTo>
                    <a:pt x="3745420" y="29324"/>
                  </a:moveTo>
                  <a:lnTo>
                    <a:pt x="3666045" y="29324"/>
                  </a:lnTo>
                  <a:lnTo>
                    <a:pt x="3666045" y="56286"/>
                  </a:lnTo>
                  <a:lnTo>
                    <a:pt x="3745420" y="56286"/>
                  </a:lnTo>
                  <a:lnTo>
                    <a:pt x="3745420" y="29324"/>
                  </a:lnTo>
                  <a:close/>
                </a:path>
                <a:path w="7411720" h="56514">
                  <a:moveTo>
                    <a:pt x="4967427" y="32778"/>
                  </a:moveTo>
                  <a:lnTo>
                    <a:pt x="4888052" y="32778"/>
                  </a:lnTo>
                  <a:lnTo>
                    <a:pt x="4888052" y="56286"/>
                  </a:lnTo>
                  <a:lnTo>
                    <a:pt x="4967427" y="56286"/>
                  </a:lnTo>
                  <a:lnTo>
                    <a:pt x="4967427" y="32778"/>
                  </a:lnTo>
                  <a:close/>
                </a:path>
                <a:path w="7411720" h="56514">
                  <a:moveTo>
                    <a:pt x="6189446" y="38989"/>
                  </a:moveTo>
                  <a:lnTo>
                    <a:pt x="6110071" y="38989"/>
                  </a:lnTo>
                  <a:lnTo>
                    <a:pt x="6110071" y="56286"/>
                  </a:lnTo>
                  <a:lnTo>
                    <a:pt x="6189446" y="56286"/>
                  </a:lnTo>
                  <a:lnTo>
                    <a:pt x="6189446" y="38989"/>
                  </a:lnTo>
                  <a:close/>
                </a:path>
                <a:path w="7411720" h="56514">
                  <a:moveTo>
                    <a:pt x="7411453" y="46761"/>
                  </a:moveTo>
                  <a:lnTo>
                    <a:pt x="7332078" y="46761"/>
                  </a:lnTo>
                  <a:lnTo>
                    <a:pt x="7332078" y="56286"/>
                  </a:lnTo>
                  <a:lnTo>
                    <a:pt x="7411453" y="56286"/>
                  </a:lnTo>
                  <a:lnTo>
                    <a:pt x="7411453" y="46761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548115" y="1675688"/>
              <a:ext cx="7411720" cy="3898900"/>
            </a:xfrm>
            <a:custGeom>
              <a:avLst/>
              <a:gdLst/>
              <a:ahLst/>
              <a:cxnLst/>
              <a:rect l="l" t="t" r="r" b="b"/>
              <a:pathLst>
                <a:path w="7411720" h="3898900">
                  <a:moveTo>
                    <a:pt x="79375" y="0"/>
                  </a:moveTo>
                  <a:lnTo>
                    <a:pt x="0" y="0"/>
                  </a:lnTo>
                  <a:lnTo>
                    <a:pt x="0" y="3898366"/>
                  </a:lnTo>
                  <a:lnTo>
                    <a:pt x="79375" y="3898366"/>
                  </a:lnTo>
                  <a:lnTo>
                    <a:pt x="79375" y="0"/>
                  </a:lnTo>
                  <a:close/>
                </a:path>
                <a:path w="7411720" h="3898900">
                  <a:moveTo>
                    <a:pt x="1301381" y="14605"/>
                  </a:moveTo>
                  <a:lnTo>
                    <a:pt x="1222006" y="14605"/>
                  </a:lnTo>
                  <a:lnTo>
                    <a:pt x="1222006" y="3898366"/>
                  </a:lnTo>
                  <a:lnTo>
                    <a:pt x="1301381" y="3898366"/>
                  </a:lnTo>
                  <a:lnTo>
                    <a:pt x="1301381" y="14605"/>
                  </a:lnTo>
                  <a:close/>
                </a:path>
                <a:path w="7411720" h="3898900">
                  <a:moveTo>
                    <a:pt x="2523401" y="1761680"/>
                  </a:moveTo>
                  <a:lnTo>
                    <a:pt x="2444026" y="1761680"/>
                  </a:lnTo>
                  <a:lnTo>
                    <a:pt x="2444026" y="3898366"/>
                  </a:lnTo>
                  <a:lnTo>
                    <a:pt x="2523401" y="3898366"/>
                  </a:lnTo>
                  <a:lnTo>
                    <a:pt x="2523401" y="1761680"/>
                  </a:lnTo>
                  <a:close/>
                </a:path>
                <a:path w="7411720" h="3898900">
                  <a:moveTo>
                    <a:pt x="3745407" y="2037194"/>
                  </a:moveTo>
                  <a:lnTo>
                    <a:pt x="3666032" y="2037194"/>
                  </a:lnTo>
                  <a:lnTo>
                    <a:pt x="3666032" y="3898366"/>
                  </a:lnTo>
                  <a:lnTo>
                    <a:pt x="3745407" y="3898366"/>
                  </a:lnTo>
                  <a:lnTo>
                    <a:pt x="3745407" y="2037194"/>
                  </a:lnTo>
                  <a:close/>
                </a:path>
                <a:path w="7411720" h="3898900">
                  <a:moveTo>
                    <a:pt x="4967427" y="2286660"/>
                  </a:moveTo>
                  <a:lnTo>
                    <a:pt x="4888039" y="2286660"/>
                  </a:lnTo>
                  <a:lnTo>
                    <a:pt x="4888039" y="3898366"/>
                  </a:lnTo>
                  <a:lnTo>
                    <a:pt x="4967427" y="3898366"/>
                  </a:lnTo>
                  <a:lnTo>
                    <a:pt x="4967427" y="2286660"/>
                  </a:lnTo>
                  <a:close/>
                </a:path>
                <a:path w="7411720" h="3898900">
                  <a:moveTo>
                    <a:pt x="6189434" y="2696438"/>
                  </a:moveTo>
                  <a:lnTo>
                    <a:pt x="6110059" y="2696438"/>
                  </a:lnTo>
                  <a:lnTo>
                    <a:pt x="6110059" y="3898366"/>
                  </a:lnTo>
                  <a:lnTo>
                    <a:pt x="6189434" y="3898366"/>
                  </a:lnTo>
                  <a:lnTo>
                    <a:pt x="6189434" y="2696438"/>
                  </a:lnTo>
                  <a:close/>
                </a:path>
                <a:path w="7411720" h="3898900">
                  <a:moveTo>
                    <a:pt x="7411453" y="3565448"/>
                  </a:moveTo>
                  <a:lnTo>
                    <a:pt x="7332065" y="3565448"/>
                  </a:lnTo>
                  <a:lnTo>
                    <a:pt x="7332065" y="3898366"/>
                  </a:lnTo>
                  <a:lnTo>
                    <a:pt x="7411453" y="3898366"/>
                  </a:lnTo>
                  <a:lnTo>
                    <a:pt x="7411453" y="3565448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627490" y="4228896"/>
              <a:ext cx="7411720" cy="1345565"/>
            </a:xfrm>
            <a:custGeom>
              <a:avLst/>
              <a:gdLst/>
              <a:ahLst/>
              <a:cxnLst/>
              <a:rect l="l" t="t" r="r" b="b"/>
              <a:pathLst>
                <a:path w="7411720" h="1345564">
                  <a:moveTo>
                    <a:pt x="79375" y="0"/>
                  </a:moveTo>
                  <a:lnTo>
                    <a:pt x="0" y="0"/>
                  </a:lnTo>
                  <a:lnTo>
                    <a:pt x="0" y="1345158"/>
                  </a:lnTo>
                  <a:lnTo>
                    <a:pt x="79375" y="1345158"/>
                  </a:lnTo>
                  <a:lnTo>
                    <a:pt x="79375" y="0"/>
                  </a:lnTo>
                  <a:close/>
                </a:path>
                <a:path w="7411720" h="1345564">
                  <a:moveTo>
                    <a:pt x="1301394" y="14033"/>
                  </a:moveTo>
                  <a:lnTo>
                    <a:pt x="1222006" y="14033"/>
                  </a:lnTo>
                  <a:lnTo>
                    <a:pt x="1222006" y="1345158"/>
                  </a:lnTo>
                  <a:lnTo>
                    <a:pt x="1301394" y="1345158"/>
                  </a:lnTo>
                  <a:lnTo>
                    <a:pt x="1301394" y="14033"/>
                  </a:lnTo>
                  <a:close/>
                </a:path>
                <a:path w="7411720" h="1345564">
                  <a:moveTo>
                    <a:pt x="2523401" y="586663"/>
                  </a:moveTo>
                  <a:lnTo>
                    <a:pt x="2444026" y="586663"/>
                  </a:lnTo>
                  <a:lnTo>
                    <a:pt x="2444026" y="1345158"/>
                  </a:lnTo>
                  <a:lnTo>
                    <a:pt x="2523401" y="1345158"/>
                  </a:lnTo>
                  <a:lnTo>
                    <a:pt x="2523401" y="586663"/>
                  </a:lnTo>
                  <a:close/>
                </a:path>
                <a:path w="7411720" h="1345564">
                  <a:moveTo>
                    <a:pt x="3745407" y="702335"/>
                  </a:moveTo>
                  <a:lnTo>
                    <a:pt x="3666032" y="702335"/>
                  </a:lnTo>
                  <a:lnTo>
                    <a:pt x="3666032" y="1345158"/>
                  </a:lnTo>
                  <a:lnTo>
                    <a:pt x="3745407" y="1345158"/>
                  </a:lnTo>
                  <a:lnTo>
                    <a:pt x="3745407" y="702335"/>
                  </a:lnTo>
                  <a:close/>
                </a:path>
                <a:path w="7411720" h="1345564">
                  <a:moveTo>
                    <a:pt x="4967427" y="796747"/>
                  </a:moveTo>
                  <a:lnTo>
                    <a:pt x="4888052" y="796747"/>
                  </a:lnTo>
                  <a:lnTo>
                    <a:pt x="4888052" y="1345158"/>
                  </a:lnTo>
                  <a:lnTo>
                    <a:pt x="4967427" y="1345158"/>
                  </a:lnTo>
                  <a:lnTo>
                    <a:pt x="4967427" y="796747"/>
                  </a:lnTo>
                  <a:close/>
                </a:path>
                <a:path w="7411720" h="1345564">
                  <a:moveTo>
                    <a:pt x="6189434" y="926160"/>
                  </a:moveTo>
                  <a:lnTo>
                    <a:pt x="6110059" y="926160"/>
                  </a:lnTo>
                  <a:lnTo>
                    <a:pt x="6110059" y="1345158"/>
                  </a:lnTo>
                  <a:lnTo>
                    <a:pt x="6189434" y="1345158"/>
                  </a:lnTo>
                  <a:lnTo>
                    <a:pt x="6189434" y="926160"/>
                  </a:lnTo>
                  <a:close/>
                </a:path>
                <a:path w="7411720" h="1345564">
                  <a:moveTo>
                    <a:pt x="7411453" y="1229956"/>
                  </a:moveTo>
                  <a:lnTo>
                    <a:pt x="7332078" y="1229956"/>
                  </a:lnTo>
                  <a:lnTo>
                    <a:pt x="7332078" y="1345158"/>
                  </a:lnTo>
                  <a:lnTo>
                    <a:pt x="7411453" y="1345158"/>
                  </a:lnTo>
                  <a:lnTo>
                    <a:pt x="7411453" y="1229956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706865" y="2605303"/>
              <a:ext cx="7411720" cy="2969260"/>
            </a:xfrm>
            <a:custGeom>
              <a:avLst/>
              <a:gdLst/>
              <a:ahLst/>
              <a:cxnLst/>
              <a:rect l="l" t="t" r="r" b="b"/>
              <a:pathLst>
                <a:path w="7411720" h="2969260">
                  <a:moveTo>
                    <a:pt x="79375" y="0"/>
                  </a:moveTo>
                  <a:lnTo>
                    <a:pt x="0" y="0"/>
                  </a:lnTo>
                  <a:lnTo>
                    <a:pt x="0" y="2968752"/>
                  </a:lnTo>
                  <a:lnTo>
                    <a:pt x="79375" y="2968752"/>
                  </a:lnTo>
                  <a:lnTo>
                    <a:pt x="79375" y="0"/>
                  </a:lnTo>
                  <a:close/>
                </a:path>
                <a:path w="7411720" h="2969260">
                  <a:moveTo>
                    <a:pt x="1301394" y="68757"/>
                  </a:moveTo>
                  <a:lnTo>
                    <a:pt x="1222019" y="68757"/>
                  </a:lnTo>
                  <a:lnTo>
                    <a:pt x="1222019" y="2968752"/>
                  </a:lnTo>
                  <a:lnTo>
                    <a:pt x="1301394" y="2968752"/>
                  </a:lnTo>
                  <a:lnTo>
                    <a:pt x="1301394" y="68757"/>
                  </a:lnTo>
                  <a:close/>
                </a:path>
                <a:path w="7411720" h="2969260">
                  <a:moveTo>
                    <a:pt x="2523401" y="1321308"/>
                  </a:moveTo>
                  <a:lnTo>
                    <a:pt x="2444026" y="1321308"/>
                  </a:lnTo>
                  <a:lnTo>
                    <a:pt x="2444026" y="2968752"/>
                  </a:lnTo>
                  <a:lnTo>
                    <a:pt x="2523401" y="2968752"/>
                  </a:lnTo>
                  <a:lnTo>
                    <a:pt x="2523401" y="1321308"/>
                  </a:lnTo>
                  <a:close/>
                </a:path>
                <a:path w="7411720" h="2969260">
                  <a:moveTo>
                    <a:pt x="3745420" y="1552511"/>
                  </a:moveTo>
                  <a:lnTo>
                    <a:pt x="3666045" y="1552511"/>
                  </a:lnTo>
                  <a:lnTo>
                    <a:pt x="3666045" y="2968752"/>
                  </a:lnTo>
                  <a:lnTo>
                    <a:pt x="3745420" y="2968752"/>
                  </a:lnTo>
                  <a:lnTo>
                    <a:pt x="3745420" y="1552511"/>
                  </a:lnTo>
                  <a:close/>
                </a:path>
                <a:path w="7411720" h="2969260">
                  <a:moveTo>
                    <a:pt x="4967427" y="1724177"/>
                  </a:moveTo>
                  <a:lnTo>
                    <a:pt x="4888052" y="1724177"/>
                  </a:lnTo>
                  <a:lnTo>
                    <a:pt x="4888052" y="2968752"/>
                  </a:lnTo>
                  <a:lnTo>
                    <a:pt x="4967427" y="2968752"/>
                  </a:lnTo>
                  <a:lnTo>
                    <a:pt x="4967427" y="1724177"/>
                  </a:lnTo>
                  <a:close/>
                </a:path>
                <a:path w="7411720" h="2969260">
                  <a:moveTo>
                    <a:pt x="6189446" y="2055939"/>
                  </a:moveTo>
                  <a:lnTo>
                    <a:pt x="6110059" y="2055939"/>
                  </a:lnTo>
                  <a:lnTo>
                    <a:pt x="6110059" y="2968752"/>
                  </a:lnTo>
                  <a:lnTo>
                    <a:pt x="6189446" y="2968752"/>
                  </a:lnTo>
                  <a:lnTo>
                    <a:pt x="6189446" y="2055939"/>
                  </a:lnTo>
                  <a:close/>
                </a:path>
                <a:path w="7411720" h="2969260">
                  <a:moveTo>
                    <a:pt x="7411453" y="2720187"/>
                  </a:moveTo>
                  <a:lnTo>
                    <a:pt x="7332078" y="2720187"/>
                  </a:lnTo>
                  <a:lnTo>
                    <a:pt x="7332078" y="2968752"/>
                  </a:lnTo>
                  <a:lnTo>
                    <a:pt x="7411453" y="2968752"/>
                  </a:lnTo>
                  <a:lnTo>
                    <a:pt x="7411453" y="2720187"/>
                  </a:lnTo>
                  <a:close/>
                </a:path>
              </a:pathLst>
            </a:custGeom>
            <a:solidFill>
              <a:srgbClr val="187278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786240" y="4984432"/>
              <a:ext cx="7411720" cy="589915"/>
            </a:xfrm>
            <a:custGeom>
              <a:avLst/>
              <a:gdLst/>
              <a:ahLst/>
              <a:cxnLst/>
              <a:rect l="l" t="t" r="r" b="b"/>
              <a:pathLst>
                <a:path w="7411720" h="589914">
                  <a:moveTo>
                    <a:pt x="79387" y="0"/>
                  </a:moveTo>
                  <a:lnTo>
                    <a:pt x="0" y="0"/>
                  </a:lnTo>
                  <a:lnTo>
                    <a:pt x="0" y="589622"/>
                  </a:lnTo>
                  <a:lnTo>
                    <a:pt x="79387" y="589622"/>
                  </a:lnTo>
                  <a:lnTo>
                    <a:pt x="79387" y="0"/>
                  </a:lnTo>
                  <a:close/>
                </a:path>
                <a:path w="7411720" h="589914">
                  <a:moveTo>
                    <a:pt x="1301394" y="3987"/>
                  </a:moveTo>
                  <a:lnTo>
                    <a:pt x="1222019" y="3987"/>
                  </a:lnTo>
                  <a:lnTo>
                    <a:pt x="1222019" y="589622"/>
                  </a:lnTo>
                  <a:lnTo>
                    <a:pt x="1301394" y="589622"/>
                  </a:lnTo>
                  <a:lnTo>
                    <a:pt x="1301394" y="3987"/>
                  </a:lnTo>
                  <a:close/>
                </a:path>
                <a:path w="7411720" h="589914">
                  <a:moveTo>
                    <a:pt x="2523413" y="262610"/>
                  </a:moveTo>
                  <a:lnTo>
                    <a:pt x="2444026" y="262610"/>
                  </a:lnTo>
                  <a:lnTo>
                    <a:pt x="2444026" y="589622"/>
                  </a:lnTo>
                  <a:lnTo>
                    <a:pt x="2523413" y="589622"/>
                  </a:lnTo>
                  <a:lnTo>
                    <a:pt x="2523413" y="262610"/>
                  </a:lnTo>
                  <a:close/>
                </a:path>
                <a:path w="7411720" h="589914">
                  <a:moveTo>
                    <a:pt x="3745420" y="306654"/>
                  </a:moveTo>
                  <a:lnTo>
                    <a:pt x="3666045" y="306654"/>
                  </a:lnTo>
                  <a:lnTo>
                    <a:pt x="3666045" y="589622"/>
                  </a:lnTo>
                  <a:lnTo>
                    <a:pt x="3745420" y="589622"/>
                  </a:lnTo>
                  <a:lnTo>
                    <a:pt x="3745420" y="306654"/>
                  </a:lnTo>
                  <a:close/>
                </a:path>
                <a:path w="7411720" h="589914">
                  <a:moveTo>
                    <a:pt x="4967440" y="347078"/>
                  </a:moveTo>
                  <a:lnTo>
                    <a:pt x="4888052" y="347078"/>
                  </a:lnTo>
                  <a:lnTo>
                    <a:pt x="4888052" y="589622"/>
                  </a:lnTo>
                  <a:lnTo>
                    <a:pt x="4967440" y="589622"/>
                  </a:lnTo>
                  <a:lnTo>
                    <a:pt x="4967440" y="347078"/>
                  </a:lnTo>
                  <a:close/>
                </a:path>
                <a:path w="7411720" h="589914">
                  <a:moveTo>
                    <a:pt x="6189446" y="399732"/>
                  </a:moveTo>
                  <a:lnTo>
                    <a:pt x="6110071" y="399732"/>
                  </a:lnTo>
                  <a:lnTo>
                    <a:pt x="6110071" y="589622"/>
                  </a:lnTo>
                  <a:lnTo>
                    <a:pt x="6189446" y="589622"/>
                  </a:lnTo>
                  <a:lnTo>
                    <a:pt x="6189446" y="399732"/>
                  </a:lnTo>
                  <a:close/>
                </a:path>
                <a:path w="7411720" h="589914">
                  <a:moveTo>
                    <a:pt x="7411453" y="539445"/>
                  </a:moveTo>
                  <a:lnTo>
                    <a:pt x="7332078" y="539445"/>
                  </a:lnTo>
                  <a:lnTo>
                    <a:pt x="7332078" y="589622"/>
                  </a:lnTo>
                  <a:lnTo>
                    <a:pt x="7411453" y="589622"/>
                  </a:lnTo>
                  <a:lnTo>
                    <a:pt x="7411453" y="539445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865628" y="4273714"/>
              <a:ext cx="7411720" cy="1300480"/>
            </a:xfrm>
            <a:custGeom>
              <a:avLst/>
              <a:gdLst/>
              <a:ahLst/>
              <a:cxnLst/>
              <a:rect l="l" t="t" r="r" b="b"/>
              <a:pathLst>
                <a:path w="7411720" h="1300479">
                  <a:moveTo>
                    <a:pt x="79375" y="0"/>
                  </a:moveTo>
                  <a:lnTo>
                    <a:pt x="0" y="0"/>
                  </a:lnTo>
                  <a:lnTo>
                    <a:pt x="0" y="1300340"/>
                  </a:lnTo>
                  <a:lnTo>
                    <a:pt x="79375" y="1300340"/>
                  </a:lnTo>
                  <a:lnTo>
                    <a:pt x="79375" y="0"/>
                  </a:lnTo>
                  <a:close/>
                </a:path>
                <a:path w="7411720" h="1300479">
                  <a:moveTo>
                    <a:pt x="1301381" y="19850"/>
                  </a:moveTo>
                  <a:lnTo>
                    <a:pt x="1222006" y="19850"/>
                  </a:lnTo>
                  <a:lnTo>
                    <a:pt x="1222006" y="1300340"/>
                  </a:lnTo>
                  <a:lnTo>
                    <a:pt x="1301381" y="1300340"/>
                  </a:lnTo>
                  <a:lnTo>
                    <a:pt x="1301381" y="19850"/>
                  </a:lnTo>
                  <a:close/>
                </a:path>
                <a:path w="7411720" h="1300479">
                  <a:moveTo>
                    <a:pt x="2523401" y="557441"/>
                  </a:moveTo>
                  <a:lnTo>
                    <a:pt x="2444026" y="557441"/>
                  </a:lnTo>
                  <a:lnTo>
                    <a:pt x="2444026" y="1300340"/>
                  </a:lnTo>
                  <a:lnTo>
                    <a:pt x="2523401" y="1300340"/>
                  </a:lnTo>
                  <a:lnTo>
                    <a:pt x="2523401" y="557441"/>
                  </a:lnTo>
                  <a:close/>
                </a:path>
                <a:path w="7411720" h="1300479">
                  <a:moveTo>
                    <a:pt x="3745407" y="687768"/>
                  </a:moveTo>
                  <a:lnTo>
                    <a:pt x="3666032" y="687768"/>
                  </a:lnTo>
                  <a:lnTo>
                    <a:pt x="3666032" y="1300340"/>
                  </a:lnTo>
                  <a:lnTo>
                    <a:pt x="3745407" y="1300340"/>
                  </a:lnTo>
                  <a:lnTo>
                    <a:pt x="3745407" y="687768"/>
                  </a:lnTo>
                  <a:close/>
                </a:path>
                <a:path w="7411720" h="1300479">
                  <a:moveTo>
                    <a:pt x="4967427" y="762177"/>
                  </a:moveTo>
                  <a:lnTo>
                    <a:pt x="4888052" y="762177"/>
                  </a:lnTo>
                  <a:lnTo>
                    <a:pt x="4888052" y="1300340"/>
                  </a:lnTo>
                  <a:lnTo>
                    <a:pt x="4967427" y="1300340"/>
                  </a:lnTo>
                  <a:lnTo>
                    <a:pt x="4967427" y="762177"/>
                  </a:lnTo>
                  <a:close/>
                </a:path>
                <a:path w="7411720" h="1300479">
                  <a:moveTo>
                    <a:pt x="6189434" y="902919"/>
                  </a:moveTo>
                  <a:lnTo>
                    <a:pt x="6110059" y="902919"/>
                  </a:lnTo>
                  <a:lnTo>
                    <a:pt x="6110059" y="1300340"/>
                  </a:lnTo>
                  <a:lnTo>
                    <a:pt x="6189434" y="1300340"/>
                  </a:lnTo>
                  <a:lnTo>
                    <a:pt x="6189434" y="902919"/>
                  </a:lnTo>
                  <a:close/>
                </a:path>
                <a:path w="7411720" h="1300479">
                  <a:moveTo>
                    <a:pt x="7411453" y="1197317"/>
                  </a:moveTo>
                  <a:lnTo>
                    <a:pt x="7332065" y="1197317"/>
                  </a:lnTo>
                  <a:lnTo>
                    <a:pt x="7332065" y="1300340"/>
                  </a:lnTo>
                  <a:lnTo>
                    <a:pt x="7411453" y="1300340"/>
                  </a:lnTo>
                  <a:lnTo>
                    <a:pt x="7411453" y="1197317"/>
                  </a:lnTo>
                  <a:close/>
                </a:path>
              </a:pathLst>
            </a:custGeom>
            <a:solidFill>
              <a:srgbClr val="15C6F4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945003" y="4095229"/>
              <a:ext cx="7411720" cy="1478915"/>
            </a:xfrm>
            <a:custGeom>
              <a:avLst/>
              <a:gdLst/>
              <a:ahLst/>
              <a:cxnLst/>
              <a:rect l="l" t="t" r="r" b="b"/>
              <a:pathLst>
                <a:path w="7411720" h="1478914">
                  <a:moveTo>
                    <a:pt x="79375" y="0"/>
                  </a:moveTo>
                  <a:lnTo>
                    <a:pt x="0" y="0"/>
                  </a:lnTo>
                  <a:lnTo>
                    <a:pt x="0" y="1478826"/>
                  </a:lnTo>
                  <a:lnTo>
                    <a:pt x="79375" y="1478826"/>
                  </a:lnTo>
                  <a:lnTo>
                    <a:pt x="79375" y="0"/>
                  </a:lnTo>
                  <a:close/>
                </a:path>
                <a:path w="7411720" h="1478914">
                  <a:moveTo>
                    <a:pt x="1301394" y="18503"/>
                  </a:moveTo>
                  <a:lnTo>
                    <a:pt x="1222006" y="18503"/>
                  </a:lnTo>
                  <a:lnTo>
                    <a:pt x="1222006" y="1478826"/>
                  </a:lnTo>
                  <a:lnTo>
                    <a:pt x="1301394" y="1478826"/>
                  </a:lnTo>
                  <a:lnTo>
                    <a:pt x="1301394" y="18503"/>
                  </a:lnTo>
                  <a:close/>
                </a:path>
                <a:path w="7411720" h="1478914">
                  <a:moveTo>
                    <a:pt x="2523401" y="646137"/>
                  </a:moveTo>
                  <a:lnTo>
                    <a:pt x="2444026" y="646137"/>
                  </a:lnTo>
                  <a:lnTo>
                    <a:pt x="2444026" y="1478826"/>
                  </a:lnTo>
                  <a:lnTo>
                    <a:pt x="2523401" y="1478826"/>
                  </a:lnTo>
                  <a:lnTo>
                    <a:pt x="2523401" y="646137"/>
                  </a:lnTo>
                  <a:close/>
                </a:path>
                <a:path w="7411720" h="1478914">
                  <a:moveTo>
                    <a:pt x="3745420" y="770585"/>
                  </a:moveTo>
                  <a:lnTo>
                    <a:pt x="3666032" y="770585"/>
                  </a:lnTo>
                  <a:lnTo>
                    <a:pt x="3666032" y="1478826"/>
                  </a:lnTo>
                  <a:lnTo>
                    <a:pt x="3745420" y="1478826"/>
                  </a:lnTo>
                  <a:lnTo>
                    <a:pt x="3745420" y="770585"/>
                  </a:lnTo>
                  <a:close/>
                </a:path>
                <a:path w="7411720" h="1478914">
                  <a:moveTo>
                    <a:pt x="4967427" y="870292"/>
                  </a:moveTo>
                  <a:lnTo>
                    <a:pt x="4888052" y="870292"/>
                  </a:lnTo>
                  <a:lnTo>
                    <a:pt x="4888052" y="1478826"/>
                  </a:lnTo>
                  <a:lnTo>
                    <a:pt x="4967427" y="1478826"/>
                  </a:lnTo>
                  <a:lnTo>
                    <a:pt x="4967427" y="870292"/>
                  </a:lnTo>
                  <a:close/>
                </a:path>
                <a:path w="7411720" h="1478914">
                  <a:moveTo>
                    <a:pt x="6189434" y="1016355"/>
                  </a:moveTo>
                  <a:lnTo>
                    <a:pt x="6110059" y="1016355"/>
                  </a:lnTo>
                  <a:lnTo>
                    <a:pt x="6110059" y="1478826"/>
                  </a:lnTo>
                  <a:lnTo>
                    <a:pt x="6189434" y="1478826"/>
                  </a:lnTo>
                  <a:lnTo>
                    <a:pt x="6189434" y="1016355"/>
                  </a:lnTo>
                  <a:close/>
                </a:path>
                <a:path w="7411720" h="1478914">
                  <a:moveTo>
                    <a:pt x="7411453" y="1354988"/>
                  </a:moveTo>
                  <a:lnTo>
                    <a:pt x="7332078" y="1354988"/>
                  </a:lnTo>
                  <a:lnTo>
                    <a:pt x="7332078" y="1478826"/>
                  </a:lnTo>
                  <a:lnTo>
                    <a:pt x="7411453" y="1478826"/>
                  </a:lnTo>
                  <a:lnTo>
                    <a:pt x="7411453" y="1354988"/>
                  </a:lnTo>
                  <a:close/>
                </a:path>
              </a:pathLst>
            </a:custGeom>
            <a:solidFill>
              <a:srgbClr val="4091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1607" y="2365059"/>
              <a:ext cx="100153" cy="9631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1607" y="2656932"/>
              <a:ext cx="100153" cy="9321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91607" y="2946084"/>
              <a:ext cx="100153" cy="9631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91607" y="3241359"/>
              <a:ext cx="100153" cy="9631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1607" y="3533233"/>
              <a:ext cx="100153" cy="9321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1607" y="3822384"/>
              <a:ext cx="100153" cy="9631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91607" y="4117659"/>
              <a:ext cx="100153" cy="9631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91607" y="4409533"/>
              <a:ext cx="100153" cy="9321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91607" y="4698684"/>
              <a:ext cx="100153" cy="9631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91607" y="4993959"/>
              <a:ext cx="100153" cy="9631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91607" y="5285833"/>
              <a:ext cx="100153" cy="9321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91607" y="5574984"/>
              <a:ext cx="100153" cy="96318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0348981" y="1845136"/>
            <a:ext cx="1337072" cy="3527882"/>
          </a:xfrm>
          <a:prstGeom prst="rect">
            <a:avLst/>
          </a:prstGeom>
        </p:spPr>
        <p:txBody>
          <a:bodyPr vert="horz" wrap="square" lIns="0" tIns="2977" rIns="0" bIns="0" rtlCol="0">
            <a:spAutoFit/>
          </a:bodyPr>
          <a:lstStyle/>
          <a:p>
            <a:pPr marL="147638" marR="351830" indent="-136327" defTabSz="857250">
              <a:lnSpc>
                <a:spcPct val="129500"/>
              </a:lnSpc>
              <a:spcBef>
                <a:spcPts val="23"/>
              </a:spcBef>
            </a:pP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Item </a:t>
            </a:r>
            <a:r>
              <a:rPr sz="1313" b="1" spc="-19" dirty="0">
                <a:solidFill>
                  <a:srgbClr val="605D5C"/>
                </a:solidFill>
                <a:latin typeface="Segoe UI"/>
                <a:cs typeface="Segoe UI"/>
              </a:rPr>
              <a:t>Type </a:t>
            </a:r>
            <a:r>
              <a:rPr sz="1313" b="1" spc="-1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Baby</a:t>
            </a: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Food  </a:t>
            </a: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Beverages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  <a:p>
            <a:pPr marL="147638" marR="334566" defTabSz="857250">
              <a:lnSpc>
                <a:spcPct val="136600"/>
              </a:lnSpc>
              <a:spcBef>
                <a:spcPts val="28"/>
              </a:spcBef>
            </a:pP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Cereal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 Clothes </a:t>
            </a:r>
            <a:r>
              <a:rPr sz="1313" b="1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Cosmetics </a:t>
            </a:r>
            <a:r>
              <a:rPr sz="1313" b="1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Fruits </a:t>
            </a:r>
            <a:r>
              <a:rPr sz="1313" b="1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Household  Meat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  <a:p>
            <a:pPr marL="147638" marR="4763" defTabSz="857250">
              <a:lnSpc>
                <a:spcPct val="136900"/>
              </a:lnSpc>
              <a:spcBef>
                <a:spcPts val="23"/>
              </a:spcBef>
            </a:pP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Office</a:t>
            </a: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Supplies  </a:t>
            </a: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Personal Care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 Snacks </a:t>
            </a:r>
            <a:r>
              <a:rPr sz="1313" b="1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spc="-9" dirty="0">
                <a:solidFill>
                  <a:srgbClr val="605D5C"/>
                </a:solidFill>
                <a:latin typeface="Segoe UI"/>
                <a:cs typeface="Segoe UI"/>
              </a:rPr>
              <a:t>Vegetables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1DD71-30AC-4A0E-B3F7-D144EBA40A70}"/>
              </a:ext>
            </a:extLst>
          </p:cNvPr>
          <p:cNvSpPr txBox="1"/>
          <p:nvPr/>
        </p:nvSpPr>
        <p:spPr>
          <a:xfrm>
            <a:off x="787791" y="604905"/>
            <a:ext cx="1060704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ctr"/>
            <a:r>
              <a:rPr lang="en-US" sz="440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1. Sub-Saharan Africa had the highest Sum of Total Revenue and was 1,092.65% higher than North America, which had the lowest Sum of Total Revenue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2. Sub-Saharan Africa accounted for 26.10% of Sum of Total Revenue.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3. Across all metrics, Sum of Total Cost had the most interesting recent trend and started trending down on 2013, falling by 43.16% (26,789,873,142.76) in 4 years.  []  Sum of Total Cost dropped from 62,070,652,820.77 to 35,280,779,678.01 during its steepest decline between 2013 and 2017.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4. , Cosmetics had the highest Sum of Total Profit and was 7,153.63% higher than Fruits, which had the lowest Sum of Total Profit at 499,972,690.68.  []  Cosmetics accounted for 18.48% of Sum of Total Profit. 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50982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0D40B-463E-45A6-8C63-46C47A1F4119}"/>
              </a:ext>
            </a:extLst>
          </p:cNvPr>
          <p:cNvSpPr txBox="1"/>
          <p:nvPr/>
        </p:nvSpPr>
        <p:spPr>
          <a:xfrm>
            <a:off x="1267326" y="1251285"/>
            <a:ext cx="973755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data analysis reveals that Sub Saharan Africa is the region with the highest revenue and profit margin.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Under Item Type- Cosmetics has the highest profit margin and general high turnover in all regions, followed by Household items and office supplies.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747109"/>
      </p:ext>
    </p:extLst>
  </p:cSld>
  <p:clrMapOvr>
    <a:masterClrMapping/>
  </p:clrMapOvr>
  <p:transition spd="slow">
    <p:fad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49908-A105-4173-AD4E-21797B5950B2}"/>
              </a:ext>
            </a:extLst>
          </p:cNvPr>
          <p:cNvSpPr txBox="1"/>
          <p:nvPr/>
        </p:nvSpPr>
        <p:spPr>
          <a:xfrm>
            <a:off x="3438788" y="1674427"/>
            <a:ext cx="60455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RECOMMENDATION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F57DD-B448-484E-B084-AE095BB4179A}"/>
              </a:ext>
            </a:extLst>
          </p:cNvPr>
          <p:cNvSpPr txBox="1"/>
          <p:nvPr/>
        </p:nvSpPr>
        <p:spPr>
          <a:xfrm>
            <a:off x="1350499" y="2715064"/>
            <a:ext cx="94534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More resources should be directed towards increasing the sales margin in Sub Saharan Africa.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There should also be more investment in cosmetics which yields more profit.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Business Development Units should re-</a:t>
            </a:r>
            <a:r>
              <a:rPr lang="en-US" sz="2000" dirty="0" err="1"/>
              <a:t>strategise</a:t>
            </a:r>
            <a:r>
              <a:rPr lang="en-US" sz="2000" dirty="0"/>
              <a:t> and submit proposal for elaborating of short-term and long-term business plans in areas of low sales margin.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829695"/>
      </p:ext>
    </p:extLst>
  </p:cSld>
  <p:clrMapOvr>
    <a:masterClrMapping/>
  </p:clrMapOvr>
  <p:transition spd="slow" advTm="300">
    <p:fad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4241-6CE3-469F-A378-F5652B38F7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PRESENTED AND COMPILED BY: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596B-477A-4C74-A186-EFB436AF8C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1" y="2438399"/>
            <a:ext cx="9601196" cy="3978443"/>
          </a:xfrm>
        </p:spPr>
        <p:txBody>
          <a:bodyPr>
            <a:normAutofit/>
          </a:bodyPr>
          <a:lstStyle/>
          <a:p>
            <a:r>
              <a:rPr lang="en-US" dirty="0"/>
              <a:t>ATUORAH MONICA CHINELO</a:t>
            </a:r>
          </a:p>
          <a:p>
            <a:r>
              <a:rPr lang="en-US" dirty="0"/>
              <a:t>Data Science Sub Group C</a:t>
            </a:r>
          </a:p>
        </p:txBody>
      </p:sp>
    </p:spTree>
    <p:extLst>
      <p:ext uri="{BB962C8B-B14F-4D97-AF65-F5344CB8AC3E}">
        <p14:creationId xmlns:p14="http://schemas.microsoft.com/office/powerpoint/2010/main" val="2916023284"/>
      </p:ext>
    </p:extLst>
  </p:cSld>
  <p:clrMapOvr>
    <a:masterClrMapping/>
  </p:clrMapOvr>
  <p:transition spd="slow">
    <p:fad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7D5BE9-DE47-2800-828B-4C4E872C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42951"/>
            <a:ext cx="9601196" cy="937259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28BF9-2FED-8DA7-06E4-E34B7DF0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1554479"/>
            <a:ext cx="10561319" cy="4560569"/>
          </a:xfrm>
          <a:noFill/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err="1"/>
              <a:t>Riby</a:t>
            </a:r>
            <a:r>
              <a:rPr lang="en-US" sz="2400" dirty="0"/>
              <a:t> is a FinTech company that offers automated financial management services for cooperatives and their members. Its main focus is to provide channels for easy savings and lending system to its customers.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Following the growth and expansion of the business operations of </a:t>
            </a:r>
            <a:r>
              <a:rPr lang="en-US" sz="2400" dirty="0" err="1"/>
              <a:t>Riby</a:t>
            </a:r>
            <a:r>
              <a:rPr lang="en-US" sz="2400" dirty="0"/>
              <a:t> over the years, the management is looking at prioritizing its investments across different regions.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Portfolio Managers and Regional managers have made their recommendations on the strategic priorities to be adopted and incorporated into the business operations.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However, Top Management is not impressed with their recommendations and projections and have demanded for a detailed analysis of past business operations to make a more informed decision.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94055"/>
      </p:ext>
    </p:extLst>
  </p:cSld>
  <p:clrMapOvr>
    <a:masterClrMapping/>
  </p:clrMapOvr>
  <p:transition spd="slow" advClick="0" advTm="300">
    <p:fad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48A11-95CA-431A-928B-B507A4ACEC8C}"/>
              </a:ext>
            </a:extLst>
          </p:cNvPr>
          <p:cNvSpPr txBox="1"/>
          <p:nvPr/>
        </p:nvSpPr>
        <p:spPr>
          <a:xfrm>
            <a:off x="994611" y="1465429"/>
            <a:ext cx="100766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AIM OF ANALYSIS</a:t>
            </a:r>
          </a:p>
          <a:p>
            <a:pPr algn="just"/>
            <a:r>
              <a:rPr lang="en-US" sz="2400" dirty="0"/>
              <a:t>This Study aims to determine the strategic priorities of </a:t>
            </a:r>
            <a:r>
              <a:rPr lang="en-US" sz="2400" dirty="0" err="1"/>
              <a:t>Riby</a:t>
            </a:r>
            <a:r>
              <a:rPr lang="en-US" sz="2400" dirty="0"/>
              <a:t>.</a:t>
            </a:r>
          </a:p>
          <a:p>
            <a:pPr algn="just"/>
            <a:endParaRPr lang="en-US" sz="2400" b="1" dirty="0"/>
          </a:p>
          <a:p>
            <a:pPr algn="ctr"/>
            <a:r>
              <a:rPr lang="en-US" sz="2400" b="1" dirty="0"/>
              <a:t>OBJECTIVES</a:t>
            </a:r>
          </a:p>
          <a:p>
            <a:pPr algn="just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Analyze and visualize different scenarios to support elaboration of business development strategies.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Give recommendations and consultations regarding questions of development of other departments and general company organization.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Guide stakeholders to make strategic decisions and incorporate them into the strategy management process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4167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9614775-7816-49CC-B9E0-C65C0AEBB416}"/>
              </a:ext>
            </a:extLst>
          </p:cNvPr>
          <p:cNvSpPr txBox="1"/>
          <p:nvPr/>
        </p:nvSpPr>
        <p:spPr>
          <a:xfrm>
            <a:off x="978568" y="2349057"/>
            <a:ext cx="10219315" cy="2183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dataset is based </a:t>
            </a:r>
            <a:r>
              <a:rPr lang="en-US" sz="3200" dirty="0"/>
              <a:t>on a 500,000 data set of previous transactions which represent orders across different regions</a:t>
            </a:r>
            <a:r>
              <a:rPr lang="en-US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From the dataset provided we will be analyzing and visualizing using PowerBI:</a:t>
            </a:r>
          </a:p>
        </p:txBody>
      </p:sp>
    </p:spTree>
    <p:extLst>
      <p:ext uri="{BB962C8B-B14F-4D97-AF65-F5344CB8AC3E}">
        <p14:creationId xmlns:p14="http://schemas.microsoft.com/office/powerpoint/2010/main" val="1912744320"/>
      </p:ext>
    </p:extLst>
  </p:cSld>
  <p:clrMapOvr>
    <a:masterClrMapping/>
  </p:clrMapOvr>
  <p:transition spd="slow">
    <p:fad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3111-4AE7-E792-F005-DC431E96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SUMMARY OF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B44E65-6A32-BB8C-7D43-B9C762935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2C4C9C-9EA5-E34F-8434-10565430B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61646"/>
              </p:ext>
            </p:extLst>
          </p:nvPr>
        </p:nvGraphicFramePr>
        <p:xfrm>
          <a:off x="1085850" y="2556933"/>
          <a:ext cx="10024111" cy="3318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798">
                  <a:extLst>
                    <a:ext uri="{9D8B030D-6E8A-4147-A177-3AD203B41FA5}">
                      <a16:colId xmlns:a16="http://schemas.microsoft.com/office/drawing/2014/main" val="3756212458"/>
                    </a:ext>
                  </a:extLst>
                </a:gridCol>
                <a:gridCol w="1189811">
                  <a:extLst>
                    <a:ext uri="{9D8B030D-6E8A-4147-A177-3AD203B41FA5}">
                      <a16:colId xmlns:a16="http://schemas.microsoft.com/office/drawing/2014/main" val="1949609101"/>
                    </a:ext>
                  </a:extLst>
                </a:gridCol>
                <a:gridCol w="1323791">
                  <a:extLst>
                    <a:ext uri="{9D8B030D-6E8A-4147-A177-3AD203B41FA5}">
                      <a16:colId xmlns:a16="http://schemas.microsoft.com/office/drawing/2014/main" val="1893806778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390367941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245356965"/>
                    </a:ext>
                  </a:extLst>
                </a:gridCol>
                <a:gridCol w="1142572">
                  <a:extLst>
                    <a:ext uri="{9D8B030D-6E8A-4147-A177-3AD203B41FA5}">
                      <a16:colId xmlns:a16="http://schemas.microsoft.com/office/drawing/2014/main" val="3199596313"/>
                    </a:ext>
                  </a:extLst>
                </a:gridCol>
                <a:gridCol w="868933">
                  <a:extLst>
                    <a:ext uri="{9D8B030D-6E8A-4147-A177-3AD203B41FA5}">
                      <a16:colId xmlns:a16="http://schemas.microsoft.com/office/drawing/2014/main" val="4196799131"/>
                    </a:ext>
                  </a:extLst>
                </a:gridCol>
                <a:gridCol w="1840406">
                  <a:extLst>
                    <a:ext uri="{9D8B030D-6E8A-4147-A177-3AD203B41FA5}">
                      <a16:colId xmlns:a16="http://schemas.microsoft.com/office/drawing/2014/main" val="3616668538"/>
                    </a:ext>
                  </a:extLst>
                </a:gridCol>
              </a:tblGrid>
              <a:tr h="1713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Total Revenue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Total Cost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Total Profit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Total Item Type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Total Regions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Total Countries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Total Units Sold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Total Years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493787"/>
                  </a:ext>
                </a:extLst>
              </a:tr>
              <a:tr h="160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665.05bn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468.81bn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196.24bn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2bn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46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602514"/>
      </p:ext>
    </p:extLst>
  </p:cSld>
  <p:clrMapOvr>
    <a:masterClrMapping/>
  </p:clrMapOvr>
  <p:transition spd="slow" advClick="0" advTm="300">
    <p:fad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70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 defTabSz="857250"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1358" y="249957"/>
            <a:ext cx="1480142" cy="1626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92664" y="172669"/>
            <a:ext cx="1521023" cy="24285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500" spc="-80" dirty="0">
                <a:solidFill>
                  <a:prstClr val="black"/>
                </a:solidFill>
                <a:latin typeface="Trebuchet MS"/>
                <a:cs typeface="Trebuchet MS"/>
              </a:rPr>
              <a:t>Cou</a:t>
            </a:r>
            <a:r>
              <a:rPr sz="1500" spc="-70" dirty="0">
                <a:solidFill>
                  <a:prstClr val="black"/>
                </a:solidFill>
                <a:latin typeface="Trebuchet MS"/>
                <a:cs typeface="Trebuchet MS"/>
              </a:rPr>
              <a:t>ntry</a:t>
            </a:r>
            <a:r>
              <a:rPr sz="1500" spc="-10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500" spc="-89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r>
              <a:rPr sz="1500" spc="-107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prstClr val="black"/>
                </a:solidFill>
                <a:latin typeface="Trebuchet MS"/>
                <a:cs typeface="Trebuchet MS"/>
              </a:rPr>
              <a:t>R</a:t>
            </a:r>
            <a:r>
              <a:rPr sz="1500" spc="-56" dirty="0">
                <a:solidFill>
                  <a:prstClr val="black"/>
                </a:solidFill>
                <a:latin typeface="Trebuchet MS"/>
                <a:cs typeface="Trebuchet MS"/>
              </a:rPr>
              <a:t>eg</a:t>
            </a:r>
            <a:r>
              <a:rPr sz="1500" spc="-94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1500" spc="-75" dirty="0">
                <a:solidFill>
                  <a:prstClr val="black"/>
                </a:solidFill>
                <a:latin typeface="Trebuchet MS"/>
                <a:cs typeface="Trebuchet MS"/>
              </a:rPr>
              <a:t>on</a:t>
            </a:r>
            <a:endParaRPr sz="15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8396" y="455414"/>
            <a:ext cx="8621316" cy="5822156"/>
            <a:chOff x="375156" y="485775"/>
            <a:chExt cx="9196070" cy="62103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156" y="485775"/>
              <a:ext cx="9086850" cy="6210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9136" y="3351034"/>
              <a:ext cx="145479" cy="1453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7135" y="4294278"/>
              <a:ext cx="164304" cy="2726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6737" y="3347837"/>
              <a:ext cx="145479" cy="1453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6942" y="2926264"/>
              <a:ext cx="145480" cy="1453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8068" y="3617683"/>
              <a:ext cx="928606" cy="7386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8051" y="4432720"/>
              <a:ext cx="145479" cy="14537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0548" y="2977005"/>
              <a:ext cx="145479" cy="14537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08557" y="3232048"/>
              <a:ext cx="136525" cy="135890"/>
            </a:xfrm>
            <a:custGeom>
              <a:avLst/>
              <a:gdLst/>
              <a:ahLst/>
              <a:cxnLst/>
              <a:rect l="l" t="t" r="r" b="b"/>
              <a:pathLst>
                <a:path w="136525" h="135889">
                  <a:moveTo>
                    <a:pt x="72440" y="135852"/>
                  </a:moveTo>
                  <a:lnTo>
                    <a:pt x="63513" y="135852"/>
                  </a:lnTo>
                  <a:lnTo>
                    <a:pt x="59092" y="135417"/>
                  </a:lnTo>
                  <a:lnTo>
                    <a:pt x="23066" y="119110"/>
                  </a:lnTo>
                  <a:lnTo>
                    <a:pt x="2177" y="85552"/>
                  </a:lnTo>
                  <a:lnTo>
                    <a:pt x="0" y="72386"/>
                  </a:lnTo>
                  <a:lnTo>
                    <a:pt x="0" y="63466"/>
                  </a:lnTo>
                  <a:lnTo>
                    <a:pt x="13936" y="26479"/>
                  </a:lnTo>
                  <a:lnTo>
                    <a:pt x="46086" y="3463"/>
                  </a:lnTo>
                  <a:lnTo>
                    <a:pt x="63513" y="0"/>
                  </a:lnTo>
                  <a:lnTo>
                    <a:pt x="72440" y="0"/>
                  </a:lnTo>
                  <a:lnTo>
                    <a:pt x="109454" y="13925"/>
                  </a:lnTo>
                  <a:lnTo>
                    <a:pt x="132488" y="46052"/>
                  </a:lnTo>
                  <a:lnTo>
                    <a:pt x="135954" y="67926"/>
                  </a:lnTo>
                  <a:lnTo>
                    <a:pt x="135954" y="72386"/>
                  </a:lnTo>
                  <a:lnTo>
                    <a:pt x="122018" y="109372"/>
                  </a:lnTo>
                  <a:lnTo>
                    <a:pt x="89866" y="132388"/>
                  </a:lnTo>
                  <a:lnTo>
                    <a:pt x="72440" y="135852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808557" y="3232048"/>
              <a:ext cx="136525" cy="135890"/>
            </a:xfrm>
            <a:custGeom>
              <a:avLst/>
              <a:gdLst/>
              <a:ahLst/>
              <a:cxnLst/>
              <a:rect l="l" t="t" r="r" b="b"/>
              <a:pathLst>
                <a:path w="136525" h="135889">
                  <a:moveTo>
                    <a:pt x="135954" y="67926"/>
                  </a:moveTo>
                  <a:lnTo>
                    <a:pt x="135954" y="72386"/>
                  </a:lnTo>
                  <a:lnTo>
                    <a:pt x="135518" y="76803"/>
                  </a:lnTo>
                  <a:lnTo>
                    <a:pt x="134648" y="81177"/>
                  </a:lnTo>
                  <a:lnTo>
                    <a:pt x="133777" y="85552"/>
                  </a:lnTo>
                  <a:lnTo>
                    <a:pt x="132488" y="89799"/>
                  </a:lnTo>
                  <a:lnTo>
                    <a:pt x="130779" y="93920"/>
                  </a:lnTo>
                  <a:lnTo>
                    <a:pt x="129071" y="98041"/>
                  </a:lnTo>
                  <a:lnTo>
                    <a:pt x="126977" y="101955"/>
                  </a:lnTo>
                  <a:lnTo>
                    <a:pt x="124497" y="105663"/>
                  </a:lnTo>
                  <a:lnTo>
                    <a:pt x="122018" y="109372"/>
                  </a:lnTo>
                  <a:lnTo>
                    <a:pt x="119200" y="112803"/>
                  </a:lnTo>
                  <a:lnTo>
                    <a:pt x="116044" y="115957"/>
                  </a:lnTo>
                  <a:lnTo>
                    <a:pt x="112888" y="119110"/>
                  </a:lnTo>
                  <a:lnTo>
                    <a:pt x="109454" y="121926"/>
                  </a:lnTo>
                  <a:lnTo>
                    <a:pt x="105743" y="124404"/>
                  </a:lnTo>
                  <a:lnTo>
                    <a:pt x="102032" y="126882"/>
                  </a:lnTo>
                  <a:lnTo>
                    <a:pt x="81238" y="134547"/>
                  </a:lnTo>
                  <a:lnTo>
                    <a:pt x="76860" y="135417"/>
                  </a:lnTo>
                  <a:lnTo>
                    <a:pt x="72440" y="135852"/>
                  </a:lnTo>
                  <a:lnTo>
                    <a:pt x="67977" y="135852"/>
                  </a:lnTo>
                  <a:lnTo>
                    <a:pt x="63513" y="135852"/>
                  </a:lnTo>
                  <a:lnTo>
                    <a:pt x="59092" y="135417"/>
                  </a:lnTo>
                  <a:lnTo>
                    <a:pt x="54714" y="134547"/>
                  </a:lnTo>
                  <a:lnTo>
                    <a:pt x="50337" y="133676"/>
                  </a:lnTo>
                  <a:lnTo>
                    <a:pt x="46086" y="132388"/>
                  </a:lnTo>
                  <a:lnTo>
                    <a:pt x="41963" y="130681"/>
                  </a:lnTo>
                  <a:lnTo>
                    <a:pt x="37839" y="128974"/>
                  </a:lnTo>
                  <a:lnTo>
                    <a:pt x="33922" y="126882"/>
                  </a:lnTo>
                  <a:lnTo>
                    <a:pt x="30211" y="124404"/>
                  </a:lnTo>
                  <a:lnTo>
                    <a:pt x="26499" y="121926"/>
                  </a:lnTo>
                  <a:lnTo>
                    <a:pt x="23066" y="119110"/>
                  </a:lnTo>
                  <a:lnTo>
                    <a:pt x="19910" y="115957"/>
                  </a:lnTo>
                  <a:lnTo>
                    <a:pt x="16754" y="112803"/>
                  </a:lnTo>
                  <a:lnTo>
                    <a:pt x="13936" y="109372"/>
                  </a:lnTo>
                  <a:lnTo>
                    <a:pt x="11456" y="105663"/>
                  </a:lnTo>
                  <a:lnTo>
                    <a:pt x="8976" y="101955"/>
                  </a:lnTo>
                  <a:lnTo>
                    <a:pt x="6883" y="98041"/>
                  </a:lnTo>
                  <a:lnTo>
                    <a:pt x="5175" y="93920"/>
                  </a:lnTo>
                  <a:lnTo>
                    <a:pt x="3466" y="89799"/>
                  </a:lnTo>
                  <a:lnTo>
                    <a:pt x="2177" y="85552"/>
                  </a:lnTo>
                  <a:lnTo>
                    <a:pt x="1306" y="81177"/>
                  </a:lnTo>
                  <a:lnTo>
                    <a:pt x="435" y="76803"/>
                  </a:lnTo>
                  <a:lnTo>
                    <a:pt x="0" y="72386"/>
                  </a:lnTo>
                  <a:lnTo>
                    <a:pt x="0" y="67926"/>
                  </a:lnTo>
                  <a:lnTo>
                    <a:pt x="0" y="63466"/>
                  </a:lnTo>
                  <a:lnTo>
                    <a:pt x="435" y="59049"/>
                  </a:lnTo>
                  <a:lnTo>
                    <a:pt x="1306" y="54674"/>
                  </a:lnTo>
                  <a:lnTo>
                    <a:pt x="2176" y="50299"/>
                  </a:lnTo>
                  <a:lnTo>
                    <a:pt x="3465" y="46052"/>
                  </a:lnTo>
                  <a:lnTo>
                    <a:pt x="5173" y="41931"/>
                  </a:lnTo>
                  <a:lnTo>
                    <a:pt x="6882" y="37811"/>
                  </a:lnTo>
                  <a:lnTo>
                    <a:pt x="8975" y="33896"/>
                  </a:lnTo>
                  <a:lnTo>
                    <a:pt x="11456" y="30188"/>
                  </a:lnTo>
                  <a:lnTo>
                    <a:pt x="13936" y="26479"/>
                  </a:lnTo>
                  <a:lnTo>
                    <a:pt x="16754" y="23048"/>
                  </a:lnTo>
                  <a:lnTo>
                    <a:pt x="19910" y="19895"/>
                  </a:lnTo>
                  <a:lnTo>
                    <a:pt x="23066" y="16741"/>
                  </a:lnTo>
                  <a:lnTo>
                    <a:pt x="26499" y="13925"/>
                  </a:lnTo>
                  <a:lnTo>
                    <a:pt x="30211" y="11447"/>
                  </a:lnTo>
                  <a:lnTo>
                    <a:pt x="33921" y="8969"/>
                  </a:lnTo>
                  <a:lnTo>
                    <a:pt x="63513" y="0"/>
                  </a:lnTo>
                  <a:lnTo>
                    <a:pt x="67977" y="0"/>
                  </a:lnTo>
                  <a:lnTo>
                    <a:pt x="72440" y="0"/>
                  </a:lnTo>
                  <a:lnTo>
                    <a:pt x="109454" y="13925"/>
                  </a:lnTo>
                  <a:lnTo>
                    <a:pt x="116044" y="19895"/>
                  </a:lnTo>
                  <a:lnTo>
                    <a:pt x="119200" y="23048"/>
                  </a:lnTo>
                  <a:lnTo>
                    <a:pt x="122018" y="26479"/>
                  </a:lnTo>
                  <a:lnTo>
                    <a:pt x="124497" y="30188"/>
                  </a:lnTo>
                  <a:lnTo>
                    <a:pt x="126977" y="33896"/>
                  </a:lnTo>
                  <a:lnTo>
                    <a:pt x="129071" y="37811"/>
                  </a:lnTo>
                  <a:lnTo>
                    <a:pt x="130779" y="41931"/>
                  </a:lnTo>
                  <a:lnTo>
                    <a:pt x="132488" y="46052"/>
                  </a:lnTo>
                  <a:lnTo>
                    <a:pt x="133777" y="50299"/>
                  </a:lnTo>
                  <a:lnTo>
                    <a:pt x="134648" y="54674"/>
                  </a:lnTo>
                  <a:lnTo>
                    <a:pt x="135518" y="59049"/>
                  </a:lnTo>
                  <a:lnTo>
                    <a:pt x="135954" y="63466"/>
                  </a:lnTo>
                  <a:lnTo>
                    <a:pt x="135954" y="67926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48025" y="3978567"/>
              <a:ext cx="145480" cy="14537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70628" y="4379436"/>
              <a:ext cx="145479" cy="14537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26559" y="3359879"/>
              <a:ext cx="136525" cy="135890"/>
            </a:xfrm>
            <a:custGeom>
              <a:avLst/>
              <a:gdLst/>
              <a:ahLst/>
              <a:cxnLst/>
              <a:rect l="l" t="t" r="r" b="b"/>
              <a:pathLst>
                <a:path w="136525" h="135889">
                  <a:moveTo>
                    <a:pt x="72440" y="135852"/>
                  </a:moveTo>
                  <a:lnTo>
                    <a:pt x="63513" y="135852"/>
                  </a:lnTo>
                  <a:lnTo>
                    <a:pt x="59092" y="135417"/>
                  </a:lnTo>
                  <a:lnTo>
                    <a:pt x="23066" y="119110"/>
                  </a:lnTo>
                  <a:lnTo>
                    <a:pt x="2176" y="85552"/>
                  </a:lnTo>
                  <a:lnTo>
                    <a:pt x="0" y="72386"/>
                  </a:lnTo>
                  <a:lnTo>
                    <a:pt x="0" y="63466"/>
                  </a:lnTo>
                  <a:lnTo>
                    <a:pt x="13935" y="26479"/>
                  </a:lnTo>
                  <a:lnTo>
                    <a:pt x="46085" y="3463"/>
                  </a:lnTo>
                  <a:lnTo>
                    <a:pt x="63513" y="0"/>
                  </a:lnTo>
                  <a:lnTo>
                    <a:pt x="72440" y="0"/>
                  </a:lnTo>
                  <a:lnTo>
                    <a:pt x="109453" y="13925"/>
                  </a:lnTo>
                  <a:lnTo>
                    <a:pt x="132487" y="46052"/>
                  </a:lnTo>
                  <a:lnTo>
                    <a:pt x="135954" y="63466"/>
                  </a:lnTo>
                  <a:lnTo>
                    <a:pt x="135954" y="67926"/>
                  </a:lnTo>
                  <a:lnTo>
                    <a:pt x="135954" y="72386"/>
                  </a:lnTo>
                  <a:lnTo>
                    <a:pt x="122017" y="109372"/>
                  </a:lnTo>
                  <a:lnTo>
                    <a:pt x="89866" y="132388"/>
                  </a:lnTo>
                  <a:lnTo>
                    <a:pt x="76861" y="135417"/>
                  </a:lnTo>
                  <a:lnTo>
                    <a:pt x="72440" y="135852"/>
                  </a:lnTo>
                  <a:close/>
                </a:path>
              </a:pathLst>
            </a:custGeom>
            <a:solidFill>
              <a:srgbClr val="118C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826559" y="3359879"/>
              <a:ext cx="136525" cy="135890"/>
            </a:xfrm>
            <a:custGeom>
              <a:avLst/>
              <a:gdLst/>
              <a:ahLst/>
              <a:cxnLst/>
              <a:rect l="l" t="t" r="r" b="b"/>
              <a:pathLst>
                <a:path w="136525" h="135889">
                  <a:moveTo>
                    <a:pt x="135954" y="67926"/>
                  </a:moveTo>
                  <a:lnTo>
                    <a:pt x="135954" y="72386"/>
                  </a:lnTo>
                  <a:lnTo>
                    <a:pt x="135518" y="76804"/>
                  </a:lnTo>
                  <a:lnTo>
                    <a:pt x="134647" y="81178"/>
                  </a:lnTo>
                  <a:lnTo>
                    <a:pt x="133776" y="85552"/>
                  </a:lnTo>
                  <a:lnTo>
                    <a:pt x="132486" y="89800"/>
                  </a:lnTo>
                  <a:lnTo>
                    <a:pt x="130778" y="93920"/>
                  </a:lnTo>
                  <a:lnTo>
                    <a:pt x="129070" y="98041"/>
                  </a:lnTo>
                  <a:lnTo>
                    <a:pt x="126976" y="101955"/>
                  </a:lnTo>
                  <a:lnTo>
                    <a:pt x="124496" y="105663"/>
                  </a:lnTo>
                  <a:lnTo>
                    <a:pt x="122017" y="109372"/>
                  </a:lnTo>
                  <a:lnTo>
                    <a:pt x="119199" y="112803"/>
                  </a:lnTo>
                  <a:lnTo>
                    <a:pt x="116043" y="115957"/>
                  </a:lnTo>
                  <a:lnTo>
                    <a:pt x="112886" y="119111"/>
                  </a:lnTo>
                  <a:lnTo>
                    <a:pt x="109453" y="121927"/>
                  </a:lnTo>
                  <a:lnTo>
                    <a:pt x="105742" y="124404"/>
                  </a:lnTo>
                  <a:lnTo>
                    <a:pt x="102030" y="126882"/>
                  </a:lnTo>
                  <a:lnTo>
                    <a:pt x="98113" y="128975"/>
                  </a:lnTo>
                  <a:lnTo>
                    <a:pt x="93990" y="130681"/>
                  </a:lnTo>
                  <a:lnTo>
                    <a:pt x="89866" y="132388"/>
                  </a:lnTo>
                  <a:lnTo>
                    <a:pt x="67977" y="135852"/>
                  </a:lnTo>
                  <a:lnTo>
                    <a:pt x="63513" y="135852"/>
                  </a:lnTo>
                  <a:lnTo>
                    <a:pt x="41962" y="130681"/>
                  </a:lnTo>
                  <a:lnTo>
                    <a:pt x="37839" y="128975"/>
                  </a:lnTo>
                  <a:lnTo>
                    <a:pt x="33922" y="126882"/>
                  </a:lnTo>
                  <a:lnTo>
                    <a:pt x="30211" y="124404"/>
                  </a:lnTo>
                  <a:lnTo>
                    <a:pt x="26499" y="121927"/>
                  </a:lnTo>
                  <a:lnTo>
                    <a:pt x="23066" y="119111"/>
                  </a:lnTo>
                  <a:lnTo>
                    <a:pt x="19910" y="115957"/>
                  </a:lnTo>
                  <a:lnTo>
                    <a:pt x="16754" y="112803"/>
                  </a:lnTo>
                  <a:lnTo>
                    <a:pt x="5174" y="93920"/>
                  </a:lnTo>
                  <a:lnTo>
                    <a:pt x="3466" y="89800"/>
                  </a:lnTo>
                  <a:lnTo>
                    <a:pt x="2176" y="85552"/>
                  </a:lnTo>
                  <a:lnTo>
                    <a:pt x="1306" y="81178"/>
                  </a:lnTo>
                  <a:lnTo>
                    <a:pt x="435" y="76804"/>
                  </a:lnTo>
                  <a:lnTo>
                    <a:pt x="0" y="72386"/>
                  </a:lnTo>
                  <a:lnTo>
                    <a:pt x="0" y="67926"/>
                  </a:lnTo>
                  <a:lnTo>
                    <a:pt x="0" y="63466"/>
                  </a:lnTo>
                  <a:lnTo>
                    <a:pt x="435" y="59049"/>
                  </a:lnTo>
                  <a:lnTo>
                    <a:pt x="1306" y="54674"/>
                  </a:lnTo>
                  <a:lnTo>
                    <a:pt x="2176" y="50299"/>
                  </a:lnTo>
                  <a:lnTo>
                    <a:pt x="3466" y="46052"/>
                  </a:lnTo>
                  <a:lnTo>
                    <a:pt x="5174" y="41931"/>
                  </a:lnTo>
                  <a:lnTo>
                    <a:pt x="6882" y="37811"/>
                  </a:lnTo>
                  <a:lnTo>
                    <a:pt x="33921" y="8969"/>
                  </a:lnTo>
                  <a:lnTo>
                    <a:pt x="54714" y="1305"/>
                  </a:lnTo>
                  <a:lnTo>
                    <a:pt x="59092" y="435"/>
                  </a:lnTo>
                  <a:lnTo>
                    <a:pt x="63513" y="0"/>
                  </a:lnTo>
                  <a:lnTo>
                    <a:pt x="67977" y="0"/>
                  </a:lnTo>
                  <a:lnTo>
                    <a:pt x="72440" y="0"/>
                  </a:lnTo>
                  <a:lnTo>
                    <a:pt x="109453" y="13925"/>
                  </a:lnTo>
                  <a:lnTo>
                    <a:pt x="116043" y="19895"/>
                  </a:lnTo>
                  <a:lnTo>
                    <a:pt x="119199" y="23048"/>
                  </a:lnTo>
                  <a:lnTo>
                    <a:pt x="122017" y="26479"/>
                  </a:lnTo>
                  <a:lnTo>
                    <a:pt x="124496" y="30188"/>
                  </a:lnTo>
                  <a:lnTo>
                    <a:pt x="126976" y="33896"/>
                  </a:lnTo>
                  <a:lnTo>
                    <a:pt x="129071" y="37811"/>
                  </a:lnTo>
                  <a:lnTo>
                    <a:pt x="130779" y="41931"/>
                  </a:lnTo>
                  <a:lnTo>
                    <a:pt x="132487" y="46052"/>
                  </a:lnTo>
                  <a:lnTo>
                    <a:pt x="133777" y="50299"/>
                  </a:lnTo>
                  <a:lnTo>
                    <a:pt x="134648" y="54674"/>
                  </a:lnTo>
                  <a:lnTo>
                    <a:pt x="135518" y="59049"/>
                  </a:lnTo>
                  <a:lnTo>
                    <a:pt x="135954" y="63466"/>
                  </a:lnTo>
                  <a:lnTo>
                    <a:pt x="135954" y="67926"/>
                  </a:lnTo>
                  <a:close/>
                </a:path>
              </a:pathLst>
            </a:custGeom>
            <a:ln w="9525">
              <a:solidFill>
                <a:srgbClr val="004EBF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36597" y="3746268"/>
              <a:ext cx="145479" cy="1453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02240" y="5137676"/>
              <a:ext cx="145479" cy="14537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70733" y="4655413"/>
              <a:ext cx="145479" cy="14537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45606" y="4229358"/>
              <a:ext cx="145480" cy="1453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80585" y="4907244"/>
              <a:ext cx="145479" cy="14537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49262" y="4365842"/>
              <a:ext cx="145479" cy="14537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95080" y="4223564"/>
              <a:ext cx="145479" cy="14537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81569" y="4430403"/>
              <a:ext cx="145480" cy="14537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41539" y="5653705"/>
              <a:ext cx="145479" cy="14537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04274" y="4212448"/>
              <a:ext cx="145479" cy="14537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66745" y="4570312"/>
              <a:ext cx="145479" cy="14537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40468" y="4788612"/>
              <a:ext cx="145479" cy="14537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98009" y="4678034"/>
              <a:ext cx="145479" cy="14537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66127" y="5003236"/>
              <a:ext cx="145479" cy="14537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200033" y="4619730"/>
              <a:ext cx="145480" cy="14537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879952" y="4833938"/>
              <a:ext cx="145479" cy="14537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07883" y="3723262"/>
              <a:ext cx="981164" cy="60668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069339" y="2108945"/>
              <a:ext cx="145479" cy="14537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53387" y="2079469"/>
              <a:ext cx="145479" cy="14537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42970" y="2279837"/>
              <a:ext cx="145479" cy="14537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937111" y="2211667"/>
              <a:ext cx="2590681" cy="318994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8457" y="2227288"/>
              <a:ext cx="145479" cy="14537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35014" y="1295016"/>
              <a:ext cx="145479" cy="14537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8493" y="3748237"/>
              <a:ext cx="145479" cy="14537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73125" y="3249773"/>
              <a:ext cx="145479" cy="14537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833162" y="4740202"/>
              <a:ext cx="145479" cy="14537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16627" y="4002849"/>
              <a:ext cx="145479" cy="14537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557234" y="4749256"/>
              <a:ext cx="145479" cy="14537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615734" y="4938329"/>
              <a:ext cx="145479" cy="14537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917411" y="4977386"/>
              <a:ext cx="145479" cy="14537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477030" y="2853309"/>
              <a:ext cx="93895" cy="9524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477030" y="3120009"/>
              <a:ext cx="93895" cy="952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477030" y="3386709"/>
              <a:ext cx="93895" cy="9524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477030" y="3653409"/>
              <a:ext cx="93895" cy="9524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477030" y="3920109"/>
              <a:ext cx="93895" cy="9524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477030" y="4186809"/>
              <a:ext cx="93895" cy="9524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477030" y="4453509"/>
              <a:ext cx="93895" cy="95249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9021925" y="2356246"/>
            <a:ext cx="2496145" cy="195601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38113" marR="2006203" indent="-126802" defTabSz="857250">
              <a:lnSpc>
                <a:spcPct val="125000"/>
              </a:lnSpc>
              <a:spcBef>
                <a:spcPts val="94"/>
              </a:spcBef>
            </a:pPr>
            <a:r>
              <a:rPr sz="1125" b="1" spc="-28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egion  Asia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  <a:p>
            <a:pPr marL="138113" defTabSz="857250">
              <a:spcBef>
                <a:spcPts val="619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r>
              <a:rPr sz="1125" b="1" spc="-3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125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Oceania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  <a:p>
            <a:pPr marL="138113" marR="4763" defTabSz="857250">
              <a:lnSpc>
                <a:spcPct val="145800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Central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America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the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Caribbean </a:t>
            </a:r>
            <a:r>
              <a:rPr sz="1125" b="1" spc="-29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-5" dirty="0">
                <a:solidFill>
                  <a:srgbClr val="605D5C"/>
                </a:solidFill>
                <a:latin typeface="Segoe UI"/>
                <a:cs typeface="Segoe UI"/>
              </a:rPr>
              <a:t>Europe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  <a:p>
            <a:pPr marL="138113" marR="395288" defTabSz="857250">
              <a:lnSpc>
                <a:spcPct val="145800"/>
              </a:lnSpc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Middle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East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125" b="1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5" dirty="0">
                <a:solidFill>
                  <a:srgbClr val="605D5C"/>
                </a:solidFill>
                <a:latin typeface="Segoe UI"/>
                <a:cs typeface="Segoe UI"/>
              </a:rPr>
              <a:t>North</a:t>
            </a:r>
            <a:r>
              <a:rPr sz="1125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Africa </a:t>
            </a:r>
            <a:r>
              <a:rPr sz="1125" b="1" spc="-29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spc="5" dirty="0">
                <a:solidFill>
                  <a:srgbClr val="605D5C"/>
                </a:solidFill>
                <a:latin typeface="Segoe UI"/>
                <a:cs typeface="Segoe UI"/>
              </a:rPr>
              <a:t>North</a:t>
            </a:r>
            <a:r>
              <a:rPr sz="1125" b="1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America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  <a:p>
            <a:pPr marL="138113" defTabSz="857250">
              <a:spcBef>
                <a:spcPts val="619"/>
              </a:spcBef>
            </a:pP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Sub-Saharan</a:t>
            </a:r>
            <a:r>
              <a:rPr sz="1125" b="1" spc="-47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125" b="1" dirty="0">
                <a:solidFill>
                  <a:srgbClr val="605D5C"/>
                </a:solidFill>
                <a:latin typeface="Segoe UI"/>
                <a:cs typeface="Segoe UI"/>
              </a:rPr>
              <a:t>Africa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63045" y="6102204"/>
            <a:ext cx="564952" cy="88702"/>
            <a:chOff x="422781" y="6509017"/>
            <a:chExt cx="602615" cy="94615"/>
          </a:xfrm>
        </p:grpSpPr>
        <p:pic>
          <p:nvPicPr>
            <p:cNvPr id="60" name="object 6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44345" y="6523459"/>
              <a:ext cx="480872" cy="7957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22781" y="6509017"/>
              <a:ext cx="93442" cy="93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14313"/>
            <a:ext cx="11430000" cy="301823"/>
          </a:xfrm>
          <a:custGeom>
            <a:avLst/>
            <a:gdLst/>
            <a:ahLst/>
            <a:cxnLst/>
            <a:rect l="l" t="t" r="r" b="b"/>
            <a:pathLst>
              <a:path w="12192000" h="321945">
                <a:moveTo>
                  <a:pt x="12191998" y="321339"/>
                </a:moveTo>
                <a:lnTo>
                  <a:pt x="0" y="321339"/>
                </a:lnTo>
                <a:lnTo>
                  <a:pt x="0" y="0"/>
                </a:lnTo>
                <a:lnTo>
                  <a:pt x="12191998" y="0"/>
                </a:lnTo>
                <a:lnTo>
                  <a:pt x="12191998" y="321339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988" y="511968"/>
            <a:ext cx="11430000" cy="1120378"/>
          </a:xfrm>
          <a:custGeom>
            <a:avLst/>
            <a:gdLst/>
            <a:ahLst/>
            <a:cxnLst/>
            <a:rect l="l" t="t" r="r" b="b"/>
            <a:pathLst>
              <a:path w="12192000" h="1195070">
                <a:moveTo>
                  <a:pt x="12192000" y="0"/>
                </a:moveTo>
                <a:lnTo>
                  <a:pt x="0" y="0"/>
                </a:lnTo>
                <a:lnTo>
                  <a:pt x="0" y="12700"/>
                </a:lnTo>
                <a:lnTo>
                  <a:pt x="0" y="1195070"/>
                </a:lnTo>
                <a:lnTo>
                  <a:pt x="9461" y="1195070"/>
                </a:lnTo>
                <a:lnTo>
                  <a:pt x="9461" y="12700"/>
                </a:lnTo>
                <a:lnTo>
                  <a:pt x="12192000" y="127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3987" y="294506"/>
            <a:ext cx="823913" cy="137121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defTabSz="857250">
              <a:spcBef>
                <a:spcPts val="56"/>
              </a:spcBef>
            </a:pPr>
            <a:r>
              <a:rPr sz="844" spc="-14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33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spc="-5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3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spc="-5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1000" y="214313"/>
            <a:ext cx="11430000" cy="6424016"/>
            <a:chOff x="228600" y="228600"/>
            <a:chExt cx="12192000" cy="6852284"/>
          </a:xfrm>
        </p:grpSpPr>
        <p:sp>
          <p:nvSpPr>
            <p:cNvPr id="6" name="object 6"/>
            <p:cNvSpPr/>
            <p:nvPr/>
          </p:nvSpPr>
          <p:spPr>
            <a:xfrm>
              <a:off x="228600" y="228600"/>
              <a:ext cx="12192000" cy="6852284"/>
            </a:xfrm>
            <a:custGeom>
              <a:avLst/>
              <a:gdLst/>
              <a:ahLst/>
              <a:cxnLst/>
              <a:rect l="l" t="t" r="r" b="b"/>
              <a:pathLst>
                <a:path w="12192000" h="6852284">
                  <a:moveTo>
                    <a:pt x="12191998" y="6852092"/>
                  </a:moveTo>
                  <a:lnTo>
                    <a:pt x="0" y="6852092"/>
                  </a:lnTo>
                  <a:lnTo>
                    <a:pt x="0" y="0"/>
                  </a:lnTo>
                  <a:lnTo>
                    <a:pt x="12191998" y="0"/>
                  </a:lnTo>
                  <a:lnTo>
                    <a:pt x="12191998" y="68520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7349" y="441079"/>
              <a:ext cx="1400381" cy="128904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3006" y="610999"/>
          <a:ext cx="11236523" cy="2959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4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638">
                <a:tc>
                  <a:txBody>
                    <a:bodyPr/>
                    <a:lstStyle/>
                    <a:p>
                      <a:pPr marL="52069">
                        <a:lnSpc>
                          <a:spcPts val="2215"/>
                        </a:lnSpc>
                      </a:pPr>
                      <a:r>
                        <a:rPr sz="1800" b="1" spc="-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Region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2215"/>
                        </a:lnSpc>
                      </a:pPr>
                      <a:r>
                        <a:rPr sz="1800" b="1" spc="-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Sum</a:t>
                      </a:r>
                      <a:r>
                        <a:rPr sz="1800" b="1" spc="-20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800" b="1" spc="-20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Revenue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215"/>
                        </a:lnSpc>
                      </a:pPr>
                      <a:r>
                        <a:rPr sz="1800" b="1" spc="-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Sum</a:t>
                      </a:r>
                      <a:r>
                        <a:rPr sz="1800" b="1" spc="-2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800" b="1" spc="-20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2069">
                        <a:lnSpc>
                          <a:spcPts val="1395"/>
                        </a:lnSpc>
                      </a:pPr>
                      <a:r>
                        <a:rPr sz="1300" dirty="0">
                          <a:solidFill>
                            <a:srgbClr val="D5454F"/>
                          </a:solidFill>
                          <a:latin typeface="Segoe UI Symbol"/>
                          <a:cs typeface="Segoe UI Symbol"/>
                        </a:rPr>
                        <a:t></a:t>
                      </a:r>
                      <a:endParaRPr sz="13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marR="39370">
                        <a:lnSpc>
                          <a:spcPts val="2215"/>
                        </a:lnSpc>
                      </a:pPr>
                      <a:r>
                        <a:rPr sz="1800" b="1" spc="-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Sum</a:t>
                      </a:r>
                      <a:r>
                        <a:rPr sz="1800" b="1" spc="-20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800" b="1" spc="-1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D5454F"/>
                          </a:solidFill>
                          <a:latin typeface="Arial"/>
                          <a:cs typeface="Arial"/>
                        </a:rPr>
                        <a:t>Profit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31">
                <a:tc>
                  <a:txBody>
                    <a:bodyPr/>
                    <a:lstStyle/>
                    <a:p>
                      <a:pPr marL="52069">
                        <a:lnSpc>
                          <a:spcPts val="244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Sub-Saharan</a:t>
                      </a:r>
                      <a:r>
                        <a:rPr sz="2000" b="1" spc="-9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Africa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4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173,560,299,942.93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4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122,359,316,220.91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4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51,200,983,722.02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69">
                <a:tc>
                  <a:txBody>
                    <a:bodyPr/>
                    <a:lstStyle/>
                    <a:p>
                      <a:pPr marL="52069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Europe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171,541,287,266.67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120,912,182,515.89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50,629,104,750.78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269">
                <a:tc>
                  <a:txBody>
                    <a:bodyPr/>
                    <a:lstStyle/>
                    <a:p>
                      <a:pPr marL="52069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Asia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96,816,201,634.51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68,223,081,497.16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28,593,120,137.35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269">
                <a:tc>
                  <a:txBody>
                    <a:bodyPr/>
                    <a:lstStyle/>
                    <a:p>
                      <a:pPr marL="52069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Middle</a:t>
                      </a:r>
                      <a:r>
                        <a:rPr sz="2000" b="1" spc="-10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East and North</a:t>
                      </a:r>
                      <a:r>
                        <a:rPr sz="2000" b="1" spc="-80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Africa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82,645,567,278.45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58,286,181,321.65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24,359,385,956.80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269">
                <a:tc>
                  <a:txBody>
                    <a:bodyPr/>
                    <a:lstStyle/>
                    <a:p>
                      <a:pPr marL="52069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Central</a:t>
                      </a:r>
                      <a:r>
                        <a:rPr sz="2000" b="1" spc="-80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America</a:t>
                      </a:r>
                      <a:r>
                        <a:rPr sz="20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the Caribbean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71,984,170,286.13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50,735,286,009.82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21,248,884,276.31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269">
                <a:tc>
                  <a:txBody>
                    <a:bodyPr/>
                    <a:lstStyle/>
                    <a:p>
                      <a:pPr marL="52069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Australia</a:t>
                      </a:r>
                      <a:r>
                        <a:rPr sz="2000" b="1" spc="-1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00" b="1" spc="-10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Oceania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53,948,083,069.56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38,012,088,416.59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15,935,994,652.97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731">
                <a:tc>
                  <a:txBody>
                    <a:bodyPr/>
                    <a:lstStyle/>
                    <a:p>
                      <a:pPr marL="52069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North</a:t>
                      </a:r>
                      <a:r>
                        <a:rPr sz="2000" b="1" spc="-10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America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14,552,545,512.55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10,280,036,714.56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5"/>
                        </a:lnSpc>
                      </a:pPr>
                      <a:r>
                        <a:rPr sz="20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4,272,508,797.99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08">
                <a:tc>
                  <a:txBody>
                    <a:bodyPr/>
                    <a:lstStyle/>
                    <a:p>
                      <a:pPr marL="52069">
                        <a:lnSpc>
                          <a:spcPts val="2350"/>
                        </a:lnSpc>
                      </a:pPr>
                      <a:r>
                        <a:rPr sz="1900" b="1" spc="-35" dirty="0">
                          <a:solidFill>
                            <a:srgbClr val="40A3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350"/>
                        </a:lnSpc>
                      </a:pPr>
                      <a:r>
                        <a:rPr sz="1900" b="1" spc="-5" dirty="0">
                          <a:solidFill>
                            <a:srgbClr val="40A3FF"/>
                          </a:solidFill>
                          <a:latin typeface="Arial"/>
                          <a:cs typeface="Arial"/>
                        </a:rPr>
                        <a:t>665,048,154,990.80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2350"/>
                        </a:lnSpc>
                      </a:pPr>
                      <a:r>
                        <a:rPr sz="1900" b="1" spc="-5" dirty="0">
                          <a:solidFill>
                            <a:srgbClr val="40A3FF"/>
                          </a:solidFill>
                          <a:latin typeface="Arial"/>
                          <a:cs typeface="Arial"/>
                        </a:rPr>
                        <a:t>468,808,172,696.58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50"/>
                        </a:lnSpc>
                      </a:pPr>
                      <a:r>
                        <a:rPr sz="1900" b="1" spc="-5" dirty="0">
                          <a:solidFill>
                            <a:srgbClr val="40A3FF"/>
                          </a:solidFill>
                          <a:latin typeface="Arial"/>
                          <a:cs typeface="Arial"/>
                        </a:rPr>
                        <a:t>196,239,982,294.22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554085" y="6267542"/>
            <a:ext cx="11125795" cy="80367"/>
            <a:chOff x="413223" y="6685378"/>
            <a:chExt cx="11867515" cy="85725"/>
          </a:xfrm>
        </p:grpSpPr>
        <p:sp>
          <p:nvSpPr>
            <p:cNvPr id="11" name="object 11"/>
            <p:cNvSpPr/>
            <p:nvPr/>
          </p:nvSpPr>
          <p:spPr>
            <a:xfrm>
              <a:off x="413219" y="6685381"/>
              <a:ext cx="11867515" cy="85725"/>
            </a:xfrm>
            <a:custGeom>
              <a:avLst/>
              <a:gdLst/>
              <a:ahLst/>
              <a:cxnLst/>
              <a:rect l="l" t="t" r="r" b="b"/>
              <a:pathLst>
                <a:path w="11867515" h="85725">
                  <a:moveTo>
                    <a:pt x="256946" y="0"/>
                  </a:moveTo>
                  <a:lnTo>
                    <a:pt x="0" y="0"/>
                  </a:lnTo>
                  <a:lnTo>
                    <a:pt x="0" y="85648"/>
                  </a:lnTo>
                  <a:lnTo>
                    <a:pt x="256946" y="85648"/>
                  </a:lnTo>
                  <a:lnTo>
                    <a:pt x="256946" y="0"/>
                  </a:lnTo>
                  <a:close/>
                </a:path>
                <a:path w="11867515" h="85725">
                  <a:moveTo>
                    <a:pt x="11867439" y="0"/>
                  </a:moveTo>
                  <a:lnTo>
                    <a:pt x="11524831" y="0"/>
                  </a:lnTo>
                  <a:lnTo>
                    <a:pt x="11524831" y="85648"/>
                  </a:lnTo>
                  <a:lnTo>
                    <a:pt x="11867439" y="85648"/>
                  </a:lnTo>
                  <a:lnTo>
                    <a:pt x="1186743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10171" y="6701446"/>
              <a:ext cx="11673840" cy="53975"/>
            </a:xfrm>
            <a:custGeom>
              <a:avLst/>
              <a:gdLst/>
              <a:ahLst/>
              <a:cxnLst/>
              <a:rect l="l" t="t" r="r" b="b"/>
              <a:pathLst>
                <a:path w="11673840" h="53975">
                  <a:moveTo>
                    <a:pt x="53530" y="0"/>
                  </a:moveTo>
                  <a:lnTo>
                    <a:pt x="37465" y="0"/>
                  </a:lnTo>
                  <a:lnTo>
                    <a:pt x="0" y="26758"/>
                  </a:lnTo>
                  <a:lnTo>
                    <a:pt x="37465" y="53530"/>
                  </a:lnTo>
                  <a:lnTo>
                    <a:pt x="53530" y="53530"/>
                  </a:lnTo>
                  <a:lnTo>
                    <a:pt x="16052" y="26758"/>
                  </a:lnTo>
                  <a:lnTo>
                    <a:pt x="53530" y="0"/>
                  </a:lnTo>
                  <a:close/>
                </a:path>
                <a:path w="11673840" h="53975">
                  <a:moveTo>
                    <a:pt x="11673535" y="26758"/>
                  </a:moveTo>
                  <a:lnTo>
                    <a:pt x="11636070" y="0"/>
                  </a:lnTo>
                  <a:lnTo>
                    <a:pt x="11620005" y="0"/>
                  </a:lnTo>
                  <a:lnTo>
                    <a:pt x="11657482" y="26758"/>
                  </a:lnTo>
                  <a:lnTo>
                    <a:pt x="11620005" y="53530"/>
                  </a:lnTo>
                  <a:lnTo>
                    <a:pt x="11636070" y="53530"/>
                  </a:lnTo>
                  <a:lnTo>
                    <a:pt x="11673535" y="2675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70177" y="6685378"/>
              <a:ext cx="11268075" cy="85725"/>
            </a:xfrm>
            <a:custGeom>
              <a:avLst/>
              <a:gdLst/>
              <a:ahLst/>
              <a:cxnLst/>
              <a:rect l="l" t="t" r="r" b="b"/>
              <a:pathLst>
                <a:path w="11268075" h="85725">
                  <a:moveTo>
                    <a:pt x="11267884" y="85651"/>
                  </a:moveTo>
                  <a:lnTo>
                    <a:pt x="0" y="85651"/>
                  </a:lnTo>
                  <a:lnTo>
                    <a:pt x="0" y="0"/>
                  </a:lnTo>
                  <a:lnTo>
                    <a:pt x="11267884" y="0"/>
                  </a:lnTo>
                  <a:lnTo>
                    <a:pt x="11267884" y="85651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70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 defTabSz="857250"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00" y="214313"/>
            <a:ext cx="11430000" cy="6429375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7531" y="228600"/>
              <a:ext cx="11849100" cy="257175"/>
            </a:xfrm>
            <a:custGeom>
              <a:avLst/>
              <a:gdLst/>
              <a:ahLst/>
              <a:cxnLst/>
              <a:rect l="l" t="t" r="r" b="b"/>
              <a:pathLst>
                <a:path w="11849100" h="257175">
                  <a:moveTo>
                    <a:pt x="11849100" y="257175"/>
                  </a:moveTo>
                  <a:lnTo>
                    <a:pt x="0" y="257175"/>
                  </a:lnTo>
                  <a:lnTo>
                    <a:pt x="0" y="0"/>
                  </a:lnTo>
                  <a:lnTo>
                    <a:pt x="11849100" y="0"/>
                  </a:lnTo>
                  <a:lnTo>
                    <a:pt x="11849100" y="2571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pPr defTabSz="857250"/>
              <a:endParaRPr sz="1688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1408" y="271380"/>
              <a:ext cx="2928232" cy="21686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381" y="-118735"/>
            <a:ext cx="1110853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98"/>
              </a:lnSpc>
            </a:pPr>
            <a:endParaRPr sz="1875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58054" y="668481"/>
            <a:ext cx="8220075" cy="5548908"/>
            <a:chOff x="3404124" y="713046"/>
            <a:chExt cx="8768080" cy="5918835"/>
          </a:xfrm>
        </p:grpSpPr>
        <p:sp>
          <p:nvSpPr>
            <p:cNvPr id="9" name="object 9"/>
            <p:cNvSpPr/>
            <p:nvPr/>
          </p:nvSpPr>
          <p:spPr>
            <a:xfrm>
              <a:off x="3408887" y="798756"/>
              <a:ext cx="8672830" cy="0"/>
            </a:xfrm>
            <a:custGeom>
              <a:avLst/>
              <a:gdLst/>
              <a:ahLst/>
              <a:cxnLst/>
              <a:rect l="l" t="t" r="r" b="b"/>
              <a:pathLst>
                <a:path w="8672830">
                  <a:moveTo>
                    <a:pt x="0" y="0"/>
                  </a:moveTo>
                  <a:lnTo>
                    <a:pt x="8672511" y="0"/>
                  </a:lnTo>
                </a:path>
              </a:pathLst>
            </a:custGeom>
            <a:ln w="9523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383300" y="3563831"/>
              <a:ext cx="723900" cy="0"/>
            </a:xfrm>
            <a:custGeom>
              <a:avLst/>
              <a:gdLst/>
              <a:ahLst/>
              <a:cxnLst/>
              <a:rect l="l" t="t" r="r" b="b"/>
              <a:pathLst>
                <a:path w="723900">
                  <a:moveTo>
                    <a:pt x="0" y="0"/>
                  </a:moveTo>
                  <a:lnTo>
                    <a:pt x="723684" y="0"/>
                  </a:lnTo>
                </a:path>
              </a:pathLst>
            </a:custGeom>
            <a:ln w="9523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08887" y="717808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895"/>
                  </a:lnTo>
                </a:path>
              </a:pathLst>
            </a:custGeom>
            <a:ln w="9526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383300" y="3482883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895"/>
                  </a:lnTo>
                </a:path>
              </a:pathLst>
            </a:custGeom>
            <a:ln w="9526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2081398" y="717808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895"/>
                  </a:lnTo>
                </a:path>
              </a:pathLst>
            </a:custGeom>
            <a:ln w="9526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106985" y="3482883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895"/>
                  </a:lnTo>
                </a:path>
              </a:pathLst>
            </a:custGeom>
            <a:ln w="9526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8084" y="4004557"/>
              <a:ext cx="2764268" cy="1798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30330" y="4470827"/>
              <a:ext cx="8736965" cy="0"/>
            </a:xfrm>
            <a:custGeom>
              <a:avLst/>
              <a:gdLst/>
              <a:ahLst/>
              <a:cxnLst/>
              <a:rect l="l" t="t" r="r" b="b"/>
              <a:pathLst>
                <a:path w="8736965">
                  <a:moveTo>
                    <a:pt x="0" y="0"/>
                  </a:moveTo>
                  <a:lnTo>
                    <a:pt x="8736916" y="0"/>
                  </a:lnTo>
                </a:path>
              </a:pathLst>
            </a:custGeom>
            <a:ln w="950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432505" y="6565063"/>
              <a:ext cx="732790" cy="0"/>
            </a:xfrm>
            <a:custGeom>
              <a:avLst/>
              <a:gdLst/>
              <a:ahLst/>
              <a:cxnLst/>
              <a:rect l="l" t="t" r="r" b="b"/>
              <a:pathLst>
                <a:path w="732790">
                  <a:moveTo>
                    <a:pt x="0" y="0"/>
                  </a:moveTo>
                  <a:lnTo>
                    <a:pt x="732566" y="0"/>
                  </a:lnTo>
                </a:path>
              </a:pathLst>
            </a:custGeom>
            <a:ln w="950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430330" y="4409018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617"/>
                  </a:lnTo>
                </a:path>
              </a:pathLst>
            </a:custGeom>
            <a:ln w="952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432505" y="6503254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617"/>
                  </a:lnTo>
                </a:path>
              </a:pathLst>
            </a:custGeom>
            <a:ln w="952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2167247" y="4409018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617"/>
                  </a:lnTo>
                </a:path>
              </a:pathLst>
            </a:custGeom>
            <a:ln w="952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165071" y="6503254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617"/>
                  </a:lnTo>
                </a:path>
              </a:pathLst>
            </a:custGeom>
            <a:ln w="9524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78026" y="515412"/>
            <a:ext cx="313730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100%</a:t>
            </a:r>
            <a:endParaRPr sz="938" dirty="0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7186" y="3411084"/>
            <a:ext cx="275630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8.3%</a:t>
            </a:r>
            <a:endParaRPr sz="9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6491" y="924831"/>
            <a:ext cx="2759273" cy="222141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defTabSz="857250">
              <a:spcBef>
                <a:spcPts val="94"/>
              </a:spcBef>
            </a:pP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Sub-Saharan</a:t>
            </a:r>
            <a:r>
              <a:rPr sz="1313" b="1" spc="-47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Africa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marR="2188964" defTabSz="857250">
              <a:lnSpc>
                <a:spcPct val="165800"/>
              </a:lnSpc>
            </a:pP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Eu</a:t>
            </a:r>
            <a:r>
              <a:rPr sz="1313" b="1" spc="-9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ope  Asia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marR="4763" defTabSz="857250">
              <a:lnSpc>
                <a:spcPct val="165800"/>
              </a:lnSpc>
            </a:pP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Middle East and </a:t>
            </a:r>
            <a:r>
              <a:rPr sz="1313" b="1" spc="5" dirty="0">
                <a:solidFill>
                  <a:srgbClr val="605D5C"/>
                </a:solidFill>
                <a:latin typeface="Segoe UI"/>
                <a:cs typeface="Segoe UI"/>
              </a:rPr>
              <a:t>North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Africa </a:t>
            </a:r>
            <a:r>
              <a:rPr sz="1313" b="1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Central</a:t>
            </a:r>
            <a:r>
              <a:rPr sz="1313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America</a:t>
            </a:r>
            <a:r>
              <a:rPr sz="1313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313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the</a:t>
            </a:r>
            <a:r>
              <a:rPr sz="1313" b="1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Caribbean </a:t>
            </a:r>
            <a:r>
              <a:rPr sz="1313" b="1" spc="-347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r>
              <a:rPr sz="1313" b="1" spc="-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313" b="1" spc="-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Oceania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defTabSz="857250">
              <a:spcBef>
                <a:spcPts val="1036"/>
              </a:spcBef>
            </a:pPr>
            <a:r>
              <a:rPr sz="1313" b="1" spc="5" dirty="0">
                <a:solidFill>
                  <a:srgbClr val="605D5C"/>
                </a:solidFill>
                <a:latin typeface="Segoe UI"/>
                <a:cs typeface="Segoe UI"/>
              </a:rPr>
              <a:t>North</a:t>
            </a:r>
            <a:r>
              <a:rPr sz="1313" b="1" spc="-3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America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4355" y="900612"/>
            <a:ext cx="8093869" cy="254943"/>
          </a:xfrm>
          <a:prstGeom prst="rect">
            <a:avLst/>
          </a:prstGeom>
          <a:solidFill>
            <a:srgbClr val="0FFFEF"/>
          </a:solidFill>
        </p:spPr>
        <p:txBody>
          <a:bodyPr vert="horz" wrap="square" lIns="0" tIns="52388" rIns="0" bIns="0" rtlCol="0">
            <a:spAutoFit/>
          </a:bodyPr>
          <a:lstStyle/>
          <a:p>
            <a:pPr algn="ctr" defTabSz="857250">
              <a:spcBef>
                <a:spcPts val="413"/>
              </a:spcBef>
            </a:pPr>
            <a:r>
              <a:rPr sz="1313" b="1" dirty="0">
                <a:solidFill>
                  <a:srgbClr val="12239D"/>
                </a:solidFill>
                <a:latin typeface="Segoe UI"/>
                <a:cs typeface="Segoe UI"/>
              </a:rPr>
              <a:t>51.20bn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84355" y="1232308"/>
            <a:ext cx="8093869" cy="254943"/>
          </a:xfrm>
          <a:prstGeom prst="rect">
            <a:avLst/>
          </a:prstGeom>
          <a:solidFill>
            <a:srgbClr val="B4D3EF"/>
          </a:solidFill>
        </p:spPr>
        <p:txBody>
          <a:bodyPr vert="horz" wrap="square" lIns="0" tIns="52388" rIns="0" bIns="0" rtlCol="0">
            <a:spAutoFit/>
          </a:bodyPr>
          <a:lstStyle/>
          <a:p>
            <a:pPr algn="ctr" defTabSz="857250">
              <a:spcBef>
                <a:spcPts val="413"/>
              </a:spcBef>
            </a:pPr>
            <a:r>
              <a:rPr sz="1313" b="1" dirty="0">
                <a:solidFill>
                  <a:srgbClr val="12239D"/>
                </a:solidFill>
                <a:latin typeface="Segoe UI"/>
                <a:cs typeface="Segoe UI"/>
              </a:rPr>
              <a:t>50.63bn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57531" y="1564003"/>
            <a:ext cx="4541044" cy="254943"/>
          </a:xfrm>
          <a:prstGeom prst="rect">
            <a:avLst/>
          </a:prstGeom>
          <a:solidFill>
            <a:srgbClr val="B9EFB4"/>
          </a:solidFill>
        </p:spPr>
        <p:txBody>
          <a:bodyPr vert="horz" wrap="square" lIns="0" tIns="52388" rIns="0" bIns="0" rtlCol="0">
            <a:spAutoFit/>
          </a:bodyPr>
          <a:lstStyle/>
          <a:p>
            <a:pPr algn="ctr" defTabSz="857250">
              <a:spcBef>
                <a:spcPts val="413"/>
              </a:spcBef>
            </a:pPr>
            <a:r>
              <a:rPr sz="1313" b="1" dirty="0">
                <a:solidFill>
                  <a:srgbClr val="12239D"/>
                </a:solidFill>
                <a:latin typeface="Segoe UI"/>
                <a:cs typeface="Segoe UI"/>
              </a:rPr>
              <a:t>28.59bn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93680" y="1895699"/>
            <a:ext cx="3868340" cy="254943"/>
          </a:xfrm>
          <a:prstGeom prst="rect">
            <a:avLst/>
          </a:prstGeom>
          <a:solidFill>
            <a:srgbClr val="B4EFBC"/>
          </a:solidFill>
        </p:spPr>
        <p:txBody>
          <a:bodyPr vert="horz" wrap="square" lIns="0" tIns="52388" rIns="0" bIns="0" rtlCol="0">
            <a:spAutoFit/>
          </a:bodyPr>
          <a:lstStyle/>
          <a:p>
            <a:pPr algn="ctr" defTabSz="857250">
              <a:spcBef>
                <a:spcPts val="413"/>
              </a:spcBef>
            </a:pPr>
            <a:r>
              <a:rPr sz="1313" b="1" dirty="0">
                <a:solidFill>
                  <a:srgbClr val="12239D"/>
                </a:solidFill>
                <a:latin typeface="Segoe UI"/>
                <a:cs typeface="Segoe UI"/>
              </a:rPr>
              <a:t>24.36bn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40647" y="2227395"/>
            <a:ext cx="3374230" cy="254943"/>
          </a:xfrm>
          <a:prstGeom prst="rect">
            <a:avLst/>
          </a:prstGeom>
          <a:solidFill>
            <a:srgbClr val="D3EFB4"/>
          </a:solidFill>
        </p:spPr>
        <p:txBody>
          <a:bodyPr vert="horz" wrap="square" lIns="0" tIns="52388" rIns="0" bIns="0" rtlCol="0">
            <a:spAutoFit/>
          </a:bodyPr>
          <a:lstStyle/>
          <a:p>
            <a:pPr algn="ctr" defTabSz="857250">
              <a:spcBef>
                <a:spcPts val="413"/>
              </a:spcBef>
            </a:pPr>
            <a:r>
              <a:rPr sz="1313" b="1" dirty="0">
                <a:solidFill>
                  <a:srgbClr val="12239D"/>
                </a:solidFill>
                <a:latin typeface="Segoe UI"/>
                <a:cs typeface="Segoe UI"/>
              </a:rPr>
              <a:t>21.25bn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62478" y="2559091"/>
            <a:ext cx="2530673" cy="254943"/>
          </a:xfrm>
          <a:prstGeom prst="rect">
            <a:avLst/>
          </a:prstGeom>
          <a:solidFill>
            <a:srgbClr val="DDEFB4"/>
          </a:solidFill>
        </p:spPr>
        <p:txBody>
          <a:bodyPr vert="horz" wrap="square" lIns="0" tIns="52388" rIns="0" bIns="0" rtlCol="0">
            <a:spAutoFit/>
          </a:bodyPr>
          <a:lstStyle/>
          <a:p>
            <a:pPr algn="ctr" defTabSz="857250">
              <a:spcBef>
                <a:spcPts val="413"/>
              </a:spcBef>
            </a:pPr>
            <a:r>
              <a:rPr sz="1313" b="1" dirty="0">
                <a:solidFill>
                  <a:srgbClr val="12239D"/>
                </a:solidFill>
                <a:latin typeface="Segoe UI"/>
                <a:cs typeface="Segoe UI"/>
              </a:rPr>
              <a:t>15.94bn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88531" y="2890787"/>
            <a:ext cx="678656" cy="254943"/>
          </a:xfrm>
          <a:prstGeom prst="rect">
            <a:avLst/>
          </a:prstGeom>
          <a:solidFill>
            <a:srgbClr val="E7EFB4"/>
          </a:solidFill>
        </p:spPr>
        <p:txBody>
          <a:bodyPr vert="horz" wrap="square" lIns="0" tIns="52388" rIns="0" bIns="0" rtlCol="0">
            <a:spAutoFit/>
          </a:bodyPr>
          <a:lstStyle/>
          <a:p>
            <a:pPr marL="70247" defTabSz="857250">
              <a:spcBef>
                <a:spcPts val="413"/>
              </a:spcBef>
            </a:pPr>
            <a:r>
              <a:rPr sz="1313" b="1" dirty="0">
                <a:solidFill>
                  <a:srgbClr val="12239D"/>
                </a:solidFill>
                <a:latin typeface="Segoe UI"/>
                <a:cs typeface="Segoe UI"/>
              </a:rPr>
              <a:t>4.27bn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54649" y="3569996"/>
            <a:ext cx="2883694" cy="259751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R="4763" algn="r" defTabSz="857250">
              <a:spcBef>
                <a:spcPts val="477"/>
              </a:spcBef>
            </a:pPr>
            <a:r>
              <a:rPr sz="938" spc="-5" dirty="0">
                <a:solidFill>
                  <a:srgbClr val="605D5C"/>
                </a:solidFill>
                <a:latin typeface="Segoe UI"/>
                <a:cs typeface="Segoe UI"/>
              </a:rPr>
              <a:t>100%</a:t>
            </a:r>
            <a:endParaRPr sz="938" dirty="0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43315" y="6206776"/>
            <a:ext cx="275630" cy="155756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938" spc="-5" dirty="0">
                <a:solidFill>
                  <a:srgbClr val="605D5C"/>
                </a:solidFill>
                <a:latin typeface="Segoe UI"/>
                <a:cs typeface="Segoe UI"/>
              </a:rPr>
              <a:t>8.4%</a:t>
            </a:r>
            <a:endParaRPr sz="9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82613" y="4307300"/>
            <a:ext cx="8190905" cy="1731763"/>
          </a:xfrm>
          <a:custGeom>
            <a:avLst/>
            <a:gdLst/>
            <a:ahLst/>
            <a:cxnLst/>
            <a:rect l="l" t="t" r="r" b="b"/>
            <a:pathLst>
              <a:path w="8736965" h="1847214">
                <a:moveTo>
                  <a:pt x="4734738" y="1606080"/>
                </a:moveTo>
                <a:lnTo>
                  <a:pt x="4002176" y="1606080"/>
                </a:lnTo>
                <a:lnTo>
                  <a:pt x="4002176" y="1846999"/>
                </a:lnTo>
                <a:lnTo>
                  <a:pt x="4734738" y="1846999"/>
                </a:lnTo>
                <a:lnTo>
                  <a:pt x="4734738" y="1606080"/>
                </a:lnTo>
                <a:close/>
              </a:path>
              <a:path w="8736965" h="1847214">
                <a:moveTo>
                  <a:pt x="5726315" y="1338402"/>
                </a:moveTo>
                <a:lnTo>
                  <a:pt x="3010611" y="1338402"/>
                </a:lnTo>
                <a:lnTo>
                  <a:pt x="3010611" y="1579321"/>
                </a:lnTo>
                <a:lnTo>
                  <a:pt x="5726315" y="1579321"/>
                </a:lnTo>
                <a:lnTo>
                  <a:pt x="5726315" y="1338402"/>
                </a:lnTo>
                <a:close/>
              </a:path>
              <a:path w="8736965" h="1847214">
                <a:moveTo>
                  <a:pt x="6180277" y="1070724"/>
                </a:moveTo>
                <a:lnTo>
                  <a:pt x="2556637" y="1070724"/>
                </a:lnTo>
                <a:lnTo>
                  <a:pt x="2556637" y="1311630"/>
                </a:lnTo>
                <a:lnTo>
                  <a:pt x="6180277" y="1311630"/>
                </a:lnTo>
                <a:lnTo>
                  <a:pt x="6180277" y="1070724"/>
                </a:lnTo>
                <a:close/>
              </a:path>
              <a:path w="8736965" h="1847214">
                <a:moveTo>
                  <a:pt x="6448628" y="803046"/>
                </a:moveTo>
                <a:lnTo>
                  <a:pt x="2288298" y="803046"/>
                </a:lnTo>
                <a:lnTo>
                  <a:pt x="2288298" y="1043952"/>
                </a:lnTo>
                <a:lnTo>
                  <a:pt x="6448628" y="1043952"/>
                </a:lnTo>
                <a:lnTo>
                  <a:pt x="6448628" y="803046"/>
                </a:lnTo>
                <a:close/>
              </a:path>
              <a:path w="8736965" h="1847214">
                <a:moveTo>
                  <a:pt x="6805295" y="535355"/>
                </a:moveTo>
                <a:lnTo>
                  <a:pt x="1931631" y="535355"/>
                </a:lnTo>
                <a:lnTo>
                  <a:pt x="1931631" y="776274"/>
                </a:lnTo>
                <a:lnTo>
                  <a:pt x="6805295" y="776274"/>
                </a:lnTo>
                <a:lnTo>
                  <a:pt x="6805295" y="535355"/>
                </a:lnTo>
                <a:close/>
              </a:path>
              <a:path w="8736965" h="1847214">
                <a:moveTo>
                  <a:pt x="8686101" y="267677"/>
                </a:moveTo>
                <a:lnTo>
                  <a:pt x="50825" y="267677"/>
                </a:lnTo>
                <a:lnTo>
                  <a:pt x="50825" y="508596"/>
                </a:lnTo>
                <a:lnTo>
                  <a:pt x="8686101" y="508596"/>
                </a:lnTo>
                <a:lnTo>
                  <a:pt x="8686101" y="267677"/>
                </a:lnTo>
                <a:close/>
              </a:path>
              <a:path w="8736965" h="1847214">
                <a:moveTo>
                  <a:pt x="8736914" y="0"/>
                </a:moveTo>
                <a:lnTo>
                  <a:pt x="0" y="0"/>
                </a:lnTo>
                <a:lnTo>
                  <a:pt x="0" y="240906"/>
                </a:lnTo>
                <a:lnTo>
                  <a:pt x="8736914" y="240906"/>
                </a:lnTo>
                <a:lnTo>
                  <a:pt x="8736914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490" y="4243989"/>
            <a:ext cx="2758678" cy="178154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marR="1233488" defTabSz="857250">
              <a:lnSpc>
                <a:spcPct val="125499"/>
              </a:lnSpc>
              <a:spcBef>
                <a:spcPts val="94"/>
              </a:spcBef>
            </a:pP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Sub-Saharan</a:t>
            </a:r>
            <a:r>
              <a:rPr sz="1313" b="1" spc="-47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Africa </a:t>
            </a:r>
            <a:r>
              <a:rPr sz="1313" b="1" spc="-35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Europe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defTabSz="857250">
              <a:spcBef>
                <a:spcPts val="398"/>
              </a:spcBef>
            </a:pP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Asia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marR="4763" defTabSz="857250">
              <a:lnSpc>
                <a:spcPct val="125499"/>
              </a:lnSpc>
            </a:pP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Middle East and </a:t>
            </a:r>
            <a:r>
              <a:rPr sz="1313" b="1" spc="5" dirty="0">
                <a:solidFill>
                  <a:srgbClr val="605D5C"/>
                </a:solidFill>
                <a:latin typeface="Segoe UI"/>
                <a:cs typeface="Segoe UI"/>
              </a:rPr>
              <a:t>North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Africa </a:t>
            </a:r>
            <a:r>
              <a:rPr sz="1313" b="1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Central</a:t>
            </a:r>
            <a:r>
              <a:rPr sz="1313" b="1" spc="-1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America</a:t>
            </a:r>
            <a:r>
              <a:rPr sz="1313" b="1" spc="-1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313" b="1" spc="-1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the</a:t>
            </a:r>
            <a:r>
              <a:rPr sz="1313" b="1" spc="-1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Caribbean </a:t>
            </a:r>
            <a:r>
              <a:rPr sz="1313" b="1" spc="-347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r>
              <a:rPr sz="1313" b="1" spc="-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spc="-5" dirty="0">
                <a:solidFill>
                  <a:srgbClr val="605D5C"/>
                </a:solidFill>
                <a:latin typeface="Segoe UI"/>
                <a:cs typeface="Segoe UI"/>
              </a:rPr>
              <a:t>and Oceania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defTabSz="857250">
              <a:spcBef>
                <a:spcPts val="403"/>
              </a:spcBef>
            </a:pPr>
            <a:r>
              <a:rPr sz="1313" b="1" spc="5" dirty="0">
                <a:solidFill>
                  <a:srgbClr val="605D5C"/>
                </a:solidFill>
                <a:latin typeface="Segoe UI"/>
                <a:cs typeface="Segoe UI"/>
              </a:rPr>
              <a:t>North</a:t>
            </a:r>
            <a:r>
              <a:rPr sz="1313" b="1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13" b="1" dirty="0">
                <a:solidFill>
                  <a:srgbClr val="605D5C"/>
                </a:solidFill>
                <a:latin typeface="Segoe UI"/>
                <a:cs typeface="Segoe UI"/>
              </a:rPr>
              <a:t>America</a:t>
            </a:r>
            <a:endParaRPr sz="13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53998" y="4323832"/>
            <a:ext cx="648295" cy="184546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125" b="1" spc="-5" dirty="0">
                <a:solidFill>
                  <a:srgbClr val="FFFFFF"/>
                </a:solidFill>
                <a:latin typeface="Segoe UI"/>
                <a:cs typeface="Segoe UI"/>
              </a:rPr>
              <a:t>173.56bn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53998" y="4574784"/>
            <a:ext cx="648295" cy="184546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125" b="1" spc="-5" dirty="0">
                <a:solidFill>
                  <a:srgbClr val="FFFFFF"/>
                </a:solidFill>
                <a:latin typeface="Segoe UI"/>
                <a:cs typeface="Segoe UI"/>
              </a:rPr>
              <a:t>171.54bn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95049" y="4825735"/>
            <a:ext cx="566142" cy="184546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125" b="1" spc="-5" dirty="0">
                <a:solidFill>
                  <a:srgbClr val="FFFFFF"/>
                </a:solidFill>
                <a:latin typeface="Segoe UI"/>
                <a:cs typeface="Segoe UI"/>
              </a:rPr>
              <a:t>96.82bn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95049" y="5076686"/>
            <a:ext cx="566142" cy="184546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125" b="1" spc="-5" dirty="0">
                <a:solidFill>
                  <a:srgbClr val="FFFFFF"/>
                </a:solidFill>
                <a:latin typeface="Segoe UI"/>
                <a:cs typeface="Segoe UI"/>
              </a:rPr>
              <a:t>82.65bn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95049" y="5327637"/>
            <a:ext cx="566142" cy="184546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125" b="1" spc="-5" dirty="0">
                <a:solidFill>
                  <a:srgbClr val="FFFFFF"/>
                </a:solidFill>
                <a:latin typeface="Segoe UI"/>
                <a:cs typeface="Segoe UI"/>
              </a:rPr>
              <a:t>71.98bn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95049" y="5578589"/>
            <a:ext cx="566142" cy="184546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125" b="1" spc="-5" dirty="0">
                <a:solidFill>
                  <a:srgbClr val="FFFFFF"/>
                </a:solidFill>
                <a:latin typeface="Segoe UI"/>
                <a:cs typeface="Segoe UI"/>
              </a:rPr>
              <a:t>53.95bn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95049" y="5829540"/>
            <a:ext cx="566142" cy="184546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125" b="1" spc="-5" dirty="0">
                <a:solidFill>
                  <a:srgbClr val="FFFFFF"/>
                </a:solidFill>
                <a:latin typeface="Segoe UI"/>
                <a:cs typeface="Segoe UI"/>
              </a:rPr>
              <a:t>14.55bn</a:t>
            </a:r>
            <a:endParaRPr sz="1125">
              <a:solidFill>
                <a:prstClr val="black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70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 defTabSz="857250"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solidFill>
                <a:prstClr val="black"/>
              </a:solidFill>
              <a:latin typeface="Segoe UI"/>
              <a:cs typeface="Segoe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5464" y="524264"/>
          <a:ext cx="11425238" cy="199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3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6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477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20"/>
                        </a:lnSpc>
                        <a:spcBef>
                          <a:spcPts val="280"/>
                        </a:spcBef>
                      </a:pPr>
                      <a:r>
                        <a:rPr sz="1100" b="1" spc="-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Region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52069">
                        <a:lnSpc>
                          <a:spcPts val="880"/>
                        </a:lnSpc>
                      </a:pPr>
                      <a:r>
                        <a:rPr sz="800" dirty="0">
                          <a:solidFill>
                            <a:srgbClr val="E66B37"/>
                          </a:solidFill>
                          <a:latin typeface="Segoe UI Symbol"/>
                          <a:cs typeface="Segoe UI Symbol"/>
                        </a:rPr>
                        <a:t></a:t>
                      </a:r>
                      <a:endParaRPr sz="800">
                        <a:latin typeface="Segoe UI Symbol"/>
                        <a:cs typeface="Segoe UI Symbol"/>
                      </a:endParaRPr>
                    </a:p>
                  </a:txBody>
                  <a:tcPr marL="0" marR="0" marT="33338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b="1" spc="-10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%GT</a:t>
                      </a:r>
                      <a:r>
                        <a:rPr sz="1100" b="1" spc="-1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Sum</a:t>
                      </a:r>
                      <a:r>
                        <a:rPr sz="1100" b="1" spc="-10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of </a:t>
                      </a:r>
                      <a:r>
                        <a:rPr sz="1100" b="1" spc="-2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r>
                        <a:rPr sz="1100" b="1" spc="-10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Revenue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33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b="1" spc="-10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%GT</a:t>
                      </a:r>
                      <a:r>
                        <a:rPr sz="1100" b="1" spc="-20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Sum</a:t>
                      </a:r>
                      <a:r>
                        <a:rPr sz="1100" b="1" spc="-1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r>
                        <a:rPr sz="1100" b="1" spc="-1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Cost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33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b="1" spc="-10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%GT</a:t>
                      </a:r>
                      <a:r>
                        <a:rPr sz="1100" b="1" spc="-1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Sum</a:t>
                      </a:r>
                      <a:r>
                        <a:rPr sz="1100" b="1" spc="-1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100" b="1" spc="-1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r>
                        <a:rPr sz="1100" b="1" spc="-1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33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b="1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Sum</a:t>
                      </a:r>
                      <a:r>
                        <a:rPr sz="1100" b="1" spc="-2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100" b="1" spc="-2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Units</a:t>
                      </a:r>
                      <a:r>
                        <a:rPr sz="1100" b="1" spc="-25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dirty="0">
                          <a:solidFill>
                            <a:srgbClr val="E66B37"/>
                          </a:solidFill>
                          <a:latin typeface="Segoe UI"/>
                          <a:cs typeface="Segoe UI"/>
                        </a:rPr>
                        <a:t>Sold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33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18CFF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Asia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9766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14.56%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976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14.55%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976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14.57%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976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364122959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976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lnT w="19050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3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Australia</a:t>
                      </a:r>
                      <a:r>
                        <a:rPr sz="1000" b="1" spc="-4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000" b="1" spc="-3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Oceania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8.11%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8.11%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8.12%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202896949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3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Central</a:t>
                      </a:r>
                      <a:r>
                        <a:rPr sz="10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America</a:t>
                      </a:r>
                      <a:r>
                        <a:rPr sz="10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0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0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Caribbean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10.82%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10.82%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10.83%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269684393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spc="-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Europe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25.79%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25.79%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25.80%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646416168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3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Middle</a:t>
                      </a:r>
                      <a:r>
                        <a:rPr sz="10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East</a:t>
                      </a:r>
                      <a:r>
                        <a:rPr sz="10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North</a:t>
                      </a:r>
                      <a:r>
                        <a:rPr sz="1000" b="1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Africa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12.43%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12.43%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12.41%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310359376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3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spc="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North</a:t>
                      </a:r>
                      <a:r>
                        <a:rPr sz="1000" b="1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America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2.19%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2.19%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2.18%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54235843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8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Sub-Saharan</a:t>
                      </a:r>
                      <a:r>
                        <a:rPr sz="1000" b="1" spc="-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Africa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2857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26.10%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2857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26.10%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2857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26.09%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2857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651852367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50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E4E4E4"/>
                      </a:solidFill>
                      <a:prstDash val="solid"/>
                    </a:lnT>
                    <a:lnB w="28575">
                      <a:solidFill>
                        <a:srgbClr val="118C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7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118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spc="-25" dirty="0">
                          <a:solidFill>
                            <a:srgbClr val="BE0C29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789" marB="0">
                    <a:lnL w="9525">
                      <a:solidFill>
                        <a:srgbClr val="118C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dirty="0">
                          <a:solidFill>
                            <a:srgbClr val="BE0C29"/>
                          </a:solidFill>
                          <a:latin typeface="Segoe UI"/>
                          <a:cs typeface="Segoe UI"/>
                        </a:rPr>
                        <a:t>100.00%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78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dirty="0">
                          <a:solidFill>
                            <a:srgbClr val="BE0C29"/>
                          </a:solidFill>
                          <a:latin typeface="Segoe UI"/>
                          <a:cs typeface="Segoe UI"/>
                        </a:rPr>
                        <a:t>100.00%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78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dirty="0">
                          <a:solidFill>
                            <a:srgbClr val="BE0C29"/>
                          </a:solidFill>
                          <a:latin typeface="Segoe UI"/>
                          <a:cs typeface="Segoe UI"/>
                        </a:rPr>
                        <a:t>100.00%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78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dirty="0">
                          <a:solidFill>
                            <a:srgbClr val="BE0C29"/>
                          </a:solidFill>
                          <a:latin typeface="Segoe UI"/>
                          <a:cs typeface="Segoe UI"/>
                        </a:rPr>
                        <a:t>2499568055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678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lnT w="2857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57250"/>
            <a:endParaRPr sz="168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316" y="1215929"/>
            <a:ext cx="7292234" cy="28457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4424" y="3219382"/>
            <a:ext cx="8099227" cy="2198489"/>
            <a:chOff x="466919" y="3434007"/>
            <a:chExt cx="8639175" cy="2345055"/>
          </a:xfrm>
        </p:grpSpPr>
        <p:sp>
          <p:nvSpPr>
            <p:cNvPr id="8" name="object 8"/>
            <p:cNvSpPr/>
            <p:nvPr/>
          </p:nvSpPr>
          <p:spPr>
            <a:xfrm>
              <a:off x="1268171" y="5769013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10025" h="9525">
                  <a:moveTo>
                    <a:pt x="123812" y="0"/>
                  </a:moveTo>
                  <a:lnTo>
                    <a:pt x="114287" y="0"/>
                  </a:lnTo>
                  <a:lnTo>
                    <a:pt x="114287" y="9525"/>
                  </a:lnTo>
                  <a:lnTo>
                    <a:pt x="123812" y="9525"/>
                  </a:lnTo>
                  <a:lnTo>
                    <a:pt x="123812" y="0"/>
                  </a:lnTo>
                  <a:close/>
                </a:path>
                <a:path w="4010025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49" y="9525"/>
                  </a:lnTo>
                  <a:lnTo>
                    <a:pt x="180949" y="0"/>
                  </a:lnTo>
                  <a:close/>
                </a:path>
                <a:path w="4010025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25"/>
                  </a:lnTo>
                  <a:lnTo>
                    <a:pt x="238086" y="9525"/>
                  </a:lnTo>
                  <a:lnTo>
                    <a:pt x="238086" y="0"/>
                  </a:lnTo>
                  <a:close/>
                </a:path>
                <a:path w="4010025" h="9525">
                  <a:moveTo>
                    <a:pt x="295236" y="0"/>
                  </a:moveTo>
                  <a:lnTo>
                    <a:pt x="285711" y="0"/>
                  </a:lnTo>
                  <a:lnTo>
                    <a:pt x="285711" y="9525"/>
                  </a:lnTo>
                  <a:lnTo>
                    <a:pt x="295236" y="9525"/>
                  </a:lnTo>
                  <a:lnTo>
                    <a:pt x="295236" y="0"/>
                  </a:lnTo>
                  <a:close/>
                </a:path>
                <a:path w="4010025" h="9525">
                  <a:moveTo>
                    <a:pt x="352374" y="0"/>
                  </a:moveTo>
                  <a:lnTo>
                    <a:pt x="342849" y="0"/>
                  </a:lnTo>
                  <a:lnTo>
                    <a:pt x="342849" y="9525"/>
                  </a:lnTo>
                  <a:lnTo>
                    <a:pt x="352374" y="9525"/>
                  </a:lnTo>
                  <a:lnTo>
                    <a:pt x="352374" y="0"/>
                  </a:lnTo>
                  <a:close/>
                </a:path>
                <a:path w="4010025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25"/>
                  </a:lnTo>
                  <a:lnTo>
                    <a:pt x="409511" y="9525"/>
                  </a:lnTo>
                  <a:lnTo>
                    <a:pt x="409511" y="0"/>
                  </a:lnTo>
                  <a:close/>
                </a:path>
                <a:path w="4010025" h="9525">
                  <a:moveTo>
                    <a:pt x="466661" y="0"/>
                  </a:moveTo>
                  <a:lnTo>
                    <a:pt x="457136" y="0"/>
                  </a:lnTo>
                  <a:lnTo>
                    <a:pt x="457136" y="9525"/>
                  </a:lnTo>
                  <a:lnTo>
                    <a:pt x="466661" y="9525"/>
                  </a:lnTo>
                  <a:lnTo>
                    <a:pt x="466661" y="0"/>
                  </a:lnTo>
                  <a:close/>
                </a:path>
                <a:path w="4010025" h="9525">
                  <a:moveTo>
                    <a:pt x="523798" y="0"/>
                  </a:moveTo>
                  <a:lnTo>
                    <a:pt x="514273" y="0"/>
                  </a:lnTo>
                  <a:lnTo>
                    <a:pt x="514273" y="9525"/>
                  </a:lnTo>
                  <a:lnTo>
                    <a:pt x="523798" y="9525"/>
                  </a:lnTo>
                  <a:lnTo>
                    <a:pt x="523798" y="0"/>
                  </a:lnTo>
                  <a:close/>
                </a:path>
                <a:path w="4010025" h="9525">
                  <a:moveTo>
                    <a:pt x="580936" y="0"/>
                  </a:moveTo>
                  <a:lnTo>
                    <a:pt x="571411" y="0"/>
                  </a:lnTo>
                  <a:lnTo>
                    <a:pt x="571411" y="9525"/>
                  </a:lnTo>
                  <a:lnTo>
                    <a:pt x="580936" y="9525"/>
                  </a:lnTo>
                  <a:lnTo>
                    <a:pt x="580936" y="0"/>
                  </a:lnTo>
                  <a:close/>
                </a:path>
                <a:path w="4010025" h="9525">
                  <a:moveTo>
                    <a:pt x="638073" y="0"/>
                  </a:moveTo>
                  <a:lnTo>
                    <a:pt x="628561" y="0"/>
                  </a:lnTo>
                  <a:lnTo>
                    <a:pt x="628561" y="9525"/>
                  </a:lnTo>
                  <a:lnTo>
                    <a:pt x="638073" y="9525"/>
                  </a:lnTo>
                  <a:lnTo>
                    <a:pt x="638073" y="0"/>
                  </a:lnTo>
                  <a:close/>
                </a:path>
                <a:path w="4010025" h="9525">
                  <a:moveTo>
                    <a:pt x="695223" y="0"/>
                  </a:moveTo>
                  <a:lnTo>
                    <a:pt x="685698" y="0"/>
                  </a:lnTo>
                  <a:lnTo>
                    <a:pt x="685698" y="9525"/>
                  </a:lnTo>
                  <a:lnTo>
                    <a:pt x="695223" y="9525"/>
                  </a:lnTo>
                  <a:lnTo>
                    <a:pt x="695223" y="0"/>
                  </a:lnTo>
                  <a:close/>
                </a:path>
                <a:path w="4010025" h="9525">
                  <a:moveTo>
                    <a:pt x="752360" y="0"/>
                  </a:moveTo>
                  <a:lnTo>
                    <a:pt x="742835" y="0"/>
                  </a:lnTo>
                  <a:lnTo>
                    <a:pt x="742835" y="9525"/>
                  </a:lnTo>
                  <a:lnTo>
                    <a:pt x="752360" y="9525"/>
                  </a:lnTo>
                  <a:lnTo>
                    <a:pt x="752360" y="0"/>
                  </a:lnTo>
                  <a:close/>
                </a:path>
                <a:path w="4010025" h="9525">
                  <a:moveTo>
                    <a:pt x="809498" y="0"/>
                  </a:moveTo>
                  <a:lnTo>
                    <a:pt x="799973" y="0"/>
                  </a:lnTo>
                  <a:lnTo>
                    <a:pt x="799973" y="9525"/>
                  </a:lnTo>
                  <a:lnTo>
                    <a:pt x="809498" y="9525"/>
                  </a:lnTo>
                  <a:lnTo>
                    <a:pt x="809498" y="0"/>
                  </a:lnTo>
                  <a:close/>
                </a:path>
                <a:path w="4010025" h="9525">
                  <a:moveTo>
                    <a:pt x="866648" y="0"/>
                  </a:moveTo>
                  <a:lnTo>
                    <a:pt x="857123" y="0"/>
                  </a:lnTo>
                  <a:lnTo>
                    <a:pt x="857123" y="9525"/>
                  </a:lnTo>
                  <a:lnTo>
                    <a:pt x="866648" y="9525"/>
                  </a:lnTo>
                  <a:lnTo>
                    <a:pt x="866648" y="0"/>
                  </a:lnTo>
                  <a:close/>
                </a:path>
                <a:path w="4010025" h="9525">
                  <a:moveTo>
                    <a:pt x="923785" y="0"/>
                  </a:moveTo>
                  <a:lnTo>
                    <a:pt x="914260" y="0"/>
                  </a:lnTo>
                  <a:lnTo>
                    <a:pt x="914260" y="9525"/>
                  </a:lnTo>
                  <a:lnTo>
                    <a:pt x="923785" y="9525"/>
                  </a:lnTo>
                  <a:lnTo>
                    <a:pt x="923785" y="0"/>
                  </a:lnTo>
                  <a:close/>
                </a:path>
                <a:path w="4010025" h="9525">
                  <a:moveTo>
                    <a:pt x="980922" y="0"/>
                  </a:moveTo>
                  <a:lnTo>
                    <a:pt x="971397" y="0"/>
                  </a:lnTo>
                  <a:lnTo>
                    <a:pt x="971397" y="9525"/>
                  </a:lnTo>
                  <a:lnTo>
                    <a:pt x="980922" y="9525"/>
                  </a:lnTo>
                  <a:lnTo>
                    <a:pt x="980922" y="0"/>
                  </a:lnTo>
                  <a:close/>
                </a:path>
                <a:path w="4010025" h="9525">
                  <a:moveTo>
                    <a:pt x="1038072" y="0"/>
                  </a:moveTo>
                  <a:lnTo>
                    <a:pt x="1028547" y="0"/>
                  </a:lnTo>
                  <a:lnTo>
                    <a:pt x="1028547" y="9525"/>
                  </a:lnTo>
                  <a:lnTo>
                    <a:pt x="1038072" y="9525"/>
                  </a:lnTo>
                  <a:lnTo>
                    <a:pt x="1038072" y="0"/>
                  </a:lnTo>
                  <a:close/>
                </a:path>
                <a:path w="4010025" h="9525">
                  <a:moveTo>
                    <a:pt x="1095209" y="0"/>
                  </a:moveTo>
                  <a:lnTo>
                    <a:pt x="1085684" y="0"/>
                  </a:lnTo>
                  <a:lnTo>
                    <a:pt x="1085684" y="9525"/>
                  </a:lnTo>
                  <a:lnTo>
                    <a:pt x="1095209" y="9525"/>
                  </a:lnTo>
                  <a:lnTo>
                    <a:pt x="1095209" y="0"/>
                  </a:lnTo>
                  <a:close/>
                </a:path>
                <a:path w="4010025" h="9525">
                  <a:moveTo>
                    <a:pt x="1152347" y="0"/>
                  </a:moveTo>
                  <a:lnTo>
                    <a:pt x="1142822" y="0"/>
                  </a:lnTo>
                  <a:lnTo>
                    <a:pt x="1142822" y="9525"/>
                  </a:lnTo>
                  <a:lnTo>
                    <a:pt x="1152347" y="9525"/>
                  </a:lnTo>
                  <a:lnTo>
                    <a:pt x="1152347" y="0"/>
                  </a:lnTo>
                  <a:close/>
                </a:path>
                <a:path w="4010025" h="9525">
                  <a:moveTo>
                    <a:pt x="1209484" y="0"/>
                  </a:moveTo>
                  <a:lnTo>
                    <a:pt x="1199972" y="0"/>
                  </a:lnTo>
                  <a:lnTo>
                    <a:pt x="1199972" y="9525"/>
                  </a:lnTo>
                  <a:lnTo>
                    <a:pt x="1209484" y="9525"/>
                  </a:lnTo>
                  <a:lnTo>
                    <a:pt x="1209484" y="0"/>
                  </a:lnTo>
                  <a:close/>
                </a:path>
                <a:path w="4010025" h="9525">
                  <a:moveTo>
                    <a:pt x="1266634" y="0"/>
                  </a:moveTo>
                  <a:lnTo>
                    <a:pt x="1257109" y="0"/>
                  </a:lnTo>
                  <a:lnTo>
                    <a:pt x="1257109" y="9525"/>
                  </a:lnTo>
                  <a:lnTo>
                    <a:pt x="1266634" y="9525"/>
                  </a:lnTo>
                  <a:lnTo>
                    <a:pt x="1266634" y="0"/>
                  </a:lnTo>
                  <a:close/>
                </a:path>
                <a:path w="4010025" h="9525">
                  <a:moveTo>
                    <a:pt x="1323771" y="0"/>
                  </a:moveTo>
                  <a:lnTo>
                    <a:pt x="1314246" y="0"/>
                  </a:lnTo>
                  <a:lnTo>
                    <a:pt x="1314246" y="9525"/>
                  </a:lnTo>
                  <a:lnTo>
                    <a:pt x="1323771" y="9525"/>
                  </a:lnTo>
                  <a:lnTo>
                    <a:pt x="1323771" y="0"/>
                  </a:lnTo>
                  <a:close/>
                </a:path>
                <a:path w="4010025" h="9525">
                  <a:moveTo>
                    <a:pt x="1380909" y="0"/>
                  </a:moveTo>
                  <a:lnTo>
                    <a:pt x="1371396" y="0"/>
                  </a:lnTo>
                  <a:lnTo>
                    <a:pt x="1371396" y="9525"/>
                  </a:lnTo>
                  <a:lnTo>
                    <a:pt x="1380909" y="9525"/>
                  </a:lnTo>
                  <a:lnTo>
                    <a:pt x="1380909" y="0"/>
                  </a:lnTo>
                  <a:close/>
                </a:path>
                <a:path w="4010025" h="9525">
                  <a:moveTo>
                    <a:pt x="1438059" y="0"/>
                  </a:moveTo>
                  <a:lnTo>
                    <a:pt x="1428534" y="0"/>
                  </a:lnTo>
                  <a:lnTo>
                    <a:pt x="1428534" y="9525"/>
                  </a:lnTo>
                  <a:lnTo>
                    <a:pt x="1438059" y="9525"/>
                  </a:lnTo>
                  <a:lnTo>
                    <a:pt x="1438059" y="0"/>
                  </a:lnTo>
                  <a:close/>
                </a:path>
                <a:path w="4010025" h="9525">
                  <a:moveTo>
                    <a:pt x="1495196" y="0"/>
                  </a:moveTo>
                  <a:lnTo>
                    <a:pt x="1485671" y="0"/>
                  </a:lnTo>
                  <a:lnTo>
                    <a:pt x="1485671" y="9525"/>
                  </a:lnTo>
                  <a:lnTo>
                    <a:pt x="1495196" y="9525"/>
                  </a:lnTo>
                  <a:lnTo>
                    <a:pt x="1495196" y="0"/>
                  </a:lnTo>
                  <a:close/>
                </a:path>
                <a:path w="4010025" h="9525">
                  <a:moveTo>
                    <a:pt x="1552333" y="0"/>
                  </a:moveTo>
                  <a:lnTo>
                    <a:pt x="1542808" y="0"/>
                  </a:lnTo>
                  <a:lnTo>
                    <a:pt x="1542808" y="9525"/>
                  </a:lnTo>
                  <a:lnTo>
                    <a:pt x="1552333" y="9525"/>
                  </a:lnTo>
                  <a:lnTo>
                    <a:pt x="1552333" y="0"/>
                  </a:lnTo>
                  <a:close/>
                </a:path>
                <a:path w="4010025" h="9525">
                  <a:moveTo>
                    <a:pt x="1609483" y="0"/>
                  </a:moveTo>
                  <a:lnTo>
                    <a:pt x="1599958" y="0"/>
                  </a:lnTo>
                  <a:lnTo>
                    <a:pt x="1599958" y="9525"/>
                  </a:lnTo>
                  <a:lnTo>
                    <a:pt x="1609483" y="9525"/>
                  </a:lnTo>
                  <a:lnTo>
                    <a:pt x="1609483" y="0"/>
                  </a:lnTo>
                  <a:close/>
                </a:path>
                <a:path w="4010025" h="9525">
                  <a:moveTo>
                    <a:pt x="1666621" y="0"/>
                  </a:moveTo>
                  <a:lnTo>
                    <a:pt x="1657096" y="0"/>
                  </a:lnTo>
                  <a:lnTo>
                    <a:pt x="1657096" y="9525"/>
                  </a:lnTo>
                  <a:lnTo>
                    <a:pt x="1666621" y="9525"/>
                  </a:lnTo>
                  <a:lnTo>
                    <a:pt x="1666621" y="0"/>
                  </a:lnTo>
                  <a:close/>
                </a:path>
                <a:path w="4010025" h="9525">
                  <a:moveTo>
                    <a:pt x="1723758" y="0"/>
                  </a:moveTo>
                  <a:lnTo>
                    <a:pt x="1714233" y="0"/>
                  </a:lnTo>
                  <a:lnTo>
                    <a:pt x="1714233" y="9525"/>
                  </a:lnTo>
                  <a:lnTo>
                    <a:pt x="1723758" y="9525"/>
                  </a:lnTo>
                  <a:lnTo>
                    <a:pt x="1723758" y="0"/>
                  </a:lnTo>
                  <a:close/>
                </a:path>
                <a:path w="4010025" h="9525">
                  <a:moveTo>
                    <a:pt x="1780908" y="0"/>
                  </a:moveTo>
                  <a:lnTo>
                    <a:pt x="1771383" y="0"/>
                  </a:lnTo>
                  <a:lnTo>
                    <a:pt x="1771383" y="9525"/>
                  </a:lnTo>
                  <a:lnTo>
                    <a:pt x="1780908" y="9525"/>
                  </a:lnTo>
                  <a:lnTo>
                    <a:pt x="1780908" y="0"/>
                  </a:lnTo>
                  <a:close/>
                </a:path>
                <a:path w="4010025" h="9525">
                  <a:moveTo>
                    <a:pt x="1838045" y="0"/>
                  </a:moveTo>
                  <a:lnTo>
                    <a:pt x="1828520" y="0"/>
                  </a:lnTo>
                  <a:lnTo>
                    <a:pt x="1828520" y="9525"/>
                  </a:lnTo>
                  <a:lnTo>
                    <a:pt x="1838045" y="9525"/>
                  </a:lnTo>
                  <a:lnTo>
                    <a:pt x="1838045" y="0"/>
                  </a:lnTo>
                  <a:close/>
                </a:path>
                <a:path w="4010025" h="9525">
                  <a:moveTo>
                    <a:pt x="1895182" y="0"/>
                  </a:moveTo>
                  <a:lnTo>
                    <a:pt x="1885657" y="0"/>
                  </a:lnTo>
                  <a:lnTo>
                    <a:pt x="1885657" y="9525"/>
                  </a:lnTo>
                  <a:lnTo>
                    <a:pt x="1895182" y="9525"/>
                  </a:lnTo>
                  <a:lnTo>
                    <a:pt x="1895182" y="0"/>
                  </a:lnTo>
                  <a:close/>
                </a:path>
                <a:path w="4010025" h="9525">
                  <a:moveTo>
                    <a:pt x="1952320" y="0"/>
                  </a:moveTo>
                  <a:lnTo>
                    <a:pt x="1942807" y="0"/>
                  </a:lnTo>
                  <a:lnTo>
                    <a:pt x="1942807" y="9525"/>
                  </a:lnTo>
                  <a:lnTo>
                    <a:pt x="1952320" y="9525"/>
                  </a:lnTo>
                  <a:lnTo>
                    <a:pt x="1952320" y="0"/>
                  </a:lnTo>
                  <a:close/>
                </a:path>
                <a:path w="4010025" h="9525">
                  <a:moveTo>
                    <a:pt x="2009470" y="0"/>
                  </a:moveTo>
                  <a:lnTo>
                    <a:pt x="1999945" y="0"/>
                  </a:lnTo>
                  <a:lnTo>
                    <a:pt x="1999945" y="9525"/>
                  </a:lnTo>
                  <a:lnTo>
                    <a:pt x="2009470" y="9525"/>
                  </a:lnTo>
                  <a:lnTo>
                    <a:pt x="2009470" y="0"/>
                  </a:lnTo>
                  <a:close/>
                </a:path>
                <a:path w="4010025" h="9525">
                  <a:moveTo>
                    <a:pt x="2066607" y="0"/>
                  </a:moveTo>
                  <a:lnTo>
                    <a:pt x="2057082" y="0"/>
                  </a:lnTo>
                  <a:lnTo>
                    <a:pt x="2057082" y="9525"/>
                  </a:lnTo>
                  <a:lnTo>
                    <a:pt x="2066607" y="9525"/>
                  </a:lnTo>
                  <a:lnTo>
                    <a:pt x="2066607" y="0"/>
                  </a:lnTo>
                  <a:close/>
                </a:path>
                <a:path w="4010025" h="9525">
                  <a:moveTo>
                    <a:pt x="2123744" y="0"/>
                  </a:moveTo>
                  <a:lnTo>
                    <a:pt x="2114232" y="0"/>
                  </a:lnTo>
                  <a:lnTo>
                    <a:pt x="2114232" y="9525"/>
                  </a:lnTo>
                  <a:lnTo>
                    <a:pt x="2123744" y="9525"/>
                  </a:lnTo>
                  <a:lnTo>
                    <a:pt x="2123744" y="0"/>
                  </a:lnTo>
                  <a:close/>
                </a:path>
                <a:path w="4010025" h="9525">
                  <a:moveTo>
                    <a:pt x="2180894" y="0"/>
                  </a:moveTo>
                  <a:lnTo>
                    <a:pt x="2171369" y="0"/>
                  </a:lnTo>
                  <a:lnTo>
                    <a:pt x="2171369" y="9525"/>
                  </a:lnTo>
                  <a:lnTo>
                    <a:pt x="2180894" y="9525"/>
                  </a:lnTo>
                  <a:lnTo>
                    <a:pt x="2180894" y="0"/>
                  </a:lnTo>
                  <a:close/>
                </a:path>
                <a:path w="4010025" h="9525">
                  <a:moveTo>
                    <a:pt x="2238032" y="0"/>
                  </a:moveTo>
                  <a:lnTo>
                    <a:pt x="2228507" y="0"/>
                  </a:lnTo>
                  <a:lnTo>
                    <a:pt x="2228507" y="9525"/>
                  </a:lnTo>
                  <a:lnTo>
                    <a:pt x="2238032" y="9525"/>
                  </a:lnTo>
                  <a:lnTo>
                    <a:pt x="2238032" y="0"/>
                  </a:lnTo>
                  <a:close/>
                </a:path>
                <a:path w="4010025" h="9525">
                  <a:moveTo>
                    <a:pt x="2295169" y="0"/>
                  </a:moveTo>
                  <a:lnTo>
                    <a:pt x="2285644" y="0"/>
                  </a:lnTo>
                  <a:lnTo>
                    <a:pt x="2285644" y="9525"/>
                  </a:lnTo>
                  <a:lnTo>
                    <a:pt x="2295169" y="9525"/>
                  </a:lnTo>
                  <a:lnTo>
                    <a:pt x="2295169" y="0"/>
                  </a:lnTo>
                  <a:close/>
                </a:path>
                <a:path w="4010025" h="9525">
                  <a:moveTo>
                    <a:pt x="2352319" y="0"/>
                  </a:moveTo>
                  <a:lnTo>
                    <a:pt x="2342794" y="0"/>
                  </a:lnTo>
                  <a:lnTo>
                    <a:pt x="2342794" y="9525"/>
                  </a:lnTo>
                  <a:lnTo>
                    <a:pt x="2352319" y="9525"/>
                  </a:lnTo>
                  <a:lnTo>
                    <a:pt x="2352319" y="0"/>
                  </a:lnTo>
                  <a:close/>
                </a:path>
                <a:path w="4010025" h="9525">
                  <a:moveTo>
                    <a:pt x="2409456" y="0"/>
                  </a:moveTo>
                  <a:lnTo>
                    <a:pt x="2399931" y="0"/>
                  </a:lnTo>
                  <a:lnTo>
                    <a:pt x="2399931" y="9525"/>
                  </a:lnTo>
                  <a:lnTo>
                    <a:pt x="2409456" y="9525"/>
                  </a:lnTo>
                  <a:lnTo>
                    <a:pt x="2409456" y="0"/>
                  </a:lnTo>
                  <a:close/>
                </a:path>
                <a:path w="4010025" h="9525">
                  <a:moveTo>
                    <a:pt x="2466594" y="0"/>
                  </a:moveTo>
                  <a:lnTo>
                    <a:pt x="2457069" y="0"/>
                  </a:lnTo>
                  <a:lnTo>
                    <a:pt x="2457069" y="9525"/>
                  </a:lnTo>
                  <a:lnTo>
                    <a:pt x="2466594" y="9525"/>
                  </a:lnTo>
                  <a:lnTo>
                    <a:pt x="2466594" y="0"/>
                  </a:lnTo>
                  <a:close/>
                </a:path>
                <a:path w="4010025" h="9525">
                  <a:moveTo>
                    <a:pt x="2523744" y="0"/>
                  </a:moveTo>
                  <a:lnTo>
                    <a:pt x="2514219" y="0"/>
                  </a:lnTo>
                  <a:lnTo>
                    <a:pt x="2514219" y="9525"/>
                  </a:lnTo>
                  <a:lnTo>
                    <a:pt x="2523744" y="9525"/>
                  </a:lnTo>
                  <a:lnTo>
                    <a:pt x="2523744" y="0"/>
                  </a:lnTo>
                  <a:close/>
                </a:path>
                <a:path w="4010025" h="9525">
                  <a:moveTo>
                    <a:pt x="2580881" y="0"/>
                  </a:moveTo>
                  <a:lnTo>
                    <a:pt x="2571356" y="0"/>
                  </a:lnTo>
                  <a:lnTo>
                    <a:pt x="2571356" y="9525"/>
                  </a:lnTo>
                  <a:lnTo>
                    <a:pt x="2580881" y="9525"/>
                  </a:lnTo>
                  <a:lnTo>
                    <a:pt x="2580881" y="0"/>
                  </a:lnTo>
                  <a:close/>
                </a:path>
                <a:path w="4010025" h="9525">
                  <a:moveTo>
                    <a:pt x="2638018" y="0"/>
                  </a:moveTo>
                  <a:lnTo>
                    <a:pt x="2628493" y="0"/>
                  </a:lnTo>
                  <a:lnTo>
                    <a:pt x="2628493" y="9525"/>
                  </a:lnTo>
                  <a:lnTo>
                    <a:pt x="2638018" y="9525"/>
                  </a:lnTo>
                  <a:lnTo>
                    <a:pt x="2638018" y="0"/>
                  </a:lnTo>
                  <a:close/>
                </a:path>
                <a:path w="4010025" h="9525">
                  <a:moveTo>
                    <a:pt x="2695156" y="0"/>
                  </a:moveTo>
                  <a:lnTo>
                    <a:pt x="2685643" y="0"/>
                  </a:lnTo>
                  <a:lnTo>
                    <a:pt x="2685643" y="9525"/>
                  </a:lnTo>
                  <a:lnTo>
                    <a:pt x="2695156" y="9525"/>
                  </a:lnTo>
                  <a:lnTo>
                    <a:pt x="2695156" y="0"/>
                  </a:lnTo>
                  <a:close/>
                </a:path>
                <a:path w="4010025" h="9525">
                  <a:moveTo>
                    <a:pt x="2752306" y="0"/>
                  </a:moveTo>
                  <a:lnTo>
                    <a:pt x="2742781" y="0"/>
                  </a:lnTo>
                  <a:lnTo>
                    <a:pt x="2742781" y="9525"/>
                  </a:lnTo>
                  <a:lnTo>
                    <a:pt x="2752306" y="9525"/>
                  </a:lnTo>
                  <a:lnTo>
                    <a:pt x="2752306" y="0"/>
                  </a:lnTo>
                  <a:close/>
                </a:path>
                <a:path w="4010025" h="9525">
                  <a:moveTo>
                    <a:pt x="2809443" y="0"/>
                  </a:moveTo>
                  <a:lnTo>
                    <a:pt x="2799918" y="0"/>
                  </a:lnTo>
                  <a:lnTo>
                    <a:pt x="2799918" y="9525"/>
                  </a:lnTo>
                  <a:lnTo>
                    <a:pt x="2809443" y="9525"/>
                  </a:lnTo>
                  <a:lnTo>
                    <a:pt x="2809443" y="0"/>
                  </a:lnTo>
                  <a:close/>
                </a:path>
                <a:path w="4010025" h="9525">
                  <a:moveTo>
                    <a:pt x="2866580" y="0"/>
                  </a:moveTo>
                  <a:lnTo>
                    <a:pt x="2857068" y="0"/>
                  </a:lnTo>
                  <a:lnTo>
                    <a:pt x="2857068" y="9525"/>
                  </a:lnTo>
                  <a:lnTo>
                    <a:pt x="2866580" y="9525"/>
                  </a:lnTo>
                  <a:lnTo>
                    <a:pt x="2866580" y="0"/>
                  </a:lnTo>
                  <a:close/>
                </a:path>
                <a:path w="4010025" h="9525">
                  <a:moveTo>
                    <a:pt x="2923730" y="0"/>
                  </a:moveTo>
                  <a:lnTo>
                    <a:pt x="2914205" y="0"/>
                  </a:lnTo>
                  <a:lnTo>
                    <a:pt x="2914205" y="9525"/>
                  </a:lnTo>
                  <a:lnTo>
                    <a:pt x="2923730" y="9525"/>
                  </a:lnTo>
                  <a:lnTo>
                    <a:pt x="2923730" y="0"/>
                  </a:lnTo>
                  <a:close/>
                </a:path>
                <a:path w="4010025" h="9525">
                  <a:moveTo>
                    <a:pt x="2980867" y="0"/>
                  </a:moveTo>
                  <a:lnTo>
                    <a:pt x="2971342" y="0"/>
                  </a:lnTo>
                  <a:lnTo>
                    <a:pt x="2971342" y="9525"/>
                  </a:lnTo>
                  <a:lnTo>
                    <a:pt x="2980867" y="9525"/>
                  </a:lnTo>
                  <a:lnTo>
                    <a:pt x="2980867" y="0"/>
                  </a:lnTo>
                  <a:close/>
                </a:path>
                <a:path w="4010025" h="9525">
                  <a:moveTo>
                    <a:pt x="3038005" y="0"/>
                  </a:moveTo>
                  <a:lnTo>
                    <a:pt x="3028480" y="0"/>
                  </a:lnTo>
                  <a:lnTo>
                    <a:pt x="3028480" y="9525"/>
                  </a:lnTo>
                  <a:lnTo>
                    <a:pt x="3038005" y="9525"/>
                  </a:lnTo>
                  <a:lnTo>
                    <a:pt x="3038005" y="0"/>
                  </a:lnTo>
                  <a:close/>
                </a:path>
                <a:path w="4010025" h="9525">
                  <a:moveTo>
                    <a:pt x="3095155" y="0"/>
                  </a:moveTo>
                  <a:lnTo>
                    <a:pt x="3085630" y="0"/>
                  </a:lnTo>
                  <a:lnTo>
                    <a:pt x="3085630" y="9525"/>
                  </a:lnTo>
                  <a:lnTo>
                    <a:pt x="3095155" y="9525"/>
                  </a:lnTo>
                  <a:lnTo>
                    <a:pt x="3095155" y="0"/>
                  </a:lnTo>
                  <a:close/>
                </a:path>
                <a:path w="4010025" h="9525">
                  <a:moveTo>
                    <a:pt x="3152292" y="0"/>
                  </a:moveTo>
                  <a:lnTo>
                    <a:pt x="3142767" y="0"/>
                  </a:lnTo>
                  <a:lnTo>
                    <a:pt x="3142767" y="9525"/>
                  </a:lnTo>
                  <a:lnTo>
                    <a:pt x="3152292" y="9525"/>
                  </a:lnTo>
                  <a:lnTo>
                    <a:pt x="3152292" y="0"/>
                  </a:lnTo>
                  <a:close/>
                </a:path>
                <a:path w="4010025" h="9525">
                  <a:moveTo>
                    <a:pt x="3209429" y="0"/>
                  </a:moveTo>
                  <a:lnTo>
                    <a:pt x="3199904" y="0"/>
                  </a:lnTo>
                  <a:lnTo>
                    <a:pt x="3199904" y="9525"/>
                  </a:lnTo>
                  <a:lnTo>
                    <a:pt x="3209429" y="9525"/>
                  </a:lnTo>
                  <a:lnTo>
                    <a:pt x="3209429" y="0"/>
                  </a:lnTo>
                  <a:close/>
                </a:path>
                <a:path w="4010025" h="9525">
                  <a:moveTo>
                    <a:pt x="3266579" y="0"/>
                  </a:moveTo>
                  <a:lnTo>
                    <a:pt x="3257054" y="0"/>
                  </a:lnTo>
                  <a:lnTo>
                    <a:pt x="3257054" y="9525"/>
                  </a:lnTo>
                  <a:lnTo>
                    <a:pt x="3266579" y="9525"/>
                  </a:lnTo>
                  <a:lnTo>
                    <a:pt x="3266579" y="0"/>
                  </a:lnTo>
                  <a:close/>
                </a:path>
                <a:path w="4010025" h="9525">
                  <a:moveTo>
                    <a:pt x="3323717" y="0"/>
                  </a:moveTo>
                  <a:lnTo>
                    <a:pt x="3314192" y="0"/>
                  </a:lnTo>
                  <a:lnTo>
                    <a:pt x="3314192" y="9525"/>
                  </a:lnTo>
                  <a:lnTo>
                    <a:pt x="3323717" y="9525"/>
                  </a:lnTo>
                  <a:lnTo>
                    <a:pt x="3323717" y="0"/>
                  </a:lnTo>
                  <a:close/>
                </a:path>
                <a:path w="4010025" h="9525">
                  <a:moveTo>
                    <a:pt x="3380854" y="0"/>
                  </a:moveTo>
                  <a:lnTo>
                    <a:pt x="3371329" y="0"/>
                  </a:lnTo>
                  <a:lnTo>
                    <a:pt x="3371329" y="9525"/>
                  </a:lnTo>
                  <a:lnTo>
                    <a:pt x="3380854" y="9525"/>
                  </a:lnTo>
                  <a:lnTo>
                    <a:pt x="3380854" y="0"/>
                  </a:lnTo>
                  <a:close/>
                </a:path>
                <a:path w="4010025" h="9525">
                  <a:moveTo>
                    <a:pt x="3437991" y="0"/>
                  </a:moveTo>
                  <a:lnTo>
                    <a:pt x="3428479" y="0"/>
                  </a:lnTo>
                  <a:lnTo>
                    <a:pt x="3428479" y="9525"/>
                  </a:lnTo>
                  <a:lnTo>
                    <a:pt x="3437991" y="9525"/>
                  </a:lnTo>
                  <a:lnTo>
                    <a:pt x="3437991" y="0"/>
                  </a:lnTo>
                  <a:close/>
                </a:path>
                <a:path w="4010025" h="9525">
                  <a:moveTo>
                    <a:pt x="3495141" y="0"/>
                  </a:moveTo>
                  <a:lnTo>
                    <a:pt x="3485616" y="0"/>
                  </a:lnTo>
                  <a:lnTo>
                    <a:pt x="3485616" y="9525"/>
                  </a:lnTo>
                  <a:lnTo>
                    <a:pt x="3495141" y="9525"/>
                  </a:lnTo>
                  <a:lnTo>
                    <a:pt x="3495141" y="0"/>
                  </a:lnTo>
                  <a:close/>
                </a:path>
                <a:path w="4010025" h="9525">
                  <a:moveTo>
                    <a:pt x="3552279" y="0"/>
                  </a:moveTo>
                  <a:lnTo>
                    <a:pt x="3542754" y="0"/>
                  </a:lnTo>
                  <a:lnTo>
                    <a:pt x="3542754" y="9525"/>
                  </a:lnTo>
                  <a:lnTo>
                    <a:pt x="3552279" y="9525"/>
                  </a:lnTo>
                  <a:lnTo>
                    <a:pt x="3552279" y="0"/>
                  </a:lnTo>
                  <a:close/>
                </a:path>
                <a:path w="4010025" h="9525">
                  <a:moveTo>
                    <a:pt x="3609416" y="0"/>
                  </a:moveTo>
                  <a:lnTo>
                    <a:pt x="3599904" y="0"/>
                  </a:lnTo>
                  <a:lnTo>
                    <a:pt x="3599904" y="9525"/>
                  </a:lnTo>
                  <a:lnTo>
                    <a:pt x="3609416" y="9525"/>
                  </a:lnTo>
                  <a:lnTo>
                    <a:pt x="3609416" y="0"/>
                  </a:lnTo>
                  <a:close/>
                </a:path>
                <a:path w="4010025" h="9525">
                  <a:moveTo>
                    <a:pt x="3666566" y="0"/>
                  </a:moveTo>
                  <a:lnTo>
                    <a:pt x="3657041" y="0"/>
                  </a:lnTo>
                  <a:lnTo>
                    <a:pt x="3657041" y="9525"/>
                  </a:lnTo>
                  <a:lnTo>
                    <a:pt x="3666566" y="9525"/>
                  </a:lnTo>
                  <a:lnTo>
                    <a:pt x="3666566" y="0"/>
                  </a:lnTo>
                  <a:close/>
                </a:path>
                <a:path w="4010025" h="9525">
                  <a:moveTo>
                    <a:pt x="3723703" y="0"/>
                  </a:moveTo>
                  <a:lnTo>
                    <a:pt x="3714178" y="0"/>
                  </a:lnTo>
                  <a:lnTo>
                    <a:pt x="3714178" y="9525"/>
                  </a:lnTo>
                  <a:lnTo>
                    <a:pt x="3723703" y="9525"/>
                  </a:lnTo>
                  <a:lnTo>
                    <a:pt x="3723703" y="0"/>
                  </a:lnTo>
                  <a:close/>
                </a:path>
                <a:path w="4010025" h="9525">
                  <a:moveTo>
                    <a:pt x="3780840" y="0"/>
                  </a:moveTo>
                  <a:lnTo>
                    <a:pt x="3771315" y="0"/>
                  </a:lnTo>
                  <a:lnTo>
                    <a:pt x="3771315" y="9525"/>
                  </a:lnTo>
                  <a:lnTo>
                    <a:pt x="3780840" y="9525"/>
                  </a:lnTo>
                  <a:lnTo>
                    <a:pt x="3780840" y="0"/>
                  </a:lnTo>
                  <a:close/>
                </a:path>
                <a:path w="4010025" h="9525">
                  <a:moveTo>
                    <a:pt x="3837990" y="0"/>
                  </a:moveTo>
                  <a:lnTo>
                    <a:pt x="3828465" y="0"/>
                  </a:lnTo>
                  <a:lnTo>
                    <a:pt x="3828465" y="9525"/>
                  </a:lnTo>
                  <a:lnTo>
                    <a:pt x="3837990" y="9525"/>
                  </a:lnTo>
                  <a:lnTo>
                    <a:pt x="3837990" y="0"/>
                  </a:lnTo>
                  <a:close/>
                </a:path>
                <a:path w="4010025" h="9525">
                  <a:moveTo>
                    <a:pt x="3895128" y="0"/>
                  </a:moveTo>
                  <a:lnTo>
                    <a:pt x="3885603" y="0"/>
                  </a:lnTo>
                  <a:lnTo>
                    <a:pt x="3885603" y="9525"/>
                  </a:lnTo>
                  <a:lnTo>
                    <a:pt x="3895128" y="9525"/>
                  </a:lnTo>
                  <a:lnTo>
                    <a:pt x="3895128" y="0"/>
                  </a:lnTo>
                  <a:close/>
                </a:path>
                <a:path w="4010025" h="9525">
                  <a:moveTo>
                    <a:pt x="3952265" y="0"/>
                  </a:moveTo>
                  <a:lnTo>
                    <a:pt x="3942740" y="0"/>
                  </a:lnTo>
                  <a:lnTo>
                    <a:pt x="3942740" y="9525"/>
                  </a:lnTo>
                  <a:lnTo>
                    <a:pt x="3952265" y="9525"/>
                  </a:lnTo>
                  <a:lnTo>
                    <a:pt x="3952265" y="0"/>
                  </a:lnTo>
                  <a:close/>
                </a:path>
                <a:path w="4010025" h="9525">
                  <a:moveTo>
                    <a:pt x="4009415" y="0"/>
                  </a:moveTo>
                  <a:lnTo>
                    <a:pt x="3999890" y="0"/>
                  </a:lnTo>
                  <a:lnTo>
                    <a:pt x="3999890" y="9525"/>
                  </a:lnTo>
                  <a:lnTo>
                    <a:pt x="4009415" y="9525"/>
                  </a:lnTo>
                  <a:lnTo>
                    <a:pt x="400941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68171" y="5185270"/>
              <a:ext cx="7838440" cy="593725"/>
            </a:xfrm>
            <a:custGeom>
              <a:avLst/>
              <a:gdLst/>
              <a:ahLst/>
              <a:cxnLst/>
              <a:rect l="l" t="t" r="r" b="b"/>
              <a:pathLst>
                <a:path w="7838440" h="5937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7838440" h="593725">
                  <a:moveTo>
                    <a:pt x="66662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7838440" h="593725">
                  <a:moveTo>
                    <a:pt x="123812" y="0"/>
                  </a:moveTo>
                  <a:lnTo>
                    <a:pt x="114287" y="0"/>
                  </a:lnTo>
                  <a:lnTo>
                    <a:pt x="114287" y="9512"/>
                  </a:lnTo>
                  <a:lnTo>
                    <a:pt x="123812" y="9512"/>
                  </a:lnTo>
                  <a:lnTo>
                    <a:pt x="123812" y="0"/>
                  </a:lnTo>
                  <a:close/>
                </a:path>
                <a:path w="7838440" h="593725">
                  <a:moveTo>
                    <a:pt x="4009415" y="583742"/>
                  </a:moveTo>
                  <a:lnTo>
                    <a:pt x="3999890" y="583742"/>
                  </a:lnTo>
                  <a:lnTo>
                    <a:pt x="3999890" y="593267"/>
                  </a:lnTo>
                  <a:lnTo>
                    <a:pt x="4009415" y="593267"/>
                  </a:lnTo>
                  <a:lnTo>
                    <a:pt x="4009415" y="583742"/>
                  </a:lnTo>
                  <a:close/>
                </a:path>
                <a:path w="7838440" h="593725">
                  <a:moveTo>
                    <a:pt x="4066552" y="583742"/>
                  </a:moveTo>
                  <a:lnTo>
                    <a:pt x="4057027" y="583742"/>
                  </a:lnTo>
                  <a:lnTo>
                    <a:pt x="4057027" y="593267"/>
                  </a:lnTo>
                  <a:lnTo>
                    <a:pt x="4066552" y="593267"/>
                  </a:lnTo>
                  <a:lnTo>
                    <a:pt x="4066552" y="583742"/>
                  </a:lnTo>
                  <a:close/>
                </a:path>
                <a:path w="7838440" h="593725">
                  <a:moveTo>
                    <a:pt x="4123690" y="583742"/>
                  </a:moveTo>
                  <a:lnTo>
                    <a:pt x="4114165" y="583742"/>
                  </a:lnTo>
                  <a:lnTo>
                    <a:pt x="4114165" y="593267"/>
                  </a:lnTo>
                  <a:lnTo>
                    <a:pt x="4123690" y="593267"/>
                  </a:lnTo>
                  <a:lnTo>
                    <a:pt x="4123690" y="583742"/>
                  </a:lnTo>
                  <a:close/>
                </a:path>
                <a:path w="7838440" h="593725">
                  <a:moveTo>
                    <a:pt x="4180827" y="583742"/>
                  </a:moveTo>
                  <a:lnTo>
                    <a:pt x="4171315" y="583742"/>
                  </a:lnTo>
                  <a:lnTo>
                    <a:pt x="4171315" y="593267"/>
                  </a:lnTo>
                  <a:lnTo>
                    <a:pt x="4180827" y="593267"/>
                  </a:lnTo>
                  <a:lnTo>
                    <a:pt x="4180827" y="583742"/>
                  </a:lnTo>
                  <a:close/>
                </a:path>
                <a:path w="7838440" h="593725">
                  <a:moveTo>
                    <a:pt x="4237977" y="583742"/>
                  </a:moveTo>
                  <a:lnTo>
                    <a:pt x="4228452" y="583742"/>
                  </a:lnTo>
                  <a:lnTo>
                    <a:pt x="4228452" y="593267"/>
                  </a:lnTo>
                  <a:lnTo>
                    <a:pt x="4237977" y="593267"/>
                  </a:lnTo>
                  <a:lnTo>
                    <a:pt x="4237977" y="583742"/>
                  </a:lnTo>
                  <a:close/>
                </a:path>
                <a:path w="7838440" h="593725">
                  <a:moveTo>
                    <a:pt x="4295114" y="583742"/>
                  </a:moveTo>
                  <a:lnTo>
                    <a:pt x="4285589" y="583742"/>
                  </a:lnTo>
                  <a:lnTo>
                    <a:pt x="4285589" y="593267"/>
                  </a:lnTo>
                  <a:lnTo>
                    <a:pt x="4295114" y="593267"/>
                  </a:lnTo>
                  <a:lnTo>
                    <a:pt x="4295114" y="583742"/>
                  </a:lnTo>
                  <a:close/>
                </a:path>
                <a:path w="7838440" h="593725">
                  <a:moveTo>
                    <a:pt x="4352252" y="583742"/>
                  </a:moveTo>
                  <a:lnTo>
                    <a:pt x="4342727" y="583742"/>
                  </a:lnTo>
                  <a:lnTo>
                    <a:pt x="4342727" y="593267"/>
                  </a:lnTo>
                  <a:lnTo>
                    <a:pt x="4352252" y="593267"/>
                  </a:lnTo>
                  <a:lnTo>
                    <a:pt x="4352252" y="583742"/>
                  </a:lnTo>
                  <a:close/>
                </a:path>
                <a:path w="7838440" h="593725">
                  <a:moveTo>
                    <a:pt x="4409402" y="583742"/>
                  </a:moveTo>
                  <a:lnTo>
                    <a:pt x="4399877" y="583742"/>
                  </a:lnTo>
                  <a:lnTo>
                    <a:pt x="4399877" y="593267"/>
                  </a:lnTo>
                  <a:lnTo>
                    <a:pt x="4409402" y="593267"/>
                  </a:lnTo>
                  <a:lnTo>
                    <a:pt x="4409402" y="583742"/>
                  </a:lnTo>
                  <a:close/>
                </a:path>
                <a:path w="7838440" h="593725">
                  <a:moveTo>
                    <a:pt x="4466539" y="583742"/>
                  </a:moveTo>
                  <a:lnTo>
                    <a:pt x="4457014" y="583742"/>
                  </a:lnTo>
                  <a:lnTo>
                    <a:pt x="4457014" y="593267"/>
                  </a:lnTo>
                  <a:lnTo>
                    <a:pt x="4466539" y="593267"/>
                  </a:lnTo>
                  <a:lnTo>
                    <a:pt x="4466539" y="583742"/>
                  </a:lnTo>
                  <a:close/>
                </a:path>
                <a:path w="7838440" h="593725">
                  <a:moveTo>
                    <a:pt x="4523676" y="583742"/>
                  </a:moveTo>
                  <a:lnTo>
                    <a:pt x="4514151" y="583742"/>
                  </a:lnTo>
                  <a:lnTo>
                    <a:pt x="4514151" y="593267"/>
                  </a:lnTo>
                  <a:lnTo>
                    <a:pt x="4523676" y="593267"/>
                  </a:lnTo>
                  <a:lnTo>
                    <a:pt x="4523676" y="583742"/>
                  </a:lnTo>
                  <a:close/>
                </a:path>
                <a:path w="7838440" h="593725">
                  <a:moveTo>
                    <a:pt x="4580826" y="583742"/>
                  </a:moveTo>
                  <a:lnTo>
                    <a:pt x="4571301" y="583742"/>
                  </a:lnTo>
                  <a:lnTo>
                    <a:pt x="4571301" y="593267"/>
                  </a:lnTo>
                  <a:lnTo>
                    <a:pt x="4580826" y="593267"/>
                  </a:lnTo>
                  <a:lnTo>
                    <a:pt x="4580826" y="583742"/>
                  </a:lnTo>
                  <a:close/>
                </a:path>
                <a:path w="7838440" h="593725">
                  <a:moveTo>
                    <a:pt x="4637964" y="583742"/>
                  </a:moveTo>
                  <a:lnTo>
                    <a:pt x="4628439" y="583742"/>
                  </a:lnTo>
                  <a:lnTo>
                    <a:pt x="4628439" y="593267"/>
                  </a:lnTo>
                  <a:lnTo>
                    <a:pt x="4637964" y="593267"/>
                  </a:lnTo>
                  <a:lnTo>
                    <a:pt x="4637964" y="583742"/>
                  </a:lnTo>
                  <a:close/>
                </a:path>
                <a:path w="7838440" h="593725">
                  <a:moveTo>
                    <a:pt x="4695101" y="583742"/>
                  </a:moveTo>
                  <a:lnTo>
                    <a:pt x="4685576" y="583742"/>
                  </a:lnTo>
                  <a:lnTo>
                    <a:pt x="4685576" y="593267"/>
                  </a:lnTo>
                  <a:lnTo>
                    <a:pt x="4695101" y="593267"/>
                  </a:lnTo>
                  <a:lnTo>
                    <a:pt x="4695101" y="583742"/>
                  </a:lnTo>
                  <a:close/>
                </a:path>
                <a:path w="7838440" h="593725">
                  <a:moveTo>
                    <a:pt x="4752251" y="583742"/>
                  </a:moveTo>
                  <a:lnTo>
                    <a:pt x="4742726" y="583742"/>
                  </a:lnTo>
                  <a:lnTo>
                    <a:pt x="4742726" y="593267"/>
                  </a:lnTo>
                  <a:lnTo>
                    <a:pt x="4752251" y="593267"/>
                  </a:lnTo>
                  <a:lnTo>
                    <a:pt x="4752251" y="583742"/>
                  </a:lnTo>
                  <a:close/>
                </a:path>
                <a:path w="7838440" h="593725">
                  <a:moveTo>
                    <a:pt x="4809388" y="583742"/>
                  </a:moveTo>
                  <a:lnTo>
                    <a:pt x="4799863" y="583742"/>
                  </a:lnTo>
                  <a:lnTo>
                    <a:pt x="4799863" y="593267"/>
                  </a:lnTo>
                  <a:lnTo>
                    <a:pt x="4809388" y="593267"/>
                  </a:lnTo>
                  <a:lnTo>
                    <a:pt x="4809388" y="583742"/>
                  </a:lnTo>
                  <a:close/>
                </a:path>
                <a:path w="7838440" h="593725">
                  <a:moveTo>
                    <a:pt x="4866525" y="583742"/>
                  </a:moveTo>
                  <a:lnTo>
                    <a:pt x="4857000" y="583742"/>
                  </a:lnTo>
                  <a:lnTo>
                    <a:pt x="4857000" y="593267"/>
                  </a:lnTo>
                  <a:lnTo>
                    <a:pt x="4866525" y="593267"/>
                  </a:lnTo>
                  <a:lnTo>
                    <a:pt x="4866525" y="583742"/>
                  </a:lnTo>
                  <a:close/>
                </a:path>
                <a:path w="7838440" h="593725">
                  <a:moveTo>
                    <a:pt x="4923663" y="583742"/>
                  </a:moveTo>
                  <a:lnTo>
                    <a:pt x="4914150" y="583742"/>
                  </a:lnTo>
                  <a:lnTo>
                    <a:pt x="4914150" y="593267"/>
                  </a:lnTo>
                  <a:lnTo>
                    <a:pt x="4923663" y="593267"/>
                  </a:lnTo>
                  <a:lnTo>
                    <a:pt x="4923663" y="583742"/>
                  </a:lnTo>
                  <a:close/>
                </a:path>
                <a:path w="7838440" h="593725">
                  <a:moveTo>
                    <a:pt x="4980813" y="583742"/>
                  </a:moveTo>
                  <a:lnTo>
                    <a:pt x="4971288" y="583742"/>
                  </a:lnTo>
                  <a:lnTo>
                    <a:pt x="4971288" y="593267"/>
                  </a:lnTo>
                  <a:lnTo>
                    <a:pt x="4980813" y="593267"/>
                  </a:lnTo>
                  <a:lnTo>
                    <a:pt x="4980813" y="583742"/>
                  </a:lnTo>
                  <a:close/>
                </a:path>
                <a:path w="7838440" h="593725">
                  <a:moveTo>
                    <a:pt x="5037950" y="583742"/>
                  </a:moveTo>
                  <a:lnTo>
                    <a:pt x="5028425" y="583742"/>
                  </a:lnTo>
                  <a:lnTo>
                    <a:pt x="5028425" y="593267"/>
                  </a:lnTo>
                  <a:lnTo>
                    <a:pt x="5037950" y="593267"/>
                  </a:lnTo>
                  <a:lnTo>
                    <a:pt x="5037950" y="583742"/>
                  </a:lnTo>
                  <a:close/>
                </a:path>
                <a:path w="7838440" h="593725">
                  <a:moveTo>
                    <a:pt x="5095087" y="583742"/>
                  </a:moveTo>
                  <a:lnTo>
                    <a:pt x="5085562" y="583742"/>
                  </a:lnTo>
                  <a:lnTo>
                    <a:pt x="5085562" y="593267"/>
                  </a:lnTo>
                  <a:lnTo>
                    <a:pt x="5095087" y="593267"/>
                  </a:lnTo>
                  <a:lnTo>
                    <a:pt x="5095087" y="583742"/>
                  </a:lnTo>
                  <a:close/>
                </a:path>
                <a:path w="7838440" h="593725">
                  <a:moveTo>
                    <a:pt x="5152237" y="583742"/>
                  </a:moveTo>
                  <a:lnTo>
                    <a:pt x="5142712" y="583742"/>
                  </a:lnTo>
                  <a:lnTo>
                    <a:pt x="5142712" y="593267"/>
                  </a:lnTo>
                  <a:lnTo>
                    <a:pt x="5152237" y="593267"/>
                  </a:lnTo>
                  <a:lnTo>
                    <a:pt x="5152237" y="583742"/>
                  </a:lnTo>
                  <a:close/>
                </a:path>
                <a:path w="7838440" h="593725">
                  <a:moveTo>
                    <a:pt x="5209375" y="583742"/>
                  </a:moveTo>
                  <a:lnTo>
                    <a:pt x="5199850" y="583742"/>
                  </a:lnTo>
                  <a:lnTo>
                    <a:pt x="5199850" y="593267"/>
                  </a:lnTo>
                  <a:lnTo>
                    <a:pt x="5209375" y="593267"/>
                  </a:lnTo>
                  <a:lnTo>
                    <a:pt x="5209375" y="583742"/>
                  </a:lnTo>
                  <a:close/>
                </a:path>
                <a:path w="7838440" h="593725">
                  <a:moveTo>
                    <a:pt x="5266512" y="583742"/>
                  </a:moveTo>
                  <a:lnTo>
                    <a:pt x="5256987" y="583742"/>
                  </a:lnTo>
                  <a:lnTo>
                    <a:pt x="5256987" y="593267"/>
                  </a:lnTo>
                  <a:lnTo>
                    <a:pt x="5266512" y="593267"/>
                  </a:lnTo>
                  <a:lnTo>
                    <a:pt x="5266512" y="583742"/>
                  </a:lnTo>
                  <a:close/>
                </a:path>
                <a:path w="7838440" h="593725">
                  <a:moveTo>
                    <a:pt x="5323662" y="583742"/>
                  </a:moveTo>
                  <a:lnTo>
                    <a:pt x="5314137" y="583742"/>
                  </a:lnTo>
                  <a:lnTo>
                    <a:pt x="5314137" y="593267"/>
                  </a:lnTo>
                  <a:lnTo>
                    <a:pt x="5323662" y="593267"/>
                  </a:lnTo>
                  <a:lnTo>
                    <a:pt x="5323662" y="583742"/>
                  </a:lnTo>
                  <a:close/>
                </a:path>
                <a:path w="7838440" h="593725">
                  <a:moveTo>
                    <a:pt x="5380799" y="583742"/>
                  </a:moveTo>
                  <a:lnTo>
                    <a:pt x="5371274" y="583742"/>
                  </a:lnTo>
                  <a:lnTo>
                    <a:pt x="5371274" y="593267"/>
                  </a:lnTo>
                  <a:lnTo>
                    <a:pt x="5380799" y="593267"/>
                  </a:lnTo>
                  <a:lnTo>
                    <a:pt x="5380799" y="583742"/>
                  </a:lnTo>
                  <a:close/>
                </a:path>
                <a:path w="7838440" h="593725">
                  <a:moveTo>
                    <a:pt x="5437937" y="583742"/>
                  </a:moveTo>
                  <a:lnTo>
                    <a:pt x="5428412" y="583742"/>
                  </a:lnTo>
                  <a:lnTo>
                    <a:pt x="5428412" y="593267"/>
                  </a:lnTo>
                  <a:lnTo>
                    <a:pt x="5437937" y="593267"/>
                  </a:lnTo>
                  <a:lnTo>
                    <a:pt x="5437937" y="583742"/>
                  </a:lnTo>
                  <a:close/>
                </a:path>
                <a:path w="7838440" h="593725">
                  <a:moveTo>
                    <a:pt x="5495087" y="583742"/>
                  </a:moveTo>
                  <a:lnTo>
                    <a:pt x="5485562" y="583742"/>
                  </a:lnTo>
                  <a:lnTo>
                    <a:pt x="5485562" y="593267"/>
                  </a:lnTo>
                  <a:lnTo>
                    <a:pt x="5495087" y="593267"/>
                  </a:lnTo>
                  <a:lnTo>
                    <a:pt x="5495087" y="583742"/>
                  </a:lnTo>
                  <a:close/>
                </a:path>
                <a:path w="7838440" h="593725">
                  <a:moveTo>
                    <a:pt x="5552224" y="583742"/>
                  </a:moveTo>
                  <a:lnTo>
                    <a:pt x="5542699" y="583742"/>
                  </a:lnTo>
                  <a:lnTo>
                    <a:pt x="5542699" y="593267"/>
                  </a:lnTo>
                  <a:lnTo>
                    <a:pt x="5552224" y="593267"/>
                  </a:lnTo>
                  <a:lnTo>
                    <a:pt x="5552224" y="583742"/>
                  </a:lnTo>
                  <a:close/>
                </a:path>
                <a:path w="7838440" h="593725">
                  <a:moveTo>
                    <a:pt x="5609361" y="583742"/>
                  </a:moveTo>
                  <a:lnTo>
                    <a:pt x="5599836" y="583742"/>
                  </a:lnTo>
                  <a:lnTo>
                    <a:pt x="5599836" y="593267"/>
                  </a:lnTo>
                  <a:lnTo>
                    <a:pt x="5609361" y="593267"/>
                  </a:lnTo>
                  <a:lnTo>
                    <a:pt x="5609361" y="583742"/>
                  </a:lnTo>
                  <a:close/>
                </a:path>
                <a:path w="7838440" h="593725">
                  <a:moveTo>
                    <a:pt x="5666498" y="583742"/>
                  </a:moveTo>
                  <a:lnTo>
                    <a:pt x="5656986" y="583742"/>
                  </a:lnTo>
                  <a:lnTo>
                    <a:pt x="5656986" y="593267"/>
                  </a:lnTo>
                  <a:lnTo>
                    <a:pt x="5666498" y="593267"/>
                  </a:lnTo>
                  <a:lnTo>
                    <a:pt x="5666498" y="583742"/>
                  </a:lnTo>
                  <a:close/>
                </a:path>
                <a:path w="7838440" h="593725">
                  <a:moveTo>
                    <a:pt x="5723648" y="583742"/>
                  </a:moveTo>
                  <a:lnTo>
                    <a:pt x="5714123" y="583742"/>
                  </a:lnTo>
                  <a:lnTo>
                    <a:pt x="5714123" y="593267"/>
                  </a:lnTo>
                  <a:lnTo>
                    <a:pt x="5723648" y="593267"/>
                  </a:lnTo>
                  <a:lnTo>
                    <a:pt x="5723648" y="583742"/>
                  </a:lnTo>
                  <a:close/>
                </a:path>
                <a:path w="7838440" h="593725">
                  <a:moveTo>
                    <a:pt x="5780786" y="583742"/>
                  </a:moveTo>
                  <a:lnTo>
                    <a:pt x="5771261" y="583742"/>
                  </a:lnTo>
                  <a:lnTo>
                    <a:pt x="5771261" y="593267"/>
                  </a:lnTo>
                  <a:lnTo>
                    <a:pt x="5780786" y="593267"/>
                  </a:lnTo>
                  <a:lnTo>
                    <a:pt x="5780786" y="583742"/>
                  </a:lnTo>
                  <a:close/>
                </a:path>
                <a:path w="7838440" h="593725">
                  <a:moveTo>
                    <a:pt x="5837923" y="583742"/>
                  </a:moveTo>
                  <a:lnTo>
                    <a:pt x="5828398" y="583742"/>
                  </a:lnTo>
                  <a:lnTo>
                    <a:pt x="5828398" y="593267"/>
                  </a:lnTo>
                  <a:lnTo>
                    <a:pt x="5837923" y="593267"/>
                  </a:lnTo>
                  <a:lnTo>
                    <a:pt x="5837923" y="583742"/>
                  </a:lnTo>
                  <a:close/>
                </a:path>
                <a:path w="7838440" h="593725">
                  <a:moveTo>
                    <a:pt x="5895073" y="583742"/>
                  </a:moveTo>
                  <a:lnTo>
                    <a:pt x="5885548" y="583742"/>
                  </a:lnTo>
                  <a:lnTo>
                    <a:pt x="5885548" y="593267"/>
                  </a:lnTo>
                  <a:lnTo>
                    <a:pt x="5895073" y="593267"/>
                  </a:lnTo>
                  <a:lnTo>
                    <a:pt x="5895073" y="583742"/>
                  </a:lnTo>
                  <a:close/>
                </a:path>
                <a:path w="7838440" h="593725">
                  <a:moveTo>
                    <a:pt x="5952210" y="583742"/>
                  </a:moveTo>
                  <a:lnTo>
                    <a:pt x="5942685" y="583742"/>
                  </a:lnTo>
                  <a:lnTo>
                    <a:pt x="5942685" y="593267"/>
                  </a:lnTo>
                  <a:lnTo>
                    <a:pt x="5952210" y="593267"/>
                  </a:lnTo>
                  <a:lnTo>
                    <a:pt x="5952210" y="583742"/>
                  </a:lnTo>
                  <a:close/>
                </a:path>
                <a:path w="7838440" h="593725">
                  <a:moveTo>
                    <a:pt x="6009348" y="583742"/>
                  </a:moveTo>
                  <a:lnTo>
                    <a:pt x="5999823" y="583742"/>
                  </a:lnTo>
                  <a:lnTo>
                    <a:pt x="5999823" y="593267"/>
                  </a:lnTo>
                  <a:lnTo>
                    <a:pt x="6009348" y="593267"/>
                  </a:lnTo>
                  <a:lnTo>
                    <a:pt x="6009348" y="583742"/>
                  </a:lnTo>
                  <a:close/>
                </a:path>
                <a:path w="7838440" h="593725">
                  <a:moveTo>
                    <a:pt x="6066498" y="583742"/>
                  </a:moveTo>
                  <a:lnTo>
                    <a:pt x="6056973" y="583742"/>
                  </a:lnTo>
                  <a:lnTo>
                    <a:pt x="6056973" y="593267"/>
                  </a:lnTo>
                  <a:lnTo>
                    <a:pt x="6066498" y="593267"/>
                  </a:lnTo>
                  <a:lnTo>
                    <a:pt x="6066498" y="583742"/>
                  </a:lnTo>
                  <a:close/>
                </a:path>
                <a:path w="7838440" h="593725">
                  <a:moveTo>
                    <a:pt x="6123635" y="583742"/>
                  </a:moveTo>
                  <a:lnTo>
                    <a:pt x="6114110" y="583742"/>
                  </a:lnTo>
                  <a:lnTo>
                    <a:pt x="6114110" y="593267"/>
                  </a:lnTo>
                  <a:lnTo>
                    <a:pt x="6123635" y="593267"/>
                  </a:lnTo>
                  <a:lnTo>
                    <a:pt x="6123635" y="583742"/>
                  </a:lnTo>
                  <a:close/>
                </a:path>
                <a:path w="7838440" h="593725">
                  <a:moveTo>
                    <a:pt x="6180772" y="583742"/>
                  </a:moveTo>
                  <a:lnTo>
                    <a:pt x="6171247" y="583742"/>
                  </a:lnTo>
                  <a:lnTo>
                    <a:pt x="6171247" y="593267"/>
                  </a:lnTo>
                  <a:lnTo>
                    <a:pt x="6180772" y="593267"/>
                  </a:lnTo>
                  <a:lnTo>
                    <a:pt x="6180772" y="583742"/>
                  </a:lnTo>
                  <a:close/>
                </a:path>
                <a:path w="7838440" h="593725">
                  <a:moveTo>
                    <a:pt x="6237922" y="583742"/>
                  </a:moveTo>
                  <a:lnTo>
                    <a:pt x="6228397" y="583742"/>
                  </a:lnTo>
                  <a:lnTo>
                    <a:pt x="6228397" y="593267"/>
                  </a:lnTo>
                  <a:lnTo>
                    <a:pt x="6237922" y="593267"/>
                  </a:lnTo>
                  <a:lnTo>
                    <a:pt x="6237922" y="583742"/>
                  </a:lnTo>
                  <a:close/>
                </a:path>
                <a:path w="7838440" h="593725">
                  <a:moveTo>
                    <a:pt x="6295060" y="583742"/>
                  </a:moveTo>
                  <a:lnTo>
                    <a:pt x="6285535" y="583742"/>
                  </a:lnTo>
                  <a:lnTo>
                    <a:pt x="6285535" y="593267"/>
                  </a:lnTo>
                  <a:lnTo>
                    <a:pt x="6295060" y="593267"/>
                  </a:lnTo>
                  <a:lnTo>
                    <a:pt x="6295060" y="583742"/>
                  </a:lnTo>
                  <a:close/>
                </a:path>
                <a:path w="7838440" h="593725">
                  <a:moveTo>
                    <a:pt x="6352197" y="583742"/>
                  </a:moveTo>
                  <a:lnTo>
                    <a:pt x="6342672" y="583742"/>
                  </a:lnTo>
                  <a:lnTo>
                    <a:pt x="6342672" y="593267"/>
                  </a:lnTo>
                  <a:lnTo>
                    <a:pt x="6352197" y="593267"/>
                  </a:lnTo>
                  <a:lnTo>
                    <a:pt x="6352197" y="583742"/>
                  </a:lnTo>
                  <a:close/>
                </a:path>
                <a:path w="7838440" h="593725">
                  <a:moveTo>
                    <a:pt x="6409334" y="583742"/>
                  </a:moveTo>
                  <a:lnTo>
                    <a:pt x="6399822" y="583742"/>
                  </a:lnTo>
                  <a:lnTo>
                    <a:pt x="6399822" y="593267"/>
                  </a:lnTo>
                  <a:lnTo>
                    <a:pt x="6409334" y="593267"/>
                  </a:lnTo>
                  <a:lnTo>
                    <a:pt x="6409334" y="583742"/>
                  </a:lnTo>
                  <a:close/>
                </a:path>
                <a:path w="7838440" h="593725">
                  <a:moveTo>
                    <a:pt x="6466484" y="583742"/>
                  </a:moveTo>
                  <a:lnTo>
                    <a:pt x="6456959" y="583742"/>
                  </a:lnTo>
                  <a:lnTo>
                    <a:pt x="6456959" y="593267"/>
                  </a:lnTo>
                  <a:lnTo>
                    <a:pt x="6466484" y="593267"/>
                  </a:lnTo>
                  <a:lnTo>
                    <a:pt x="6466484" y="583742"/>
                  </a:lnTo>
                  <a:close/>
                </a:path>
                <a:path w="7838440" h="593725">
                  <a:moveTo>
                    <a:pt x="6523622" y="583742"/>
                  </a:moveTo>
                  <a:lnTo>
                    <a:pt x="6514097" y="583742"/>
                  </a:lnTo>
                  <a:lnTo>
                    <a:pt x="6514097" y="593267"/>
                  </a:lnTo>
                  <a:lnTo>
                    <a:pt x="6523622" y="593267"/>
                  </a:lnTo>
                  <a:lnTo>
                    <a:pt x="6523622" y="583742"/>
                  </a:lnTo>
                  <a:close/>
                </a:path>
                <a:path w="7838440" h="593725">
                  <a:moveTo>
                    <a:pt x="6580759" y="583742"/>
                  </a:moveTo>
                  <a:lnTo>
                    <a:pt x="6571234" y="583742"/>
                  </a:lnTo>
                  <a:lnTo>
                    <a:pt x="6571234" y="593267"/>
                  </a:lnTo>
                  <a:lnTo>
                    <a:pt x="6580759" y="593267"/>
                  </a:lnTo>
                  <a:lnTo>
                    <a:pt x="6580759" y="583742"/>
                  </a:lnTo>
                  <a:close/>
                </a:path>
                <a:path w="7838440" h="593725">
                  <a:moveTo>
                    <a:pt x="6637909" y="583742"/>
                  </a:moveTo>
                  <a:lnTo>
                    <a:pt x="6628384" y="583742"/>
                  </a:lnTo>
                  <a:lnTo>
                    <a:pt x="6628384" y="593267"/>
                  </a:lnTo>
                  <a:lnTo>
                    <a:pt x="6637909" y="593267"/>
                  </a:lnTo>
                  <a:lnTo>
                    <a:pt x="6637909" y="583742"/>
                  </a:lnTo>
                  <a:close/>
                </a:path>
                <a:path w="7838440" h="593725">
                  <a:moveTo>
                    <a:pt x="6695046" y="583742"/>
                  </a:moveTo>
                  <a:lnTo>
                    <a:pt x="6685521" y="583742"/>
                  </a:lnTo>
                  <a:lnTo>
                    <a:pt x="6685521" y="593267"/>
                  </a:lnTo>
                  <a:lnTo>
                    <a:pt x="6695046" y="593267"/>
                  </a:lnTo>
                  <a:lnTo>
                    <a:pt x="6695046" y="583742"/>
                  </a:lnTo>
                  <a:close/>
                </a:path>
                <a:path w="7838440" h="593725">
                  <a:moveTo>
                    <a:pt x="6752183" y="583742"/>
                  </a:moveTo>
                  <a:lnTo>
                    <a:pt x="6742658" y="583742"/>
                  </a:lnTo>
                  <a:lnTo>
                    <a:pt x="6742658" y="593267"/>
                  </a:lnTo>
                  <a:lnTo>
                    <a:pt x="6752183" y="593267"/>
                  </a:lnTo>
                  <a:lnTo>
                    <a:pt x="6752183" y="583742"/>
                  </a:lnTo>
                  <a:close/>
                </a:path>
                <a:path w="7838440" h="593725">
                  <a:moveTo>
                    <a:pt x="6809333" y="583742"/>
                  </a:moveTo>
                  <a:lnTo>
                    <a:pt x="6799808" y="583742"/>
                  </a:lnTo>
                  <a:lnTo>
                    <a:pt x="6799808" y="593267"/>
                  </a:lnTo>
                  <a:lnTo>
                    <a:pt x="6809333" y="593267"/>
                  </a:lnTo>
                  <a:lnTo>
                    <a:pt x="6809333" y="583742"/>
                  </a:lnTo>
                  <a:close/>
                </a:path>
                <a:path w="7838440" h="593725">
                  <a:moveTo>
                    <a:pt x="6866471" y="583742"/>
                  </a:moveTo>
                  <a:lnTo>
                    <a:pt x="6856946" y="583742"/>
                  </a:lnTo>
                  <a:lnTo>
                    <a:pt x="6856946" y="593267"/>
                  </a:lnTo>
                  <a:lnTo>
                    <a:pt x="6866471" y="593267"/>
                  </a:lnTo>
                  <a:lnTo>
                    <a:pt x="6866471" y="583742"/>
                  </a:lnTo>
                  <a:close/>
                </a:path>
                <a:path w="7838440" h="593725">
                  <a:moveTo>
                    <a:pt x="6923608" y="583742"/>
                  </a:moveTo>
                  <a:lnTo>
                    <a:pt x="6914083" y="583742"/>
                  </a:lnTo>
                  <a:lnTo>
                    <a:pt x="6914083" y="593267"/>
                  </a:lnTo>
                  <a:lnTo>
                    <a:pt x="6923608" y="593267"/>
                  </a:lnTo>
                  <a:lnTo>
                    <a:pt x="6923608" y="583742"/>
                  </a:lnTo>
                  <a:close/>
                </a:path>
                <a:path w="7838440" h="593725">
                  <a:moveTo>
                    <a:pt x="6980745" y="583742"/>
                  </a:moveTo>
                  <a:lnTo>
                    <a:pt x="6971233" y="583742"/>
                  </a:lnTo>
                  <a:lnTo>
                    <a:pt x="6971233" y="593267"/>
                  </a:lnTo>
                  <a:lnTo>
                    <a:pt x="6980745" y="593267"/>
                  </a:lnTo>
                  <a:lnTo>
                    <a:pt x="6980745" y="583742"/>
                  </a:lnTo>
                  <a:close/>
                </a:path>
                <a:path w="7838440" h="593725">
                  <a:moveTo>
                    <a:pt x="7037895" y="583742"/>
                  </a:moveTo>
                  <a:lnTo>
                    <a:pt x="7028370" y="583742"/>
                  </a:lnTo>
                  <a:lnTo>
                    <a:pt x="7028370" y="593267"/>
                  </a:lnTo>
                  <a:lnTo>
                    <a:pt x="7037895" y="593267"/>
                  </a:lnTo>
                  <a:lnTo>
                    <a:pt x="7037895" y="583742"/>
                  </a:lnTo>
                  <a:close/>
                </a:path>
                <a:path w="7838440" h="593725">
                  <a:moveTo>
                    <a:pt x="7095033" y="583742"/>
                  </a:moveTo>
                  <a:lnTo>
                    <a:pt x="7085508" y="583742"/>
                  </a:lnTo>
                  <a:lnTo>
                    <a:pt x="7085508" y="593267"/>
                  </a:lnTo>
                  <a:lnTo>
                    <a:pt x="7095033" y="593267"/>
                  </a:lnTo>
                  <a:lnTo>
                    <a:pt x="7095033" y="583742"/>
                  </a:lnTo>
                  <a:close/>
                </a:path>
                <a:path w="7838440" h="593725">
                  <a:moveTo>
                    <a:pt x="7152170" y="583742"/>
                  </a:moveTo>
                  <a:lnTo>
                    <a:pt x="7142658" y="583742"/>
                  </a:lnTo>
                  <a:lnTo>
                    <a:pt x="7142658" y="593267"/>
                  </a:lnTo>
                  <a:lnTo>
                    <a:pt x="7152170" y="593267"/>
                  </a:lnTo>
                  <a:lnTo>
                    <a:pt x="7152170" y="583742"/>
                  </a:lnTo>
                  <a:close/>
                </a:path>
                <a:path w="7838440" h="593725">
                  <a:moveTo>
                    <a:pt x="7209320" y="583742"/>
                  </a:moveTo>
                  <a:lnTo>
                    <a:pt x="7199795" y="583742"/>
                  </a:lnTo>
                  <a:lnTo>
                    <a:pt x="7199795" y="593267"/>
                  </a:lnTo>
                  <a:lnTo>
                    <a:pt x="7209320" y="593267"/>
                  </a:lnTo>
                  <a:lnTo>
                    <a:pt x="7209320" y="583742"/>
                  </a:lnTo>
                  <a:close/>
                </a:path>
                <a:path w="7838440" h="593725">
                  <a:moveTo>
                    <a:pt x="7266457" y="583742"/>
                  </a:moveTo>
                  <a:lnTo>
                    <a:pt x="7256932" y="583742"/>
                  </a:lnTo>
                  <a:lnTo>
                    <a:pt x="7256932" y="593267"/>
                  </a:lnTo>
                  <a:lnTo>
                    <a:pt x="7266457" y="593267"/>
                  </a:lnTo>
                  <a:lnTo>
                    <a:pt x="7266457" y="583742"/>
                  </a:lnTo>
                  <a:close/>
                </a:path>
                <a:path w="7838440" h="593725">
                  <a:moveTo>
                    <a:pt x="7323595" y="583742"/>
                  </a:moveTo>
                  <a:lnTo>
                    <a:pt x="7314070" y="583742"/>
                  </a:lnTo>
                  <a:lnTo>
                    <a:pt x="7314070" y="593267"/>
                  </a:lnTo>
                  <a:lnTo>
                    <a:pt x="7323595" y="593267"/>
                  </a:lnTo>
                  <a:lnTo>
                    <a:pt x="7323595" y="583742"/>
                  </a:lnTo>
                  <a:close/>
                </a:path>
                <a:path w="7838440" h="593725">
                  <a:moveTo>
                    <a:pt x="7380745" y="583742"/>
                  </a:moveTo>
                  <a:lnTo>
                    <a:pt x="7371220" y="583742"/>
                  </a:lnTo>
                  <a:lnTo>
                    <a:pt x="7371220" y="593267"/>
                  </a:lnTo>
                  <a:lnTo>
                    <a:pt x="7380745" y="593267"/>
                  </a:lnTo>
                  <a:lnTo>
                    <a:pt x="7380745" y="583742"/>
                  </a:lnTo>
                  <a:close/>
                </a:path>
                <a:path w="7838440" h="593725">
                  <a:moveTo>
                    <a:pt x="7437882" y="583742"/>
                  </a:moveTo>
                  <a:lnTo>
                    <a:pt x="7428357" y="583742"/>
                  </a:lnTo>
                  <a:lnTo>
                    <a:pt x="7428357" y="593267"/>
                  </a:lnTo>
                  <a:lnTo>
                    <a:pt x="7437882" y="593267"/>
                  </a:lnTo>
                  <a:lnTo>
                    <a:pt x="7437882" y="583742"/>
                  </a:lnTo>
                  <a:close/>
                </a:path>
                <a:path w="7838440" h="593725">
                  <a:moveTo>
                    <a:pt x="7495019" y="583742"/>
                  </a:moveTo>
                  <a:lnTo>
                    <a:pt x="7485494" y="583742"/>
                  </a:lnTo>
                  <a:lnTo>
                    <a:pt x="7485494" y="593267"/>
                  </a:lnTo>
                  <a:lnTo>
                    <a:pt x="7495019" y="593267"/>
                  </a:lnTo>
                  <a:lnTo>
                    <a:pt x="7495019" y="583742"/>
                  </a:lnTo>
                  <a:close/>
                </a:path>
                <a:path w="7838440" h="593725">
                  <a:moveTo>
                    <a:pt x="7552169" y="583742"/>
                  </a:moveTo>
                  <a:lnTo>
                    <a:pt x="7542644" y="583742"/>
                  </a:lnTo>
                  <a:lnTo>
                    <a:pt x="7542644" y="593267"/>
                  </a:lnTo>
                  <a:lnTo>
                    <a:pt x="7552169" y="593267"/>
                  </a:lnTo>
                  <a:lnTo>
                    <a:pt x="7552169" y="583742"/>
                  </a:lnTo>
                  <a:close/>
                </a:path>
                <a:path w="7838440" h="593725">
                  <a:moveTo>
                    <a:pt x="7609306" y="583742"/>
                  </a:moveTo>
                  <a:lnTo>
                    <a:pt x="7599781" y="583742"/>
                  </a:lnTo>
                  <a:lnTo>
                    <a:pt x="7599781" y="593267"/>
                  </a:lnTo>
                  <a:lnTo>
                    <a:pt x="7609306" y="593267"/>
                  </a:lnTo>
                  <a:lnTo>
                    <a:pt x="7609306" y="583742"/>
                  </a:lnTo>
                  <a:close/>
                </a:path>
                <a:path w="7838440" h="593725">
                  <a:moveTo>
                    <a:pt x="7666444" y="583742"/>
                  </a:moveTo>
                  <a:lnTo>
                    <a:pt x="7656919" y="583742"/>
                  </a:lnTo>
                  <a:lnTo>
                    <a:pt x="7656919" y="593267"/>
                  </a:lnTo>
                  <a:lnTo>
                    <a:pt x="7666444" y="593267"/>
                  </a:lnTo>
                  <a:lnTo>
                    <a:pt x="7666444" y="583742"/>
                  </a:lnTo>
                  <a:close/>
                </a:path>
                <a:path w="7838440" h="593725">
                  <a:moveTo>
                    <a:pt x="7723581" y="583742"/>
                  </a:moveTo>
                  <a:lnTo>
                    <a:pt x="7714069" y="583742"/>
                  </a:lnTo>
                  <a:lnTo>
                    <a:pt x="7714069" y="593267"/>
                  </a:lnTo>
                  <a:lnTo>
                    <a:pt x="7723581" y="593267"/>
                  </a:lnTo>
                  <a:lnTo>
                    <a:pt x="7723581" y="583742"/>
                  </a:lnTo>
                  <a:close/>
                </a:path>
                <a:path w="7838440" h="593725">
                  <a:moveTo>
                    <a:pt x="7780731" y="583742"/>
                  </a:moveTo>
                  <a:lnTo>
                    <a:pt x="7771206" y="583742"/>
                  </a:lnTo>
                  <a:lnTo>
                    <a:pt x="7771206" y="593267"/>
                  </a:lnTo>
                  <a:lnTo>
                    <a:pt x="7780731" y="593267"/>
                  </a:lnTo>
                  <a:lnTo>
                    <a:pt x="7780731" y="583742"/>
                  </a:lnTo>
                  <a:close/>
                </a:path>
                <a:path w="7838440" h="593725">
                  <a:moveTo>
                    <a:pt x="7837868" y="583742"/>
                  </a:moveTo>
                  <a:lnTo>
                    <a:pt x="7828343" y="583742"/>
                  </a:lnTo>
                  <a:lnTo>
                    <a:pt x="7828343" y="593267"/>
                  </a:lnTo>
                  <a:lnTo>
                    <a:pt x="7837868" y="593267"/>
                  </a:lnTo>
                  <a:lnTo>
                    <a:pt x="7837868" y="58374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82458" y="5185270"/>
              <a:ext cx="7438390" cy="9525"/>
            </a:xfrm>
            <a:custGeom>
              <a:avLst/>
              <a:gdLst/>
              <a:ahLst/>
              <a:cxnLst/>
              <a:rect l="l" t="t" r="r" b="b"/>
              <a:pathLst>
                <a:path w="7438390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7438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74383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12"/>
                  </a:lnTo>
                  <a:lnTo>
                    <a:pt x="123799" y="9512"/>
                  </a:lnTo>
                  <a:lnTo>
                    <a:pt x="123799" y="0"/>
                  </a:lnTo>
                  <a:close/>
                </a:path>
                <a:path w="7438390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12"/>
                  </a:lnTo>
                  <a:lnTo>
                    <a:pt x="180949" y="9512"/>
                  </a:lnTo>
                  <a:lnTo>
                    <a:pt x="180949" y="0"/>
                  </a:lnTo>
                  <a:close/>
                </a:path>
                <a:path w="7438390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7438390" h="9525">
                  <a:moveTo>
                    <a:pt x="295224" y="0"/>
                  </a:moveTo>
                  <a:lnTo>
                    <a:pt x="285699" y="0"/>
                  </a:lnTo>
                  <a:lnTo>
                    <a:pt x="285699" y="9512"/>
                  </a:lnTo>
                  <a:lnTo>
                    <a:pt x="295224" y="9512"/>
                  </a:lnTo>
                  <a:lnTo>
                    <a:pt x="295224" y="0"/>
                  </a:lnTo>
                  <a:close/>
                </a:path>
                <a:path w="7438390" h="9525">
                  <a:moveTo>
                    <a:pt x="1152347" y="0"/>
                  </a:moveTo>
                  <a:lnTo>
                    <a:pt x="1142822" y="0"/>
                  </a:lnTo>
                  <a:lnTo>
                    <a:pt x="1142822" y="9512"/>
                  </a:lnTo>
                  <a:lnTo>
                    <a:pt x="1152347" y="9512"/>
                  </a:lnTo>
                  <a:lnTo>
                    <a:pt x="1152347" y="0"/>
                  </a:lnTo>
                  <a:close/>
                </a:path>
                <a:path w="7438390" h="9525">
                  <a:moveTo>
                    <a:pt x="1209484" y="0"/>
                  </a:moveTo>
                  <a:lnTo>
                    <a:pt x="1199959" y="0"/>
                  </a:lnTo>
                  <a:lnTo>
                    <a:pt x="1199959" y="9512"/>
                  </a:lnTo>
                  <a:lnTo>
                    <a:pt x="1209484" y="9512"/>
                  </a:lnTo>
                  <a:lnTo>
                    <a:pt x="1209484" y="0"/>
                  </a:lnTo>
                  <a:close/>
                </a:path>
                <a:path w="7438390" h="9525">
                  <a:moveTo>
                    <a:pt x="1266621" y="0"/>
                  </a:moveTo>
                  <a:lnTo>
                    <a:pt x="1257109" y="0"/>
                  </a:lnTo>
                  <a:lnTo>
                    <a:pt x="1257109" y="9512"/>
                  </a:lnTo>
                  <a:lnTo>
                    <a:pt x="1266621" y="9512"/>
                  </a:lnTo>
                  <a:lnTo>
                    <a:pt x="1266621" y="0"/>
                  </a:lnTo>
                  <a:close/>
                </a:path>
                <a:path w="7438390" h="9525">
                  <a:moveTo>
                    <a:pt x="1323771" y="0"/>
                  </a:moveTo>
                  <a:lnTo>
                    <a:pt x="1314246" y="0"/>
                  </a:lnTo>
                  <a:lnTo>
                    <a:pt x="1314246" y="9512"/>
                  </a:lnTo>
                  <a:lnTo>
                    <a:pt x="1323771" y="9512"/>
                  </a:lnTo>
                  <a:lnTo>
                    <a:pt x="1323771" y="0"/>
                  </a:lnTo>
                  <a:close/>
                </a:path>
                <a:path w="7438390" h="9525">
                  <a:moveTo>
                    <a:pt x="2180882" y="0"/>
                  </a:moveTo>
                  <a:lnTo>
                    <a:pt x="2171357" y="0"/>
                  </a:lnTo>
                  <a:lnTo>
                    <a:pt x="2171357" y="9512"/>
                  </a:lnTo>
                  <a:lnTo>
                    <a:pt x="2180882" y="9512"/>
                  </a:lnTo>
                  <a:lnTo>
                    <a:pt x="2180882" y="0"/>
                  </a:lnTo>
                  <a:close/>
                </a:path>
                <a:path w="7438390" h="9525">
                  <a:moveTo>
                    <a:pt x="2238032" y="0"/>
                  </a:moveTo>
                  <a:lnTo>
                    <a:pt x="2228507" y="0"/>
                  </a:lnTo>
                  <a:lnTo>
                    <a:pt x="2228507" y="9512"/>
                  </a:lnTo>
                  <a:lnTo>
                    <a:pt x="2238032" y="9512"/>
                  </a:lnTo>
                  <a:lnTo>
                    <a:pt x="2238032" y="0"/>
                  </a:lnTo>
                  <a:close/>
                </a:path>
                <a:path w="7438390" h="9525">
                  <a:moveTo>
                    <a:pt x="2295169" y="0"/>
                  </a:moveTo>
                  <a:lnTo>
                    <a:pt x="2285644" y="0"/>
                  </a:lnTo>
                  <a:lnTo>
                    <a:pt x="2285644" y="9512"/>
                  </a:lnTo>
                  <a:lnTo>
                    <a:pt x="2295169" y="9512"/>
                  </a:lnTo>
                  <a:lnTo>
                    <a:pt x="2295169" y="0"/>
                  </a:lnTo>
                  <a:close/>
                </a:path>
                <a:path w="7438390" h="9525">
                  <a:moveTo>
                    <a:pt x="2352306" y="0"/>
                  </a:moveTo>
                  <a:lnTo>
                    <a:pt x="2342781" y="0"/>
                  </a:lnTo>
                  <a:lnTo>
                    <a:pt x="2342781" y="9512"/>
                  </a:lnTo>
                  <a:lnTo>
                    <a:pt x="2352306" y="9512"/>
                  </a:lnTo>
                  <a:lnTo>
                    <a:pt x="2352306" y="0"/>
                  </a:lnTo>
                  <a:close/>
                </a:path>
                <a:path w="7438390" h="9525">
                  <a:moveTo>
                    <a:pt x="2923717" y="0"/>
                  </a:moveTo>
                  <a:lnTo>
                    <a:pt x="2914192" y="0"/>
                  </a:lnTo>
                  <a:lnTo>
                    <a:pt x="2914192" y="9512"/>
                  </a:lnTo>
                  <a:lnTo>
                    <a:pt x="2923717" y="9512"/>
                  </a:lnTo>
                  <a:lnTo>
                    <a:pt x="2923717" y="0"/>
                  </a:lnTo>
                  <a:close/>
                </a:path>
                <a:path w="7438390" h="9525">
                  <a:moveTo>
                    <a:pt x="2980867" y="0"/>
                  </a:moveTo>
                  <a:lnTo>
                    <a:pt x="2971342" y="0"/>
                  </a:lnTo>
                  <a:lnTo>
                    <a:pt x="2971342" y="9512"/>
                  </a:lnTo>
                  <a:lnTo>
                    <a:pt x="2980867" y="9512"/>
                  </a:lnTo>
                  <a:lnTo>
                    <a:pt x="2980867" y="0"/>
                  </a:lnTo>
                  <a:close/>
                </a:path>
                <a:path w="7438390" h="9525">
                  <a:moveTo>
                    <a:pt x="3038005" y="0"/>
                  </a:moveTo>
                  <a:lnTo>
                    <a:pt x="3028480" y="0"/>
                  </a:lnTo>
                  <a:lnTo>
                    <a:pt x="3028480" y="9512"/>
                  </a:lnTo>
                  <a:lnTo>
                    <a:pt x="3038005" y="9512"/>
                  </a:lnTo>
                  <a:lnTo>
                    <a:pt x="3038005" y="0"/>
                  </a:lnTo>
                  <a:close/>
                </a:path>
                <a:path w="7438390" h="9525">
                  <a:moveTo>
                    <a:pt x="3095142" y="0"/>
                  </a:moveTo>
                  <a:lnTo>
                    <a:pt x="3085617" y="0"/>
                  </a:lnTo>
                  <a:lnTo>
                    <a:pt x="3085617" y="9512"/>
                  </a:lnTo>
                  <a:lnTo>
                    <a:pt x="3095142" y="9512"/>
                  </a:lnTo>
                  <a:lnTo>
                    <a:pt x="3095142" y="0"/>
                  </a:lnTo>
                  <a:close/>
                </a:path>
                <a:path w="7438390" h="9525">
                  <a:moveTo>
                    <a:pt x="3152292" y="0"/>
                  </a:moveTo>
                  <a:lnTo>
                    <a:pt x="3142767" y="0"/>
                  </a:lnTo>
                  <a:lnTo>
                    <a:pt x="3142767" y="9512"/>
                  </a:lnTo>
                  <a:lnTo>
                    <a:pt x="3152292" y="9512"/>
                  </a:lnTo>
                  <a:lnTo>
                    <a:pt x="3152292" y="0"/>
                  </a:lnTo>
                  <a:close/>
                </a:path>
                <a:path w="7438390" h="9525">
                  <a:moveTo>
                    <a:pt x="3209429" y="0"/>
                  </a:moveTo>
                  <a:lnTo>
                    <a:pt x="3199904" y="0"/>
                  </a:lnTo>
                  <a:lnTo>
                    <a:pt x="3199904" y="9512"/>
                  </a:lnTo>
                  <a:lnTo>
                    <a:pt x="3209429" y="9512"/>
                  </a:lnTo>
                  <a:lnTo>
                    <a:pt x="3209429" y="0"/>
                  </a:lnTo>
                  <a:close/>
                </a:path>
                <a:path w="7438390" h="9525">
                  <a:moveTo>
                    <a:pt x="3266567" y="0"/>
                  </a:moveTo>
                  <a:lnTo>
                    <a:pt x="3257042" y="0"/>
                  </a:lnTo>
                  <a:lnTo>
                    <a:pt x="3257042" y="9512"/>
                  </a:lnTo>
                  <a:lnTo>
                    <a:pt x="3266567" y="9512"/>
                  </a:lnTo>
                  <a:lnTo>
                    <a:pt x="3266567" y="0"/>
                  </a:lnTo>
                  <a:close/>
                </a:path>
                <a:path w="7438390" h="9525">
                  <a:moveTo>
                    <a:pt x="3323704" y="0"/>
                  </a:moveTo>
                  <a:lnTo>
                    <a:pt x="3314192" y="0"/>
                  </a:lnTo>
                  <a:lnTo>
                    <a:pt x="3314192" y="9512"/>
                  </a:lnTo>
                  <a:lnTo>
                    <a:pt x="3323704" y="9512"/>
                  </a:lnTo>
                  <a:lnTo>
                    <a:pt x="3323704" y="0"/>
                  </a:lnTo>
                  <a:close/>
                </a:path>
                <a:path w="7438390" h="9525">
                  <a:moveTo>
                    <a:pt x="3380854" y="0"/>
                  </a:moveTo>
                  <a:lnTo>
                    <a:pt x="3371329" y="0"/>
                  </a:lnTo>
                  <a:lnTo>
                    <a:pt x="3371329" y="9512"/>
                  </a:lnTo>
                  <a:lnTo>
                    <a:pt x="3380854" y="9512"/>
                  </a:lnTo>
                  <a:lnTo>
                    <a:pt x="3380854" y="0"/>
                  </a:lnTo>
                  <a:close/>
                </a:path>
                <a:path w="7438390" h="9525">
                  <a:moveTo>
                    <a:pt x="3952265" y="0"/>
                  </a:moveTo>
                  <a:lnTo>
                    <a:pt x="3942740" y="0"/>
                  </a:lnTo>
                  <a:lnTo>
                    <a:pt x="3942740" y="9512"/>
                  </a:lnTo>
                  <a:lnTo>
                    <a:pt x="3952265" y="9512"/>
                  </a:lnTo>
                  <a:lnTo>
                    <a:pt x="3952265" y="0"/>
                  </a:lnTo>
                  <a:close/>
                </a:path>
                <a:path w="7438390" h="9525">
                  <a:moveTo>
                    <a:pt x="4009402" y="0"/>
                  </a:moveTo>
                  <a:lnTo>
                    <a:pt x="3999877" y="0"/>
                  </a:lnTo>
                  <a:lnTo>
                    <a:pt x="3999877" y="9512"/>
                  </a:lnTo>
                  <a:lnTo>
                    <a:pt x="4009402" y="9512"/>
                  </a:lnTo>
                  <a:lnTo>
                    <a:pt x="4009402" y="0"/>
                  </a:lnTo>
                  <a:close/>
                </a:path>
                <a:path w="7438390" h="9525">
                  <a:moveTo>
                    <a:pt x="4066540" y="0"/>
                  </a:moveTo>
                  <a:lnTo>
                    <a:pt x="4057027" y="0"/>
                  </a:lnTo>
                  <a:lnTo>
                    <a:pt x="4057027" y="9512"/>
                  </a:lnTo>
                  <a:lnTo>
                    <a:pt x="4066540" y="9512"/>
                  </a:lnTo>
                  <a:lnTo>
                    <a:pt x="4066540" y="0"/>
                  </a:lnTo>
                  <a:close/>
                </a:path>
                <a:path w="7438390" h="9525">
                  <a:moveTo>
                    <a:pt x="4123690" y="0"/>
                  </a:moveTo>
                  <a:lnTo>
                    <a:pt x="4114165" y="0"/>
                  </a:lnTo>
                  <a:lnTo>
                    <a:pt x="4114165" y="9512"/>
                  </a:lnTo>
                  <a:lnTo>
                    <a:pt x="4123690" y="9512"/>
                  </a:lnTo>
                  <a:lnTo>
                    <a:pt x="4123690" y="0"/>
                  </a:lnTo>
                  <a:close/>
                </a:path>
                <a:path w="7438390" h="9525">
                  <a:moveTo>
                    <a:pt x="4180827" y="0"/>
                  </a:moveTo>
                  <a:lnTo>
                    <a:pt x="4171302" y="0"/>
                  </a:lnTo>
                  <a:lnTo>
                    <a:pt x="4171302" y="9512"/>
                  </a:lnTo>
                  <a:lnTo>
                    <a:pt x="4180827" y="9512"/>
                  </a:lnTo>
                  <a:lnTo>
                    <a:pt x="4180827" y="0"/>
                  </a:lnTo>
                  <a:close/>
                </a:path>
                <a:path w="7438390" h="9525">
                  <a:moveTo>
                    <a:pt x="4237964" y="0"/>
                  </a:moveTo>
                  <a:lnTo>
                    <a:pt x="4228439" y="0"/>
                  </a:lnTo>
                  <a:lnTo>
                    <a:pt x="4228439" y="9512"/>
                  </a:lnTo>
                  <a:lnTo>
                    <a:pt x="4237964" y="9512"/>
                  </a:lnTo>
                  <a:lnTo>
                    <a:pt x="4237964" y="0"/>
                  </a:lnTo>
                  <a:close/>
                </a:path>
                <a:path w="7438390" h="9525">
                  <a:moveTo>
                    <a:pt x="4295114" y="0"/>
                  </a:moveTo>
                  <a:lnTo>
                    <a:pt x="4285589" y="0"/>
                  </a:lnTo>
                  <a:lnTo>
                    <a:pt x="4285589" y="9512"/>
                  </a:lnTo>
                  <a:lnTo>
                    <a:pt x="4295114" y="9512"/>
                  </a:lnTo>
                  <a:lnTo>
                    <a:pt x="4295114" y="0"/>
                  </a:lnTo>
                  <a:close/>
                </a:path>
                <a:path w="7438390" h="9525">
                  <a:moveTo>
                    <a:pt x="4352252" y="0"/>
                  </a:moveTo>
                  <a:lnTo>
                    <a:pt x="4342727" y="0"/>
                  </a:lnTo>
                  <a:lnTo>
                    <a:pt x="4342727" y="9512"/>
                  </a:lnTo>
                  <a:lnTo>
                    <a:pt x="4352252" y="9512"/>
                  </a:lnTo>
                  <a:lnTo>
                    <a:pt x="4352252" y="0"/>
                  </a:lnTo>
                  <a:close/>
                </a:path>
                <a:path w="7438390" h="9525">
                  <a:moveTo>
                    <a:pt x="4409389" y="0"/>
                  </a:moveTo>
                  <a:lnTo>
                    <a:pt x="4399864" y="0"/>
                  </a:lnTo>
                  <a:lnTo>
                    <a:pt x="4399864" y="9512"/>
                  </a:lnTo>
                  <a:lnTo>
                    <a:pt x="4409389" y="9512"/>
                  </a:lnTo>
                  <a:lnTo>
                    <a:pt x="4409389" y="0"/>
                  </a:lnTo>
                  <a:close/>
                </a:path>
                <a:path w="7438390" h="9525">
                  <a:moveTo>
                    <a:pt x="4980800" y="0"/>
                  </a:moveTo>
                  <a:lnTo>
                    <a:pt x="4972634" y="0"/>
                  </a:lnTo>
                  <a:lnTo>
                    <a:pt x="4972634" y="9512"/>
                  </a:lnTo>
                  <a:lnTo>
                    <a:pt x="4980800" y="9512"/>
                  </a:lnTo>
                  <a:lnTo>
                    <a:pt x="4980800" y="0"/>
                  </a:lnTo>
                  <a:close/>
                </a:path>
                <a:path w="7438390" h="9525">
                  <a:moveTo>
                    <a:pt x="5037950" y="0"/>
                  </a:moveTo>
                  <a:lnTo>
                    <a:pt x="5028425" y="0"/>
                  </a:lnTo>
                  <a:lnTo>
                    <a:pt x="5028425" y="9512"/>
                  </a:lnTo>
                  <a:lnTo>
                    <a:pt x="5037950" y="9512"/>
                  </a:lnTo>
                  <a:lnTo>
                    <a:pt x="5037950" y="0"/>
                  </a:lnTo>
                  <a:close/>
                </a:path>
                <a:path w="7438390" h="9525">
                  <a:moveTo>
                    <a:pt x="5095087" y="0"/>
                  </a:moveTo>
                  <a:lnTo>
                    <a:pt x="5085562" y="0"/>
                  </a:lnTo>
                  <a:lnTo>
                    <a:pt x="5085562" y="9512"/>
                  </a:lnTo>
                  <a:lnTo>
                    <a:pt x="5095087" y="9512"/>
                  </a:lnTo>
                  <a:lnTo>
                    <a:pt x="5095087" y="0"/>
                  </a:lnTo>
                  <a:close/>
                </a:path>
                <a:path w="7438390" h="9525">
                  <a:moveTo>
                    <a:pt x="5152225" y="0"/>
                  </a:moveTo>
                  <a:lnTo>
                    <a:pt x="5142700" y="0"/>
                  </a:lnTo>
                  <a:lnTo>
                    <a:pt x="5142700" y="9512"/>
                  </a:lnTo>
                  <a:lnTo>
                    <a:pt x="5152225" y="9512"/>
                  </a:lnTo>
                  <a:lnTo>
                    <a:pt x="5152225" y="0"/>
                  </a:lnTo>
                  <a:close/>
                </a:path>
                <a:path w="7438390" h="9525">
                  <a:moveTo>
                    <a:pt x="5209375" y="0"/>
                  </a:moveTo>
                  <a:lnTo>
                    <a:pt x="5199850" y="0"/>
                  </a:lnTo>
                  <a:lnTo>
                    <a:pt x="5199850" y="9512"/>
                  </a:lnTo>
                  <a:lnTo>
                    <a:pt x="5209375" y="9512"/>
                  </a:lnTo>
                  <a:lnTo>
                    <a:pt x="5209375" y="0"/>
                  </a:lnTo>
                  <a:close/>
                </a:path>
                <a:path w="7438390" h="9525">
                  <a:moveTo>
                    <a:pt x="5266512" y="0"/>
                  </a:moveTo>
                  <a:lnTo>
                    <a:pt x="5256987" y="0"/>
                  </a:lnTo>
                  <a:lnTo>
                    <a:pt x="5256987" y="9512"/>
                  </a:lnTo>
                  <a:lnTo>
                    <a:pt x="5266512" y="9512"/>
                  </a:lnTo>
                  <a:lnTo>
                    <a:pt x="5266512" y="0"/>
                  </a:lnTo>
                  <a:close/>
                </a:path>
                <a:path w="7438390" h="9525">
                  <a:moveTo>
                    <a:pt x="5323649" y="0"/>
                  </a:moveTo>
                  <a:lnTo>
                    <a:pt x="5314124" y="0"/>
                  </a:lnTo>
                  <a:lnTo>
                    <a:pt x="5314124" y="9512"/>
                  </a:lnTo>
                  <a:lnTo>
                    <a:pt x="5323649" y="9512"/>
                  </a:lnTo>
                  <a:lnTo>
                    <a:pt x="5323649" y="0"/>
                  </a:lnTo>
                  <a:close/>
                </a:path>
                <a:path w="7438390" h="9525">
                  <a:moveTo>
                    <a:pt x="5380799" y="0"/>
                  </a:moveTo>
                  <a:lnTo>
                    <a:pt x="5371274" y="0"/>
                  </a:lnTo>
                  <a:lnTo>
                    <a:pt x="5371274" y="9512"/>
                  </a:lnTo>
                  <a:lnTo>
                    <a:pt x="5380799" y="9512"/>
                  </a:lnTo>
                  <a:lnTo>
                    <a:pt x="5380799" y="0"/>
                  </a:lnTo>
                  <a:close/>
                </a:path>
                <a:path w="7438390" h="9525">
                  <a:moveTo>
                    <a:pt x="5437937" y="0"/>
                  </a:moveTo>
                  <a:lnTo>
                    <a:pt x="5428412" y="0"/>
                  </a:lnTo>
                  <a:lnTo>
                    <a:pt x="5428412" y="9512"/>
                  </a:lnTo>
                  <a:lnTo>
                    <a:pt x="5437937" y="9512"/>
                  </a:lnTo>
                  <a:lnTo>
                    <a:pt x="5437937" y="0"/>
                  </a:lnTo>
                  <a:close/>
                </a:path>
                <a:path w="7438390" h="9525">
                  <a:moveTo>
                    <a:pt x="5780786" y="0"/>
                  </a:moveTo>
                  <a:lnTo>
                    <a:pt x="5771261" y="0"/>
                  </a:lnTo>
                  <a:lnTo>
                    <a:pt x="5771261" y="9512"/>
                  </a:lnTo>
                  <a:lnTo>
                    <a:pt x="5780786" y="9512"/>
                  </a:lnTo>
                  <a:lnTo>
                    <a:pt x="5780786" y="0"/>
                  </a:lnTo>
                  <a:close/>
                </a:path>
                <a:path w="7438390" h="9525">
                  <a:moveTo>
                    <a:pt x="5837923" y="0"/>
                  </a:moveTo>
                  <a:lnTo>
                    <a:pt x="5828398" y="0"/>
                  </a:lnTo>
                  <a:lnTo>
                    <a:pt x="5828398" y="9512"/>
                  </a:lnTo>
                  <a:lnTo>
                    <a:pt x="5837923" y="9512"/>
                  </a:lnTo>
                  <a:lnTo>
                    <a:pt x="5837923" y="0"/>
                  </a:lnTo>
                  <a:close/>
                </a:path>
                <a:path w="7438390" h="9525">
                  <a:moveTo>
                    <a:pt x="5895060" y="0"/>
                  </a:moveTo>
                  <a:lnTo>
                    <a:pt x="5885535" y="0"/>
                  </a:lnTo>
                  <a:lnTo>
                    <a:pt x="5885535" y="9512"/>
                  </a:lnTo>
                  <a:lnTo>
                    <a:pt x="5895060" y="9512"/>
                  </a:lnTo>
                  <a:lnTo>
                    <a:pt x="5895060" y="0"/>
                  </a:lnTo>
                  <a:close/>
                </a:path>
                <a:path w="7438390" h="9525">
                  <a:moveTo>
                    <a:pt x="5952210" y="0"/>
                  </a:moveTo>
                  <a:lnTo>
                    <a:pt x="5942685" y="0"/>
                  </a:lnTo>
                  <a:lnTo>
                    <a:pt x="5942685" y="9512"/>
                  </a:lnTo>
                  <a:lnTo>
                    <a:pt x="5952210" y="9512"/>
                  </a:lnTo>
                  <a:lnTo>
                    <a:pt x="5952210" y="0"/>
                  </a:lnTo>
                  <a:close/>
                </a:path>
                <a:path w="7438390" h="9525">
                  <a:moveTo>
                    <a:pt x="6009348" y="0"/>
                  </a:moveTo>
                  <a:lnTo>
                    <a:pt x="5999823" y="0"/>
                  </a:lnTo>
                  <a:lnTo>
                    <a:pt x="5999823" y="9512"/>
                  </a:lnTo>
                  <a:lnTo>
                    <a:pt x="6009348" y="9512"/>
                  </a:lnTo>
                  <a:lnTo>
                    <a:pt x="6009348" y="0"/>
                  </a:lnTo>
                  <a:close/>
                </a:path>
                <a:path w="7438390" h="9525">
                  <a:moveTo>
                    <a:pt x="6066485" y="0"/>
                  </a:moveTo>
                  <a:lnTo>
                    <a:pt x="6056960" y="0"/>
                  </a:lnTo>
                  <a:lnTo>
                    <a:pt x="6056960" y="9512"/>
                  </a:lnTo>
                  <a:lnTo>
                    <a:pt x="6066485" y="9512"/>
                  </a:lnTo>
                  <a:lnTo>
                    <a:pt x="6066485" y="0"/>
                  </a:lnTo>
                  <a:close/>
                </a:path>
                <a:path w="7438390" h="9525">
                  <a:moveTo>
                    <a:pt x="6123635" y="0"/>
                  </a:moveTo>
                  <a:lnTo>
                    <a:pt x="6114110" y="0"/>
                  </a:lnTo>
                  <a:lnTo>
                    <a:pt x="6114110" y="9512"/>
                  </a:lnTo>
                  <a:lnTo>
                    <a:pt x="6123635" y="9512"/>
                  </a:lnTo>
                  <a:lnTo>
                    <a:pt x="6123635" y="0"/>
                  </a:lnTo>
                  <a:close/>
                </a:path>
                <a:path w="7438390" h="9525">
                  <a:moveTo>
                    <a:pt x="6180772" y="0"/>
                  </a:moveTo>
                  <a:lnTo>
                    <a:pt x="6171247" y="0"/>
                  </a:lnTo>
                  <a:lnTo>
                    <a:pt x="6171247" y="9512"/>
                  </a:lnTo>
                  <a:lnTo>
                    <a:pt x="6180772" y="9512"/>
                  </a:lnTo>
                  <a:lnTo>
                    <a:pt x="6180772" y="0"/>
                  </a:lnTo>
                  <a:close/>
                </a:path>
                <a:path w="7438390" h="9525">
                  <a:moveTo>
                    <a:pt x="6237910" y="0"/>
                  </a:moveTo>
                  <a:lnTo>
                    <a:pt x="6228385" y="0"/>
                  </a:lnTo>
                  <a:lnTo>
                    <a:pt x="6228385" y="9512"/>
                  </a:lnTo>
                  <a:lnTo>
                    <a:pt x="6237910" y="9512"/>
                  </a:lnTo>
                  <a:lnTo>
                    <a:pt x="6237910" y="0"/>
                  </a:lnTo>
                  <a:close/>
                </a:path>
                <a:path w="7438390" h="9525">
                  <a:moveTo>
                    <a:pt x="6295047" y="0"/>
                  </a:moveTo>
                  <a:lnTo>
                    <a:pt x="6285535" y="0"/>
                  </a:lnTo>
                  <a:lnTo>
                    <a:pt x="6285535" y="9512"/>
                  </a:lnTo>
                  <a:lnTo>
                    <a:pt x="6295047" y="9512"/>
                  </a:lnTo>
                  <a:lnTo>
                    <a:pt x="6295047" y="0"/>
                  </a:lnTo>
                  <a:close/>
                </a:path>
                <a:path w="7438390" h="9525">
                  <a:moveTo>
                    <a:pt x="6352197" y="0"/>
                  </a:moveTo>
                  <a:lnTo>
                    <a:pt x="6342672" y="0"/>
                  </a:lnTo>
                  <a:lnTo>
                    <a:pt x="6342672" y="9512"/>
                  </a:lnTo>
                  <a:lnTo>
                    <a:pt x="6352197" y="9512"/>
                  </a:lnTo>
                  <a:lnTo>
                    <a:pt x="6352197" y="0"/>
                  </a:lnTo>
                  <a:close/>
                </a:path>
                <a:path w="7438390" h="9525">
                  <a:moveTo>
                    <a:pt x="6409334" y="0"/>
                  </a:moveTo>
                  <a:lnTo>
                    <a:pt x="6399809" y="0"/>
                  </a:lnTo>
                  <a:lnTo>
                    <a:pt x="6399809" y="9512"/>
                  </a:lnTo>
                  <a:lnTo>
                    <a:pt x="6409334" y="9512"/>
                  </a:lnTo>
                  <a:lnTo>
                    <a:pt x="6409334" y="0"/>
                  </a:lnTo>
                  <a:close/>
                </a:path>
                <a:path w="7438390" h="9525">
                  <a:moveTo>
                    <a:pt x="6466472" y="0"/>
                  </a:moveTo>
                  <a:lnTo>
                    <a:pt x="6456947" y="0"/>
                  </a:lnTo>
                  <a:lnTo>
                    <a:pt x="6456947" y="9512"/>
                  </a:lnTo>
                  <a:lnTo>
                    <a:pt x="6466472" y="9512"/>
                  </a:lnTo>
                  <a:lnTo>
                    <a:pt x="6466472" y="0"/>
                  </a:lnTo>
                  <a:close/>
                </a:path>
                <a:path w="7438390" h="9525">
                  <a:moveTo>
                    <a:pt x="6523622" y="0"/>
                  </a:moveTo>
                  <a:lnTo>
                    <a:pt x="6514097" y="0"/>
                  </a:lnTo>
                  <a:lnTo>
                    <a:pt x="6514097" y="9512"/>
                  </a:lnTo>
                  <a:lnTo>
                    <a:pt x="6523622" y="9512"/>
                  </a:lnTo>
                  <a:lnTo>
                    <a:pt x="6523622" y="0"/>
                  </a:lnTo>
                  <a:close/>
                </a:path>
                <a:path w="7438390" h="9525">
                  <a:moveTo>
                    <a:pt x="6580759" y="0"/>
                  </a:moveTo>
                  <a:lnTo>
                    <a:pt x="6571234" y="0"/>
                  </a:lnTo>
                  <a:lnTo>
                    <a:pt x="6571234" y="9512"/>
                  </a:lnTo>
                  <a:lnTo>
                    <a:pt x="6580759" y="9512"/>
                  </a:lnTo>
                  <a:lnTo>
                    <a:pt x="6580759" y="0"/>
                  </a:lnTo>
                  <a:close/>
                </a:path>
                <a:path w="7438390" h="9525">
                  <a:moveTo>
                    <a:pt x="6637896" y="0"/>
                  </a:moveTo>
                  <a:lnTo>
                    <a:pt x="6628371" y="0"/>
                  </a:lnTo>
                  <a:lnTo>
                    <a:pt x="6628371" y="9512"/>
                  </a:lnTo>
                  <a:lnTo>
                    <a:pt x="6637896" y="9512"/>
                  </a:lnTo>
                  <a:lnTo>
                    <a:pt x="6637896" y="0"/>
                  </a:lnTo>
                  <a:close/>
                </a:path>
                <a:path w="7438390" h="9525">
                  <a:moveTo>
                    <a:pt x="6695046" y="0"/>
                  </a:moveTo>
                  <a:lnTo>
                    <a:pt x="6685521" y="0"/>
                  </a:lnTo>
                  <a:lnTo>
                    <a:pt x="6685521" y="9512"/>
                  </a:lnTo>
                  <a:lnTo>
                    <a:pt x="6695046" y="9512"/>
                  </a:lnTo>
                  <a:lnTo>
                    <a:pt x="6695046" y="0"/>
                  </a:lnTo>
                  <a:close/>
                </a:path>
                <a:path w="7438390" h="9525">
                  <a:moveTo>
                    <a:pt x="6752183" y="0"/>
                  </a:moveTo>
                  <a:lnTo>
                    <a:pt x="6742658" y="0"/>
                  </a:lnTo>
                  <a:lnTo>
                    <a:pt x="6742658" y="9512"/>
                  </a:lnTo>
                  <a:lnTo>
                    <a:pt x="6752183" y="9512"/>
                  </a:lnTo>
                  <a:lnTo>
                    <a:pt x="6752183" y="0"/>
                  </a:lnTo>
                  <a:close/>
                </a:path>
                <a:path w="7438390" h="9525">
                  <a:moveTo>
                    <a:pt x="6809321" y="0"/>
                  </a:moveTo>
                  <a:lnTo>
                    <a:pt x="6799796" y="0"/>
                  </a:lnTo>
                  <a:lnTo>
                    <a:pt x="6799796" y="9512"/>
                  </a:lnTo>
                  <a:lnTo>
                    <a:pt x="6809321" y="9512"/>
                  </a:lnTo>
                  <a:lnTo>
                    <a:pt x="6809321" y="0"/>
                  </a:lnTo>
                  <a:close/>
                </a:path>
                <a:path w="7438390" h="9525">
                  <a:moveTo>
                    <a:pt x="6866458" y="0"/>
                  </a:moveTo>
                  <a:lnTo>
                    <a:pt x="6856946" y="0"/>
                  </a:lnTo>
                  <a:lnTo>
                    <a:pt x="6856946" y="9512"/>
                  </a:lnTo>
                  <a:lnTo>
                    <a:pt x="6866458" y="9512"/>
                  </a:lnTo>
                  <a:lnTo>
                    <a:pt x="6866458" y="0"/>
                  </a:lnTo>
                  <a:close/>
                </a:path>
                <a:path w="7438390" h="9525">
                  <a:moveTo>
                    <a:pt x="6923608" y="0"/>
                  </a:moveTo>
                  <a:lnTo>
                    <a:pt x="6914083" y="0"/>
                  </a:lnTo>
                  <a:lnTo>
                    <a:pt x="6914083" y="9512"/>
                  </a:lnTo>
                  <a:lnTo>
                    <a:pt x="6923608" y="9512"/>
                  </a:lnTo>
                  <a:lnTo>
                    <a:pt x="6923608" y="0"/>
                  </a:lnTo>
                  <a:close/>
                </a:path>
                <a:path w="7438390" h="9525">
                  <a:moveTo>
                    <a:pt x="6980745" y="0"/>
                  </a:moveTo>
                  <a:lnTo>
                    <a:pt x="6971220" y="0"/>
                  </a:lnTo>
                  <a:lnTo>
                    <a:pt x="6971220" y="9512"/>
                  </a:lnTo>
                  <a:lnTo>
                    <a:pt x="6980745" y="9512"/>
                  </a:lnTo>
                  <a:lnTo>
                    <a:pt x="6980745" y="0"/>
                  </a:lnTo>
                  <a:close/>
                </a:path>
                <a:path w="7438390" h="9525">
                  <a:moveTo>
                    <a:pt x="7037883" y="0"/>
                  </a:moveTo>
                  <a:lnTo>
                    <a:pt x="7028370" y="0"/>
                  </a:lnTo>
                  <a:lnTo>
                    <a:pt x="7028370" y="9512"/>
                  </a:lnTo>
                  <a:lnTo>
                    <a:pt x="7037883" y="9512"/>
                  </a:lnTo>
                  <a:lnTo>
                    <a:pt x="7037883" y="0"/>
                  </a:lnTo>
                  <a:close/>
                </a:path>
                <a:path w="7438390" h="9525">
                  <a:moveTo>
                    <a:pt x="7095033" y="0"/>
                  </a:moveTo>
                  <a:lnTo>
                    <a:pt x="7085508" y="0"/>
                  </a:lnTo>
                  <a:lnTo>
                    <a:pt x="7085508" y="9512"/>
                  </a:lnTo>
                  <a:lnTo>
                    <a:pt x="7095033" y="9512"/>
                  </a:lnTo>
                  <a:lnTo>
                    <a:pt x="7095033" y="0"/>
                  </a:lnTo>
                  <a:close/>
                </a:path>
                <a:path w="7438390" h="9525">
                  <a:moveTo>
                    <a:pt x="7152170" y="0"/>
                  </a:moveTo>
                  <a:lnTo>
                    <a:pt x="7142645" y="0"/>
                  </a:lnTo>
                  <a:lnTo>
                    <a:pt x="7142645" y="9512"/>
                  </a:lnTo>
                  <a:lnTo>
                    <a:pt x="7152170" y="9512"/>
                  </a:lnTo>
                  <a:lnTo>
                    <a:pt x="7152170" y="0"/>
                  </a:lnTo>
                  <a:close/>
                </a:path>
                <a:path w="7438390" h="9525">
                  <a:moveTo>
                    <a:pt x="7209307" y="0"/>
                  </a:moveTo>
                  <a:lnTo>
                    <a:pt x="7199782" y="0"/>
                  </a:lnTo>
                  <a:lnTo>
                    <a:pt x="7199782" y="9512"/>
                  </a:lnTo>
                  <a:lnTo>
                    <a:pt x="7209307" y="9512"/>
                  </a:lnTo>
                  <a:lnTo>
                    <a:pt x="7209307" y="0"/>
                  </a:lnTo>
                  <a:close/>
                </a:path>
                <a:path w="7438390" h="9525">
                  <a:moveTo>
                    <a:pt x="7266457" y="0"/>
                  </a:moveTo>
                  <a:lnTo>
                    <a:pt x="7256932" y="0"/>
                  </a:lnTo>
                  <a:lnTo>
                    <a:pt x="7256932" y="9512"/>
                  </a:lnTo>
                  <a:lnTo>
                    <a:pt x="7266457" y="9512"/>
                  </a:lnTo>
                  <a:lnTo>
                    <a:pt x="7266457" y="0"/>
                  </a:lnTo>
                  <a:close/>
                </a:path>
                <a:path w="7438390" h="9525">
                  <a:moveTo>
                    <a:pt x="7323595" y="0"/>
                  </a:moveTo>
                  <a:lnTo>
                    <a:pt x="7314070" y="0"/>
                  </a:lnTo>
                  <a:lnTo>
                    <a:pt x="7314070" y="9512"/>
                  </a:lnTo>
                  <a:lnTo>
                    <a:pt x="7323595" y="9512"/>
                  </a:lnTo>
                  <a:lnTo>
                    <a:pt x="7323595" y="0"/>
                  </a:lnTo>
                  <a:close/>
                </a:path>
                <a:path w="7438390" h="9525">
                  <a:moveTo>
                    <a:pt x="7380732" y="0"/>
                  </a:moveTo>
                  <a:lnTo>
                    <a:pt x="7371207" y="0"/>
                  </a:lnTo>
                  <a:lnTo>
                    <a:pt x="7371207" y="9512"/>
                  </a:lnTo>
                  <a:lnTo>
                    <a:pt x="7380732" y="9512"/>
                  </a:lnTo>
                  <a:lnTo>
                    <a:pt x="7380732" y="0"/>
                  </a:lnTo>
                  <a:close/>
                </a:path>
                <a:path w="7438390" h="9525">
                  <a:moveTo>
                    <a:pt x="7437882" y="0"/>
                  </a:moveTo>
                  <a:lnTo>
                    <a:pt x="7428357" y="0"/>
                  </a:lnTo>
                  <a:lnTo>
                    <a:pt x="7428357" y="9512"/>
                  </a:lnTo>
                  <a:lnTo>
                    <a:pt x="7437882" y="9512"/>
                  </a:lnTo>
                  <a:lnTo>
                    <a:pt x="743788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268171" y="4601514"/>
              <a:ext cx="7838440" cy="593725"/>
            </a:xfrm>
            <a:custGeom>
              <a:avLst/>
              <a:gdLst/>
              <a:ahLst/>
              <a:cxnLst/>
              <a:rect l="l" t="t" r="r" b="b"/>
              <a:pathLst>
                <a:path w="7838440" h="5937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7838440" h="593725">
                  <a:moveTo>
                    <a:pt x="66662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7838440" h="593725">
                  <a:moveTo>
                    <a:pt x="123812" y="0"/>
                  </a:moveTo>
                  <a:lnTo>
                    <a:pt x="114287" y="0"/>
                  </a:lnTo>
                  <a:lnTo>
                    <a:pt x="114287" y="9512"/>
                  </a:lnTo>
                  <a:lnTo>
                    <a:pt x="123812" y="9512"/>
                  </a:lnTo>
                  <a:lnTo>
                    <a:pt x="123812" y="0"/>
                  </a:lnTo>
                  <a:close/>
                </a:path>
                <a:path w="7838440" h="593725">
                  <a:moveTo>
                    <a:pt x="180949" y="0"/>
                  </a:moveTo>
                  <a:lnTo>
                    <a:pt x="171424" y="0"/>
                  </a:lnTo>
                  <a:lnTo>
                    <a:pt x="171424" y="9512"/>
                  </a:lnTo>
                  <a:lnTo>
                    <a:pt x="180949" y="9512"/>
                  </a:lnTo>
                  <a:lnTo>
                    <a:pt x="180949" y="0"/>
                  </a:lnTo>
                  <a:close/>
                </a:path>
                <a:path w="7838440" h="593725">
                  <a:moveTo>
                    <a:pt x="238086" y="0"/>
                  </a:moveTo>
                  <a:lnTo>
                    <a:pt x="228561" y="0"/>
                  </a:lnTo>
                  <a:lnTo>
                    <a:pt x="228561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7838440" h="593725">
                  <a:moveTo>
                    <a:pt x="295236" y="0"/>
                  </a:moveTo>
                  <a:lnTo>
                    <a:pt x="285711" y="0"/>
                  </a:lnTo>
                  <a:lnTo>
                    <a:pt x="285711" y="9512"/>
                  </a:lnTo>
                  <a:lnTo>
                    <a:pt x="295236" y="9512"/>
                  </a:lnTo>
                  <a:lnTo>
                    <a:pt x="295236" y="0"/>
                  </a:lnTo>
                  <a:close/>
                </a:path>
                <a:path w="7838440" h="593725">
                  <a:moveTo>
                    <a:pt x="352374" y="0"/>
                  </a:moveTo>
                  <a:lnTo>
                    <a:pt x="342849" y="0"/>
                  </a:lnTo>
                  <a:lnTo>
                    <a:pt x="342849" y="9512"/>
                  </a:lnTo>
                  <a:lnTo>
                    <a:pt x="352374" y="9512"/>
                  </a:lnTo>
                  <a:lnTo>
                    <a:pt x="352374" y="0"/>
                  </a:lnTo>
                  <a:close/>
                </a:path>
                <a:path w="7838440" h="593725">
                  <a:moveTo>
                    <a:pt x="409511" y="0"/>
                  </a:moveTo>
                  <a:lnTo>
                    <a:pt x="399986" y="0"/>
                  </a:lnTo>
                  <a:lnTo>
                    <a:pt x="399986" y="9512"/>
                  </a:lnTo>
                  <a:lnTo>
                    <a:pt x="409511" y="9512"/>
                  </a:lnTo>
                  <a:lnTo>
                    <a:pt x="409511" y="0"/>
                  </a:lnTo>
                  <a:close/>
                </a:path>
                <a:path w="7838440" h="593725">
                  <a:moveTo>
                    <a:pt x="980922" y="0"/>
                  </a:moveTo>
                  <a:lnTo>
                    <a:pt x="971397" y="0"/>
                  </a:lnTo>
                  <a:lnTo>
                    <a:pt x="971397" y="9512"/>
                  </a:lnTo>
                  <a:lnTo>
                    <a:pt x="980922" y="9512"/>
                  </a:lnTo>
                  <a:lnTo>
                    <a:pt x="980922" y="0"/>
                  </a:lnTo>
                  <a:close/>
                </a:path>
                <a:path w="7838440" h="593725">
                  <a:moveTo>
                    <a:pt x="1038072" y="0"/>
                  </a:moveTo>
                  <a:lnTo>
                    <a:pt x="1028547" y="0"/>
                  </a:lnTo>
                  <a:lnTo>
                    <a:pt x="1028547" y="9512"/>
                  </a:lnTo>
                  <a:lnTo>
                    <a:pt x="1038072" y="9512"/>
                  </a:lnTo>
                  <a:lnTo>
                    <a:pt x="1038072" y="0"/>
                  </a:lnTo>
                  <a:close/>
                </a:path>
                <a:path w="7838440" h="593725">
                  <a:moveTo>
                    <a:pt x="1095209" y="0"/>
                  </a:moveTo>
                  <a:lnTo>
                    <a:pt x="1085684" y="0"/>
                  </a:lnTo>
                  <a:lnTo>
                    <a:pt x="1085684" y="9512"/>
                  </a:lnTo>
                  <a:lnTo>
                    <a:pt x="1095209" y="9512"/>
                  </a:lnTo>
                  <a:lnTo>
                    <a:pt x="1095209" y="0"/>
                  </a:lnTo>
                  <a:close/>
                </a:path>
                <a:path w="7838440" h="593725">
                  <a:moveTo>
                    <a:pt x="1152347" y="0"/>
                  </a:moveTo>
                  <a:lnTo>
                    <a:pt x="1142822" y="0"/>
                  </a:lnTo>
                  <a:lnTo>
                    <a:pt x="1142822" y="9512"/>
                  </a:lnTo>
                  <a:lnTo>
                    <a:pt x="1152347" y="9512"/>
                  </a:lnTo>
                  <a:lnTo>
                    <a:pt x="1152347" y="0"/>
                  </a:lnTo>
                  <a:close/>
                </a:path>
                <a:path w="7838440" h="593725">
                  <a:moveTo>
                    <a:pt x="1209484" y="0"/>
                  </a:moveTo>
                  <a:lnTo>
                    <a:pt x="1199972" y="0"/>
                  </a:lnTo>
                  <a:lnTo>
                    <a:pt x="1199972" y="9512"/>
                  </a:lnTo>
                  <a:lnTo>
                    <a:pt x="1209484" y="9512"/>
                  </a:lnTo>
                  <a:lnTo>
                    <a:pt x="1209484" y="0"/>
                  </a:lnTo>
                  <a:close/>
                </a:path>
                <a:path w="7838440" h="593725">
                  <a:moveTo>
                    <a:pt x="1266634" y="0"/>
                  </a:moveTo>
                  <a:lnTo>
                    <a:pt x="1257109" y="0"/>
                  </a:lnTo>
                  <a:lnTo>
                    <a:pt x="1257109" y="9512"/>
                  </a:lnTo>
                  <a:lnTo>
                    <a:pt x="1266634" y="9512"/>
                  </a:lnTo>
                  <a:lnTo>
                    <a:pt x="1266634" y="0"/>
                  </a:lnTo>
                  <a:close/>
                </a:path>
                <a:path w="7838440" h="593725">
                  <a:moveTo>
                    <a:pt x="1323771" y="0"/>
                  </a:moveTo>
                  <a:lnTo>
                    <a:pt x="1314246" y="0"/>
                  </a:lnTo>
                  <a:lnTo>
                    <a:pt x="1314246" y="9512"/>
                  </a:lnTo>
                  <a:lnTo>
                    <a:pt x="1323771" y="9512"/>
                  </a:lnTo>
                  <a:lnTo>
                    <a:pt x="1323771" y="0"/>
                  </a:lnTo>
                  <a:close/>
                </a:path>
                <a:path w="7838440" h="593725">
                  <a:moveTo>
                    <a:pt x="1380909" y="0"/>
                  </a:moveTo>
                  <a:lnTo>
                    <a:pt x="1371396" y="0"/>
                  </a:lnTo>
                  <a:lnTo>
                    <a:pt x="1371396" y="9512"/>
                  </a:lnTo>
                  <a:lnTo>
                    <a:pt x="1380909" y="9512"/>
                  </a:lnTo>
                  <a:lnTo>
                    <a:pt x="1380909" y="0"/>
                  </a:lnTo>
                  <a:close/>
                </a:path>
                <a:path w="7838440" h="593725">
                  <a:moveTo>
                    <a:pt x="1438059" y="0"/>
                  </a:moveTo>
                  <a:lnTo>
                    <a:pt x="1428534" y="0"/>
                  </a:lnTo>
                  <a:lnTo>
                    <a:pt x="1428534" y="9512"/>
                  </a:lnTo>
                  <a:lnTo>
                    <a:pt x="1438059" y="9512"/>
                  </a:lnTo>
                  <a:lnTo>
                    <a:pt x="1438059" y="0"/>
                  </a:lnTo>
                  <a:close/>
                </a:path>
                <a:path w="7838440" h="593725">
                  <a:moveTo>
                    <a:pt x="2009470" y="0"/>
                  </a:moveTo>
                  <a:lnTo>
                    <a:pt x="1999945" y="0"/>
                  </a:lnTo>
                  <a:lnTo>
                    <a:pt x="1999945" y="9512"/>
                  </a:lnTo>
                  <a:lnTo>
                    <a:pt x="2009470" y="9512"/>
                  </a:lnTo>
                  <a:lnTo>
                    <a:pt x="2009470" y="0"/>
                  </a:lnTo>
                  <a:close/>
                </a:path>
                <a:path w="7838440" h="593725">
                  <a:moveTo>
                    <a:pt x="2066607" y="0"/>
                  </a:moveTo>
                  <a:lnTo>
                    <a:pt x="2057082" y="0"/>
                  </a:lnTo>
                  <a:lnTo>
                    <a:pt x="2057082" y="9512"/>
                  </a:lnTo>
                  <a:lnTo>
                    <a:pt x="2066607" y="9512"/>
                  </a:lnTo>
                  <a:lnTo>
                    <a:pt x="2066607" y="0"/>
                  </a:lnTo>
                  <a:close/>
                </a:path>
                <a:path w="7838440" h="593725">
                  <a:moveTo>
                    <a:pt x="2123744" y="0"/>
                  </a:moveTo>
                  <a:lnTo>
                    <a:pt x="2114232" y="0"/>
                  </a:lnTo>
                  <a:lnTo>
                    <a:pt x="2114232" y="9512"/>
                  </a:lnTo>
                  <a:lnTo>
                    <a:pt x="2123744" y="9512"/>
                  </a:lnTo>
                  <a:lnTo>
                    <a:pt x="2123744" y="0"/>
                  </a:lnTo>
                  <a:close/>
                </a:path>
                <a:path w="7838440" h="593725">
                  <a:moveTo>
                    <a:pt x="2180894" y="0"/>
                  </a:moveTo>
                  <a:lnTo>
                    <a:pt x="2171369" y="0"/>
                  </a:lnTo>
                  <a:lnTo>
                    <a:pt x="2171369" y="9512"/>
                  </a:lnTo>
                  <a:lnTo>
                    <a:pt x="2180894" y="9512"/>
                  </a:lnTo>
                  <a:lnTo>
                    <a:pt x="2180894" y="0"/>
                  </a:lnTo>
                  <a:close/>
                </a:path>
                <a:path w="7838440" h="593725">
                  <a:moveTo>
                    <a:pt x="2238032" y="0"/>
                  </a:moveTo>
                  <a:lnTo>
                    <a:pt x="2228507" y="0"/>
                  </a:lnTo>
                  <a:lnTo>
                    <a:pt x="2228507" y="9512"/>
                  </a:lnTo>
                  <a:lnTo>
                    <a:pt x="2238032" y="9512"/>
                  </a:lnTo>
                  <a:lnTo>
                    <a:pt x="2238032" y="0"/>
                  </a:lnTo>
                  <a:close/>
                </a:path>
                <a:path w="7838440" h="593725">
                  <a:moveTo>
                    <a:pt x="2295169" y="0"/>
                  </a:moveTo>
                  <a:lnTo>
                    <a:pt x="2285644" y="0"/>
                  </a:lnTo>
                  <a:lnTo>
                    <a:pt x="2285644" y="9512"/>
                  </a:lnTo>
                  <a:lnTo>
                    <a:pt x="2295169" y="9512"/>
                  </a:lnTo>
                  <a:lnTo>
                    <a:pt x="2295169" y="0"/>
                  </a:lnTo>
                  <a:close/>
                </a:path>
                <a:path w="7838440" h="593725">
                  <a:moveTo>
                    <a:pt x="2352319" y="0"/>
                  </a:moveTo>
                  <a:lnTo>
                    <a:pt x="2342794" y="0"/>
                  </a:lnTo>
                  <a:lnTo>
                    <a:pt x="2342794" y="9512"/>
                  </a:lnTo>
                  <a:lnTo>
                    <a:pt x="2352319" y="9512"/>
                  </a:lnTo>
                  <a:lnTo>
                    <a:pt x="2352319" y="0"/>
                  </a:lnTo>
                  <a:close/>
                </a:path>
                <a:path w="7838440" h="593725">
                  <a:moveTo>
                    <a:pt x="2409456" y="0"/>
                  </a:moveTo>
                  <a:lnTo>
                    <a:pt x="2399931" y="0"/>
                  </a:lnTo>
                  <a:lnTo>
                    <a:pt x="2399931" y="9512"/>
                  </a:lnTo>
                  <a:lnTo>
                    <a:pt x="2409456" y="9512"/>
                  </a:lnTo>
                  <a:lnTo>
                    <a:pt x="2409456" y="0"/>
                  </a:lnTo>
                  <a:close/>
                </a:path>
                <a:path w="7838440" h="593725">
                  <a:moveTo>
                    <a:pt x="2466594" y="0"/>
                  </a:moveTo>
                  <a:lnTo>
                    <a:pt x="2457069" y="0"/>
                  </a:lnTo>
                  <a:lnTo>
                    <a:pt x="2457069" y="9512"/>
                  </a:lnTo>
                  <a:lnTo>
                    <a:pt x="2466594" y="9512"/>
                  </a:lnTo>
                  <a:lnTo>
                    <a:pt x="2466594" y="0"/>
                  </a:lnTo>
                  <a:close/>
                </a:path>
                <a:path w="7838440" h="593725">
                  <a:moveTo>
                    <a:pt x="2523744" y="0"/>
                  </a:moveTo>
                  <a:lnTo>
                    <a:pt x="2514219" y="0"/>
                  </a:lnTo>
                  <a:lnTo>
                    <a:pt x="2514219" y="9512"/>
                  </a:lnTo>
                  <a:lnTo>
                    <a:pt x="2523744" y="9512"/>
                  </a:lnTo>
                  <a:lnTo>
                    <a:pt x="2523744" y="0"/>
                  </a:lnTo>
                  <a:close/>
                </a:path>
                <a:path w="7838440" h="593725">
                  <a:moveTo>
                    <a:pt x="2580881" y="0"/>
                  </a:moveTo>
                  <a:lnTo>
                    <a:pt x="2571356" y="0"/>
                  </a:lnTo>
                  <a:lnTo>
                    <a:pt x="2571356" y="9512"/>
                  </a:lnTo>
                  <a:lnTo>
                    <a:pt x="2580881" y="9512"/>
                  </a:lnTo>
                  <a:lnTo>
                    <a:pt x="2580881" y="0"/>
                  </a:lnTo>
                  <a:close/>
                </a:path>
                <a:path w="7838440" h="593725">
                  <a:moveTo>
                    <a:pt x="2638018" y="0"/>
                  </a:moveTo>
                  <a:lnTo>
                    <a:pt x="2628493" y="0"/>
                  </a:lnTo>
                  <a:lnTo>
                    <a:pt x="2628493" y="9512"/>
                  </a:lnTo>
                  <a:lnTo>
                    <a:pt x="2638018" y="9512"/>
                  </a:lnTo>
                  <a:lnTo>
                    <a:pt x="2638018" y="0"/>
                  </a:lnTo>
                  <a:close/>
                </a:path>
                <a:path w="7838440" h="593725">
                  <a:moveTo>
                    <a:pt x="2695156" y="0"/>
                  </a:moveTo>
                  <a:lnTo>
                    <a:pt x="2685643" y="0"/>
                  </a:lnTo>
                  <a:lnTo>
                    <a:pt x="2685643" y="9512"/>
                  </a:lnTo>
                  <a:lnTo>
                    <a:pt x="2695156" y="9512"/>
                  </a:lnTo>
                  <a:lnTo>
                    <a:pt x="2695156" y="0"/>
                  </a:lnTo>
                  <a:close/>
                </a:path>
                <a:path w="7838440" h="593725">
                  <a:moveTo>
                    <a:pt x="2752306" y="0"/>
                  </a:moveTo>
                  <a:lnTo>
                    <a:pt x="2742781" y="0"/>
                  </a:lnTo>
                  <a:lnTo>
                    <a:pt x="2742781" y="9512"/>
                  </a:lnTo>
                  <a:lnTo>
                    <a:pt x="2752306" y="9512"/>
                  </a:lnTo>
                  <a:lnTo>
                    <a:pt x="2752306" y="0"/>
                  </a:lnTo>
                  <a:close/>
                </a:path>
                <a:path w="7838440" h="593725">
                  <a:moveTo>
                    <a:pt x="2809443" y="0"/>
                  </a:moveTo>
                  <a:lnTo>
                    <a:pt x="2799918" y="0"/>
                  </a:lnTo>
                  <a:lnTo>
                    <a:pt x="2799918" y="9512"/>
                  </a:lnTo>
                  <a:lnTo>
                    <a:pt x="2809443" y="9512"/>
                  </a:lnTo>
                  <a:lnTo>
                    <a:pt x="2809443" y="0"/>
                  </a:lnTo>
                  <a:close/>
                </a:path>
                <a:path w="7838440" h="593725">
                  <a:moveTo>
                    <a:pt x="2866580" y="0"/>
                  </a:moveTo>
                  <a:lnTo>
                    <a:pt x="2857068" y="0"/>
                  </a:lnTo>
                  <a:lnTo>
                    <a:pt x="2857068" y="9512"/>
                  </a:lnTo>
                  <a:lnTo>
                    <a:pt x="2866580" y="9512"/>
                  </a:lnTo>
                  <a:lnTo>
                    <a:pt x="2866580" y="0"/>
                  </a:lnTo>
                  <a:close/>
                </a:path>
                <a:path w="7838440" h="593725">
                  <a:moveTo>
                    <a:pt x="2923730" y="0"/>
                  </a:moveTo>
                  <a:lnTo>
                    <a:pt x="2914205" y="0"/>
                  </a:lnTo>
                  <a:lnTo>
                    <a:pt x="2914205" y="9512"/>
                  </a:lnTo>
                  <a:lnTo>
                    <a:pt x="2923730" y="9512"/>
                  </a:lnTo>
                  <a:lnTo>
                    <a:pt x="2923730" y="0"/>
                  </a:lnTo>
                  <a:close/>
                </a:path>
                <a:path w="7838440" h="593725">
                  <a:moveTo>
                    <a:pt x="2980867" y="0"/>
                  </a:moveTo>
                  <a:lnTo>
                    <a:pt x="2971342" y="0"/>
                  </a:lnTo>
                  <a:lnTo>
                    <a:pt x="2971342" y="9512"/>
                  </a:lnTo>
                  <a:lnTo>
                    <a:pt x="2980867" y="9512"/>
                  </a:lnTo>
                  <a:lnTo>
                    <a:pt x="2980867" y="0"/>
                  </a:lnTo>
                  <a:close/>
                </a:path>
                <a:path w="7838440" h="593725">
                  <a:moveTo>
                    <a:pt x="3038005" y="0"/>
                  </a:moveTo>
                  <a:lnTo>
                    <a:pt x="3028480" y="0"/>
                  </a:lnTo>
                  <a:lnTo>
                    <a:pt x="3028480" y="9512"/>
                  </a:lnTo>
                  <a:lnTo>
                    <a:pt x="3038005" y="9512"/>
                  </a:lnTo>
                  <a:lnTo>
                    <a:pt x="3038005" y="0"/>
                  </a:lnTo>
                  <a:close/>
                </a:path>
                <a:path w="7838440" h="593725">
                  <a:moveTo>
                    <a:pt x="3095155" y="0"/>
                  </a:moveTo>
                  <a:lnTo>
                    <a:pt x="3085630" y="0"/>
                  </a:lnTo>
                  <a:lnTo>
                    <a:pt x="3085630" y="9512"/>
                  </a:lnTo>
                  <a:lnTo>
                    <a:pt x="3095155" y="9512"/>
                  </a:lnTo>
                  <a:lnTo>
                    <a:pt x="3095155" y="0"/>
                  </a:lnTo>
                  <a:close/>
                </a:path>
                <a:path w="7838440" h="593725">
                  <a:moveTo>
                    <a:pt x="3152292" y="0"/>
                  </a:moveTo>
                  <a:lnTo>
                    <a:pt x="3142767" y="0"/>
                  </a:lnTo>
                  <a:lnTo>
                    <a:pt x="3142767" y="9512"/>
                  </a:lnTo>
                  <a:lnTo>
                    <a:pt x="3152292" y="9512"/>
                  </a:lnTo>
                  <a:lnTo>
                    <a:pt x="3152292" y="0"/>
                  </a:lnTo>
                  <a:close/>
                </a:path>
                <a:path w="7838440" h="593725">
                  <a:moveTo>
                    <a:pt x="3209429" y="0"/>
                  </a:moveTo>
                  <a:lnTo>
                    <a:pt x="3199904" y="0"/>
                  </a:lnTo>
                  <a:lnTo>
                    <a:pt x="3199904" y="9512"/>
                  </a:lnTo>
                  <a:lnTo>
                    <a:pt x="3209429" y="9512"/>
                  </a:lnTo>
                  <a:lnTo>
                    <a:pt x="3209429" y="0"/>
                  </a:lnTo>
                  <a:close/>
                </a:path>
                <a:path w="7838440" h="593725">
                  <a:moveTo>
                    <a:pt x="3266579" y="0"/>
                  </a:moveTo>
                  <a:lnTo>
                    <a:pt x="3257054" y="0"/>
                  </a:lnTo>
                  <a:lnTo>
                    <a:pt x="3257054" y="9512"/>
                  </a:lnTo>
                  <a:lnTo>
                    <a:pt x="3266579" y="9512"/>
                  </a:lnTo>
                  <a:lnTo>
                    <a:pt x="3266579" y="0"/>
                  </a:lnTo>
                  <a:close/>
                </a:path>
                <a:path w="7838440" h="593725">
                  <a:moveTo>
                    <a:pt x="3323717" y="0"/>
                  </a:moveTo>
                  <a:lnTo>
                    <a:pt x="3314192" y="0"/>
                  </a:lnTo>
                  <a:lnTo>
                    <a:pt x="3314192" y="9512"/>
                  </a:lnTo>
                  <a:lnTo>
                    <a:pt x="3323717" y="9512"/>
                  </a:lnTo>
                  <a:lnTo>
                    <a:pt x="3323717" y="0"/>
                  </a:lnTo>
                  <a:close/>
                </a:path>
                <a:path w="7838440" h="593725">
                  <a:moveTo>
                    <a:pt x="3380854" y="0"/>
                  </a:moveTo>
                  <a:lnTo>
                    <a:pt x="3371329" y="0"/>
                  </a:lnTo>
                  <a:lnTo>
                    <a:pt x="3371329" y="9512"/>
                  </a:lnTo>
                  <a:lnTo>
                    <a:pt x="3380854" y="9512"/>
                  </a:lnTo>
                  <a:lnTo>
                    <a:pt x="3380854" y="0"/>
                  </a:lnTo>
                  <a:close/>
                </a:path>
                <a:path w="7838440" h="593725">
                  <a:moveTo>
                    <a:pt x="3437991" y="0"/>
                  </a:moveTo>
                  <a:lnTo>
                    <a:pt x="3428479" y="0"/>
                  </a:lnTo>
                  <a:lnTo>
                    <a:pt x="3428479" y="9512"/>
                  </a:lnTo>
                  <a:lnTo>
                    <a:pt x="3437991" y="9512"/>
                  </a:lnTo>
                  <a:lnTo>
                    <a:pt x="3437991" y="0"/>
                  </a:lnTo>
                  <a:close/>
                </a:path>
                <a:path w="7838440" h="593725">
                  <a:moveTo>
                    <a:pt x="3495141" y="0"/>
                  </a:moveTo>
                  <a:lnTo>
                    <a:pt x="3485616" y="0"/>
                  </a:lnTo>
                  <a:lnTo>
                    <a:pt x="3485616" y="9512"/>
                  </a:lnTo>
                  <a:lnTo>
                    <a:pt x="3495141" y="9512"/>
                  </a:lnTo>
                  <a:lnTo>
                    <a:pt x="3495141" y="0"/>
                  </a:lnTo>
                  <a:close/>
                </a:path>
                <a:path w="7838440" h="593725">
                  <a:moveTo>
                    <a:pt x="3552279" y="0"/>
                  </a:moveTo>
                  <a:lnTo>
                    <a:pt x="3542754" y="0"/>
                  </a:lnTo>
                  <a:lnTo>
                    <a:pt x="3542754" y="9512"/>
                  </a:lnTo>
                  <a:lnTo>
                    <a:pt x="3552279" y="9512"/>
                  </a:lnTo>
                  <a:lnTo>
                    <a:pt x="3552279" y="0"/>
                  </a:lnTo>
                  <a:close/>
                </a:path>
                <a:path w="7838440" h="593725">
                  <a:moveTo>
                    <a:pt x="3609416" y="0"/>
                  </a:moveTo>
                  <a:lnTo>
                    <a:pt x="3599904" y="0"/>
                  </a:lnTo>
                  <a:lnTo>
                    <a:pt x="3599904" y="9512"/>
                  </a:lnTo>
                  <a:lnTo>
                    <a:pt x="3609416" y="9512"/>
                  </a:lnTo>
                  <a:lnTo>
                    <a:pt x="3609416" y="0"/>
                  </a:lnTo>
                  <a:close/>
                </a:path>
                <a:path w="7838440" h="593725">
                  <a:moveTo>
                    <a:pt x="3666566" y="0"/>
                  </a:moveTo>
                  <a:lnTo>
                    <a:pt x="3657041" y="0"/>
                  </a:lnTo>
                  <a:lnTo>
                    <a:pt x="3657041" y="9512"/>
                  </a:lnTo>
                  <a:lnTo>
                    <a:pt x="3666566" y="9512"/>
                  </a:lnTo>
                  <a:lnTo>
                    <a:pt x="3666566" y="0"/>
                  </a:lnTo>
                  <a:close/>
                </a:path>
                <a:path w="7838440" h="593725">
                  <a:moveTo>
                    <a:pt x="3723703" y="0"/>
                  </a:moveTo>
                  <a:lnTo>
                    <a:pt x="3714178" y="0"/>
                  </a:lnTo>
                  <a:lnTo>
                    <a:pt x="3714178" y="9512"/>
                  </a:lnTo>
                  <a:lnTo>
                    <a:pt x="3723703" y="9512"/>
                  </a:lnTo>
                  <a:lnTo>
                    <a:pt x="3723703" y="0"/>
                  </a:lnTo>
                  <a:close/>
                </a:path>
                <a:path w="7838440" h="593725">
                  <a:moveTo>
                    <a:pt x="3780840" y="0"/>
                  </a:moveTo>
                  <a:lnTo>
                    <a:pt x="3771315" y="0"/>
                  </a:lnTo>
                  <a:lnTo>
                    <a:pt x="3771315" y="9512"/>
                  </a:lnTo>
                  <a:lnTo>
                    <a:pt x="3780840" y="9512"/>
                  </a:lnTo>
                  <a:lnTo>
                    <a:pt x="3780840" y="0"/>
                  </a:lnTo>
                  <a:close/>
                </a:path>
                <a:path w="7838440" h="593725">
                  <a:moveTo>
                    <a:pt x="3837990" y="0"/>
                  </a:moveTo>
                  <a:lnTo>
                    <a:pt x="3828465" y="0"/>
                  </a:lnTo>
                  <a:lnTo>
                    <a:pt x="3828465" y="9512"/>
                  </a:lnTo>
                  <a:lnTo>
                    <a:pt x="3837990" y="9512"/>
                  </a:lnTo>
                  <a:lnTo>
                    <a:pt x="3837990" y="0"/>
                  </a:lnTo>
                  <a:close/>
                </a:path>
                <a:path w="7838440" h="593725">
                  <a:moveTo>
                    <a:pt x="3895128" y="0"/>
                  </a:moveTo>
                  <a:lnTo>
                    <a:pt x="3885603" y="0"/>
                  </a:lnTo>
                  <a:lnTo>
                    <a:pt x="3885603" y="9512"/>
                  </a:lnTo>
                  <a:lnTo>
                    <a:pt x="3895128" y="9512"/>
                  </a:lnTo>
                  <a:lnTo>
                    <a:pt x="3895128" y="0"/>
                  </a:lnTo>
                  <a:close/>
                </a:path>
                <a:path w="7838440" h="593725">
                  <a:moveTo>
                    <a:pt x="3952265" y="0"/>
                  </a:moveTo>
                  <a:lnTo>
                    <a:pt x="3942740" y="0"/>
                  </a:lnTo>
                  <a:lnTo>
                    <a:pt x="3942740" y="9512"/>
                  </a:lnTo>
                  <a:lnTo>
                    <a:pt x="3952265" y="9512"/>
                  </a:lnTo>
                  <a:lnTo>
                    <a:pt x="3952265" y="0"/>
                  </a:lnTo>
                  <a:close/>
                </a:path>
                <a:path w="7838440" h="593725">
                  <a:moveTo>
                    <a:pt x="4009415" y="0"/>
                  </a:moveTo>
                  <a:lnTo>
                    <a:pt x="3999890" y="0"/>
                  </a:lnTo>
                  <a:lnTo>
                    <a:pt x="3999890" y="9512"/>
                  </a:lnTo>
                  <a:lnTo>
                    <a:pt x="4009415" y="9512"/>
                  </a:lnTo>
                  <a:lnTo>
                    <a:pt x="4009415" y="0"/>
                  </a:lnTo>
                  <a:close/>
                </a:path>
                <a:path w="7838440" h="593725">
                  <a:moveTo>
                    <a:pt x="4066552" y="0"/>
                  </a:moveTo>
                  <a:lnTo>
                    <a:pt x="4057027" y="0"/>
                  </a:lnTo>
                  <a:lnTo>
                    <a:pt x="4057027" y="9512"/>
                  </a:lnTo>
                  <a:lnTo>
                    <a:pt x="4066552" y="9512"/>
                  </a:lnTo>
                  <a:lnTo>
                    <a:pt x="4066552" y="0"/>
                  </a:lnTo>
                  <a:close/>
                </a:path>
                <a:path w="7838440" h="593725">
                  <a:moveTo>
                    <a:pt x="4123690" y="0"/>
                  </a:moveTo>
                  <a:lnTo>
                    <a:pt x="4114165" y="0"/>
                  </a:lnTo>
                  <a:lnTo>
                    <a:pt x="4114165" y="9512"/>
                  </a:lnTo>
                  <a:lnTo>
                    <a:pt x="4123690" y="9512"/>
                  </a:lnTo>
                  <a:lnTo>
                    <a:pt x="4123690" y="0"/>
                  </a:lnTo>
                  <a:close/>
                </a:path>
                <a:path w="7838440" h="593725">
                  <a:moveTo>
                    <a:pt x="4180827" y="0"/>
                  </a:moveTo>
                  <a:lnTo>
                    <a:pt x="4171315" y="0"/>
                  </a:lnTo>
                  <a:lnTo>
                    <a:pt x="4171315" y="9512"/>
                  </a:lnTo>
                  <a:lnTo>
                    <a:pt x="4180827" y="9512"/>
                  </a:lnTo>
                  <a:lnTo>
                    <a:pt x="4180827" y="0"/>
                  </a:lnTo>
                  <a:close/>
                </a:path>
                <a:path w="7838440" h="593725">
                  <a:moveTo>
                    <a:pt x="4237977" y="0"/>
                  </a:moveTo>
                  <a:lnTo>
                    <a:pt x="4228452" y="0"/>
                  </a:lnTo>
                  <a:lnTo>
                    <a:pt x="4228452" y="9512"/>
                  </a:lnTo>
                  <a:lnTo>
                    <a:pt x="4237977" y="9512"/>
                  </a:lnTo>
                  <a:lnTo>
                    <a:pt x="4237977" y="0"/>
                  </a:lnTo>
                  <a:close/>
                </a:path>
                <a:path w="7838440" h="593725">
                  <a:moveTo>
                    <a:pt x="4295114" y="0"/>
                  </a:moveTo>
                  <a:lnTo>
                    <a:pt x="4285589" y="0"/>
                  </a:lnTo>
                  <a:lnTo>
                    <a:pt x="4285589" y="9512"/>
                  </a:lnTo>
                  <a:lnTo>
                    <a:pt x="4295114" y="9512"/>
                  </a:lnTo>
                  <a:lnTo>
                    <a:pt x="4295114" y="0"/>
                  </a:lnTo>
                  <a:close/>
                </a:path>
                <a:path w="7838440" h="593725">
                  <a:moveTo>
                    <a:pt x="4352252" y="0"/>
                  </a:moveTo>
                  <a:lnTo>
                    <a:pt x="4342727" y="0"/>
                  </a:lnTo>
                  <a:lnTo>
                    <a:pt x="4342727" y="9512"/>
                  </a:lnTo>
                  <a:lnTo>
                    <a:pt x="4352252" y="9512"/>
                  </a:lnTo>
                  <a:lnTo>
                    <a:pt x="4352252" y="0"/>
                  </a:lnTo>
                  <a:close/>
                </a:path>
                <a:path w="7838440" h="593725">
                  <a:moveTo>
                    <a:pt x="4409402" y="0"/>
                  </a:moveTo>
                  <a:lnTo>
                    <a:pt x="4399877" y="0"/>
                  </a:lnTo>
                  <a:lnTo>
                    <a:pt x="4399877" y="9512"/>
                  </a:lnTo>
                  <a:lnTo>
                    <a:pt x="4409402" y="9512"/>
                  </a:lnTo>
                  <a:lnTo>
                    <a:pt x="4409402" y="0"/>
                  </a:lnTo>
                  <a:close/>
                </a:path>
                <a:path w="7838440" h="593725">
                  <a:moveTo>
                    <a:pt x="4466539" y="0"/>
                  </a:moveTo>
                  <a:lnTo>
                    <a:pt x="4457014" y="0"/>
                  </a:lnTo>
                  <a:lnTo>
                    <a:pt x="4457014" y="9512"/>
                  </a:lnTo>
                  <a:lnTo>
                    <a:pt x="4466539" y="9512"/>
                  </a:lnTo>
                  <a:lnTo>
                    <a:pt x="4466539" y="0"/>
                  </a:lnTo>
                  <a:close/>
                </a:path>
                <a:path w="7838440" h="593725">
                  <a:moveTo>
                    <a:pt x="4523676" y="0"/>
                  </a:moveTo>
                  <a:lnTo>
                    <a:pt x="4514151" y="0"/>
                  </a:lnTo>
                  <a:lnTo>
                    <a:pt x="4514151" y="9512"/>
                  </a:lnTo>
                  <a:lnTo>
                    <a:pt x="4523676" y="9512"/>
                  </a:lnTo>
                  <a:lnTo>
                    <a:pt x="4523676" y="0"/>
                  </a:lnTo>
                  <a:close/>
                </a:path>
                <a:path w="7838440" h="593725">
                  <a:moveTo>
                    <a:pt x="4580826" y="0"/>
                  </a:moveTo>
                  <a:lnTo>
                    <a:pt x="4571301" y="0"/>
                  </a:lnTo>
                  <a:lnTo>
                    <a:pt x="4571301" y="9512"/>
                  </a:lnTo>
                  <a:lnTo>
                    <a:pt x="4580826" y="9512"/>
                  </a:lnTo>
                  <a:lnTo>
                    <a:pt x="4580826" y="0"/>
                  </a:lnTo>
                  <a:close/>
                </a:path>
                <a:path w="7838440" h="593725">
                  <a:moveTo>
                    <a:pt x="4637964" y="0"/>
                  </a:moveTo>
                  <a:lnTo>
                    <a:pt x="4628439" y="0"/>
                  </a:lnTo>
                  <a:lnTo>
                    <a:pt x="4628439" y="9512"/>
                  </a:lnTo>
                  <a:lnTo>
                    <a:pt x="4637964" y="9512"/>
                  </a:lnTo>
                  <a:lnTo>
                    <a:pt x="4637964" y="0"/>
                  </a:lnTo>
                  <a:close/>
                </a:path>
                <a:path w="7838440" h="593725">
                  <a:moveTo>
                    <a:pt x="4695101" y="0"/>
                  </a:moveTo>
                  <a:lnTo>
                    <a:pt x="4685576" y="0"/>
                  </a:lnTo>
                  <a:lnTo>
                    <a:pt x="4685576" y="9512"/>
                  </a:lnTo>
                  <a:lnTo>
                    <a:pt x="4695101" y="9512"/>
                  </a:lnTo>
                  <a:lnTo>
                    <a:pt x="4695101" y="0"/>
                  </a:lnTo>
                  <a:close/>
                </a:path>
                <a:path w="7838440" h="593725">
                  <a:moveTo>
                    <a:pt x="7552169" y="583755"/>
                  </a:moveTo>
                  <a:lnTo>
                    <a:pt x="7542644" y="583755"/>
                  </a:lnTo>
                  <a:lnTo>
                    <a:pt x="7542644" y="593267"/>
                  </a:lnTo>
                  <a:lnTo>
                    <a:pt x="7552169" y="593267"/>
                  </a:lnTo>
                  <a:lnTo>
                    <a:pt x="7552169" y="583755"/>
                  </a:lnTo>
                  <a:close/>
                </a:path>
                <a:path w="7838440" h="593725">
                  <a:moveTo>
                    <a:pt x="7609306" y="583755"/>
                  </a:moveTo>
                  <a:lnTo>
                    <a:pt x="7599781" y="583755"/>
                  </a:lnTo>
                  <a:lnTo>
                    <a:pt x="7599781" y="593267"/>
                  </a:lnTo>
                  <a:lnTo>
                    <a:pt x="7609306" y="593267"/>
                  </a:lnTo>
                  <a:lnTo>
                    <a:pt x="7609306" y="583755"/>
                  </a:lnTo>
                  <a:close/>
                </a:path>
                <a:path w="7838440" h="593725">
                  <a:moveTo>
                    <a:pt x="7666444" y="583755"/>
                  </a:moveTo>
                  <a:lnTo>
                    <a:pt x="7656919" y="583755"/>
                  </a:lnTo>
                  <a:lnTo>
                    <a:pt x="7656919" y="593267"/>
                  </a:lnTo>
                  <a:lnTo>
                    <a:pt x="7666444" y="593267"/>
                  </a:lnTo>
                  <a:lnTo>
                    <a:pt x="7666444" y="583755"/>
                  </a:lnTo>
                  <a:close/>
                </a:path>
                <a:path w="7838440" h="593725">
                  <a:moveTo>
                    <a:pt x="7723581" y="583755"/>
                  </a:moveTo>
                  <a:lnTo>
                    <a:pt x="7714069" y="583755"/>
                  </a:lnTo>
                  <a:lnTo>
                    <a:pt x="7714069" y="593267"/>
                  </a:lnTo>
                  <a:lnTo>
                    <a:pt x="7723581" y="593267"/>
                  </a:lnTo>
                  <a:lnTo>
                    <a:pt x="7723581" y="583755"/>
                  </a:lnTo>
                  <a:close/>
                </a:path>
                <a:path w="7838440" h="593725">
                  <a:moveTo>
                    <a:pt x="7780731" y="583755"/>
                  </a:moveTo>
                  <a:lnTo>
                    <a:pt x="7771206" y="583755"/>
                  </a:lnTo>
                  <a:lnTo>
                    <a:pt x="7771206" y="593267"/>
                  </a:lnTo>
                  <a:lnTo>
                    <a:pt x="7780731" y="593267"/>
                  </a:lnTo>
                  <a:lnTo>
                    <a:pt x="7780731" y="583755"/>
                  </a:lnTo>
                  <a:close/>
                </a:path>
                <a:path w="7838440" h="593725">
                  <a:moveTo>
                    <a:pt x="7837868" y="583755"/>
                  </a:moveTo>
                  <a:lnTo>
                    <a:pt x="7828343" y="583755"/>
                  </a:lnTo>
                  <a:lnTo>
                    <a:pt x="7828343" y="593267"/>
                  </a:lnTo>
                  <a:lnTo>
                    <a:pt x="7837868" y="593267"/>
                  </a:lnTo>
                  <a:lnTo>
                    <a:pt x="7837868" y="58375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268171" y="4017759"/>
              <a:ext cx="7838440" cy="593725"/>
            </a:xfrm>
            <a:custGeom>
              <a:avLst/>
              <a:gdLst/>
              <a:ahLst/>
              <a:cxnLst/>
              <a:rect l="l" t="t" r="r" b="b"/>
              <a:pathLst>
                <a:path w="7838440" h="5937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838440" h="5937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7838440" h="593725">
                  <a:moveTo>
                    <a:pt x="123812" y="0"/>
                  </a:moveTo>
                  <a:lnTo>
                    <a:pt x="114287" y="0"/>
                  </a:lnTo>
                  <a:lnTo>
                    <a:pt x="114287" y="9525"/>
                  </a:lnTo>
                  <a:lnTo>
                    <a:pt x="123812" y="9525"/>
                  </a:lnTo>
                  <a:lnTo>
                    <a:pt x="123812" y="0"/>
                  </a:lnTo>
                  <a:close/>
                </a:path>
                <a:path w="7838440" h="593725">
                  <a:moveTo>
                    <a:pt x="180949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49" y="9525"/>
                  </a:lnTo>
                  <a:lnTo>
                    <a:pt x="180949" y="0"/>
                  </a:lnTo>
                  <a:close/>
                </a:path>
                <a:path w="7838440" h="593725">
                  <a:moveTo>
                    <a:pt x="238086" y="0"/>
                  </a:moveTo>
                  <a:lnTo>
                    <a:pt x="228561" y="0"/>
                  </a:lnTo>
                  <a:lnTo>
                    <a:pt x="228561" y="9525"/>
                  </a:lnTo>
                  <a:lnTo>
                    <a:pt x="238086" y="9525"/>
                  </a:lnTo>
                  <a:lnTo>
                    <a:pt x="238086" y="0"/>
                  </a:lnTo>
                  <a:close/>
                </a:path>
                <a:path w="7838440" h="593725">
                  <a:moveTo>
                    <a:pt x="295236" y="0"/>
                  </a:moveTo>
                  <a:lnTo>
                    <a:pt x="285711" y="0"/>
                  </a:lnTo>
                  <a:lnTo>
                    <a:pt x="285711" y="9525"/>
                  </a:lnTo>
                  <a:lnTo>
                    <a:pt x="295236" y="9525"/>
                  </a:lnTo>
                  <a:lnTo>
                    <a:pt x="295236" y="0"/>
                  </a:lnTo>
                  <a:close/>
                </a:path>
                <a:path w="7838440" h="593725">
                  <a:moveTo>
                    <a:pt x="352374" y="0"/>
                  </a:moveTo>
                  <a:lnTo>
                    <a:pt x="342849" y="0"/>
                  </a:lnTo>
                  <a:lnTo>
                    <a:pt x="342849" y="9525"/>
                  </a:lnTo>
                  <a:lnTo>
                    <a:pt x="352374" y="9525"/>
                  </a:lnTo>
                  <a:lnTo>
                    <a:pt x="352374" y="0"/>
                  </a:lnTo>
                  <a:close/>
                </a:path>
                <a:path w="7838440" h="593725">
                  <a:moveTo>
                    <a:pt x="409511" y="0"/>
                  </a:moveTo>
                  <a:lnTo>
                    <a:pt x="399986" y="0"/>
                  </a:lnTo>
                  <a:lnTo>
                    <a:pt x="399986" y="9525"/>
                  </a:lnTo>
                  <a:lnTo>
                    <a:pt x="409511" y="9525"/>
                  </a:lnTo>
                  <a:lnTo>
                    <a:pt x="409511" y="0"/>
                  </a:lnTo>
                  <a:close/>
                </a:path>
                <a:path w="7838440" h="593725">
                  <a:moveTo>
                    <a:pt x="695223" y="0"/>
                  </a:moveTo>
                  <a:lnTo>
                    <a:pt x="685698" y="0"/>
                  </a:lnTo>
                  <a:lnTo>
                    <a:pt x="685698" y="9525"/>
                  </a:lnTo>
                  <a:lnTo>
                    <a:pt x="695223" y="9525"/>
                  </a:lnTo>
                  <a:lnTo>
                    <a:pt x="695223" y="0"/>
                  </a:lnTo>
                  <a:close/>
                </a:path>
                <a:path w="7838440" h="593725">
                  <a:moveTo>
                    <a:pt x="752360" y="0"/>
                  </a:moveTo>
                  <a:lnTo>
                    <a:pt x="742835" y="0"/>
                  </a:lnTo>
                  <a:lnTo>
                    <a:pt x="742835" y="9525"/>
                  </a:lnTo>
                  <a:lnTo>
                    <a:pt x="752360" y="9525"/>
                  </a:lnTo>
                  <a:lnTo>
                    <a:pt x="752360" y="0"/>
                  </a:lnTo>
                  <a:close/>
                </a:path>
                <a:path w="7838440" h="593725">
                  <a:moveTo>
                    <a:pt x="809498" y="0"/>
                  </a:moveTo>
                  <a:lnTo>
                    <a:pt x="799973" y="0"/>
                  </a:lnTo>
                  <a:lnTo>
                    <a:pt x="799973" y="9525"/>
                  </a:lnTo>
                  <a:lnTo>
                    <a:pt x="809498" y="9525"/>
                  </a:lnTo>
                  <a:lnTo>
                    <a:pt x="809498" y="0"/>
                  </a:lnTo>
                  <a:close/>
                </a:path>
                <a:path w="7838440" h="593725">
                  <a:moveTo>
                    <a:pt x="866648" y="0"/>
                  </a:moveTo>
                  <a:lnTo>
                    <a:pt x="857123" y="0"/>
                  </a:lnTo>
                  <a:lnTo>
                    <a:pt x="857123" y="9525"/>
                  </a:lnTo>
                  <a:lnTo>
                    <a:pt x="866648" y="9525"/>
                  </a:lnTo>
                  <a:lnTo>
                    <a:pt x="866648" y="0"/>
                  </a:lnTo>
                  <a:close/>
                </a:path>
                <a:path w="7838440" h="593725">
                  <a:moveTo>
                    <a:pt x="923785" y="0"/>
                  </a:moveTo>
                  <a:lnTo>
                    <a:pt x="914260" y="0"/>
                  </a:lnTo>
                  <a:lnTo>
                    <a:pt x="914260" y="9525"/>
                  </a:lnTo>
                  <a:lnTo>
                    <a:pt x="923785" y="9525"/>
                  </a:lnTo>
                  <a:lnTo>
                    <a:pt x="923785" y="0"/>
                  </a:lnTo>
                  <a:close/>
                </a:path>
                <a:path w="7838440" h="593725">
                  <a:moveTo>
                    <a:pt x="980922" y="0"/>
                  </a:moveTo>
                  <a:lnTo>
                    <a:pt x="971397" y="0"/>
                  </a:lnTo>
                  <a:lnTo>
                    <a:pt x="971397" y="9525"/>
                  </a:lnTo>
                  <a:lnTo>
                    <a:pt x="980922" y="9525"/>
                  </a:lnTo>
                  <a:lnTo>
                    <a:pt x="980922" y="0"/>
                  </a:lnTo>
                  <a:close/>
                </a:path>
                <a:path w="7838440" h="593725">
                  <a:moveTo>
                    <a:pt x="1038072" y="0"/>
                  </a:moveTo>
                  <a:lnTo>
                    <a:pt x="1028547" y="0"/>
                  </a:lnTo>
                  <a:lnTo>
                    <a:pt x="1028547" y="9525"/>
                  </a:lnTo>
                  <a:lnTo>
                    <a:pt x="1038072" y="9525"/>
                  </a:lnTo>
                  <a:lnTo>
                    <a:pt x="1038072" y="0"/>
                  </a:lnTo>
                  <a:close/>
                </a:path>
                <a:path w="7838440" h="593725">
                  <a:moveTo>
                    <a:pt x="4695101" y="583755"/>
                  </a:moveTo>
                  <a:lnTo>
                    <a:pt x="4685576" y="583755"/>
                  </a:lnTo>
                  <a:lnTo>
                    <a:pt x="4685576" y="593267"/>
                  </a:lnTo>
                  <a:lnTo>
                    <a:pt x="4695101" y="593267"/>
                  </a:lnTo>
                  <a:lnTo>
                    <a:pt x="4695101" y="583755"/>
                  </a:lnTo>
                  <a:close/>
                </a:path>
                <a:path w="7838440" h="593725">
                  <a:moveTo>
                    <a:pt x="4752251" y="583755"/>
                  </a:moveTo>
                  <a:lnTo>
                    <a:pt x="4742726" y="583755"/>
                  </a:lnTo>
                  <a:lnTo>
                    <a:pt x="4742726" y="593267"/>
                  </a:lnTo>
                  <a:lnTo>
                    <a:pt x="4752251" y="593267"/>
                  </a:lnTo>
                  <a:lnTo>
                    <a:pt x="4752251" y="583755"/>
                  </a:lnTo>
                  <a:close/>
                </a:path>
                <a:path w="7838440" h="593725">
                  <a:moveTo>
                    <a:pt x="4809388" y="583755"/>
                  </a:moveTo>
                  <a:lnTo>
                    <a:pt x="4799863" y="583755"/>
                  </a:lnTo>
                  <a:lnTo>
                    <a:pt x="4799863" y="593267"/>
                  </a:lnTo>
                  <a:lnTo>
                    <a:pt x="4809388" y="593267"/>
                  </a:lnTo>
                  <a:lnTo>
                    <a:pt x="4809388" y="583755"/>
                  </a:lnTo>
                  <a:close/>
                </a:path>
                <a:path w="7838440" h="593725">
                  <a:moveTo>
                    <a:pt x="4866525" y="583755"/>
                  </a:moveTo>
                  <a:lnTo>
                    <a:pt x="4857000" y="583755"/>
                  </a:lnTo>
                  <a:lnTo>
                    <a:pt x="4857000" y="593267"/>
                  </a:lnTo>
                  <a:lnTo>
                    <a:pt x="4866525" y="593267"/>
                  </a:lnTo>
                  <a:lnTo>
                    <a:pt x="4866525" y="583755"/>
                  </a:lnTo>
                  <a:close/>
                </a:path>
                <a:path w="7838440" h="593725">
                  <a:moveTo>
                    <a:pt x="4923663" y="583755"/>
                  </a:moveTo>
                  <a:lnTo>
                    <a:pt x="4914150" y="583755"/>
                  </a:lnTo>
                  <a:lnTo>
                    <a:pt x="4914150" y="593267"/>
                  </a:lnTo>
                  <a:lnTo>
                    <a:pt x="4923663" y="593267"/>
                  </a:lnTo>
                  <a:lnTo>
                    <a:pt x="4923663" y="583755"/>
                  </a:lnTo>
                  <a:close/>
                </a:path>
                <a:path w="7838440" h="593725">
                  <a:moveTo>
                    <a:pt x="4980813" y="583755"/>
                  </a:moveTo>
                  <a:lnTo>
                    <a:pt x="4971288" y="583755"/>
                  </a:lnTo>
                  <a:lnTo>
                    <a:pt x="4971288" y="593267"/>
                  </a:lnTo>
                  <a:lnTo>
                    <a:pt x="4980813" y="593267"/>
                  </a:lnTo>
                  <a:lnTo>
                    <a:pt x="4980813" y="583755"/>
                  </a:lnTo>
                  <a:close/>
                </a:path>
                <a:path w="7838440" h="593725">
                  <a:moveTo>
                    <a:pt x="5037950" y="583755"/>
                  </a:moveTo>
                  <a:lnTo>
                    <a:pt x="5028425" y="583755"/>
                  </a:lnTo>
                  <a:lnTo>
                    <a:pt x="5028425" y="593267"/>
                  </a:lnTo>
                  <a:lnTo>
                    <a:pt x="5037950" y="593267"/>
                  </a:lnTo>
                  <a:lnTo>
                    <a:pt x="5037950" y="583755"/>
                  </a:lnTo>
                  <a:close/>
                </a:path>
                <a:path w="7838440" h="593725">
                  <a:moveTo>
                    <a:pt x="5095087" y="583755"/>
                  </a:moveTo>
                  <a:lnTo>
                    <a:pt x="5085562" y="583755"/>
                  </a:lnTo>
                  <a:lnTo>
                    <a:pt x="5085562" y="593267"/>
                  </a:lnTo>
                  <a:lnTo>
                    <a:pt x="5095087" y="593267"/>
                  </a:lnTo>
                  <a:lnTo>
                    <a:pt x="5095087" y="583755"/>
                  </a:lnTo>
                  <a:close/>
                </a:path>
                <a:path w="7838440" h="593725">
                  <a:moveTo>
                    <a:pt x="5152237" y="583755"/>
                  </a:moveTo>
                  <a:lnTo>
                    <a:pt x="5142712" y="583755"/>
                  </a:lnTo>
                  <a:lnTo>
                    <a:pt x="5142712" y="593267"/>
                  </a:lnTo>
                  <a:lnTo>
                    <a:pt x="5152237" y="593267"/>
                  </a:lnTo>
                  <a:lnTo>
                    <a:pt x="5152237" y="583755"/>
                  </a:lnTo>
                  <a:close/>
                </a:path>
                <a:path w="7838440" h="593725">
                  <a:moveTo>
                    <a:pt x="5209375" y="583755"/>
                  </a:moveTo>
                  <a:lnTo>
                    <a:pt x="5199850" y="583755"/>
                  </a:lnTo>
                  <a:lnTo>
                    <a:pt x="5199850" y="593267"/>
                  </a:lnTo>
                  <a:lnTo>
                    <a:pt x="5209375" y="593267"/>
                  </a:lnTo>
                  <a:lnTo>
                    <a:pt x="5209375" y="583755"/>
                  </a:lnTo>
                  <a:close/>
                </a:path>
                <a:path w="7838440" h="593725">
                  <a:moveTo>
                    <a:pt x="5266512" y="583755"/>
                  </a:moveTo>
                  <a:lnTo>
                    <a:pt x="5256987" y="583755"/>
                  </a:lnTo>
                  <a:lnTo>
                    <a:pt x="5256987" y="593267"/>
                  </a:lnTo>
                  <a:lnTo>
                    <a:pt x="5266512" y="593267"/>
                  </a:lnTo>
                  <a:lnTo>
                    <a:pt x="5266512" y="583755"/>
                  </a:lnTo>
                  <a:close/>
                </a:path>
                <a:path w="7838440" h="593725">
                  <a:moveTo>
                    <a:pt x="5323662" y="583755"/>
                  </a:moveTo>
                  <a:lnTo>
                    <a:pt x="5314137" y="583755"/>
                  </a:lnTo>
                  <a:lnTo>
                    <a:pt x="5314137" y="593267"/>
                  </a:lnTo>
                  <a:lnTo>
                    <a:pt x="5323662" y="593267"/>
                  </a:lnTo>
                  <a:lnTo>
                    <a:pt x="5323662" y="583755"/>
                  </a:lnTo>
                  <a:close/>
                </a:path>
                <a:path w="7838440" h="593725">
                  <a:moveTo>
                    <a:pt x="5380799" y="583755"/>
                  </a:moveTo>
                  <a:lnTo>
                    <a:pt x="5371274" y="583755"/>
                  </a:lnTo>
                  <a:lnTo>
                    <a:pt x="5371274" y="593267"/>
                  </a:lnTo>
                  <a:lnTo>
                    <a:pt x="5380799" y="593267"/>
                  </a:lnTo>
                  <a:lnTo>
                    <a:pt x="5380799" y="583755"/>
                  </a:lnTo>
                  <a:close/>
                </a:path>
                <a:path w="7838440" h="593725">
                  <a:moveTo>
                    <a:pt x="5437937" y="583755"/>
                  </a:moveTo>
                  <a:lnTo>
                    <a:pt x="5428412" y="583755"/>
                  </a:lnTo>
                  <a:lnTo>
                    <a:pt x="5428412" y="593267"/>
                  </a:lnTo>
                  <a:lnTo>
                    <a:pt x="5437937" y="593267"/>
                  </a:lnTo>
                  <a:lnTo>
                    <a:pt x="5437937" y="583755"/>
                  </a:lnTo>
                  <a:close/>
                </a:path>
                <a:path w="7838440" h="593725">
                  <a:moveTo>
                    <a:pt x="5495087" y="583755"/>
                  </a:moveTo>
                  <a:lnTo>
                    <a:pt x="5485562" y="583755"/>
                  </a:lnTo>
                  <a:lnTo>
                    <a:pt x="5485562" y="593267"/>
                  </a:lnTo>
                  <a:lnTo>
                    <a:pt x="5495087" y="593267"/>
                  </a:lnTo>
                  <a:lnTo>
                    <a:pt x="5495087" y="583755"/>
                  </a:lnTo>
                  <a:close/>
                </a:path>
                <a:path w="7838440" h="593725">
                  <a:moveTo>
                    <a:pt x="5552224" y="583755"/>
                  </a:moveTo>
                  <a:lnTo>
                    <a:pt x="5542699" y="583755"/>
                  </a:lnTo>
                  <a:lnTo>
                    <a:pt x="5542699" y="593267"/>
                  </a:lnTo>
                  <a:lnTo>
                    <a:pt x="5552224" y="593267"/>
                  </a:lnTo>
                  <a:lnTo>
                    <a:pt x="5552224" y="583755"/>
                  </a:lnTo>
                  <a:close/>
                </a:path>
                <a:path w="7838440" h="593725">
                  <a:moveTo>
                    <a:pt x="5609361" y="583755"/>
                  </a:moveTo>
                  <a:lnTo>
                    <a:pt x="5599836" y="583755"/>
                  </a:lnTo>
                  <a:lnTo>
                    <a:pt x="5599836" y="593267"/>
                  </a:lnTo>
                  <a:lnTo>
                    <a:pt x="5609361" y="593267"/>
                  </a:lnTo>
                  <a:lnTo>
                    <a:pt x="5609361" y="583755"/>
                  </a:lnTo>
                  <a:close/>
                </a:path>
                <a:path w="7838440" h="593725">
                  <a:moveTo>
                    <a:pt x="5666498" y="583755"/>
                  </a:moveTo>
                  <a:lnTo>
                    <a:pt x="5656986" y="583755"/>
                  </a:lnTo>
                  <a:lnTo>
                    <a:pt x="5656986" y="593267"/>
                  </a:lnTo>
                  <a:lnTo>
                    <a:pt x="5666498" y="593267"/>
                  </a:lnTo>
                  <a:lnTo>
                    <a:pt x="5666498" y="583755"/>
                  </a:lnTo>
                  <a:close/>
                </a:path>
                <a:path w="7838440" h="593725">
                  <a:moveTo>
                    <a:pt x="5723648" y="583755"/>
                  </a:moveTo>
                  <a:lnTo>
                    <a:pt x="5714123" y="583755"/>
                  </a:lnTo>
                  <a:lnTo>
                    <a:pt x="5714123" y="593267"/>
                  </a:lnTo>
                  <a:lnTo>
                    <a:pt x="5723648" y="593267"/>
                  </a:lnTo>
                  <a:lnTo>
                    <a:pt x="5723648" y="583755"/>
                  </a:lnTo>
                  <a:close/>
                </a:path>
                <a:path w="7838440" h="593725">
                  <a:moveTo>
                    <a:pt x="5780786" y="583755"/>
                  </a:moveTo>
                  <a:lnTo>
                    <a:pt x="5771261" y="583755"/>
                  </a:lnTo>
                  <a:lnTo>
                    <a:pt x="5771261" y="593267"/>
                  </a:lnTo>
                  <a:lnTo>
                    <a:pt x="5780786" y="593267"/>
                  </a:lnTo>
                  <a:lnTo>
                    <a:pt x="5780786" y="583755"/>
                  </a:lnTo>
                  <a:close/>
                </a:path>
                <a:path w="7838440" h="593725">
                  <a:moveTo>
                    <a:pt x="5837923" y="583755"/>
                  </a:moveTo>
                  <a:lnTo>
                    <a:pt x="5828398" y="583755"/>
                  </a:lnTo>
                  <a:lnTo>
                    <a:pt x="5828398" y="593267"/>
                  </a:lnTo>
                  <a:lnTo>
                    <a:pt x="5837923" y="593267"/>
                  </a:lnTo>
                  <a:lnTo>
                    <a:pt x="5837923" y="583755"/>
                  </a:lnTo>
                  <a:close/>
                </a:path>
                <a:path w="7838440" h="593725">
                  <a:moveTo>
                    <a:pt x="5895073" y="583755"/>
                  </a:moveTo>
                  <a:lnTo>
                    <a:pt x="5885548" y="583755"/>
                  </a:lnTo>
                  <a:lnTo>
                    <a:pt x="5885548" y="593267"/>
                  </a:lnTo>
                  <a:lnTo>
                    <a:pt x="5895073" y="593267"/>
                  </a:lnTo>
                  <a:lnTo>
                    <a:pt x="5895073" y="583755"/>
                  </a:lnTo>
                  <a:close/>
                </a:path>
                <a:path w="7838440" h="593725">
                  <a:moveTo>
                    <a:pt x="5952210" y="583755"/>
                  </a:moveTo>
                  <a:lnTo>
                    <a:pt x="5942685" y="583755"/>
                  </a:lnTo>
                  <a:lnTo>
                    <a:pt x="5942685" y="593267"/>
                  </a:lnTo>
                  <a:lnTo>
                    <a:pt x="5952210" y="593267"/>
                  </a:lnTo>
                  <a:lnTo>
                    <a:pt x="5952210" y="583755"/>
                  </a:lnTo>
                  <a:close/>
                </a:path>
                <a:path w="7838440" h="593725">
                  <a:moveTo>
                    <a:pt x="6009348" y="583755"/>
                  </a:moveTo>
                  <a:lnTo>
                    <a:pt x="5999823" y="583755"/>
                  </a:lnTo>
                  <a:lnTo>
                    <a:pt x="5999823" y="593267"/>
                  </a:lnTo>
                  <a:lnTo>
                    <a:pt x="6009348" y="593267"/>
                  </a:lnTo>
                  <a:lnTo>
                    <a:pt x="6009348" y="583755"/>
                  </a:lnTo>
                  <a:close/>
                </a:path>
                <a:path w="7838440" h="593725">
                  <a:moveTo>
                    <a:pt x="6066498" y="583755"/>
                  </a:moveTo>
                  <a:lnTo>
                    <a:pt x="6056973" y="583755"/>
                  </a:lnTo>
                  <a:lnTo>
                    <a:pt x="6056973" y="593267"/>
                  </a:lnTo>
                  <a:lnTo>
                    <a:pt x="6066498" y="593267"/>
                  </a:lnTo>
                  <a:lnTo>
                    <a:pt x="6066498" y="583755"/>
                  </a:lnTo>
                  <a:close/>
                </a:path>
                <a:path w="7838440" h="593725">
                  <a:moveTo>
                    <a:pt x="6123635" y="583755"/>
                  </a:moveTo>
                  <a:lnTo>
                    <a:pt x="6114110" y="583755"/>
                  </a:lnTo>
                  <a:lnTo>
                    <a:pt x="6114110" y="593267"/>
                  </a:lnTo>
                  <a:lnTo>
                    <a:pt x="6123635" y="593267"/>
                  </a:lnTo>
                  <a:lnTo>
                    <a:pt x="6123635" y="583755"/>
                  </a:lnTo>
                  <a:close/>
                </a:path>
                <a:path w="7838440" h="593725">
                  <a:moveTo>
                    <a:pt x="6180772" y="583755"/>
                  </a:moveTo>
                  <a:lnTo>
                    <a:pt x="6171247" y="583755"/>
                  </a:lnTo>
                  <a:lnTo>
                    <a:pt x="6171247" y="593267"/>
                  </a:lnTo>
                  <a:lnTo>
                    <a:pt x="6180772" y="593267"/>
                  </a:lnTo>
                  <a:lnTo>
                    <a:pt x="6180772" y="583755"/>
                  </a:lnTo>
                  <a:close/>
                </a:path>
                <a:path w="7838440" h="593725">
                  <a:moveTo>
                    <a:pt x="6237922" y="583755"/>
                  </a:moveTo>
                  <a:lnTo>
                    <a:pt x="6228397" y="583755"/>
                  </a:lnTo>
                  <a:lnTo>
                    <a:pt x="6228397" y="593267"/>
                  </a:lnTo>
                  <a:lnTo>
                    <a:pt x="6237922" y="593267"/>
                  </a:lnTo>
                  <a:lnTo>
                    <a:pt x="6237922" y="583755"/>
                  </a:lnTo>
                  <a:close/>
                </a:path>
                <a:path w="7838440" h="593725">
                  <a:moveTo>
                    <a:pt x="6295060" y="583755"/>
                  </a:moveTo>
                  <a:lnTo>
                    <a:pt x="6285535" y="583755"/>
                  </a:lnTo>
                  <a:lnTo>
                    <a:pt x="6285535" y="593267"/>
                  </a:lnTo>
                  <a:lnTo>
                    <a:pt x="6295060" y="593267"/>
                  </a:lnTo>
                  <a:lnTo>
                    <a:pt x="6295060" y="583755"/>
                  </a:lnTo>
                  <a:close/>
                </a:path>
                <a:path w="7838440" h="593725">
                  <a:moveTo>
                    <a:pt x="6352197" y="583755"/>
                  </a:moveTo>
                  <a:lnTo>
                    <a:pt x="6342672" y="583755"/>
                  </a:lnTo>
                  <a:lnTo>
                    <a:pt x="6342672" y="593267"/>
                  </a:lnTo>
                  <a:lnTo>
                    <a:pt x="6352197" y="593267"/>
                  </a:lnTo>
                  <a:lnTo>
                    <a:pt x="6352197" y="583755"/>
                  </a:lnTo>
                  <a:close/>
                </a:path>
                <a:path w="7838440" h="593725">
                  <a:moveTo>
                    <a:pt x="6409334" y="583755"/>
                  </a:moveTo>
                  <a:lnTo>
                    <a:pt x="6399822" y="583755"/>
                  </a:lnTo>
                  <a:lnTo>
                    <a:pt x="6399822" y="593267"/>
                  </a:lnTo>
                  <a:lnTo>
                    <a:pt x="6409334" y="593267"/>
                  </a:lnTo>
                  <a:lnTo>
                    <a:pt x="6409334" y="583755"/>
                  </a:lnTo>
                  <a:close/>
                </a:path>
                <a:path w="7838440" h="593725">
                  <a:moveTo>
                    <a:pt x="6466484" y="583755"/>
                  </a:moveTo>
                  <a:lnTo>
                    <a:pt x="6456959" y="583755"/>
                  </a:lnTo>
                  <a:lnTo>
                    <a:pt x="6456959" y="593267"/>
                  </a:lnTo>
                  <a:lnTo>
                    <a:pt x="6466484" y="593267"/>
                  </a:lnTo>
                  <a:lnTo>
                    <a:pt x="6466484" y="583755"/>
                  </a:lnTo>
                  <a:close/>
                </a:path>
                <a:path w="7838440" h="593725">
                  <a:moveTo>
                    <a:pt x="6523622" y="583755"/>
                  </a:moveTo>
                  <a:lnTo>
                    <a:pt x="6514097" y="583755"/>
                  </a:lnTo>
                  <a:lnTo>
                    <a:pt x="6514097" y="593267"/>
                  </a:lnTo>
                  <a:lnTo>
                    <a:pt x="6523622" y="593267"/>
                  </a:lnTo>
                  <a:lnTo>
                    <a:pt x="6523622" y="583755"/>
                  </a:lnTo>
                  <a:close/>
                </a:path>
                <a:path w="7838440" h="593725">
                  <a:moveTo>
                    <a:pt x="6580759" y="583755"/>
                  </a:moveTo>
                  <a:lnTo>
                    <a:pt x="6571234" y="583755"/>
                  </a:lnTo>
                  <a:lnTo>
                    <a:pt x="6571234" y="593267"/>
                  </a:lnTo>
                  <a:lnTo>
                    <a:pt x="6580759" y="593267"/>
                  </a:lnTo>
                  <a:lnTo>
                    <a:pt x="6580759" y="583755"/>
                  </a:lnTo>
                  <a:close/>
                </a:path>
                <a:path w="7838440" h="593725">
                  <a:moveTo>
                    <a:pt x="6637909" y="583755"/>
                  </a:moveTo>
                  <a:lnTo>
                    <a:pt x="6628384" y="583755"/>
                  </a:lnTo>
                  <a:lnTo>
                    <a:pt x="6628384" y="593267"/>
                  </a:lnTo>
                  <a:lnTo>
                    <a:pt x="6637909" y="593267"/>
                  </a:lnTo>
                  <a:lnTo>
                    <a:pt x="6637909" y="583755"/>
                  </a:lnTo>
                  <a:close/>
                </a:path>
                <a:path w="7838440" h="593725">
                  <a:moveTo>
                    <a:pt x="6695046" y="583755"/>
                  </a:moveTo>
                  <a:lnTo>
                    <a:pt x="6685521" y="583755"/>
                  </a:lnTo>
                  <a:lnTo>
                    <a:pt x="6685521" y="593267"/>
                  </a:lnTo>
                  <a:lnTo>
                    <a:pt x="6695046" y="593267"/>
                  </a:lnTo>
                  <a:lnTo>
                    <a:pt x="6695046" y="583755"/>
                  </a:lnTo>
                  <a:close/>
                </a:path>
                <a:path w="7838440" h="593725">
                  <a:moveTo>
                    <a:pt x="6752183" y="583755"/>
                  </a:moveTo>
                  <a:lnTo>
                    <a:pt x="6742658" y="583755"/>
                  </a:lnTo>
                  <a:lnTo>
                    <a:pt x="6742658" y="593267"/>
                  </a:lnTo>
                  <a:lnTo>
                    <a:pt x="6752183" y="593267"/>
                  </a:lnTo>
                  <a:lnTo>
                    <a:pt x="6752183" y="583755"/>
                  </a:lnTo>
                  <a:close/>
                </a:path>
                <a:path w="7838440" h="593725">
                  <a:moveTo>
                    <a:pt x="6809333" y="583755"/>
                  </a:moveTo>
                  <a:lnTo>
                    <a:pt x="6799808" y="583755"/>
                  </a:lnTo>
                  <a:lnTo>
                    <a:pt x="6799808" y="593267"/>
                  </a:lnTo>
                  <a:lnTo>
                    <a:pt x="6809333" y="593267"/>
                  </a:lnTo>
                  <a:lnTo>
                    <a:pt x="6809333" y="583755"/>
                  </a:lnTo>
                  <a:close/>
                </a:path>
                <a:path w="7838440" h="593725">
                  <a:moveTo>
                    <a:pt x="6866471" y="583755"/>
                  </a:moveTo>
                  <a:lnTo>
                    <a:pt x="6856946" y="583755"/>
                  </a:lnTo>
                  <a:lnTo>
                    <a:pt x="6856946" y="593267"/>
                  </a:lnTo>
                  <a:lnTo>
                    <a:pt x="6866471" y="593267"/>
                  </a:lnTo>
                  <a:lnTo>
                    <a:pt x="6866471" y="583755"/>
                  </a:lnTo>
                  <a:close/>
                </a:path>
                <a:path w="7838440" h="593725">
                  <a:moveTo>
                    <a:pt x="6923608" y="583755"/>
                  </a:moveTo>
                  <a:lnTo>
                    <a:pt x="6914083" y="583755"/>
                  </a:lnTo>
                  <a:lnTo>
                    <a:pt x="6914083" y="593267"/>
                  </a:lnTo>
                  <a:lnTo>
                    <a:pt x="6923608" y="593267"/>
                  </a:lnTo>
                  <a:lnTo>
                    <a:pt x="6923608" y="583755"/>
                  </a:lnTo>
                  <a:close/>
                </a:path>
                <a:path w="7838440" h="593725">
                  <a:moveTo>
                    <a:pt x="6980745" y="583755"/>
                  </a:moveTo>
                  <a:lnTo>
                    <a:pt x="6971233" y="583755"/>
                  </a:lnTo>
                  <a:lnTo>
                    <a:pt x="6971233" y="593267"/>
                  </a:lnTo>
                  <a:lnTo>
                    <a:pt x="6980745" y="593267"/>
                  </a:lnTo>
                  <a:lnTo>
                    <a:pt x="6980745" y="583755"/>
                  </a:lnTo>
                  <a:close/>
                </a:path>
                <a:path w="7838440" h="593725">
                  <a:moveTo>
                    <a:pt x="7037895" y="583755"/>
                  </a:moveTo>
                  <a:lnTo>
                    <a:pt x="7028370" y="583755"/>
                  </a:lnTo>
                  <a:lnTo>
                    <a:pt x="7028370" y="593267"/>
                  </a:lnTo>
                  <a:lnTo>
                    <a:pt x="7037895" y="593267"/>
                  </a:lnTo>
                  <a:lnTo>
                    <a:pt x="7037895" y="583755"/>
                  </a:lnTo>
                  <a:close/>
                </a:path>
                <a:path w="7838440" h="593725">
                  <a:moveTo>
                    <a:pt x="7095033" y="583755"/>
                  </a:moveTo>
                  <a:lnTo>
                    <a:pt x="7085508" y="583755"/>
                  </a:lnTo>
                  <a:lnTo>
                    <a:pt x="7085508" y="593267"/>
                  </a:lnTo>
                  <a:lnTo>
                    <a:pt x="7095033" y="593267"/>
                  </a:lnTo>
                  <a:lnTo>
                    <a:pt x="7095033" y="583755"/>
                  </a:lnTo>
                  <a:close/>
                </a:path>
                <a:path w="7838440" h="593725">
                  <a:moveTo>
                    <a:pt x="7152170" y="583755"/>
                  </a:moveTo>
                  <a:lnTo>
                    <a:pt x="7142658" y="583755"/>
                  </a:lnTo>
                  <a:lnTo>
                    <a:pt x="7142658" y="593267"/>
                  </a:lnTo>
                  <a:lnTo>
                    <a:pt x="7152170" y="593267"/>
                  </a:lnTo>
                  <a:lnTo>
                    <a:pt x="7152170" y="583755"/>
                  </a:lnTo>
                  <a:close/>
                </a:path>
                <a:path w="7838440" h="593725">
                  <a:moveTo>
                    <a:pt x="7209320" y="583755"/>
                  </a:moveTo>
                  <a:lnTo>
                    <a:pt x="7199795" y="583755"/>
                  </a:lnTo>
                  <a:lnTo>
                    <a:pt x="7199795" y="593267"/>
                  </a:lnTo>
                  <a:lnTo>
                    <a:pt x="7209320" y="593267"/>
                  </a:lnTo>
                  <a:lnTo>
                    <a:pt x="7209320" y="583755"/>
                  </a:lnTo>
                  <a:close/>
                </a:path>
                <a:path w="7838440" h="593725">
                  <a:moveTo>
                    <a:pt x="7266457" y="583755"/>
                  </a:moveTo>
                  <a:lnTo>
                    <a:pt x="7256932" y="583755"/>
                  </a:lnTo>
                  <a:lnTo>
                    <a:pt x="7256932" y="593267"/>
                  </a:lnTo>
                  <a:lnTo>
                    <a:pt x="7266457" y="593267"/>
                  </a:lnTo>
                  <a:lnTo>
                    <a:pt x="7266457" y="583755"/>
                  </a:lnTo>
                  <a:close/>
                </a:path>
                <a:path w="7838440" h="593725">
                  <a:moveTo>
                    <a:pt x="7323595" y="583755"/>
                  </a:moveTo>
                  <a:lnTo>
                    <a:pt x="7314070" y="583755"/>
                  </a:lnTo>
                  <a:lnTo>
                    <a:pt x="7314070" y="593267"/>
                  </a:lnTo>
                  <a:lnTo>
                    <a:pt x="7323595" y="593267"/>
                  </a:lnTo>
                  <a:lnTo>
                    <a:pt x="7323595" y="583755"/>
                  </a:lnTo>
                  <a:close/>
                </a:path>
                <a:path w="7838440" h="593725">
                  <a:moveTo>
                    <a:pt x="7380745" y="583755"/>
                  </a:moveTo>
                  <a:lnTo>
                    <a:pt x="7371220" y="583755"/>
                  </a:lnTo>
                  <a:lnTo>
                    <a:pt x="7371220" y="593267"/>
                  </a:lnTo>
                  <a:lnTo>
                    <a:pt x="7380745" y="593267"/>
                  </a:lnTo>
                  <a:lnTo>
                    <a:pt x="7380745" y="583755"/>
                  </a:lnTo>
                  <a:close/>
                </a:path>
                <a:path w="7838440" h="593725">
                  <a:moveTo>
                    <a:pt x="7437882" y="583755"/>
                  </a:moveTo>
                  <a:lnTo>
                    <a:pt x="7428357" y="583755"/>
                  </a:lnTo>
                  <a:lnTo>
                    <a:pt x="7428357" y="593267"/>
                  </a:lnTo>
                  <a:lnTo>
                    <a:pt x="7437882" y="593267"/>
                  </a:lnTo>
                  <a:lnTo>
                    <a:pt x="7437882" y="583755"/>
                  </a:lnTo>
                  <a:close/>
                </a:path>
                <a:path w="7838440" h="593725">
                  <a:moveTo>
                    <a:pt x="7495019" y="583755"/>
                  </a:moveTo>
                  <a:lnTo>
                    <a:pt x="7485494" y="583755"/>
                  </a:lnTo>
                  <a:lnTo>
                    <a:pt x="7485494" y="593267"/>
                  </a:lnTo>
                  <a:lnTo>
                    <a:pt x="7495019" y="593267"/>
                  </a:lnTo>
                  <a:lnTo>
                    <a:pt x="7495019" y="583755"/>
                  </a:lnTo>
                  <a:close/>
                </a:path>
                <a:path w="7838440" h="593725">
                  <a:moveTo>
                    <a:pt x="7552169" y="583755"/>
                  </a:moveTo>
                  <a:lnTo>
                    <a:pt x="7542644" y="583755"/>
                  </a:lnTo>
                  <a:lnTo>
                    <a:pt x="7542644" y="593267"/>
                  </a:lnTo>
                  <a:lnTo>
                    <a:pt x="7552169" y="593267"/>
                  </a:lnTo>
                  <a:lnTo>
                    <a:pt x="7552169" y="583755"/>
                  </a:lnTo>
                  <a:close/>
                </a:path>
                <a:path w="7838440" h="593725">
                  <a:moveTo>
                    <a:pt x="7609306" y="583755"/>
                  </a:moveTo>
                  <a:lnTo>
                    <a:pt x="7599781" y="583755"/>
                  </a:lnTo>
                  <a:lnTo>
                    <a:pt x="7599781" y="593267"/>
                  </a:lnTo>
                  <a:lnTo>
                    <a:pt x="7609306" y="593267"/>
                  </a:lnTo>
                  <a:lnTo>
                    <a:pt x="7609306" y="583755"/>
                  </a:lnTo>
                  <a:close/>
                </a:path>
                <a:path w="7838440" h="593725">
                  <a:moveTo>
                    <a:pt x="7666444" y="583755"/>
                  </a:moveTo>
                  <a:lnTo>
                    <a:pt x="7656919" y="583755"/>
                  </a:lnTo>
                  <a:lnTo>
                    <a:pt x="7656919" y="593267"/>
                  </a:lnTo>
                  <a:lnTo>
                    <a:pt x="7666444" y="593267"/>
                  </a:lnTo>
                  <a:lnTo>
                    <a:pt x="7666444" y="583755"/>
                  </a:lnTo>
                  <a:close/>
                </a:path>
                <a:path w="7838440" h="593725">
                  <a:moveTo>
                    <a:pt x="7723581" y="583755"/>
                  </a:moveTo>
                  <a:lnTo>
                    <a:pt x="7714069" y="583755"/>
                  </a:lnTo>
                  <a:lnTo>
                    <a:pt x="7714069" y="593267"/>
                  </a:lnTo>
                  <a:lnTo>
                    <a:pt x="7723581" y="593267"/>
                  </a:lnTo>
                  <a:lnTo>
                    <a:pt x="7723581" y="583755"/>
                  </a:lnTo>
                  <a:close/>
                </a:path>
                <a:path w="7838440" h="593725">
                  <a:moveTo>
                    <a:pt x="7780731" y="583755"/>
                  </a:moveTo>
                  <a:lnTo>
                    <a:pt x="7771206" y="583755"/>
                  </a:lnTo>
                  <a:lnTo>
                    <a:pt x="7771206" y="593267"/>
                  </a:lnTo>
                  <a:lnTo>
                    <a:pt x="7780731" y="593267"/>
                  </a:lnTo>
                  <a:lnTo>
                    <a:pt x="7780731" y="583755"/>
                  </a:lnTo>
                  <a:close/>
                </a:path>
                <a:path w="7838440" h="593725">
                  <a:moveTo>
                    <a:pt x="7837868" y="583755"/>
                  </a:moveTo>
                  <a:lnTo>
                    <a:pt x="7828343" y="583755"/>
                  </a:lnTo>
                  <a:lnTo>
                    <a:pt x="7828343" y="593267"/>
                  </a:lnTo>
                  <a:lnTo>
                    <a:pt x="7837868" y="593267"/>
                  </a:lnTo>
                  <a:lnTo>
                    <a:pt x="7837868" y="58375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296718" y="4017759"/>
              <a:ext cx="4237990" cy="9525"/>
            </a:xfrm>
            <a:custGeom>
              <a:avLst/>
              <a:gdLst/>
              <a:ahLst/>
              <a:cxnLst/>
              <a:rect l="l" t="t" r="r" b="b"/>
              <a:pathLst>
                <a:path w="42379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2379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2379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237990" h="9525">
                  <a:moveTo>
                    <a:pt x="180936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36" y="9525"/>
                  </a:lnTo>
                  <a:lnTo>
                    <a:pt x="180936" y="0"/>
                  </a:lnTo>
                  <a:close/>
                </a:path>
                <a:path w="4237990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25"/>
                  </a:lnTo>
                  <a:lnTo>
                    <a:pt x="238086" y="9525"/>
                  </a:lnTo>
                  <a:lnTo>
                    <a:pt x="238086" y="0"/>
                  </a:lnTo>
                  <a:close/>
                </a:path>
                <a:path w="4237990" h="9525">
                  <a:moveTo>
                    <a:pt x="295224" y="0"/>
                  </a:moveTo>
                  <a:lnTo>
                    <a:pt x="285699" y="0"/>
                  </a:lnTo>
                  <a:lnTo>
                    <a:pt x="285699" y="9525"/>
                  </a:lnTo>
                  <a:lnTo>
                    <a:pt x="295224" y="9525"/>
                  </a:lnTo>
                  <a:lnTo>
                    <a:pt x="295224" y="0"/>
                  </a:lnTo>
                  <a:close/>
                </a:path>
                <a:path w="4237990" h="9525">
                  <a:moveTo>
                    <a:pt x="352361" y="0"/>
                  </a:moveTo>
                  <a:lnTo>
                    <a:pt x="342849" y="0"/>
                  </a:lnTo>
                  <a:lnTo>
                    <a:pt x="342849" y="9525"/>
                  </a:lnTo>
                  <a:lnTo>
                    <a:pt x="352361" y="9525"/>
                  </a:lnTo>
                  <a:lnTo>
                    <a:pt x="352361" y="0"/>
                  </a:lnTo>
                  <a:close/>
                </a:path>
                <a:path w="4237990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25"/>
                  </a:lnTo>
                  <a:lnTo>
                    <a:pt x="409511" y="9525"/>
                  </a:lnTo>
                  <a:lnTo>
                    <a:pt x="409511" y="0"/>
                  </a:lnTo>
                  <a:close/>
                </a:path>
                <a:path w="4237990" h="9525">
                  <a:moveTo>
                    <a:pt x="695210" y="0"/>
                  </a:moveTo>
                  <a:lnTo>
                    <a:pt x="687717" y="0"/>
                  </a:lnTo>
                  <a:lnTo>
                    <a:pt x="687717" y="9525"/>
                  </a:lnTo>
                  <a:lnTo>
                    <a:pt x="695210" y="9525"/>
                  </a:lnTo>
                  <a:lnTo>
                    <a:pt x="695210" y="0"/>
                  </a:lnTo>
                  <a:close/>
                </a:path>
                <a:path w="4237990" h="9525">
                  <a:moveTo>
                    <a:pt x="752360" y="0"/>
                  </a:moveTo>
                  <a:lnTo>
                    <a:pt x="742835" y="0"/>
                  </a:lnTo>
                  <a:lnTo>
                    <a:pt x="742835" y="9525"/>
                  </a:lnTo>
                  <a:lnTo>
                    <a:pt x="752360" y="9525"/>
                  </a:lnTo>
                  <a:lnTo>
                    <a:pt x="752360" y="0"/>
                  </a:lnTo>
                  <a:close/>
                </a:path>
                <a:path w="4237990" h="9525">
                  <a:moveTo>
                    <a:pt x="809498" y="0"/>
                  </a:moveTo>
                  <a:lnTo>
                    <a:pt x="799973" y="0"/>
                  </a:lnTo>
                  <a:lnTo>
                    <a:pt x="799973" y="9525"/>
                  </a:lnTo>
                  <a:lnTo>
                    <a:pt x="809498" y="9525"/>
                  </a:lnTo>
                  <a:lnTo>
                    <a:pt x="809498" y="0"/>
                  </a:lnTo>
                  <a:close/>
                </a:path>
                <a:path w="4237990" h="9525">
                  <a:moveTo>
                    <a:pt x="866635" y="0"/>
                  </a:moveTo>
                  <a:lnTo>
                    <a:pt x="857110" y="0"/>
                  </a:lnTo>
                  <a:lnTo>
                    <a:pt x="857110" y="9525"/>
                  </a:lnTo>
                  <a:lnTo>
                    <a:pt x="866635" y="9525"/>
                  </a:lnTo>
                  <a:lnTo>
                    <a:pt x="866635" y="0"/>
                  </a:lnTo>
                  <a:close/>
                </a:path>
                <a:path w="4237990" h="9525">
                  <a:moveTo>
                    <a:pt x="923772" y="0"/>
                  </a:moveTo>
                  <a:lnTo>
                    <a:pt x="914260" y="0"/>
                  </a:lnTo>
                  <a:lnTo>
                    <a:pt x="914260" y="9525"/>
                  </a:lnTo>
                  <a:lnTo>
                    <a:pt x="923772" y="9525"/>
                  </a:lnTo>
                  <a:lnTo>
                    <a:pt x="923772" y="0"/>
                  </a:lnTo>
                  <a:close/>
                </a:path>
                <a:path w="4237990" h="9525">
                  <a:moveTo>
                    <a:pt x="980922" y="0"/>
                  </a:moveTo>
                  <a:lnTo>
                    <a:pt x="971397" y="0"/>
                  </a:lnTo>
                  <a:lnTo>
                    <a:pt x="971397" y="9525"/>
                  </a:lnTo>
                  <a:lnTo>
                    <a:pt x="980922" y="9525"/>
                  </a:lnTo>
                  <a:lnTo>
                    <a:pt x="980922" y="0"/>
                  </a:lnTo>
                  <a:close/>
                </a:path>
                <a:path w="4237990" h="9525">
                  <a:moveTo>
                    <a:pt x="1038059" y="0"/>
                  </a:moveTo>
                  <a:lnTo>
                    <a:pt x="1028534" y="0"/>
                  </a:lnTo>
                  <a:lnTo>
                    <a:pt x="1028534" y="9525"/>
                  </a:lnTo>
                  <a:lnTo>
                    <a:pt x="1038059" y="9525"/>
                  </a:lnTo>
                  <a:lnTo>
                    <a:pt x="1038059" y="0"/>
                  </a:lnTo>
                  <a:close/>
                </a:path>
                <a:path w="4237990" h="9525">
                  <a:moveTo>
                    <a:pt x="1095197" y="0"/>
                  </a:moveTo>
                  <a:lnTo>
                    <a:pt x="1085684" y="0"/>
                  </a:lnTo>
                  <a:lnTo>
                    <a:pt x="1085684" y="9525"/>
                  </a:lnTo>
                  <a:lnTo>
                    <a:pt x="1095197" y="9525"/>
                  </a:lnTo>
                  <a:lnTo>
                    <a:pt x="1095197" y="0"/>
                  </a:lnTo>
                  <a:close/>
                </a:path>
                <a:path w="4237990" h="9525">
                  <a:moveTo>
                    <a:pt x="1152347" y="0"/>
                  </a:moveTo>
                  <a:lnTo>
                    <a:pt x="1142822" y="0"/>
                  </a:lnTo>
                  <a:lnTo>
                    <a:pt x="1142822" y="9525"/>
                  </a:lnTo>
                  <a:lnTo>
                    <a:pt x="1152347" y="9525"/>
                  </a:lnTo>
                  <a:lnTo>
                    <a:pt x="1152347" y="0"/>
                  </a:lnTo>
                  <a:close/>
                </a:path>
                <a:path w="4237990" h="9525">
                  <a:moveTo>
                    <a:pt x="1209484" y="0"/>
                  </a:moveTo>
                  <a:lnTo>
                    <a:pt x="1199959" y="0"/>
                  </a:lnTo>
                  <a:lnTo>
                    <a:pt x="1199959" y="9525"/>
                  </a:lnTo>
                  <a:lnTo>
                    <a:pt x="1209484" y="9525"/>
                  </a:lnTo>
                  <a:lnTo>
                    <a:pt x="1209484" y="0"/>
                  </a:lnTo>
                  <a:close/>
                </a:path>
                <a:path w="4237990" h="9525">
                  <a:moveTo>
                    <a:pt x="1266621" y="0"/>
                  </a:moveTo>
                  <a:lnTo>
                    <a:pt x="1257096" y="0"/>
                  </a:lnTo>
                  <a:lnTo>
                    <a:pt x="1257096" y="9525"/>
                  </a:lnTo>
                  <a:lnTo>
                    <a:pt x="1266621" y="9525"/>
                  </a:lnTo>
                  <a:lnTo>
                    <a:pt x="1266621" y="0"/>
                  </a:lnTo>
                  <a:close/>
                </a:path>
                <a:path w="4237990" h="9525">
                  <a:moveTo>
                    <a:pt x="1323771" y="0"/>
                  </a:moveTo>
                  <a:lnTo>
                    <a:pt x="1314246" y="0"/>
                  </a:lnTo>
                  <a:lnTo>
                    <a:pt x="1314246" y="9525"/>
                  </a:lnTo>
                  <a:lnTo>
                    <a:pt x="1323771" y="9525"/>
                  </a:lnTo>
                  <a:lnTo>
                    <a:pt x="1323771" y="0"/>
                  </a:lnTo>
                  <a:close/>
                </a:path>
                <a:path w="4237990" h="9525">
                  <a:moveTo>
                    <a:pt x="1380909" y="0"/>
                  </a:moveTo>
                  <a:lnTo>
                    <a:pt x="1371384" y="0"/>
                  </a:lnTo>
                  <a:lnTo>
                    <a:pt x="1371384" y="9525"/>
                  </a:lnTo>
                  <a:lnTo>
                    <a:pt x="1380909" y="9525"/>
                  </a:lnTo>
                  <a:lnTo>
                    <a:pt x="1380909" y="0"/>
                  </a:lnTo>
                  <a:close/>
                </a:path>
                <a:path w="4237990" h="9525">
                  <a:moveTo>
                    <a:pt x="1438046" y="0"/>
                  </a:moveTo>
                  <a:lnTo>
                    <a:pt x="1428521" y="0"/>
                  </a:lnTo>
                  <a:lnTo>
                    <a:pt x="1428521" y="9525"/>
                  </a:lnTo>
                  <a:lnTo>
                    <a:pt x="1438046" y="9525"/>
                  </a:lnTo>
                  <a:lnTo>
                    <a:pt x="1438046" y="0"/>
                  </a:lnTo>
                  <a:close/>
                </a:path>
                <a:path w="4237990" h="9525">
                  <a:moveTo>
                    <a:pt x="1495196" y="0"/>
                  </a:moveTo>
                  <a:lnTo>
                    <a:pt x="1485671" y="0"/>
                  </a:lnTo>
                  <a:lnTo>
                    <a:pt x="1485671" y="9525"/>
                  </a:lnTo>
                  <a:lnTo>
                    <a:pt x="1495196" y="9525"/>
                  </a:lnTo>
                  <a:lnTo>
                    <a:pt x="1495196" y="0"/>
                  </a:lnTo>
                  <a:close/>
                </a:path>
                <a:path w="4237990" h="9525">
                  <a:moveTo>
                    <a:pt x="1552333" y="0"/>
                  </a:moveTo>
                  <a:lnTo>
                    <a:pt x="1542808" y="0"/>
                  </a:lnTo>
                  <a:lnTo>
                    <a:pt x="1542808" y="9525"/>
                  </a:lnTo>
                  <a:lnTo>
                    <a:pt x="1552333" y="9525"/>
                  </a:lnTo>
                  <a:lnTo>
                    <a:pt x="1552333" y="0"/>
                  </a:lnTo>
                  <a:close/>
                </a:path>
                <a:path w="4237990" h="9525">
                  <a:moveTo>
                    <a:pt x="1609471" y="0"/>
                  </a:moveTo>
                  <a:lnTo>
                    <a:pt x="1599946" y="0"/>
                  </a:lnTo>
                  <a:lnTo>
                    <a:pt x="1599946" y="9525"/>
                  </a:lnTo>
                  <a:lnTo>
                    <a:pt x="1609471" y="9525"/>
                  </a:lnTo>
                  <a:lnTo>
                    <a:pt x="1609471" y="0"/>
                  </a:lnTo>
                  <a:close/>
                </a:path>
                <a:path w="4237990" h="9525">
                  <a:moveTo>
                    <a:pt x="1666608" y="0"/>
                  </a:moveTo>
                  <a:lnTo>
                    <a:pt x="1657096" y="0"/>
                  </a:lnTo>
                  <a:lnTo>
                    <a:pt x="1657096" y="9525"/>
                  </a:lnTo>
                  <a:lnTo>
                    <a:pt x="1666608" y="9525"/>
                  </a:lnTo>
                  <a:lnTo>
                    <a:pt x="1666608" y="0"/>
                  </a:lnTo>
                  <a:close/>
                </a:path>
                <a:path w="4237990" h="9525">
                  <a:moveTo>
                    <a:pt x="1723758" y="0"/>
                  </a:moveTo>
                  <a:lnTo>
                    <a:pt x="1714233" y="0"/>
                  </a:lnTo>
                  <a:lnTo>
                    <a:pt x="1714233" y="9525"/>
                  </a:lnTo>
                  <a:lnTo>
                    <a:pt x="1723758" y="9525"/>
                  </a:lnTo>
                  <a:lnTo>
                    <a:pt x="1723758" y="0"/>
                  </a:lnTo>
                  <a:close/>
                </a:path>
                <a:path w="4237990" h="9525">
                  <a:moveTo>
                    <a:pt x="1780895" y="0"/>
                  </a:moveTo>
                  <a:lnTo>
                    <a:pt x="1771370" y="0"/>
                  </a:lnTo>
                  <a:lnTo>
                    <a:pt x="1771370" y="9525"/>
                  </a:lnTo>
                  <a:lnTo>
                    <a:pt x="1780895" y="9525"/>
                  </a:lnTo>
                  <a:lnTo>
                    <a:pt x="1780895" y="0"/>
                  </a:lnTo>
                  <a:close/>
                </a:path>
                <a:path w="4237990" h="9525">
                  <a:moveTo>
                    <a:pt x="1838032" y="0"/>
                  </a:moveTo>
                  <a:lnTo>
                    <a:pt x="1828520" y="0"/>
                  </a:lnTo>
                  <a:lnTo>
                    <a:pt x="1828520" y="9525"/>
                  </a:lnTo>
                  <a:lnTo>
                    <a:pt x="1838032" y="9525"/>
                  </a:lnTo>
                  <a:lnTo>
                    <a:pt x="1838032" y="0"/>
                  </a:lnTo>
                  <a:close/>
                </a:path>
                <a:path w="4237990" h="9525">
                  <a:moveTo>
                    <a:pt x="1895182" y="0"/>
                  </a:moveTo>
                  <a:lnTo>
                    <a:pt x="1885657" y="0"/>
                  </a:lnTo>
                  <a:lnTo>
                    <a:pt x="1885657" y="9525"/>
                  </a:lnTo>
                  <a:lnTo>
                    <a:pt x="1895182" y="9525"/>
                  </a:lnTo>
                  <a:lnTo>
                    <a:pt x="1895182" y="0"/>
                  </a:lnTo>
                  <a:close/>
                </a:path>
                <a:path w="4237990" h="9525">
                  <a:moveTo>
                    <a:pt x="1952320" y="0"/>
                  </a:moveTo>
                  <a:lnTo>
                    <a:pt x="1942795" y="0"/>
                  </a:lnTo>
                  <a:lnTo>
                    <a:pt x="1942795" y="9525"/>
                  </a:lnTo>
                  <a:lnTo>
                    <a:pt x="1952320" y="9525"/>
                  </a:lnTo>
                  <a:lnTo>
                    <a:pt x="1952320" y="0"/>
                  </a:lnTo>
                  <a:close/>
                </a:path>
                <a:path w="4237990" h="9525">
                  <a:moveTo>
                    <a:pt x="2009457" y="0"/>
                  </a:moveTo>
                  <a:lnTo>
                    <a:pt x="1999932" y="0"/>
                  </a:lnTo>
                  <a:lnTo>
                    <a:pt x="1999932" y="9525"/>
                  </a:lnTo>
                  <a:lnTo>
                    <a:pt x="2009457" y="9525"/>
                  </a:lnTo>
                  <a:lnTo>
                    <a:pt x="2009457" y="0"/>
                  </a:lnTo>
                  <a:close/>
                </a:path>
                <a:path w="4237990" h="9525">
                  <a:moveTo>
                    <a:pt x="2066607" y="0"/>
                  </a:moveTo>
                  <a:lnTo>
                    <a:pt x="2057082" y="0"/>
                  </a:lnTo>
                  <a:lnTo>
                    <a:pt x="2057082" y="9525"/>
                  </a:lnTo>
                  <a:lnTo>
                    <a:pt x="2066607" y="9525"/>
                  </a:lnTo>
                  <a:lnTo>
                    <a:pt x="2066607" y="0"/>
                  </a:lnTo>
                  <a:close/>
                </a:path>
                <a:path w="4237990" h="9525">
                  <a:moveTo>
                    <a:pt x="2123744" y="0"/>
                  </a:moveTo>
                  <a:lnTo>
                    <a:pt x="2114219" y="0"/>
                  </a:lnTo>
                  <a:lnTo>
                    <a:pt x="2114219" y="9525"/>
                  </a:lnTo>
                  <a:lnTo>
                    <a:pt x="2123744" y="9525"/>
                  </a:lnTo>
                  <a:lnTo>
                    <a:pt x="2123744" y="0"/>
                  </a:lnTo>
                  <a:close/>
                </a:path>
                <a:path w="4237990" h="9525">
                  <a:moveTo>
                    <a:pt x="2180882" y="0"/>
                  </a:moveTo>
                  <a:lnTo>
                    <a:pt x="2171357" y="0"/>
                  </a:lnTo>
                  <a:lnTo>
                    <a:pt x="2171357" y="9525"/>
                  </a:lnTo>
                  <a:lnTo>
                    <a:pt x="2180882" y="9525"/>
                  </a:lnTo>
                  <a:lnTo>
                    <a:pt x="2180882" y="0"/>
                  </a:lnTo>
                  <a:close/>
                </a:path>
                <a:path w="4237990" h="9525">
                  <a:moveTo>
                    <a:pt x="2238032" y="0"/>
                  </a:moveTo>
                  <a:lnTo>
                    <a:pt x="2228507" y="0"/>
                  </a:lnTo>
                  <a:lnTo>
                    <a:pt x="2228507" y="9525"/>
                  </a:lnTo>
                  <a:lnTo>
                    <a:pt x="2238032" y="9525"/>
                  </a:lnTo>
                  <a:lnTo>
                    <a:pt x="2238032" y="0"/>
                  </a:lnTo>
                  <a:close/>
                </a:path>
                <a:path w="4237990" h="9525">
                  <a:moveTo>
                    <a:pt x="2295169" y="0"/>
                  </a:moveTo>
                  <a:lnTo>
                    <a:pt x="2285644" y="0"/>
                  </a:lnTo>
                  <a:lnTo>
                    <a:pt x="2285644" y="9525"/>
                  </a:lnTo>
                  <a:lnTo>
                    <a:pt x="2295169" y="9525"/>
                  </a:lnTo>
                  <a:lnTo>
                    <a:pt x="2295169" y="0"/>
                  </a:lnTo>
                  <a:close/>
                </a:path>
                <a:path w="4237990" h="9525">
                  <a:moveTo>
                    <a:pt x="2352306" y="0"/>
                  </a:moveTo>
                  <a:lnTo>
                    <a:pt x="2342781" y="0"/>
                  </a:lnTo>
                  <a:lnTo>
                    <a:pt x="2342781" y="9525"/>
                  </a:lnTo>
                  <a:lnTo>
                    <a:pt x="2352306" y="9525"/>
                  </a:lnTo>
                  <a:lnTo>
                    <a:pt x="2352306" y="0"/>
                  </a:lnTo>
                  <a:close/>
                </a:path>
                <a:path w="4237990" h="9525">
                  <a:moveTo>
                    <a:pt x="2409444" y="0"/>
                  </a:moveTo>
                  <a:lnTo>
                    <a:pt x="2399931" y="0"/>
                  </a:lnTo>
                  <a:lnTo>
                    <a:pt x="2399931" y="9525"/>
                  </a:lnTo>
                  <a:lnTo>
                    <a:pt x="2409444" y="9525"/>
                  </a:lnTo>
                  <a:lnTo>
                    <a:pt x="2409444" y="0"/>
                  </a:lnTo>
                  <a:close/>
                </a:path>
                <a:path w="4237990" h="9525">
                  <a:moveTo>
                    <a:pt x="2466594" y="0"/>
                  </a:moveTo>
                  <a:lnTo>
                    <a:pt x="2457069" y="0"/>
                  </a:lnTo>
                  <a:lnTo>
                    <a:pt x="2457069" y="9525"/>
                  </a:lnTo>
                  <a:lnTo>
                    <a:pt x="2466594" y="9525"/>
                  </a:lnTo>
                  <a:lnTo>
                    <a:pt x="2466594" y="0"/>
                  </a:lnTo>
                  <a:close/>
                </a:path>
                <a:path w="4237990" h="9525">
                  <a:moveTo>
                    <a:pt x="2523731" y="0"/>
                  </a:moveTo>
                  <a:lnTo>
                    <a:pt x="2514206" y="0"/>
                  </a:lnTo>
                  <a:lnTo>
                    <a:pt x="2514206" y="9525"/>
                  </a:lnTo>
                  <a:lnTo>
                    <a:pt x="2523731" y="9525"/>
                  </a:lnTo>
                  <a:lnTo>
                    <a:pt x="2523731" y="0"/>
                  </a:lnTo>
                  <a:close/>
                </a:path>
                <a:path w="4237990" h="9525">
                  <a:moveTo>
                    <a:pt x="2580868" y="0"/>
                  </a:moveTo>
                  <a:lnTo>
                    <a:pt x="2571356" y="0"/>
                  </a:lnTo>
                  <a:lnTo>
                    <a:pt x="2571356" y="9525"/>
                  </a:lnTo>
                  <a:lnTo>
                    <a:pt x="2580868" y="9525"/>
                  </a:lnTo>
                  <a:lnTo>
                    <a:pt x="2580868" y="0"/>
                  </a:lnTo>
                  <a:close/>
                </a:path>
                <a:path w="4237990" h="9525">
                  <a:moveTo>
                    <a:pt x="2638018" y="0"/>
                  </a:moveTo>
                  <a:lnTo>
                    <a:pt x="2628493" y="0"/>
                  </a:lnTo>
                  <a:lnTo>
                    <a:pt x="2628493" y="9525"/>
                  </a:lnTo>
                  <a:lnTo>
                    <a:pt x="2638018" y="9525"/>
                  </a:lnTo>
                  <a:lnTo>
                    <a:pt x="2638018" y="0"/>
                  </a:lnTo>
                  <a:close/>
                </a:path>
                <a:path w="4237990" h="9525">
                  <a:moveTo>
                    <a:pt x="2695156" y="0"/>
                  </a:moveTo>
                  <a:lnTo>
                    <a:pt x="2685631" y="0"/>
                  </a:lnTo>
                  <a:lnTo>
                    <a:pt x="2685631" y="9525"/>
                  </a:lnTo>
                  <a:lnTo>
                    <a:pt x="2695156" y="9525"/>
                  </a:lnTo>
                  <a:lnTo>
                    <a:pt x="2695156" y="0"/>
                  </a:lnTo>
                  <a:close/>
                </a:path>
                <a:path w="4237990" h="9525">
                  <a:moveTo>
                    <a:pt x="2752293" y="0"/>
                  </a:moveTo>
                  <a:lnTo>
                    <a:pt x="2742768" y="0"/>
                  </a:lnTo>
                  <a:lnTo>
                    <a:pt x="2742768" y="9525"/>
                  </a:lnTo>
                  <a:lnTo>
                    <a:pt x="2752293" y="9525"/>
                  </a:lnTo>
                  <a:lnTo>
                    <a:pt x="2752293" y="0"/>
                  </a:lnTo>
                  <a:close/>
                </a:path>
                <a:path w="4237990" h="9525">
                  <a:moveTo>
                    <a:pt x="2809443" y="0"/>
                  </a:moveTo>
                  <a:lnTo>
                    <a:pt x="2799918" y="0"/>
                  </a:lnTo>
                  <a:lnTo>
                    <a:pt x="2799918" y="9525"/>
                  </a:lnTo>
                  <a:lnTo>
                    <a:pt x="2809443" y="9525"/>
                  </a:lnTo>
                  <a:lnTo>
                    <a:pt x="2809443" y="0"/>
                  </a:lnTo>
                  <a:close/>
                </a:path>
                <a:path w="4237990" h="9525">
                  <a:moveTo>
                    <a:pt x="2866580" y="0"/>
                  </a:moveTo>
                  <a:lnTo>
                    <a:pt x="2857055" y="0"/>
                  </a:lnTo>
                  <a:lnTo>
                    <a:pt x="2857055" y="9525"/>
                  </a:lnTo>
                  <a:lnTo>
                    <a:pt x="2866580" y="9525"/>
                  </a:lnTo>
                  <a:lnTo>
                    <a:pt x="2866580" y="0"/>
                  </a:lnTo>
                  <a:close/>
                </a:path>
                <a:path w="4237990" h="9525">
                  <a:moveTo>
                    <a:pt x="2923717" y="0"/>
                  </a:moveTo>
                  <a:lnTo>
                    <a:pt x="2914192" y="0"/>
                  </a:lnTo>
                  <a:lnTo>
                    <a:pt x="2914192" y="9525"/>
                  </a:lnTo>
                  <a:lnTo>
                    <a:pt x="2923717" y="9525"/>
                  </a:lnTo>
                  <a:lnTo>
                    <a:pt x="2923717" y="0"/>
                  </a:lnTo>
                  <a:close/>
                </a:path>
                <a:path w="4237990" h="9525">
                  <a:moveTo>
                    <a:pt x="2980867" y="0"/>
                  </a:moveTo>
                  <a:lnTo>
                    <a:pt x="2971342" y="0"/>
                  </a:lnTo>
                  <a:lnTo>
                    <a:pt x="2971342" y="9525"/>
                  </a:lnTo>
                  <a:lnTo>
                    <a:pt x="2980867" y="9525"/>
                  </a:lnTo>
                  <a:lnTo>
                    <a:pt x="2980867" y="0"/>
                  </a:lnTo>
                  <a:close/>
                </a:path>
                <a:path w="4237990" h="9525">
                  <a:moveTo>
                    <a:pt x="3038005" y="0"/>
                  </a:moveTo>
                  <a:lnTo>
                    <a:pt x="3028480" y="0"/>
                  </a:lnTo>
                  <a:lnTo>
                    <a:pt x="3028480" y="9525"/>
                  </a:lnTo>
                  <a:lnTo>
                    <a:pt x="3038005" y="9525"/>
                  </a:lnTo>
                  <a:lnTo>
                    <a:pt x="3038005" y="0"/>
                  </a:lnTo>
                  <a:close/>
                </a:path>
                <a:path w="4237990" h="9525">
                  <a:moveTo>
                    <a:pt x="3095142" y="0"/>
                  </a:moveTo>
                  <a:lnTo>
                    <a:pt x="3085617" y="0"/>
                  </a:lnTo>
                  <a:lnTo>
                    <a:pt x="3085617" y="9525"/>
                  </a:lnTo>
                  <a:lnTo>
                    <a:pt x="3095142" y="9525"/>
                  </a:lnTo>
                  <a:lnTo>
                    <a:pt x="3095142" y="0"/>
                  </a:lnTo>
                  <a:close/>
                </a:path>
                <a:path w="4237990" h="9525">
                  <a:moveTo>
                    <a:pt x="3152279" y="0"/>
                  </a:moveTo>
                  <a:lnTo>
                    <a:pt x="3142767" y="0"/>
                  </a:lnTo>
                  <a:lnTo>
                    <a:pt x="3142767" y="9525"/>
                  </a:lnTo>
                  <a:lnTo>
                    <a:pt x="3152279" y="9525"/>
                  </a:lnTo>
                  <a:lnTo>
                    <a:pt x="3152279" y="0"/>
                  </a:lnTo>
                  <a:close/>
                </a:path>
                <a:path w="4237990" h="9525">
                  <a:moveTo>
                    <a:pt x="3209429" y="0"/>
                  </a:moveTo>
                  <a:lnTo>
                    <a:pt x="3199904" y="0"/>
                  </a:lnTo>
                  <a:lnTo>
                    <a:pt x="3199904" y="9525"/>
                  </a:lnTo>
                  <a:lnTo>
                    <a:pt x="3209429" y="9525"/>
                  </a:lnTo>
                  <a:lnTo>
                    <a:pt x="3209429" y="0"/>
                  </a:lnTo>
                  <a:close/>
                </a:path>
                <a:path w="4237990" h="9525">
                  <a:moveTo>
                    <a:pt x="3266567" y="0"/>
                  </a:moveTo>
                  <a:lnTo>
                    <a:pt x="3257042" y="0"/>
                  </a:lnTo>
                  <a:lnTo>
                    <a:pt x="3257042" y="9525"/>
                  </a:lnTo>
                  <a:lnTo>
                    <a:pt x="3266567" y="9525"/>
                  </a:lnTo>
                  <a:lnTo>
                    <a:pt x="3266567" y="0"/>
                  </a:lnTo>
                  <a:close/>
                </a:path>
                <a:path w="4237990" h="9525">
                  <a:moveTo>
                    <a:pt x="3323704" y="0"/>
                  </a:moveTo>
                  <a:lnTo>
                    <a:pt x="3314179" y="0"/>
                  </a:lnTo>
                  <a:lnTo>
                    <a:pt x="3314179" y="9525"/>
                  </a:lnTo>
                  <a:lnTo>
                    <a:pt x="3323704" y="9525"/>
                  </a:lnTo>
                  <a:lnTo>
                    <a:pt x="3323704" y="0"/>
                  </a:lnTo>
                  <a:close/>
                </a:path>
                <a:path w="4237990" h="9525">
                  <a:moveTo>
                    <a:pt x="3380854" y="0"/>
                  </a:moveTo>
                  <a:lnTo>
                    <a:pt x="3371329" y="0"/>
                  </a:lnTo>
                  <a:lnTo>
                    <a:pt x="3371329" y="9525"/>
                  </a:lnTo>
                  <a:lnTo>
                    <a:pt x="3380854" y="9525"/>
                  </a:lnTo>
                  <a:lnTo>
                    <a:pt x="3380854" y="0"/>
                  </a:lnTo>
                  <a:close/>
                </a:path>
                <a:path w="4237990" h="9525">
                  <a:moveTo>
                    <a:pt x="3437991" y="0"/>
                  </a:moveTo>
                  <a:lnTo>
                    <a:pt x="3428466" y="0"/>
                  </a:lnTo>
                  <a:lnTo>
                    <a:pt x="3428466" y="9525"/>
                  </a:lnTo>
                  <a:lnTo>
                    <a:pt x="3437991" y="9525"/>
                  </a:lnTo>
                  <a:lnTo>
                    <a:pt x="3437991" y="0"/>
                  </a:lnTo>
                  <a:close/>
                </a:path>
                <a:path w="4237990" h="9525">
                  <a:moveTo>
                    <a:pt x="3495129" y="0"/>
                  </a:moveTo>
                  <a:lnTo>
                    <a:pt x="3485604" y="0"/>
                  </a:lnTo>
                  <a:lnTo>
                    <a:pt x="3485604" y="9525"/>
                  </a:lnTo>
                  <a:lnTo>
                    <a:pt x="3495129" y="9525"/>
                  </a:lnTo>
                  <a:lnTo>
                    <a:pt x="3495129" y="0"/>
                  </a:lnTo>
                  <a:close/>
                </a:path>
                <a:path w="4237990" h="9525">
                  <a:moveTo>
                    <a:pt x="3552279" y="0"/>
                  </a:moveTo>
                  <a:lnTo>
                    <a:pt x="3542754" y="0"/>
                  </a:lnTo>
                  <a:lnTo>
                    <a:pt x="3542754" y="9525"/>
                  </a:lnTo>
                  <a:lnTo>
                    <a:pt x="3552279" y="9525"/>
                  </a:lnTo>
                  <a:lnTo>
                    <a:pt x="3552279" y="0"/>
                  </a:lnTo>
                  <a:close/>
                </a:path>
                <a:path w="4237990" h="9525">
                  <a:moveTo>
                    <a:pt x="3609416" y="0"/>
                  </a:moveTo>
                  <a:lnTo>
                    <a:pt x="3599891" y="0"/>
                  </a:lnTo>
                  <a:lnTo>
                    <a:pt x="3599891" y="9525"/>
                  </a:lnTo>
                  <a:lnTo>
                    <a:pt x="3609416" y="9525"/>
                  </a:lnTo>
                  <a:lnTo>
                    <a:pt x="3609416" y="0"/>
                  </a:lnTo>
                  <a:close/>
                </a:path>
                <a:path w="4237990" h="9525">
                  <a:moveTo>
                    <a:pt x="3666553" y="0"/>
                  </a:moveTo>
                  <a:lnTo>
                    <a:pt x="3657028" y="0"/>
                  </a:lnTo>
                  <a:lnTo>
                    <a:pt x="3657028" y="9525"/>
                  </a:lnTo>
                  <a:lnTo>
                    <a:pt x="3666553" y="9525"/>
                  </a:lnTo>
                  <a:lnTo>
                    <a:pt x="3666553" y="0"/>
                  </a:lnTo>
                  <a:close/>
                </a:path>
                <a:path w="4237990" h="9525">
                  <a:moveTo>
                    <a:pt x="3723703" y="0"/>
                  </a:moveTo>
                  <a:lnTo>
                    <a:pt x="3714178" y="0"/>
                  </a:lnTo>
                  <a:lnTo>
                    <a:pt x="3714178" y="9525"/>
                  </a:lnTo>
                  <a:lnTo>
                    <a:pt x="3723703" y="9525"/>
                  </a:lnTo>
                  <a:lnTo>
                    <a:pt x="3723703" y="0"/>
                  </a:lnTo>
                  <a:close/>
                </a:path>
                <a:path w="4237990" h="9525">
                  <a:moveTo>
                    <a:pt x="3780840" y="0"/>
                  </a:moveTo>
                  <a:lnTo>
                    <a:pt x="3771315" y="0"/>
                  </a:lnTo>
                  <a:lnTo>
                    <a:pt x="3771315" y="9525"/>
                  </a:lnTo>
                  <a:lnTo>
                    <a:pt x="3780840" y="9525"/>
                  </a:lnTo>
                  <a:lnTo>
                    <a:pt x="3780840" y="0"/>
                  </a:lnTo>
                  <a:close/>
                </a:path>
                <a:path w="4237990" h="9525">
                  <a:moveTo>
                    <a:pt x="3837978" y="0"/>
                  </a:moveTo>
                  <a:lnTo>
                    <a:pt x="3828453" y="0"/>
                  </a:lnTo>
                  <a:lnTo>
                    <a:pt x="3828453" y="9525"/>
                  </a:lnTo>
                  <a:lnTo>
                    <a:pt x="3837978" y="9525"/>
                  </a:lnTo>
                  <a:lnTo>
                    <a:pt x="3837978" y="0"/>
                  </a:lnTo>
                  <a:close/>
                </a:path>
                <a:path w="4237990" h="9525">
                  <a:moveTo>
                    <a:pt x="3895115" y="0"/>
                  </a:moveTo>
                  <a:lnTo>
                    <a:pt x="3885603" y="0"/>
                  </a:lnTo>
                  <a:lnTo>
                    <a:pt x="3885603" y="9525"/>
                  </a:lnTo>
                  <a:lnTo>
                    <a:pt x="3895115" y="9525"/>
                  </a:lnTo>
                  <a:lnTo>
                    <a:pt x="3895115" y="0"/>
                  </a:lnTo>
                  <a:close/>
                </a:path>
                <a:path w="4237990" h="9525">
                  <a:moveTo>
                    <a:pt x="3952265" y="0"/>
                  </a:moveTo>
                  <a:lnTo>
                    <a:pt x="3942740" y="0"/>
                  </a:lnTo>
                  <a:lnTo>
                    <a:pt x="3942740" y="9525"/>
                  </a:lnTo>
                  <a:lnTo>
                    <a:pt x="3952265" y="9525"/>
                  </a:lnTo>
                  <a:lnTo>
                    <a:pt x="3952265" y="0"/>
                  </a:lnTo>
                  <a:close/>
                </a:path>
                <a:path w="4237990" h="9525">
                  <a:moveTo>
                    <a:pt x="4009402" y="0"/>
                  </a:moveTo>
                  <a:lnTo>
                    <a:pt x="3999877" y="0"/>
                  </a:lnTo>
                  <a:lnTo>
                    <a:pt x="3999877" y="9525"/>
                  </a:lnTo>
                  <a:lnTo>
                    <a:pt x="4009402" y="9525"/>
                  </a:lnTo>
                  <a:lnTo>
                    <a:pt x="4009402" y="0"/>
                  </a:lnTo>
                  <a:close/>
                </a:path>
                <a:path w="4237990" h="9525">
                  <a:moveTo>
                    <a:pt x="4066540" y="0"/>
                  </a:moveTo>
                  <a:lnTo>
                    <a:pt x="4057015" y="0"/>
                  </a:lnTo>
                  <a:lnTo>
                    <a:pt x="4057015" y="9525"/>
                  </a:lnTo>
                  <a:lnTo>
                    <a:pt x="4066540" y="9525"/>
                  </a:lnTo>
                  <a:lnTo>
                    <a:pt x="4066540" y="0"/>
                  </a:lnTo>
                  <a:close/>
                </a:path>
                <a:path w="4237990" h="9525">
                  <a:moveTo>
                    <a:pt x="4123690" y="0"/>
                  </a:moveTo>
                  <a:lnTo>
                    <a:pt x="4114165" y="0"/>
                  </a:lnTo>
                  <a:lnTo>
                    <a:pt x="4114165" y="9525"/>
                  </a:lnTo>
                  <a:lnTo>
                    <a:pt x="4123690" y="9525"/>
                  </a:lnTo>
                  <a:lnTo>
                    <a:pt x="4123690" y="0"/>
                  </a:lnTo>
                  <a:close/>
                </a:path>
                <a:path w="4237990" h="9525">
                  <a:moveTo>
                    <a:pt x="4180827" y="0"/>
                  </a:moveTo>
                  <a:lnTo>
                    <a:pt x="4171302" y="0"/>
                  </a:lnTo>
                  <a:lnTo>
                    <a:pt x="4171302" y="9525"/>
                  </a:lnTo>
                  <a:lnTo>
                    <a:pt x="4180827" y="9525"/>
                  </a:lnTo>
                  <a:lnTo>
                    <a:pt x="4180827" y="0"/>
                  </a:lnTo>
                  <a:close/>
                </a:path>
                <a:path w="4237990" h="9525">
                  <a:moveTo>
                    <a:pt x="4237964" y="0"/>
                  </a:moveTo>
                  <a:lnTo>
                    <a:pt x="4228439" y="0"/>
                  </a:lnTo>
                  <a:lnTo>
                    <a:pt x="4228439" y="9525"/>
                  </a:lnTo>
                  <a:lnTo>
                    <a:pt x="4237964" y="9525"/>
                  </a:lnTo>
                  <a:lnTo>
                    <a:pt x="423796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68171" y="3434016"/>
              <a:ext cx="7838440" cy="593725"/>
            </a:xfrm>
            <a:custGeom>
              <a:avLst/>
              <a:gdLst/>
              <a:ahLst/>
              <a:cxnLst/>
              <a:rect l="l" t="t" r="r" b="b"/>
              <a:pathLst>
                <a:path w="7838440" h="5937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7838440" h="593725">
                  <a:moveTo>
                    <a:pt x="66662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7838440" h="593725">
                  <a:moveTo>
                    <a:pt x="123812" y="0"/>
                  </a:moveTo>
                  <a:lnTo>
                    <a:pt x="114287" y="0"/>
                  </a:lnTo>
                  <a:lnTo>
                    <a:pt x="114287" y="9512"/>
                  </a:lnTo>
                  <a:lnTo>
                    <a:pt x="123812" y="9512"/>
                  </a:lnTo>
                  <a:lnTo>
                    <a:pt x="123812" y="0"/>
                  </a:lnTo>
                  <a:close/>
                </a:path>
                <a:path w="7838440" h="593725">
                  <a:moveTo>
                    <a:pt x="180949" y="0"/>
                  </a:moveTo>
                  <a:lnTo>
                    <a:pt x="171424" y="0"/>
                  </a:lnTo>
                  <a:lnTo>
                    <a:pt x="171424" y="9512"/>
                  </a:lnTo>
                  <a:lnTo>
                    <a:pt x="180949" y="9512"/>
                  </a:lnTo>
                  <a:lnTo>
                    <a:pt x="180949" y="0"/>
                  </a:lnTo>
                  <a:close/>
                </a:path>
                <a:path w="7838440" h="593725">
                  <a:moveTo>
                    <a:pt x="238086" y="0"/>
                  </a:moveTo>
                  <a:lnTo>
                    <a:pt x="228561" y="0"/>
                  </a:lnTo>
                  <a:lnTo>
                    <a:pt x="228561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7838440" h="593725">
                  <a:moveTo>
                    <a:pt x="295236" y="0"/>
                  </a:moveTo>
                  <a:lnTo>
                    <a:pt x="285711" y="0"/>
                  </a:lnTo>
                  <a:lnTo>
                    <a:pt x="285711" y="9512"/>
                  </a:lnTo>
                  <a:lnTo>
                    <a:pt x="295236" y="9512"/>
                  </a:lnTo>
                  <a:lnTo>
                    <a:pt x="295236" y="0"/>
                  </a:lnTo>
                  <a:close/>
                </a:path>
                <a:path w="7838440" h="593725">
                  <a:moveTo>
                    <a:pt x="352374" y="0"/>
                  </a:moveTo>
                  <a:lnTo>
                    <a:pt x="342849" y="0"/>
                  </a:lnTo>
                  <a:lnTo>
                    <a:pt x="342849" y="9512"/>
                  </a:lnTo>
                  <a:lnTo>
                    <a:pt x="352374" y="9512"/>
                  </a:lnTo>
                  <a:lnTo>
                    <a:pt x="352374" y="0"/>
                  </a:lnTo>
                  <a:close/>
                </a:path>
                <a:path w="7838440" h="593725">
                  <a:moveTo>
                    <a:pt x="409511" y="0"/>
                  </a:moveTo>
                  <a:lnTo>
                    <a:pt x="399986" y="0"/>
                  </a:lnTo>
                  <a:lnTo>
                    <a:pt x="399986" y="9512"/>
                  </a:lnTo>
                  <a:lnTo>
                    <a:pt x="409511" y="9512"/>
                  </a:lnTo>
                  <a:lnTo>
                    <a:pt x="409511" y="0"/>
                  </a:lnTo>
                  <a:close/>
                </a:path>
                <a:path w="7838440" h="593725">
                  <a:moveTo>
                    <a:pt x="466661" y="0"/>
                  </a:moveTo>
                  <a:lnTo>
                    <a:pt x="457136" y="0"/>
                  </a:lnTo>
                  <a:lnTo>
                    <a:pt x="457136" y="9512"/>
                  </a:lnTo>
                  <a:lnTo>
                    <a:pt x="466661" y="9512"/>
                  </a:lnTo>
                  <a:lnTo>
                    <a:pt x="466661" y="0"/>
                  </a:lnTo>
                  <a:close/>
                </a:path>
                <a:path w="7838440" h="593725">
                  <a:moveTo>
                    <a:pt x="523798" y="0"/>
                  </a:moveTo>
                  <a:lnTo>
                    <a:pt x="514273" y="0"/>
                  </a:lnTo>
                  <a:lnTo>
                    <a:pt x="514273" y="9512"/>
                  </a:lnTo>
                  <a:lnTo>
                    <a:pt x="523798" y="9512"/>
                  </a:lnTo>
                  <a:lnTo>
                    <a:pt x="523798" y="0"/>
                  </a:lnTo>
                  <a:close/>
                </a:path>
                <a:path w="7838440" h="593725">
                  <a:moveTo>
                    <a:pt x="580936" y="0"/>
                  </a:moveTo>
                  <a:lnTo>
                    <a:pt x="571411" y="0"/>
                  </a:lnTo>
                  <a:lnTo>
                    <a:pt x="571411" y="9512"/>
                  </a:lnTo>
                  <a:lnTo>
                    <a:pt x="580936" y="9512"/>
                  </a:lnTo>
                  <a:lnTo>
                    <a:pt x="580936" y="0"/>
                  </a:lnTo>
                  <a:close/>
                </a:path>
                <a:path w="7838440" h="593725">
                  <a:moveTo>
                    <a:pt x="638073" y="0"/>
                  </a:moveTo>
                  <a:lnTo>
                    <a:pt x="628561" y="0"/>
                  </a:lnTo>
                  <a:lnTo>
                    <a:pt x="628561" y="9512"/>
                  </a:lnTo>
                  <a:lnTo>
                    <a:pt x="638073" y="9512"/>
                  </a:lnTo>
                  <a:lnTo>
                    <a:pt x="638073" y="0"/>
                  </a:lnTo>
                  <a:close/>
                </a:path>
                <a:path w="7838440" h="593725">
                  <a:moveTo>
                    <a:pt x="695223" y="0"/>
                  </a:moveTo>
                  <a:lnTo>
                    <a:pt x="685698" y="0"/>
                  </a:lnTo>
                  <a:lnTo>
                    <a:pt x="685698" y="9512"/>
                  </a:lnTo>
                  <a:lnTo>
                    <a:pt x="695223" y="9512"/>
                  </a:lnTo>
                  <a:lnTo>
                    <a:pt x="695223" y="0"/>
                  </a:lnTo>
                  <a:close/>
                </a:path>
                <a:path w="7838440" h="593725">
                  <a:moveTo>
                    <a:pt x="752360" y="0"/>
                  </a:moveTo>
                  <a:lnTo>
                    <a:pt x="742835" y="0"/>
                  </a:lnTo>
                  <a:lnTo>
                    <a:pt x="742835" y="9512"/>
                  </a:lnTo>
                  <a:lnTo>
                    <a:pt x="752360" y="9512"/>
                  </a:lnTo>
                  <a:lnTo>
                    <a:pt x="752360" y="0"/>
                  </a:lnTo>
                  <a:close/>
                </a:path>
                <a:path w="7838440" h="593725">
                  <a:moveTo>
                    <a:pt x="809498" y="0"/>
                  </a:moveTo>
                  <a:lnTo>
                    <a:pt x="799973" y="0"/>
                  </a:lnTo>
                  <a:lnTo>
                    <a:pt x="799973" y="9512"/>
                  </a:lnTo>
                  <a:lnTo>
                    <a:pt x="809498" y="9512"/>
                  </a:lnTo>
                  <a:lnTo>
                    <a:pt x="809498" y="0"/>
                  </a:lnTo>
                  <a:close/>
                </a:path>
                <a:path w="7838440" h="593725">
                  <a:moveTo>
                    <a:pt x="866648" y="0"/>
                  </a:moveTo>
                  <a:lnTo>
                    <a:pt x="857123" y="0"/>
                  </a:lnTo>
                  <a:lnTo>
                    <a:pt x="857123" y="9512"/>
                  </a:lnTo>
                  <a:lnTo>
                    <a:pt x="866648" y="9512"/>
                  </a:lnTo>
                  <a:lnTo>
                    <a:pt x="866648" y="0"/>
                  </a:lnTo>
                  <a:close/>
                </a:path>
                <a:path w="7838440" h="593725">
                  <a:moveTo>
                    <a:pt x="923785" y="0"/>
                  </a:moveTo>
                  <a:lnTo>
                    <a:pt x="914260" y="0"/>
                  </a:lnTo>
                  <a:lnTo>
                    <a:pt x="914260" y="9512"/>
                  </a:lnTo>
                  <a:lnTo>
                    <a:pt x="923785" y="9512"/>
                  </a:lnTo>
                  <a:lnTo>
                    <a:pt x="923785" y="0"/>
                  </a:lnTo>
                  <a:close/>
                </a:path>
                <a:path w="7838440" h="593725">
                  <a:moveTo>
                    <a:pt x="980922" y="0"/>
                  </a:moveTo>
                  <a:lnTo>
                    <a:pt x="971397" y="0"/>
                  </a:lnTo>
                  <a:lnTo>
                    <a:pt x="971397" y="9512"/>
                  </a:lnTo>
                  <a:lnTo>
                    <a:pt x="980922" y="9512"/>
                  </a:lnTo>
                  <a:lnTo>
                    <a:pt x="980922" y="0"/>
                  </a:lnTo>
                  <a:close/>
                </a:path>
                <a:path w="7838440" h="593725">
                  <a:moveTo>
                    <a:pt x="1038072" y="0"/>
                  </a:moveTo>
                  <a:lnTo>
                    <a:pt x="1028547" y="0"/>
                  </a:lnTo>
                  <a:lnTo>
                    <a:pt x="1028547" y="9512"/>
                  </a:lnTo>
                  <a:lnTo>
                    <a:pt x="1038072" y="9512"/>
                  </a:lnTo>
                  <a:lnTo>
                    <a:pt x="1038072" y="0"/>
                  </a:lnTo>
                  <a:close/>
                </a:path>
                <a:path w="7838440" h="593725">
                  <a:moveTo>
                    <a:pt x="1095209" y="0"/>
                  </a:moveTo>
                  <a:lnTo>
                    <a:pt x="1085684" y="0"/>
                  </a:lnTo>
                  <a:lnTo>
                    <a:pt x="1085684" y="9512"/>
                  </a:lnTo>
                  <a:lnTo>
                    <a:pt x="1095209" y="9512"/>
                  </a:lnTo>
                  <a:lnTo>
                    <a:pt x="1095209" y="0"/>
                  </a:lnTo>
                  <a:close/>
                </a:path>
                <a:path w="7838440" h="593725">
                  <a:moveTo>
                    <a:pt x="1152347" y="0"/>
                  </a:moveTo>
                  <a:lnTo>
                    <a:pt x="1142822" y="0"/>
                  </a:lnTo>
                  <a:lnTo>
                    <a:pt x="1142822" y="9512"/>
                  </a:lnTo>
                  <a:lnTo>
                    <a:pt x="1152347" y="9512"/>
                  </a:lnTo>
                  <a:lnTo>
                    <a:pt x="1152347" y="0"/>
                  </a:lnTo>
                  <a:close/>
                </a:path>
                <a:path w="7838440" h="593725">
                  <a:moveTo>
                    <a:pt x="1209484" y="0"/>
                  </a:moveTo>
                  <a:lnTo>
                    <a:pt x="1199972" y="0"/>
                  </a:lnTo>
                  <a:lnTo>
                    <a:pt x="1199972" y="9512"/>
                  </a:lnTo>
                  <a:lnTo>
                    <a:pt x="1209484" y="9512"/>
                  </a:lnTo>
                  <a:lnTo>
                    <a:pt x="1209484" y="0"/>
                  </a:lnTo>
                  <a:close/>
                </a:path>
                <a:path w="7838440" h="593725">
                  <a:moveTo>
                    <a:pt x="1266634" y="0"/>
                  </a:moveTo>
                  <a:lnTo>
                    <a:pt x="1257109" y="0"/>
                  </a:lnTo>
                  <a:lnTo>
                    <a:pt x="1257109" y="9512"/>
                  </a:lnTo>
                  <a:lnTo>
                    <a:pt x="1266634" y="9512"/>
                  </a:lnTo>
                  <a:lnTo>
                    <a:pt x="1266634" y="0"/>
                  </a:lnTo>
                  <a:close/>
                </a:path>
                <a:path w="7838440" h="593725">
                  <a:moveTo>
                    <a:pt x="1323771" y="0"/>
                  </a:moveTo>
                  <a:lnTo>
                    <a:pt x="1314246" y="0"/>
                  </a:lnTo>
                  <a:lnTo>
                    <a:pt x="1314246" y="9512"/>
                  </a:lnTo>
                  <a:lnTo>
                    <a:pt x="1323771" y="9512"/>
                  </a:lnTo>
                  <a:lnTo>
                    <a:pt x="1323771" y="0"/>
                  </a:lnTo>
                  <a:close/>
                </a:path>
                <a:path w="7838440" h="593725">
                  <a:moveTo>
                    <a:pt x="1380909" y="0"/>
                  </a:moveTo>
                  <a:lnTo>
                    <a:pt x="1371396" y="0"/>
                  </a:lnTo>
                  <a:lnTo>
                    <a:pt x="1371396" y="9512"/>
                  </a:lnTo>
                  <a:lnTo>
                    <a:pt x="1380909" y="9512"/>
                  </a:lnTo>
                  <a:lnTo>
                    <a:pt x="1380909" y="0"/>
                  </a:lnTo>
                  <a:close/>
                </a:path>
                <a:path w="7838440" h="593725">
                  <a:moveTo>
                    <a:pt x="5266512" y="583742"/>
                  </a:moveTo>
                  <a:lnTo>
                    <a:pt x="5256987" y="583742"/>
                  </a:lnTo>
                  <a:lnTo>
                    <a:pt x="5256987" y="593267"/>
                  </a:lnTo>
                  <a:lnTo>
                    <a:pt x="5266512" y="593267"/>
                  </a:lnTo>
                  <a:lnTo>
                    <a:pt x="5266512" y="583742"/>
                  </a:lnTo>
                  <a:close/>
                </a:path>
                <a:path w="7838440" h="593725">
                  <a:moveTo>
                    <a:pt x="5323662" y="583742"/>
                  </a:moveTo>
                  <a:lnTo>
                    <a:pt x="5314137" y="583742"/>
                  </a:lnTo>
                  <a:lnTo>
                    <a:pt x="5314137" y="593267"/>
                  </a:lnTo>
                  <a:lnTo>
                    <a:pt x="5323662" y="593267"/>
                  </a:lnTo>
                  <a:lnTo>
                    <a:pt x="5323662" y="583742"/>
                  </a:lnTo>
                  <a:close/>
                </a:path>
                <a:path w="7838440" h="593725">
                  <a:moveTo>
                    <a:pt x="5380799" y="583742"/>
                  </a:moveTo>
                  <a:lnTo>
                    <a:pt x="5371274" y="583742"/>
                  </a:lnTo>
                  <a:lnTo>
                    <a:pt x="5371274" y="593267"/>
                  </a:lnTo>
                  <a:lnTo>
                    <a:pt x="5380799" y="593267"/>
                  </a:lnTo>
                  <a:lnTo>
                    <a:pt x="5380799" y="583742"/>
                  </a:lnTo>
                  <a:close/>
                </a:path>
                <a:path w="7838440" h="593725">
                  <a:moveTo>
                    <a:pt x="5437937" y="583742"/>
                  </a:moveTo>
                  <a:lnTo>
                    <a:pt x="5428412" y="583742"/>
                  </a:lnTo>
                  <a:lnTo>
                    <a:pt x="5428412" y="593267"/>
                  </a:lnTo>
                  <a:lnTo>
                    <a:pt x="5437937" y="593267"/>
                  </a:lnTo>
                  <a:lnTo>
                    <a:pt x="5437937" y="583742"/>
                  </a:lnTo>
                  <a:close/>
                </a:path>
                <a:path w="7838440" h="593725">
                  <a:moveTo>
                    <a:pt x="5495087" y="583742"/>
                  </a:moveTo>
                  <a:lnTo>
                    <a:pt x="5485562" y="583742"/>
                  </a:lnTo>
                  <a:lnTo>
                    <a:pt x="5485562" y="593267"/>
                  </a:lnTo>
                  <a:lnTo>
                    <a:pt x="5495087" y="593267"/>
                  </a:lnTo>
                  <a:lnTo>
                    <a:pt x="5495087" y="583742"/>
                  </a:lnTo>
                  <a:close/>
                </a:path>
                <a:path w="7838440" h="593725">
                  <a:moveTo>
                    <a:pt x="5552224" y="583742"/>
                  </a:moveTo>
                  <a:lnTo>
                    <a:pt x="5542699" y="583742"/>
                  </a:lnTo>
                  <a:lnTo>
                    <a:pt x="5542699" y="593267"/>
                  </a:lnTo>
                  <a:lnTo>
                    <a:pt x="5552224" y="593267"/>
                  </a:lnTo>
                  <a:lnTo>
                    <a:pt x="5552224" y="583742"/>
                  </a:lnTo>
                  <a:close/>
                </a:path>
                <a:path w="7838440" h="593725">
                  <a:moveTo>
                    <a:pt x="5609361" y="583742"/>
                  </a:moveTo>
                  <a:lnTo>
                    <a:pt x="5599836" y="583742"/>
                  </a:lnTo>
                  <a:lnTo>
                    <a:pt x="5599836" y="593267"/>
                  </a:lnTo>
                  <a:lnTo>
                    <a:pt x="5609361" y="593267"/>
                  </a:lnTo>
                  <a:lnTo>
                    <a:pt x="5609361" y="583742"/>
                  </a:lnTo>
                  <a:close/>
                </a:path>
                <a:path w="7838440" h="593725">
                  <a:moveTo>
                    <a:pt x="5666498" y="583742"/>
                  </a:moveTo>
                  <a:lnTo>
                    <a:pt x="5656986" y="583742"/>
                  </a:lnTo>
                  <a:lnTo>
                    <a:pt x="5656986" y="593267"/>
                  </a:lnTo>
                  <a:lnTo>
                    <a:pt x="5666498" y="593267"/>
                  </a:lnTo>
                  <a:lnTo>
                    <a:pt x="5666498" y="583742"/>
                  </a:lnTo>
                  <a:close/>
                </a:path>
                <a:path w="7838440" h="593725">
                  <a:moveTo>
                    <a:pt x="5723648" y="583742"/>
                  </a:moveTo>
                  <a:lnTo>
                    <a:pt x="5714123" y="583742"/>
                  </a:lnTo>
                  <a:lnTo>
                    <a:pt x="5714123" y="593267"/>
                  </a:lnTo>
                  <a:lnTo>
                    <a:pt x="5723648" y="593267"/>
                  </a:lnTo>
                  <a:lnTo>
                    <a:pt x="5723648" y="583742"/>
                  </a:lnTo>
                  <a:close/>
                </a:path>
                <a:path w="7838440" h="593725">
                  <a:moveTo>
                    <a:pt x="5780786" y="583742"/>
                  </a:moveTo>
                  <a:lnTo>
                    <a:pt x="5771261" y="583742"/>
                  </a:lnTo>
                  <a:lnTo>
                    <a:pt x="5771261" y="593267"/>
                  </a:lnTo>
                  <a:lnTo>
                    <a:pt x="5780786" y="593267"/>
                  </a:lnTo>
                  <a:lnTo>
                    <a:pt x="5780786" y="583742"/>
                  </a:lnTo>
                  <a:close/>
                </a:path>
                <a:path w="7838440" h="593725">
                  <a:moveTo>
                    <a:pt x="5837923" y="583742"/>
                  </a:moveTo>
                  <a:lnTo>
                    <a:pt x="5828398" y="583742"/>
                  </a:lnTo>
                  <a:lnTo>
                    <a:pt x="5828398" y="593267"/>
                  </a:lnTo>
                  <a:lnTo>
                    <a:pt x="5837923" y="593267"/>
                  </a:lnTo>
                  <a:lnTo>
                    <a:pt x="5837923" y="583742"/>
                  </a:lnTo>
                  <a:close/>
                </a:path>
                <a:path w="7838440" h="593725">
                  <a:moveTo>
                    <a:pt x="5895073" y="583742"/>
                  </a:moveTo>
                  <a:lnTo>
                    <a:pt x="5885548" y="583742"/>
                  </a:lnTo>
                  <a:lnTo>
                    <a:pt x="5885548" y="593267"/>
                  </a:lnTo>
                  <a:lnTo>
                    <a:pt x="5895073" y="593267"/>
                  </a:lnTo>
                  <a:lnTo>
                    <a:pt x="5895073" y="583742"/>
                  </a:lnTo>
                  <a:close/>
                </a:path>
                <a:path w="7838440" h="593725">
                  <a:moveTo>
                    <a:pt x="5952210" y="583742"/>
                  </a:moveTo>
                  <a:lnTo>
                    <a:pt x="5942685" y="583742"/>
                  </a:lnTo>
                  <a:lnTo>
                    <a:pt x="5942685" y="593267"/>
                  </a:lnTo>
                  <a:lnTo>
                    <a:pt x="5952210" y="593267"/>
                  </a:lnTo>
                  <a:lnTo>
                    <a:pt x="5952210" y="583742"/>
                  </a:lnTo>
                  <a:close/>
                </a:path>
                <a:path w="7838440" h="593725">
                  <a:moveTo>
                    <a:pt x="6009348" y="583742"/>
                  </a:moveTo>
                  <a:lnTo>
                    <a:pt x="5999823" y="583742"/>
                  </a:lnTo>
                  <a:lnTo>
                    <a:pt x="5999823" y="593267"/>
                  </a:lnTo>
                  <a:lnTo>
                    <a:pt x="6009348" y="593267"/>
                  </a:lnTo>
                  <a:lnTo>
                    <a:pt x="6009348" y="583742"/>
                  </a:lnTo>
                  <a:close/>
                </a:path>
                <a:path w="7838440" h="593725">
                  <a:moveTo>
                    <a:pt x="6066498" y="583742"/>
                  </a:moveTo>
                  <a:lnTo>
                    <a:pt x="6056973" y="583742"/>
                  </a:lnTo>
                  <a:lnTo>
                    <a:pt x="6056973" y="593267"/>
                  </a:lnTo>
                  <a:lnTo>
                    <a:pt x="6066498" y="593267"/>
                  </a:lnTo>
                  <a:lnTo>
                    <a:pt x="6066498" y="583742"/>
                  </a:lnTo>
                  <a:close/>
                </a:path>
                <a:path w="7838440" h="593725">
                  <a:moveTo>
                    <a:pt x="6123635" y="583742"/>
                  </a:moveTo>
                  <a:lnTo>
                    <a:pt x="6114110" y="583742"/>
                  </a:lnTo>
                  <a:lnTo>
                    <a:pt x="6114110" y="593267"/>
                  </a:lnTo>
                  <a:lnTo>
                    <a:pt x="6123635" y="593267"/>
                  </a:lnTo>
                  <a:lnTo>
                    <a:pt x="6123635" y="583742"/>
                  </a:lnTo>
                  <a:close/>
                </a:path>
                <a:path w="7838440" h="593725">
                  <a:moveTo>
                    <a:pt x="6180772" y="583742"/>
                  </a:moveTo>
                  <a:lnTo>
                    <a:pt x="6171247" y="583742"/>
                  </a:lnTo>
                  <a:lnTo>
                    <a:pt x="6171247" y="593267"/>
                  </a:lnTo>
                  <a:lnTo>
                    <a:pt x="6180772" y="593267"/>
                  </a:lnTo>
                  <a:lnTo>
                    <a:pt x="6180772" y="583742"/>
                  </a:lnTo>
                  <a:close/>
                </a:path>
                <a:path w="7838440" h="593725">
                  <a:moveTo>
                    <a:pt x="6237922" y="583742"/>
                  </a:moveTo>
                  <a:lnTo>
                    <a:pt x="6228397" y="583742"/>
                  </a:lnTo>
                  <a:lnTo>
                    <a:pt x="6228397" y="593267"/>
                  </a:lnTo>
                  <a:lnTo>
                    <a:pt x="6237922" y="593267"/>
                  </a:lnTo>
                  <a:lnTo>
                    <a:pt x="6237922" y="583742"/>
                  </a:lnTo>
                  <a:close/>
                </a:path>
                <a:path w="7838440" h="593725">
                  <a:moveTo>
                    <a:pt x="6295060" y="583742"/>
                  </a:moveTo>
                  <a:lnTo>
                    <a:pt x="6285535" y="583742"/>
                  </a:lnTo>
                  <a:lnTo>
                    <a:pt x="6285535" y="593267"/>
                  </a:lnTo>
                  <a:lnTo>
                    <a:pt x="6295060" y="593267"/>
                  </a:lnTo>
                  <a:lnTo>
                    <a:pt x="6295060" y="583742"/>
                  </a:lnTo>
                  <a:close/>
                </a:path>
                <a:path w="7838440" h="593725">
                  <a:moveTo>
                    <a:pt x="6352197" y="583742"/>
                  </a:moveTo>
                  <a:lnTo>
                    <a:pt x="6342672" y="583742"/>
                  </a:lnTo>
                  <a:lnTo>
                    <a:pt x="6342672" y="593267"/>
                  </a:lnTo>
                  <a:lnTo>
                    <a:pt x="6352197" y="593267"/>
                  </a:lnTo>
                  <a:lnTo>
                    <a:pt x="6352197" y="583742"/>
                  </a:lnTo>
                  <a:close/>
                </a:path>
                <a:path w="7838440" h="593725">
                  <a:moveTo>
                    <a:pt x="6409334" y="583742"/>
                  </a:moveTo>
                  <a:lnTo>
                    <a:pt x="6399822" y="583742"/>
                  </a:lnTo>
                  <a:lnTo>
                    <a:pt x="6399822" y="593267"/>
                  </a:lnTo>
                  <a:lnTo>
                    <a:pt x="6409334" y="593267"/>
                  </a:lnTo>
                  <a:lnTo>
                    <a:pt x="6409334" y="583742"/>
                  </a:lnTo>
                  <a:close/>
                </a:path>
                <a:path w="7838440" h="593725">
                  <a:moveTo>
                    <a:pt x="6466484" y="583742"/>
                  </a:moveTo>
                  <a:lnTo>
                    <a:pt x="6456959" y="583742"/>
                  </a:lnTo>
                  <a:lnTo>
                    <a:pt x="6456959" y="593267"/>
                  </a:lnTo>
                  <a:lnTo>
                    <a:pt x="6466484" y="593267"/>
                  </a:lnTo>
                  <a:lnTo>
                    <a:pt x="6466484" y="583742"/>
                  </a:lnTo>
                  <a:close/>
                </a:path>
                <a:path w="7838440" h="593725">
                  <a:moveTo>
                    <a:pt x="6523622" y="583742"/>
                  </a:moveTo>
                  <a:lnTo>
                    <a:pt x="6514097" y="583742"/>
                  </a:lnTo>
                  <a:lnTo>
                    <a:pt x="6514097" y="593267"/>
                  </a:lnTo>
                  <a:lnTo>
                    <a:pt x="6523622" y="593267"/>
                  </a:lnTo>
                  <a:lnTo>
                    <a:pt x="6523622" y="583742"/>
                  </a:lnTo>
                  <a:close/>
                </a:path>
                <a:path w="7838440" h="593725">
                  <a:moveTo>
                    <a:pt x="6580759" y="583742"/>
                  </a:moveTo>
                  <a:lnTo>
                    <a:pt x="6571234" y="583742"/>
                  </a:lnTo>
                  <a:lnTo>
                    <a:pt x="6571234" y="593267"/>
                  </a:lnTo>
                  <a:lnTo>
                    <a:pt x="6580759" y="593267"/>
                  </a:lnTo>
                  <a:lnTo>
                    <a:pt x="6580759" y="583742"/>
                  </a:lnTo>
                  <a:close/>
                </a:path>
                <a:path w="7838440" h="593725">
                  <a:moveTo>
                    <a:pt x="6637909" y="583742"/>
                  </a:moveTo>
                  <a:lnTo>
                    <a:pt x="6628384" y="583742"/>
                  </a:lnTo>
                  <a:lnTo>
                    <a:pt x="6628384" y="593267"/>
                  </a:lnTo>
                  <a:lnTo>
                    <a:pt x="6637909" y="593267"/>
                  </a:lnTo>
                  <a:lnTo>
                    <a:pt x="6637909" y="583742"/>
                  </a:lnTo>
                  <a:close/>
                </a:path>
                <a:path w="7838440" h="593725">
                  <a:moveTo>
                    <a:pt x="6695046" y="583742"/>
                  </a:moveTo>
                  <a:lnTo>
                    <a:pt x="6685521" y="583742"/>
                  </a:lnTo>
                  <a:lnTo>
                    <a:pt x="6685521" y="593267"/>
                  </a:lnTo>
                  <a:lnTo>
                    <a:pt x="6695046" y="593267"/>
                  </a:lnTo>
                  <a:lnTo>
                    <a:pt x="6695046" y="583742"/>
                  </a:lnTo>
                  <a:close/>
                </a:path>
                <a:path w="7838440" h="593725">
                  <a:moveTo>
                    <a:pt x="6752183" y="583742"/>
                  </a:moveTo>
                  <a:lnTo>
                    <a:pt x="6742658" y="583742"/>
                  </a:lnTo>
                  <a:lnTo>
                    <a:pt x="6742658" y="593267"/>
                  </a:lnTo>
                  <a:lnTo>
                    <a:pt x="6752183" y="593267"/>
                  </a:lnTo>
                  <a:lnTo>
                    <a:pt x="6752183" y="583742"/>
                  </a:lnTo>
                  <a:close/>
                </a:path>
                <a:path w="7838440" h="593725">
                  <a:moveTo>
                    <a:pt x="6809333" y="583742"/>
                  </a:moveTo>
                  <a:lnTo>
                    <a:pt x="6799808" y="583742"/>
                  </a:lnTo>
                  <a:lnTo>
                    <a:pt x="6799808" y="593267"/>
                  </a:lnTo>
                  <a:lnTo>
                    <a:pt x="6809333" y="593267"/>
                  </a:lnTo>
                  <a:lnTo>
                    <a:pt x="6809333" y="583742"/>
                  </a:lnTo>
                  <a:close/>
                </a:path>
                <a:path w="7838440" h="593725">
                  <a:moveTo>
                    <a:pt x="6866471" y="583742"/>
                  </a:moveTo>
                  <a:lnTo>
                    <a:pt x="6856946" y="583742"/>
                  </a:lnTo>
                  <a:lnTo>
                    <a:pt x="6856946" y="593267"/>
                  </a:lnTo>
                  <a:lnTo>
                    <a:pt x="6866471" y="593267"/>
                  </a:lnTo>
                  <a:lnTo>
                    <a:pt x="6866471" y="583742"/>
                  </a:lnTo>
                  <a:close/>
                </a:path>
                <a:path w="7838440" h="593725">
                  <a:moveTo>
                    <a:pt x="6923608" y="583742"/>
                  </a:moveTo>
                  <a:lnTo>
                    <a:pt x="6914083" y="583742"/>
                  </a:lnTo>
                  <a:lnTo>
                    <a:pt x="6914083" y="593267"/>
                  </a:lnTo>
                  <a:lnTo>
                    <a:pt x="6923608" y="593267"/>
                  </a:lnTo>
                  <a:lnTo>
                    <a:pt x="6923608" y="583742"/>
                  </a:lnTo>
                  <a:close/>
                </a:path>
                <a:path w="7838440" h="593725">
                  <a:moveTo>
                    <a:pt x="6980745" y="583742"/>
                  </a:moveTo>
                  <a:lnTo>
                    <a:pt x="6971233" y="583742"/>
                  </a:lnTo>
                  <a:lnTo>
                    <a:pt x="6971233" y="593267"/>
                  </a:lnTo>
                  <a:lnTo>
                    <a:pt x="6980745" y="593267"/>
                  </a:lnTo>
                  <a:lnTo>
                    <a:pt x="6980745" y="583742"/>
                  </a:lnTo>
                  <a:close/>
                </a:path>
                <a:path w="7838440" h="593725">
                  <a:moveTo>
                    <a:pt x="7037895" y="583742"/>
                  </a:moveTo>
                  <a:lnTo>
                    <a:pt x="7028370" y="583742"/>
                  </a:lnTo>
                  <a:lnTo>
                    <a:pt x="7028370" y="593267"/>
                  </a:lnTo>
                  <a:lnTo>
                    <a:pt x="7037895" y="593267"/>
                  </a:lnTo>
                  <a:lnTo>
                    <a:pt x="7037895" y="583742"/>
                  </a:lnTo>
                  <a:close/>
                </a:path>
                <a:path w="7838440" h="593725">
                  <a:moveTo>
                    <a:pt x="7095033" y="583742"/>
                  </a:moveTo>
                  <a:lnTo>
                    <a:pt x="7085508" y="583742"/>
                  </a:lnTo>
                  <a:lnTo>
                    <a:pt x="7085508" y="593267"/>
                  </a:lnTo>
                  <a:lnTo>
                    <a:pt x="7095033" y="593267"/>
                  </a:lnTo>
                  <a:lnTo>
                    <a:pt x="7095033" y="583742"/>
                  </a:lnTo>
                  <a:close/>
                </a:path>
                <a:path w="7838440" h="593725">
                  <a:moveTo>
                    <a:pt x="7152170" y="583742"/>
                  </a:moveTo>
                  <a:lnTo>
                    <a:pt x="7142658" y="583742"/>
                  </a:lnTo>
                  <a:lnTo>
                    <a:pt x="7142658" y="593267"/>
                  </a:lnTo>
                  <a:lnTo>
                    <a:pt x="7152170" y="593267"/>
                  </a:lnTo>
                  <a:lnTo>
                    <a:pt x="7152170" y="583742"/>
                  </a:lnTo>
                  <a:close/>
                </a:path>
                <a:path w="7838440" h="593725">
                  <a:moveTo>
                    <a:pt x="7209320" y="583742"/>
                  </a:moveTo>
                  <a:lnTo>
                    <a:pt x="7199795" y="583742"/>
                  </a:lnTo>
                  <a:lnTo>
                    <a:pt x="7199795" y="593267"/>
                  </a:lnTo>
                  <a:lnTo>
                    <a:pt x="7209320" y="593267"/>
                  </a:lnTo>
                  <a:lnTo>
                    <a:pt x="7209320" y="583742"/>
                  </a:lnTo>
                  <a:close/>
                </a:path>
                <a:path w="7838440" h="593725">
                  <a:moveTo>
                    <a:pt x="7266457" y="583742"/>
                  </a:moveTo>
                  <a:lnTo>
                    <a:pt x="7256932" y="583742"/>
                  </a:lnTo>
                  <a:lnTo>
                    <a:pt x="7256932" y="593267"/>
                  </a:lnTo>
                  <a:lnTo>
                    <a:pt x="7266457" y="593267"/>
                  </a:lnTo>
                  <a:lnTo>
                    <a:pt x="7266457" y="583742"/>
                  </a:lnTo>
                  <a:close/>
                </a:path>
                <a:path w="7838440" h="593725">
                  <a:moveTo>
                    <a:pt x="7323595" y="583742"/>
                  </a:moveTo>
                  <a:lnTo>
                    <a:pt x="7314070" y="583742"/>
                  </a:lnTo>
                  <a:lnTo>
                    <a:pt x="7314070" y="593267"/>
                  </a:lnTo>
                  <a:lnTo>
                    <a:pt x="7323595" y="593267"/>
                  </a:lnTo>
                  <a:lnTo>
                    <a:pt x="7323595" y="583742"/>
                  </a:lnTo>
                  <a:close/>
                </a:path>
                <a:path w="7838440" h="593725">
                  <a:moveTo>
                    <a:pt x="7380745" y="583742"/>
                  </a:moveTo>
                  <a:lnTo>
                    <a:pt x="7371220" y="583742"/>
                  </a:lnTo>
                  <a:lnTo>
                    <a:pt x="7371220" y="593267"/>
                  </a:lnTo>
                  <a:lnTo>
                    <a:pt x="7380745" y="593267"/>
                  </a:lnTo>
                  <a:lnTo>
                    <a:pt x="7380745" y="583742"/>
                  </a:lnTo>
                  <a:close/>
                </a:path>
                <a:path w="7838440" h="593725">
                  <a:moveTo>
                    <a:pt x="7437882" y="583742"/>
                  </a:moveTo>
                  <a:lnTo>
                    <a:pt x="7428357" y="583742"/>
                  </a:lnTo>
                  <a:lnTo>
                    <a:pt x="7428357" y="593267"/>
                  </a:lnTo>
                  <a:lnTo>
                    <a:pt x="7437882" y="593267"/>
                  </a:lnTo>
                  <a:lnTo>
                    <a:pt x="7437882" y="583742"/>
                  </a:lnTo>
                  <a:close/>
                </a:path>
                <a:path w="7838440" h="593725">
                  <a:moveTo>
                    <a:pt x="7495019" y="583742"/>
                  </a:moveTo>
                  <a:lnTo>
                    <a:pt x="7485494" y="583742"/>
                  </a:lnTo>
                  <a:lnTo>
                    <a:pt x="7485494" y="593267"/>
                  </a:lnTo>
                  <a:lnTo>
                    <a:pt x="7495019" y="593267"/>
                  </a:lnTo>
                  <a:lnTo>
                    <a:pt x="7495019" y="583742"/>
                  </a:lnTo>
                  <a:close/>
                </a:path>
                <a:path w="7838440" h="593725">
                  <a:moveTo>
                    <a:pt x="7552169" y="583742"/>
                  </a:moveTo>
                  <a:lnTo>
                    <a:pt x="7542644" y="583742"/>
                  </a:lnTo>
                  <a:lnTo>
                    <a:pt x="7542644" y="593267"/>
                  </a:lnTo>
                  <a:lnTo>
                    <a:pt x="7552169" y="593267"/>
                  </a:lnTo>
                  <a:lnTo>
                    <a:pt x="7552169" y="583742"/>
                  </a:lnTo>
                  <a:close/>
                </a:path>
                <a:path w="7838440" h="593725">
                  <a:moveTo>
                    <a:pt x="7609306" y="583742"/>
                  </a:moveTo>
                  <a:lnTo>
                    <a:pt x="7599781" y="583742"/>
                  </a:lnTo>
                  <a:lnTo>
                    <a:pt x="7599781" y="593267"/>
                  </a:lnTo>
                  <a:lnTo>
                    <a:pt x="7609306" y="593267"/>
                  </a:lnTo>
                  <a:lnTo>
                    <a:pt x="7609306" y="583742"/>
                  </a:lnTo>
                  <a:close/>
                </a:path>
                <a:path w="7838440" h="593725">
                  <a:moveTo>
                    <a:pt x="7666444" y="583742"/>
                  </a:moveTo>
                  <a:lnTo>
                    <a:pt x="7656919" y="583742"/>
                  </a:lnTo>
                  <a:lnTo>
                    <a:pt x="7656919" y="593267"/>
                  </a:lnTo>
                  <a:lnTo>
                    <a:pt x="7666444" y="593267"/>
                  </a:lnTo>
                  <a:lnTo>
                    <a:pt x="7666444" y="583742"/>
                  </a:lnTo>
                  <a:close/>
                </a:path>
                <a:path w="7838440" h="593725">
                  <a:moveTo>
                    <a:pt x="7723581" y="583742"/>
                  </a:moveTo>
                  <a:lnTo>
                    <a:pt x="7714069" y="583742"/>
                  </a:lnTo>
                  <a:lnTo>
                    <a:pt x="7714069" y="593267"/>
                  </a:lnTo>
                  <a:lnTo>
                    <a:pt x="7723581" y="593267"/>
                  </a:lnTo>
                  <a:lnTo>
                    <a:pt x="7723581" y="583742"/>
                  </a:lnTo>
                  <a:close/>
                </a:path>
                <a:path w="7838440" h="593725">
                  <a:moveTo>
                    <a:pt x="7780731" y="583742"/>
                  </a:moveTo>
                  <a:lnTo>
                    <a:pt x="7771206" y="583742"/>
                  </a:lnTo>
                  <a:lnTo>
                    <a:pt x="7771206" y="593267"/>
                  </a:lnTo>
                  <a:lnTo>
                    <a:pt x="7780731" y="593267"/>
                  </a:lnTo>
                  <a:lnTo>
                    <a:pt x="7780731" y="583742"/>
                  </a:lnTo>
                  <a:close/>
                </a:path>
                <a:path w="7838440" h="593725">
                  <a:moveTo>
                    <a:pt x="7837868" y="583742"/>
                  </a:moveTo>
                  <a:lnTo>
                    <a:pt x="7828343" y="583742"/>
                  </a:lnTo>
                  <a:lnTo>
                    <a:pt x="7828343" y="593267"/>
                  </a:lnTo>
                  <a:lnTo>
                    <a:pt x="7837868" y="593267"/>
                  </a:lnTo>
                  <a:lnTo>
                    <a:pt x="7837868" y="58374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39568" y="3434016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4010025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4010025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12"/>
                  </a:lnTo>
                  <a:lnTo>
                    <a:pt x="123799" y="9512"/>
                  </a:lnTo>
                  <a:lnTo>
                    <a:pt x="123799" y="0"/>
                  </a:lnTo>
                  <a:close/>
                </a:path>
                <a:path w="4010025" h="9525">
                  <a:moveTo>
                    <a:pt x="180936" y="0"/>
                  </a:moveTo>
                  <a:lnTo>
                    <a:pt x="171411" y="0"/>
                  </a:lnTo>
                  <a:lnTo>
                    <a:pt x="171411" y="9512"/>
                  </a:lnTo>
                  <a:lnTo>
                    <a:pt x="180936" y="9512"/>
                  </a:lnTo>
                  <a:lnTo>
                    <a:pt x="180936" y="0"/>
                  </a:lnTo>
                  <a:close/>
                </a:path>
                <a:path w="4010025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4010025" h="9525">
                  <a:moveTo>
                    <a:pt x="295224" y="0"/>
                  </a:moveTo>
                  <a:lnTo>
                    <a:pt x="285699" y="0"/>
                  </a:lnTo>
                  <a:lnTo>
                    <a:pt x="285699" y="9512"/>
                  </a:lnTo>
                  <a:lnTo>
                    <a:pt x="295224" y="9512"/>
                  </a:lnTo>
                  <a:lnTo>
                    <a:pt x="295224" y="0"/>
                  </a:lnTo>
                  <a:close/>
                </a:path>
                <a:path w="4010025" h="9525">
                  <a:moveTo>
                    <a:pt x="352361" y="0"/>
                  </a:moveTo>
                  <a:lnTo>
                    <a:pt x="342836" y="0"/>
                  </a:lnTo>
                  <a:lnTo>
                    <a:pt x="342836" y="9512"/>
                  </a:lnTo>
                  <a:lnTo>
                    <a:pt x="352361" y="9512"/>
                  </a:lnTo>
                  <a:lnTo>
                    <a:pt x="352361" y="0"/>
                  </a:lnTo>
                  <a:close/>
                </a:path>
                <a:path w="4010025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12"/>
                  </a:lnTo>
                  <a:lnTo>
                    <a:pt x="409511" y="9512"/>
                  </a:lnTo>
                  <a:lnTo>
                    <a:pt x="409511" y="0"/>
                  </a:lnTo>
                  <a:close/>
                </a:path>
                <a:path w="4010025" h="9525">
                  <a:moveTo>
                    <a:pt x="466648" y="0"/>
                  </a:moveTo>
                  <a:lnTo>
                    <a:pt x="457123" y="0"/>
                  </a:lnTo>
                  <a:lnTo>
                    <a:pt x="457123" y="9512"/>
                  </a:lnTo>
                  <a:lnTo>
                    <a:pt x="466648" y="9512"/>
                  </a:lnTo>
                  <a:lnTo>
                    <a:pt x="466648" y="0"/>
                  </a:lnTo>
                  <a:close/>
                </a:path>
                <a:path w="4010025" h="9525">
                  <a:moveTo>
                    <a:pt x="523786" y="0"/>
                  </a:moveTo>
                  <a:lnTo>
                    <a:pt x="514261" y="0"/>
                  </a:lnTo>
                  <a:lnTo>
                    <a:pt x="514261" y="9512"/>
                  </a:lnTo>
                  <a:lnTo>
                    <a:pt x="523786" y="9512"/>
                  </a:lnTo>
                  <a:lnTo>
                    <a:pt x="523786" y="0"/>
                  </a:lnTo>
                  <a:close/>
                </a:path>
                <a:path w="4010025" h="9525">
                  <a:moveTo>
                    <a:pt x="580923" y="0"/>
                  </a:moveTo>
                  <a:lnTo>
                    <a:pt x="571411" y="0"/>
                  </a:lnTo>
                  <a:lnTo>
                    <a:pt x="571411" y="9512"/>
                  </a:lnTo>
                  <a:lnTo>
                    <a:pt x="580923" y="9512"/>
                  </a:lnTo>
                  <a:lnTo>
                    <a:pt x="580923" y="0"/>
                  </a:lnTo>
                  <a:close/>
                </a:path>
                <a:path w="4010025" h="9525">
                  <a:moveTo>
                    <a:pt x="638073" y="0"/>
                  </a:moveTo>
                  <a:lnTo>
                    <a:pt x="628548" y="0"/>
                  </a:lnTo>
                  <a:lnTo>
                    <a:pt x="628548" y="9512"/>
                  </a:lnTo>
                  <a:lnTo>
                    <a:pt x="638073" y="9512"/>
                  </a:lnTo>
                  <a:lnTo>
                    <a:pt x="638073" y="0"/>
                  </a:lnTo>
                  <a:close/>
                </a:path>
                <a:path w="4010025" h="9525">
                  <a:moveTo>
                    <a:pt x="695210" y="0"/>
                  </a:moveTo>
                  <a:lnTo>
                    <a:pt x="685685" y="0"/>
                  </a:lnTo>
                  <a:lnTo>
                    <a:pt x="685685" y="9512"/>
                  </a:lnTo>
                  <a:lnTo>
                    <a:pt x="695210" y="9512"/>
                  </a:lnTo>
                  <a:lnTo>
                    <a:pt x="695210" y="0"/>
                  </a:lnTo>
                  <a:close/>
                </a:path>
                <a:path w="4010025" h="9525">
                  <a:moveTo>
                    <a:pt x="752348" y="0"/>
                  </a:moveTo>
                  <a:lnTo>
                    <a:pt x="742835" y="0"/>
                  </a:lnTo>
                  <a:lnTo>
                    <a:pt x="742835" y="9512"/>
                  </a:lnTo>
                  <a:lnTo>
                    <a:pt x="752348" y="9512"/>
                  </a:lnTo>
                  <a:lnTo>
                    <a:pt x="752348" y="0"/>
                  </a:lnTo>
                  <a:close/>
                </a:path>
                <a:path w="4010025" h="9525">
                  <a:moveTo>
                    <a:pt x="809498" y="0"/>
                  </a:moveTo>
                  <a:lnTo>
                    <a:pt x="799973" y="0"/>
                  </a:lnTo>
                  <a:lnTo>
                    <a:pt x="799973" y="9512"/>
                  </a:lnTo>
                  <a:lnTo>
                    <a:pt x="809498" y="9512"/>
                  </a:lnTo>
                  <a:lnTo>
                    <a:pt x="809498" y="0"/>
                  </a:lnTo>
                  <a:close/>
                </a:path>
                <a:path w="4010025" h="9525">
                  <a:moveTo>
                    <a:pt x="866635" y="0"/>
                  </a:moveTo>
                  <a:lnTo>
                    <a:pt x="857110" y="0"/>
                  </a:lnTo>
                  <a:lnTo>
                    <a:pt x="857110" y="9512"/>
                  </a:lnTo>
                  <a:lnTo>
                    <a:pt x="866635" y="9512"/>
                  </a:lnTo>
                  <a:lnTo>
                    <a:pt x="866635" y="0"/>
                  </a:lnTo>
                  <a:close/>
                </a:path>
                <a:path w="4010025" h="9525">
                  <a:moveTo>
                    <a:pt x="923772" y="0"/>
                  </a:moveTo>
                  <a:lnTo>
                    <a:pt x="914247" y="0"/>
                  </a:lnTo>
                  <a:lnTo>
                    <a:pt x="914247" y="9512"/>
                  </a:lnTo>
                  <a:lnTo>
                    <a:pt x="923772" y="9512"/>
                  </a:lnTo>
                  <a:lnTo>
                    <a:pt x="923772" y="0"/>
                  </a:lnTo>
                  <a:close/>
                </a:path>
                <a:path w="4010025" h="9525">
                  <a:moveTo>
                    <a:pt x="980922" y="0"/>
                  </a:moveTo>
                  <a:lnTo>
                    <a:pt x="971397" y="0"/>
                  </a:lnTo>
                  <a:lnTo>
                    <a:pt x="971397" y="9512"/>
                  </a:lnTo>
                  <a:lnTo>
                    <a:pt x="980922" y="9512"/>
                  </a:lnTo>
                  <a:lnTo>
                    <a:pt x="980922" y="0"/>
                  </a:lnTo>
                  <a:close/>
                </a:path>
                <a:path w="4010025" h="9525">
                  <a:moveTo>
                    <a:pt x="1038059" y="0"/>
                  </a:moveTo>
                  <a:lnTo>
                    <a:pt x="1028534" y="0"/>
                  </a:lnTo>
                  <a:lnTo>
                    <a:pt x="1028534" y="9512"/>
                  </a:lnTo>
                  <a:lnTo>
                    <a:pt x="1038059" y="9512"/>
                  </a:lnTo>
                  <a:lnTo>
                    <a:pt x="1038059" y="0"/>
                  </a:lnTo>
                  <a:close/>
                </a:path>
                <a:path w="4010025" h="9525">
                  <a:moveTo>
                    <a:pt x="1095197" y="0"/>
                  </a:moveTo>
                  <a:lnTo>
                    <a:pt x="1085672" y="0"/>
                  </a:lnTo>
                  <a:lnTo>
                    <a:pt x="1085672" y="9512"/>
                  </a:lnTo>
                  <a:lnTo>
                    <a:pt x="1095197" y="9512"/>
                  </a:lnTo>
                  <a:lnTo>
                    <a:pt x="1095197" y="0"/>
                  </a:lnTo>
                  <a:close/>
                </a:path>
                <a:path w="4010025" h="9525">
                  <a:moveTo>
                    <a:pt x="1152347" y="0"/>
                  </a:moveTo>
                  <a:lnTo>
                    <a:pt x="1142822" y="0"/>
                  </a:lnTo>
                  <a:lnTo>
                    <a:pt x="1142822" y="9512"/>
                  </a:lnTo>
                  <a:lnTo>
                    <a:pt x="1152347" y="9512"/>
                  </a:lnTo>
                  <a:lnTo>
                    <a:pt x="1152347" y="0"/>
                  </a:lnTo>
                  <a:close/>
                </a:path>
                <a:path w="4010025" h="9525">
                  <a:moveTo>
                    <a:pt x="1209484" y="0"/>
                  </a:moveTo>
                  <a:lnTo>
                    <a:pt x="1199959" y="0"/>
                  </a:lnTo>
                  <a:lnTo>
                    <a:pt x="1199959" y="9512"/>
                  </a:lnTo>
                  <a:lnTo>
                    <a:pt x="1209484" y="9512"/>
                  </a:lnTo>
                  <a:lnTo>
                    <a:pt x="1209484" y="0"/>
                  </a:lnTo>
                  <a:close/>
                </a:path>
                <a:path w="4010025" h="9525">
                  <a:moveTo>
                    <a:pt x="1266621" y="0"/>
                  </a:moveTo>
                  <a:lnTo>
                    <a:pt x="1257096" y="0"/>
                  </a:lnTo>
                  <a:lnTo>
                    <a:pt x="1257096" y="9512"/>
                  </a:lnTo>
                  <a:lnTo>
                    <a:pt x="1266621" y="9512"/>
                  </a:lnTo>
                  <a:lnTo>
                    <a:pt x="1266621" y="0"/>
                  </a:lnTo>
                  <a:close/>
                </a:path>
                <a:path w="4010025" h="9525">
                  <a:moveTo>
                    <a:pt x="1323759" y="0"/>
                  </a:moveTo>
                  <a:lnTo>
                    <a:pt x="1314246" y="0"/>
                  </a:lnTo>
                  <a:lnTo>
                    <a:pt x="1314246" y="9512"/>
                  </a:lnTo>
                  <a:lnTo>
                    <a:pt x="1323759" y="9512"/>
                  </a:lnTo>
                  <a:lnTo>
                    <a:pt x="1323759" y="0"/>
                  </a:lnTo>
                  <a:close/>
                </a:path>
                <a:path w="4010025" h="9525">
                  <a:moveTo>
                    <a:pt x="1380909" y="0"/>
                  </a:moveTo>
                  <a:lnTo>
                    <a:pt x="1371384" y="0"/>
                  </a:lnTo>
                  <a:lnTo>
                    <a:pt x="1371384" y="9512"/>
                  </a:lnTo>
                  <a:lnTo>
                    <a:pt x="1380909" y="9512"/>
                  </a:lnTo>
                  <a:lnTo>
                    <a:pt x="1380909" y="0"/>
                  </a:lnTo>
                  <a:close/>
                </a:path>
                <a:path w="4010025" h="9525">
                  <a:moveTo>
                    <a:pt x="1438046" y="0"/>
                  </a:moveTo>
                  <a:lnTo>
                    <a:pt x="1428521" y="0"/>
                  </a:lnTo>
                  <a:lnTo>
                    <a:pt x="1428521" y="9512"/>
                  </a:lnTo>
                  <a:lnTo>
                    <a:pt x="1438046" y="9512"/>
                  </a:lnTo>
                  <a:lnTo>
                    <a:pt x="1438046" y="0"/>
                  </a:lnTo>
                  <a:close/>
                </a:path>
                <a:path w="4010025" h="9525">
                  <a:moveTo>
                    <a:pt x="1495183" y="0"/>
                  </a:moveTo>
                  <a:lnTo>
                    <a:pt x="1485671" y="0"/>
                  </a:lnTo>
                  <a:lnTo>
                    <a:pt x="1485671" y="9512"/>
                  </a:lnTo>
                  <a:lnTo>
                    <a:pt x="1495183" y="9512"/>
                  </a:lnTo>
                  <a:lnTo>
                    <a:pt x="1495183" y="0"/>
                  </a:lnTo>
                  <a:close/>
                </a:path>
                <a:path w="4010025" h="9525">
                  <a:moveTo>
                    <a:pt x="1552333" y="0"/>
                  </a:moveTo>
                  <a:lnTo>
                    <a:pt x="1542808" y="0"/>
                  </a:lnTo>
                  <a:lnTo>
                    <a:pt x="1542808" y="9512"/>
                  </a:lnTo>
                  <a:lnTo>
                    <a:pt x="1552333" y="9512"/>
                  </a:lnTo>
                  <a:lnTo>
                    <a:pt x="1552333" y="0"/>
                  </a:lnTo>
                  <a:close/>
                </a:path>
                <a:path w="4010025" h="9525">
                  <a:moveTo>
                    <a:pt x="1609471" y="0"/>
                  </a:moveTo>
                  <a:lnTo>
                    <a:pt x="1599946" y="0"/>
                  </a:lnTo>
                  <a:lnTo>
                    <a:pt x="1599946" y="9512"/>
                  </a:lnTo>
                  <a:lnTo>
                    <a:pt x="1609471" y="9512"/>
                  </a:lnTo>
                  <a:lnTo>
                    <a:pt x="1609471" y="0"/>
                  </a:lnTo>
                  <a:close/>
                </a:path>
                <a:path w="4010025" h="9525">
                  <a:moveTo>
                    <a:pt x="1666608" y="0"/>
                  </a:moveTo>
                  <a:lnTo>
                    <a:pt x="1657083" y="0"/>
                  </a:lnTo>
                  <a:lnTo>
                    <a:pt x="1657083" y="9512"/>
                  </a:lnTo>
                  <a:lnTo>
                    <a:pt x="1666608" y="9512"/>
                  </a:lnTo>
                  <a:lnTo>
                    <a:pt x="1666608" y="0"/>
                  </a:lnTo>
                  <a:close/>
                </a:path>
                <a:path w="4010025" h="9525">
                  <a:moveTo>
                    <a:pt x="1723758" y="0"/>
                  </a:moveTo>
                  <a:lnTo>
                    <a:pt x="1714233" y="0"/>
                  </a:lnTo>
                  <a:lnTo>
                    <a:pt x="1714233" y="9512"/>
                  </a:lnTo>
                  <a:lnTo>
                    <a:pt x="1723758" y="9512"/>
                  </a:lnTo>
                  <a:lnTo>
                    <a:pt x="1723758" y="0"/>
                  </a:lnTo>
                  <a:close/>
                </a:path>
                <a:path w="4010025" h="9525">
                  <a:moveTo>
                    <a:pt x="1780895" y="0"/>
                  </a:moveTo>
                  <a:lnTo>
                    <a:pt x="1771370" y="0"/>
                  </a:lnTo>
                  <a:lnTo>
                    <a:pt x="1771370" y="9512"/>
                  </a:lnTo>
                  <a:lnTo>
                    <a:pt x="1780895" y="9512"/>
                  </a:lnTo>
                  <a:lnTo>
                    <a:pt x="1780895" y="0"/>
                  </a:lnTo>
                  <a:close/>
                </a:path>
                <a:path w="4010025" h="9525">
                  <a:moveTo>
                    <a:pt x="1838032" y="0"/>
                  </a:moveTo>
                  <a:lnTo>
                    <a:pt x="1828507" y="0"/>
                  </a:lnTo>
                  <a:lnTo>
                    <a:pt x="1828507" y="9512"/>
                  </a:lnTo>
                  <a:lnTo>
                    <a:pt x="1838032" y="9512"/>
                  </a:lnTo>
                  <a:lnTo>
                    <a:pt x="1838032" y="0"/>
                  </a:lnTo>
                  <a:close/>
                </a:path>
                <a:path w="4010025" h="9525">
                  <a:moveTo>
                    <a:pt x="1895182" y="0"/>
                  </a:moveTo>
                  <a:lnTo>
                    <a:pt x="1885657" y="0"/>
                  </a:lnTo>
                  <a:lnTo>
                    <a:pt x="1885657" y="9512"/>
                  </a:lnTo>
                  <a:lnTo>
                    <a:pt x="1895182" y="9512"/>
                  </a:lnTo>
                  <a:lnTo>
                    <a:pt x="1895182" y="0"/>
                  </a:lnTo>
                  <a:close/>
                </a:path>
                <a:path w="4010025" h="9525">
                  <a:moveTo>
                    <a:pt x="1952320" y="0"/>
                  </a:moveTo>
                  <a:lnTo>
                    <a:pt x="1942795" y="0"/>
                  </a:lnTo>
                  <a:lnTo>
                    <a:pt x="1942795" y="9512"/>
                  </a:lnTo>
                  <a:lnTo>
                    <a:pt x="1952320" y="9512"/>
                  </a:lnTo>
                  <a:lnTo>
                    <a:pt x="1952320" y="0"/>
                  </a:lnTo>
                  <a:close/>
                </a:path>
                <a:path w="4010025" h="9525">
                  <a:moveTo>
                    <a:pt x="2009457" y="0"/>
                  </a:moveTo>
                  <a:lnTo>
                    <a:pt x="1999932" y="0"/>
                  </a:lnTo>
                  <a:lnTo>
                    <a:pt x="1999932" y="9512"/>
                  </a:lnTo>
                  <a:lnTo>
                    <a:pt x="2009457" y="9512"/>
                  </a:lnTo>
                  <a:lnTo>
                    <a:pt x="2009457" y="0"/>
                  </a:lnTo>
                  <a:close/>
                </a:path>
                <a:path w="4010025" h="9525">
                  <a:moveTo>
                    <a:pt x="2066594" y="0"/>
                  </a:moveTo>
                  <a:lnTo>
                    <a:pt x="2057082" y="0"/>
                  </a:lnTo>
                  <a:lnTo>
                    <a:pt x="2057082" y="9512"/>
                  </a:lnTo>
                  <a:lnTo>
                    <a:pt x="2066594" y="9512"/>
                  </a:lnTo>
                  <a:lnTo>
                    <a:pt x="2066594" y="0"/>
                  </a:lnTo>
                  <a:close/>
                </a:path>
                <a:path w="4010025" h="9525">
                  <a:moveTo>
                    <a:pt x="2123744" y="0"/>
                  </a:moveTo>
                  <a:lnTo>
                    <a:pt x="2114219" y="0"/>
                  </a:lnTo>
                  <a:lnTo>
                    <a:pt x="2114219" y="9512"/>
                  </a:lnTo>
                  <a:lnTo>
                    <a:pt x="2123744" y="9512"/>
                  </a:lnTo>
                  <a:lnTo>
                    <a:pt x="2123744" y="0"/>
                  </a:lnTo>
                  <a:close/>
                </a:path>
                <a:path w="4010025" h="9525">
                  <a:moveTo>
                    <a:pt x="2180882" y="0"/>
                  </a:moveTo>
                  <a:lnTo>
                    <a:pt x="2171357" y="0"/>
                  </a:lnTo>
                  <a:lnTo>
                    <a:pt x="2171357" y="9512"/>
                  </a:lnTo>
                  <a:lnTo>
                    <a:pt x="2180882" y="9512"/>
                  </a:lnTo>
                  <a:lnTo>
                    <a:pt x="2180882" y="0"/>
                  </a:lnTo>
                  <a:close/>
                </a:path>
                <a:path w="4010025" h="9525">
                  <a:moveTo>
                    <a:pt x="2238019" y="0"/>
                  </a:moveTo>
                  <a:lnTo>
                    <a:pt x="2228507" y="0"/>
                  </a:lnTo>
                  <a:lnTo>
                    <a:pt x="2228507" y="9512"/>
                  </a:lnTo>
                  <a:lnTo>
                    <a:pt x="2238019" y="9512"/>
                  </a:lnTo>
                  <a:lnTo>
                    <a:pt x="2238019" y="0"/>
                  </a:lnTo>
                  <a:close/>
                </a:path>
                <a:path w="4010025" h="9525">
                  <a:moveTo>
                    <a:pt x="2295169" y="0"/>
                  </a:moveTo>
                  <a:lnTo>
                    <a:pt x="2285644" y="0"/>
                  </a:lnTo>
                  <a:lnTo>
                    <a:pt x="2285644" y="9512"/>
                  </a:lnTo>
                  <a:lnTo>
                    <a:pt x="2295169" y="9512"/>
                  </a:lnTo>
                  <a:lnTo>
                    <a:pt x="2295169" y="0"/>
                  </a:lnTo>
                  <a:close/>
                </a:path>
                <a:path w="4010025" h="9525">
                  <a:moveTo>
                    <a:pt x="2352306" y="0"/>
                  </a:moveTo>
                  <a:lnTo>
                    <a:pt x="2342781" y="0"/>
                  </a:lnTo>
                  <a:lnTo>
                    <a:pt x="2342781" y="9512"/>
                  </a:lnTo>
                  <a:lnTo>
                    <a:pt x="2352306" y="9512"/>
                  </a:lnTo>
                  <a:lnTo>
                    <a:pt x="2352306" y="0"/>
                  </a:lnTo>
                  <a:close/>
                </a:path>
                <a:path w="4010025" h="9525">
                  <a:moveTo>
                    <a:pt x="2409444" y="0"/>
                  </a:moveTo>
                  <a:lnTo>
                    <a:pt x="2399919" y="0"/>
                  </a:lnTo>
                  <a:lnTo>
                    <a:pt x="2399919" y="9512"/>
                  </a:lnTo>
                  <a:lnTo>
                    <a:pt x="2409444" y="9512"/>
                  </a:lnTo>
                  <a:lnTo>
                    <a:pt x="2409444" y="0"/>
                  </a:lnTo>
                  <a:close/>
                </a:path>
                <a:path w="4010025" h="9525">
                  <a:moveTo>
                    <a:pt x="2466594" y="0"/>
                  </a:moveTo>
                  <a:lnTo>
                    <a:pt x="2457069" y="0"/>
                  </a:lnTo>
                  <a:lnTo>
                    <a:pt x="2457069" y="9512"/>
                  </a:lnTo>
                  <a:lnTo>
                    <a:pt x="2466594" y="9512"/>
                  </a:lnTo>
                  <a:lnTo>
                    <a:pt x="2466594" y="0"/>
                  </a:lnTo>
                  <a:close/>
                </a:path>
                <a:path w="4010025" h="9525">
                  <a:moveTo>
                    <a:pt x="2523731" y="0"/>
                  </a:moveTo>
                  <a:lnTo>
                    <a:pt x="2514206" y="0"/>
                  </a:lnTo>
                  <a:lnTo>
                    <a:pt x="2514206" y="9512"/>
                  </a:lnTo>
                  <a:lnTo>
                    <a:pt x="2523731" y="9512"/>
                  </a:lnTo>
                  <a:lnTo>
                    <a:pt x="2523731" y="0"/>
                  </a:lnTo>
                  <a:close/>
                </a:path>
                <a:path w="4010025" h="9525">
                  <a:moveTo>
                    <a:pt x="2580868" y="0"/>
                  </a:moveTo>
                  <a:lnTo>
                    <a:pt x="2571343" y="0"/>
                  </a:lnTo>
                  <a:lnTo>
                    <a:pt x="2571343" y="9512"/>
                  </a:lnTo>
                  <a:lnTo>
                    <a:pt x="2580868" y="9512"/>
                  </a:lnTo>
                  <a:lnTo>
                    <a:pt x="2580868" y="0"/>
                  </a:lnTo>
                  <a:close/>
                </a:path>
                <a:path w="4010025" h="9525">
                  <a:moveTo>
                    <a:pt x="2638018" y="0"/>
                  </a:moveTo>
                  <a:lnTo>
                    <a:pt x="2628493" y="0"/>
                  </a:lnTo>
                  <a:lnTo>
                    <a:pt x="2628493" y="9512"/>
                  </a:lnTo>
                  <a:lnTo>
                    <a:pt x="2638018" y="9512"/>
                  </a:lnTo>
                  <a:lnTo>
                    <a:pt x="2638018" y="0"/>
                  </a:lnTo>
                  <a:close/>
                </a:path>
                <a:path w="4010025" h="9525">
                  <a:moveTo>
                    <a:pt x="2695156" y="0"/>
                  </a:moveTo>
                  <a:lnTo>
                    <a:pt x="2685631" y="0"/>
                  </a:lnTo>
                  <a:lnTo>
                    <a:pt x="2685631" y="9512"/>
                  </a:lnTo>
                  <a:lnTo>
                    <a:pt x="2695156" y="9512"/>
                  </a:lnTo>
                  <a:lnTo>
                    <a:pt x="2695156" y="0"/>
                  </a:lnTo>
                  <a:close/>
                </a:path>
                <a:path w="4010025" h="9525">
                  <a:moveTo>
                    <a:pt x="2752293" y="0"/>
                  </a:moveTo>
                  <a:lnTo>
                    <a:pt x="2742768" y="0"/>
                  </a:lnTo>
                  <a:lnTo>
                    <a:pt x="2742768" y="9512"/>
                  </a:lnTo>
                  <a:lnTo>
                    <a:pt x="2752293" y="9512"/>
                  </a:lnTo>
                  <a:lnTo>
                    <a:pt x="2752293" y="0"/>
                  </a:lnTo>
                  <a:close/>
                </a:path>
                <a:path w="4010025" h="9525">
                  <a:moveTo>
                    <a:pt x="2809430" y="0"/>
                  </a:moveTo>
                  <a:lnTo>
                    <a:pt x="2799918" y="0"/>
                  </a:lnTo>
                  <a:lnTo>
                    <a:pt x="2799918" y="9512"/>
                  </a:lnTo>
                  <a:lnTo>
                    <a:pt x="2809430" y="9512"/>
                  </a:lnTo>
                  <a:lnTo>
                    <a:pt x="2809430" y="0"/>
                  </a:lnTo>
                  <a:close/>
                </a:path>
                <a:path w="4010025" h="9525">
                  <a:moveTo>
                    <a:pt x="2866580" y="0"/>
                  </a:moveTo>
                  <a:lnTo>
                    <a:pt x="2857055" y="0"/>
                  </a:lnTo>
                  <a:lnTo>
                    <a:pt x="2857055" y="9512"/>
                  </a:lnTo>
                  <a:lnTo>
                    <a:pt x="2866580" y="9512"/>
                  </a:lnTo>
                  <a:lnTo>
                    <a:pt x="2866580" y="0"/>
                  </a:lnTo>
                  <a:close/>
                </a:path>
                <a:path w="4010025" h="9525">
                  <a:moveTo>
                    <a:pt x="2923717" y="0"/>
                  </a:moveTo>
                  <a:lnTo>
                    <a:pt x="2914192" y="0"/>
                  </a:lnTo>
                  <a:lnTo>
                    <a:pt x="2914192" y="9512"/>
                  </a:lnTo>
                  <a:lnTo>
                    <a:pt x="2923717" y="9512"/>
                  </a:lnTo>
                  <a:lnTo>
                    <a:pt x="2923717" y="0"/>
                  </a:lnTo>
                  <a:close/>
                </a:path>
                <a:path w="4010025" h="9525">
                  <a:moveTo>
                    <a:pt x="2980855" y="0"/>
                  </a:moveTo>
                  <a:lnTo>
                    <a:pt x="2971330" y="0"/>
                  </a:lnTo>
                  <a:lnTo>
                    <a:pt x="2971330" y="9512"/>
                  </a:lnTo>
                  <a:lnTo>
                    <a:pt x="2980855" y="9512"/>
                  </a:lnTo>
                  <a:lnTo>
                    <a:pt x="2980855" y="0"/>
                  </a:lnTo>
                  <a:close/>
                </a:path>
                <a:path w="4010025" h="9525">
                  <a:moveTo>
                    <a:pt x="3038005" y="0"/>
                  </a:moveTo>
                  <a:lnTo>
                    <a:pt x="3028480" y="0"/>
                  </a:lnTo>
                  <a:lnTo>
                    <a:pt x="3028480" y="9512"/>
                  </a:lnTo>
                  <a:lnTo>
                    <a:pt x="3038005" y="9512"/>
                  </a:lnTo>
                  <a:lnTo>
                    <a:pt x="3038005" y="0"/>
                  </a:lnTo>
                  <a:close/>
                </a:path>
                <a:path w="4010025" h="9525">
                  <a:moveTo>
                    <a:pt x="3095142" y="0"/>
                  </a:moveTo>
                  <a:lnTo>
                    <a:pt x="3085617" y="0"/>
                  </a:lnTo>
                  <a:lnTo>
                    <a:pt x="3085617" y="9512"/>
                  </a:lnTo>
                  <a:lnTo>
                    <a:pt x="3095142" y="9512"/>
                  </a:lnTo>
                  <a:lnTo>
                    <a:pt x="3095142" y="0"/>
                  </a:lnTo>
                  <a:close/>
                </a:path>
                <a:path w="4010025" h="9525">
                  <a:moveTo>
                    <a:pt x="3152279" y="0"/>
                  </a:moveTo>
                  <a:lnTo>
                    <a:pt x="3142754" y="0"/>
                  </a:lnTo>
                  <a:lnTo>
                    <a:pt x="3142754" y="9512"/>
                  </a:lnTo>
                  <a:lnTo>
                    <a:pt x="3152279" y="9512"/>
                  </a:lnTo>
                  <a:lnTo>
                    <a:pt x="3152279" y="0"/>
                  </a:lnTo>
                  <a:close/>
                </a:path>
                <a:path w="4010025" h="9525">
                  <a:moveTo>
                    <a:pt x="3209429" y="0"/>
                  </a:moveTo>
                  <a:lnTo>
                    <a:pt x="3199904" y="0"/>
                  </a:lnTo>
                  <a:lnTo>
                    <a:pt x="3199904" y="9512"/>
                  </a:lnTo>
                  <a:lnTo>
                    <a:pt x="3209429" y="9512"/>
                  </a:lnTo>
                  <a:lnTo>
                    <a:pt x="3209429" y="0"/>
                  </a:lnTo>
                  <a:close/>
                </a:path>
                <a:path w="4010025" h="9525">
                  <a:moveTo>
                    <a:pt x="3266567" y="0"/>
                  </a:moveTo>
                  <a:lnTo>
                    <a:pt x="3257042" y="0"/>
                  </a:lnTo>
                  <a:lnTo>
                    <a:pt x="3257042" y="9512"/>
                  </a:lnTo>
                  <a:lnTo>
                    <a:pt x="3266567" y="9512"/>
                  </a:lnTo>
                  <a:lnTo>
                    <a:pt x="3266567" y="0"/>
                  </a:lnTo>
                  <a:close/>
                </a:path>
                <a:path w="4010025" h="9525">
                  <a:moveTo>
                    <a:pt x="3323704" y="0"/>
                  </a:moveTo>
                  <a:lnTo>
                    <a:pt x="3314179" y="0"/>
                  </a:lnTo>
                  <a:lnTo>
                    <a:pt x="3314179" y="9512"/>
                  </a:lnTo>
                  <a:lnTo>
                    <a:pt x="3323704" y="9512"/>
                  </a:lnTo>
                  <a:lnTo>
                    <a:pt x="3323704" y="0"/>
                  </a:lnTo>
                  <a:close/>
                </a:path>
                <a:path w="4010025" h="9525">
                  <a:moveTo>
                    <a:pt x="3380854" y="0"/>
                  </a:moveTo>
                  <a:lnTo>
                    <a:pt x="3371329" y="0"/>
                  </a:lnTo>
                  <a:lnTo>
                    <a:pt x="3371329" y="9512"/>
                  </a:lnTo>
                  <a:lnTo>
                    <a:pt x="3380854" y="9512"/>
                  </a:lnTo>
                  <a:lnTo>
                    <a:pt x="3380854" y="0"/>
                  </a:lnTo>
                  <a:close/>
                </a:path>
                <a:path w="4010025" h="9525">
                  <a:moveTo>
                    <a:pt x="3437991" y="0"/>
                  </a:moveTo>
                  <a:lnTo>
                    <a:pt x="3428466" y="0"/>
                  </a:lnTo>
                  <a:lnTo>
                    <a:pt x="3428466" y="9512"/>
                  </a:lnTo>
                  <a:lnTo>
                    <a:pt x="3437991" y="9512"/>
                  </a:lnTo>
                  <a:lnTo>
                    <a:pt x="3437991" y="0"/>
                  </a:lnTo>
                  <a:close/>
                </a:path>
                <a:path w="4010025" h="9525">
                  <a:moveTo>
                    <a:pt x="3495129" y="0"/>
                  </a:moveTo>
                  <a:lnTo>
                    <a:pt x="3485604" y="0"/>
                  </a:lnTo>
                  <a:lnTo>
                    <a:pt x="3485604" y="9512"/>
                  </a:lnTo>
                  <a:lnTo>
                    <a:pt x="3495129" y="9512"/>
                  </a:lnTo>
                  <a:lnTo>
                    <a:pt x="3495129" y="0"/>
                  </a:lnTo>
                  <a:close/>
                </a:path>
                <a:path w="4010025" h="9525">
                  <a:moveTo>
                    <a:pt x="3552266" y="0"/>
                  </a:moveTo>
                  <a:lnTo>
                    <a:pt x="3542754" y="0"/>
                  </a:lnTo>
                  <a:lnTo>
                    <a:pt x="3542754" y="9512"/>
                  </a:lnTo>
                  <a:lnTo>
                    <a:pt x="3552266" y="9512"/>
                  </a:lnTo>
                  <a:lnTo>
                    <a:pt x="3552266" y="0"/>
                  </a:lnTo>
                  <a:close/>
                </a:path>
                <a:path w="4010025" h="9525">
                  <a:moveTo>
                    <a:pt x="3609416" y="0"/>
                  </a:moveTo>
                  <a:lnTo>
                    <a:pt x="3599891" y="0"/>
                  </a:lnTo>
                  <a:lnTo>
                    <a:pt x="3599891" y="9512"/>
                  </a:lnTo>
                  <a:lnTo>
                    <a:pt x="3609416" y="9512"/>
                  </a:lnTo>
                  <a:lnTo>
                    <a:pt x="3609416" y="0"/>
                  </a:lnTo>
                  <a:close/>
                </a:path>
                <a:path w="4010025" h="9525">
                  <a:moveTo>
                    <a:pt x="3666553" y="0"/>
                  </a:moveTo>
                  <a:lnTo>
                    <a:pt x="3657028" y="0"/>
                  </a:lnTo>
                  <a:lnTo>
                    <a:pt x="3657028" y="9512"/>
                  </a:lnTo>
                  <a:lnTo>
                    <a:pt x="3666553" y="9512"/>
                  </a:lnTo>
                  <a:lnTo>
                    <a:pt x="3666553" y="0"/>
                  </a:lnTo>
                  <a:close/>
                </a:path>
                <a:path w="4010025" h="9525">
                  <a:moveTo>
                    <a:pt x="3723690" y="0"/>
                  </a:moveTo>
                  <a:lnTo>
                    <a:pt x="3714165" y="0"/>
                  </a:lnTo>
                  <a:lnTo>
                    <a:pt x="3714165" y="9512"/>
                  </a:lnTo>
                  <a:lnTo>
                    <a:pt x="3723690" y="9512"/>
                  </a:lnTo>
                  <a:lnTo>
                    <a:pt x="3723690" y="0"/>
                  </a:lnTo>
                  <a:close/>
                </a:path>
                <a:path w="4010025" h="9525">
                  <a:moveTo>
                    <a:pt x="3780840" y="0"/>
                  </a:moveTo>
                  <a:lnTo>
                    <a:pt x="3771315" y="0"/>
                  </a:lnTo>
                  <a:lnTo>
                    <a:pt x="3771315" y="9512"/>
                  </a:lnTo>
                  <a:lnTo>
                    <a:pt x="3780840" y="9512"/>
                  </a:lnTo>
                  <a:lnTo>
                    <a:pt x="3780840" y="0"/>
                  </a:lnTo>
                  <a:close/>
                </a:path>
                <a:path w="4010025" h="9525">
                  <a:moveTo>
                    <a:pt x="3837978" y="0"/>
                  </a:moveTo>
                  <a:lnTo>
                    <a:pt x="3828453" y="0"/>
                  </a:lnTo>
                  <a:lnTo>
                    <a:pt x="3828453" y="9512"/>
                  </a:lnTo>
                  <a:lnTo>
                    <a:pt x="3837978" y="9512"/>
                  </a:lnTo>
                  <a:lnTo>
                    <a:pt x="3837978" y="0"/>
                  </a:lnTo>
                  <a:close/>
                </a:path>
                <a:path w="4010025" h="9525">
                  <a:moveTo>
                    <a:pt x="3895115" y="0"/>
                  </a:moveTo>
                  <a:lnTo>
                    <a:pt x="3885590" y="0"/>
                  </a:lnTo>
                  <a:lnTo>
                    <a:pt x="3885590" y="9512"/>
                  </a:lnTo>
                  <a:lnTo>
                    <a:pt x="3895115" y="9512"/>
                  </a:lnTo>
                  <a:lnTo>
                    <a:pt x="3895115" y="0"/>
                  </a:lnTo>
                  <a:close/>
                </a:path>
                <a:path w="4010025" h="9525">
                  <a:moveTo>
                    <a:pt x="3952265" y="0"/>
                  </a:moveTo>
                  <a:lnTo>
                    <a:pt x="3942740" y="0"/>
                  </a:lnTo>
                  <a:lnTo>
                    <a:pt x="3942740" y="9512"/>
                  </a:lnTo>
                  <a:lnTo>
                    <a:pt x="3952265" y="9512"/>
                  </a:lnTo>
                  <a:lnTo>
                    <a:pt x="3952265" y="0"/>
                  </a:lnTo>
                  <a:close/>
                </a:path>
                <a:path w="4010025" h="9525">
                  <a:moveTo>
                    <a:pt x="4009402" y="0"/>
                  </a:moveTo>
                  <a:lnTo>
                    <a:pt x="3999877" y="0"/>
                  </a:lnTo>
                  <a:lnTo>
                    <a:pt x="3999877" y="9512"/>
                  </a:lnTo>
                  <a:lnTo>
                    <a:pt x="4009402" y="9512"/>
                  </a:lnTo>
                  <a:lnTo>
                    <a:pt x="400940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639446" y="3434016"/>
              <a:ext cx="2466975" cy="9525"/>
            </a:xfrm>
            <a:custGeom>
              <a:avLst/>
              <a:gdLst/>
              <a:ahLst/>
              <a:cxnLst/>
              <a:rect l="l" t="t" r="r" b="b"/>
              <a:pathLst>
                <a:path w="246697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2466975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2466975" h="9525">
                  <a:moveTo>
                    <a:pt x="123812" y="0"/>
                  </a:moveTo>
                  <a:lnTo>
                    <a:pt x="114287" y="0"/>
                  </a:lnTo>
                  <a:lnTo>
                    <a:pt x="114287" y="9512"/>
                  </a:lnTo>
                  <a:lnTo>
                    <a:pt x="123812" y="9512"/>
                  </a:lnTo>
                  <a:lnTo>
                    <a:pt x="123812" y="0"/>
                  </a:lnTo>
                  <a:close/>
                </a:path>
                <a:path w="2466975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12"/>
                  </a:lnTo>
                  <a:lnTo>
                    <a:pt x="180949" y="9512"/>
                  </a:lnTo>
                  <a:lnTo>
                    <a:pt x="180949" y="0"/>
                  </a:lnTo>
                  <a:close/>
                </a:path>
                <a:path w="2466975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2466975" h="9525">
                  <a:moveTo>
                    <a:pt x="295224" y="0"/>
                  </a:moveTo>
                  <a:lnTo>
                    <a:pt x="285711" y="0"/>
                  </a:lnTo>
                  <a:lnTo>
                    <a:pt x="285711" y="9512"/>
                  </a:lnTo>
                  <a:lnTo>
                    <a:pt x="295224" y="9512"/>
                  </a:lnTo>
                  <a:lnTo>
                    <a:pt x="295224" y="0"/>
                  </a:lnTo>
                  <a:close/>
                </a:path>
                <a:path w="2466975" h="9525">
                  <a:moveTo>
                    <a:pt x="352374" y="0"/>
                  </a:moveTo>
                  <a:lnTo>
                    <a:pt x="342849" y="0"/>
                  </a:lnTo>
                  <a:lnTo>
                    <a:pt x="342849" y="9512"/>
                  </a:lnTo>
                  <a:lnTo>
                    <a:pt x="352374" y="9512"/>
                  </a:lnTo>
                  <a:lnTo>
                    <a:pt x="352374" y="0"/>
                  </a:lnTo>
                  <a:close/>
                </a:path>
                <a:path w="2466975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12"/>
                  </a:lnTo>
                  <a:lnTo>
                    <a:pt x="409511" y="9512"/>
                  </a:lnTo>
                  <a:lnTo>
                    <a:pt x="409511" y="0"/>
                  </a:lnTo>
                  <a:close/>
                </a:path>
                <a:path w="2466975" h="9525">
                  <a:moveTo>
                    <a:pt x="466648" y="0"/>
                  </a:moveTo>
                  <a:lnTo>
                    <a:pt x="457123" y="0"/>
                  </a:lnTo>
                  <a:lnTo>
                    <a:pt x="457123" y="9512"/>
                  </a:lnTo>
                  <a:lnTo>
                    <a:pt x="466648" y="9512"/>
                  </a:lnTo>
                  <a:lnTo>
                    <a:pt x="466648" y="0"/>
                  </a:lnTo>
                  <a:close/>
                </a:path>
                <a:path w="2466975" h="9525">
                  <a:moveTo>
                    <a:pt x="523798" y="0"/>
                  </a:moveTo>
                  <a:lnTo>
                    <a:pt x="514273" y="0"/>
                  </a:lnTo>
                  <a:lnTo>
                    <a:pt x="514273" y="9512"/>
                  </a:lnTo>
                  <a:lnTo>
                    <a:pt x="523798" y="9512"/>
                  </a:lnTo>
                  <a:lnTo>
                    <a:pt x="523798" y="0"/>
                  </a:lnTo>
                  <a:close/>
                </a:path>
                <a:path w="2466975" h="9525">
                  <a:moveTo>
                    <a:pt x="580936" y="0"/>
                  </a:moveTo>
                  <a:lnTo>
                    <a:pt x="571411" y="0"/>
                  </a:lnTo>
                  <a:lnTo>
                    <a:pt x="571411" y="9512"/>
                  </a:lnTo>
                  <a:lnTo>
                    <a:pt x="580936" y="9512"/>
                  </a:lnTo>
                  <a:lnTo>
                    <a:pt x="580936" y="0"/>
                  </a:lnTo>
                  <a:close/>
                </a:path>
                <a:path w="2466975" h="9525">
                  <a:moveTo>
                    <a:pt x="638073" y="0"/>
                  </a:moveTo>
                  <a:lnTo>
                    <a:pt x="628548" y="0"/>
                  </a:lnTo>
                  <a:lnTo>
                    <a:pt x="628548" y="9512"/>
                  </a:lnTo>
                  <a:lnTo>
                    <a:pt x="638073" y="9512"/>
                  </a:lnTo>
                  <a:lnTo>
                    <a:pt x="638073" y="0"/>
                  </a:lnTo>
                  <a:close/>
                </a:path>
                <a:path w="2466975" h="9525">
                  <a:moveTo>
                    <a:pt x="695223" y="0"/>
                  </a:moveTo>
                  <a:lnTo>
                    <a:pt x="685698" y="0"/>
                  </a:lnTo>
                  <a:lnTo>
                    <a:pt x="685698" y="9512"/>
                  </a:lnTo>
                  <a:lnTo>
                    <a:pt x="695223" y="9512"/>
                  </a:lnTo>
                  <a:lnTo>
                    <a:pt x="695223" y="0"/>
                  </a:lnTo>
                  <a:close/>
                </a:path>
                <a:path w="2466975" h="9525">
                  <a:moveTo>
                    <a:pt x="752360" y="0"/>
                  </a:moveTo>
                  <a:lnTo>
                    <a:pt x="742835" y="0"/>
                  </a:lnTo>
                  <a:lnTo>
                    <a:pt x="742835" y="9512"/>
                  </a:lnTo>
                  <a:lnTo>
                    <a:pt x="752360" y="9512"/>
                  </a:lnTo>
                  <a:lnTo>
                    <a:pt x="752360" y="0"/>
                  </a:lnTo>
                  <a:close/>
                </a:path>
                <a:path w="2466975" h="9525">
                  <a:moveTo>
                    <a:pt x="809498" y="0"/>
                  </a:moveTo>
                  <a:lnTo>
                    <a:pt x="799973" y="0"/>
                  </a:lnTo>
                  <a:lnTo>
                    <a:pt x="799973" y="9512"/>
                  </a:lnTo>
                  <a:lnTo>
                    <a:pt x="809498" y="9512"/>
                  </a:lnTo>
                  <a:lnTo>
                    <a:pt x="809498" y="0"/>
                  </a:lnTo>
                  <a:close/>
                </a:path>
                <a:path w="2466975" h="9525">
                  <a:moveTo>
                    <a:pt x="866648" y="0"/>
                  </a:moveTo>
                  <a:lnTo>
                    <a:pt x="857123" y="0"/>
                  </a:lnTo>
                  <a:lnTo>
                    <a:pt x="857123" y="9512"/>
                  </a:lnTo>
                  <a:lnTo>
                    <a:pt x="866648" y="9512"/>
                  </a:lnTo>
                  <a:lnTo>
                    <a:pt x="866648" y="0"/>
                  </a:lnTo>
                  <a:close/>
                </a:path>
                <a:path w="2466975" h="9525">
                  <a:moveTo>
                    <a:pt x="923785" y="0"/>
                  </a:moveTo>
                  <a:lnTo>
                    <a:pt x="914260" y="0"/>
                  </a:lnTo>
                  <a:lnTo>
                    <a:pt x="914260" y="9512"/>
                  </a:lnTo>
                  <a:lnTo>
                    <a:pt x="923785" y="9512"/>
                  </a:lnTo>
                  <a:lnTo>
                    <a:pt x="923785" y="0"/>
                  </a:lnTo>
                  <a:close/>
                </a:path>
                <a:path w="2466975" h="9525">
                  <a:moveTo>
                    <a:pt x="980922" y="0"/>
                  </a:moveTo>
                  <a:lnTo>
                    <a:pt x="971397" y="0"/>
                  </a:lnTo>
                  <a:lnTo>
                    <a:pt x="971397" y="9512"/>
                  </a:lnTo>
                  <a:lnTo>
                    <a:pt x="980922" y="9512"/>
                  </a:lnTo>
                  <a:lnTo>
                    <a:pt x="980922" y="0"/>
                  </a:lnTo>
                  <a:close/>
                </a:path>
                <a:path w="2466975" h="9525">
                  <a:moveTo>
                    <a:pt x="1038059" y="0"/>
                  </a:moveTo>
                  <a:lnTo>
                    <a:pt x="1028547" y="0"/>
                  </a:lnTo>
                  <a:lnTo>
                    <a:pt x="1028547" y="9512"/>
                  </a:lnTo>
                  <a:lnTo>
                    <a:pt x="1038059" y="9512"/>
                  </a:lnTo>
                  <a:lnTo>
                    <a:pt x="1038059" y="0"/>
                  </a:lnTo>
                  <a:close/>
                </a:path>
                <a:path w="2466975" h="9525">
                  <a:moveTo>
                    <a:pt x="1095209" y="0"/>
                  </a:moveTo>
                  <a:lnTo>
                    <a:pt x="1085684" y="0"/>
                  </a:lnTo>
                  <a:lnTo>
                    <a:pt x="1085684" y="9512"/>
                  </a:lnTo>
                  <a:lnTo>
                    <a:pt x="1095209" y="9512"/>
                  </a:lnTo>
                  <a:lnTo>
                    <a:pt x="1095209" y="0"/>
                  </a:lnTo>
                  <a:close/>
                </a:path>
                <a:path w="2466975" h="9525">
                  <a:moveTo>
                    <a:pt x="1152347" y="0"/>
                  </a:moveTo>
                  <a:lnTo>
                    <a:pt x="1142822" y="0"/>
                  </a:lnTo>
                  <a:lnTo>
                    <a:pt x="1142822" y="9512"/>
                  </a:lnTo>
                  <a:lnTo>
                    <a:pt x="1152347" y="9512"/>
                  </a:lnTo>
                  <a:lnTo>
                    <a:pt x="1152347" y="0"/>
                  </a:lnTo>
                  <a:close/>
                </a:path>
                <a:path w="2466975" h="9525">
                  <a:moveTo>
                    <a:pt x="1209484" y="0"/>
                  </a:moveTo>
                  <a:lnTo>
                    <a:pt x="1199959" y="0"/>
                  </a:lnTo>
                  <a:lnTo>
                    <a:pt x="1199959" y="9512"/>
                  </a:lnTo>
                  <a:lnTo>
                    <a:pt x="1209484" y="9512"/>
                  </a:lnTo>
                  <a:lnTo>
                    <a:pt x="1209484" y="0"/>
                  </a:lnTo>
                  <a:close/>
                </a:path>
                <a:path w="2466975" h="9525">
                  <a:moveTo>
                    <a:pt x="1266634" y="0"/>
                  </a:moveTo>
                  <a:lnTo>
                    <a:pt x="1257109" y="0"/>
                  </a:lnTo>
                  <a:lnTo>
                    <a:pt x="1257109" y="9512"/>
                  </a:lnTo>
                  <a:lnTo>
                    <a:pt x="1266634" y="9512"/>
                  </a:lnTo>
                  <a:lnTo>
                    <a:pt x="1266634" y="0"/>
                  </a:lnTo>
                  <a:close/>
                </a:path>
                <a:path w="2466975" h="9525">
                  <a:moveTo>
                    <a:pt x="1323771" y="0"/>
                  </a:moveTo>
                  <a:lnTo>
                    <a:pt x="1314246" y="0"/>
                  </a:lnTo>
                  <a:lnTo>
                    <a:pt x="1314246" y="9512"/>
                  </a:lnTo>
                  <a:lnTo>
                    <a:pt x="1323771" y="9512"/>
                  </a:lnTo>
                  <a:lnTo>
                    <a:pt x="1323771" y="0"/>
                  </a:lnTo>
                  <a:close/>
                </a:path>
                <a:path w="2466975" h="9525">
                  <a:moveTo>
                    <a:pt x="1380909" y="0"/>
                  </a:moveTo>
                  <a:lnTo>
                    <a:pt x="1371384" y="0"/>
                  </a:lnTo>
                  <a:lnTo>
                    <a:pt x="1371384" y="9512"/>
                  </a:lnTo>
                  <a:lnTo>
                    <a:pt x="1380909" y="9512"/>
                  </a:lnTo>
                  <a:lnTo>
                    <a:pt x="1380909" y="0"/>
                  </a:lnTo>
                  <a:close/>
                </a:path>
                <a:path w="2466975" h="9525">
                  <a:moveTo>
                    <a:pt x="1438059" y="0"/>
                  </a:moveTo>
                  <a:lnTo>
                    <a:pt x="1428534" y="0"/>
                  </a:lnTo>
                  <a:lnTo>
                    <a:pt x="1428534" y="9512"/>
                  </a:lnTo>
                  <a:lnTo>
                    <a:pt x="1438059" y="9512"/>
                  </a:lnTo>
                  <a:lnTo>
                    <a:pt x="1438059" y="0"/>
                  </a:lnTo>
                  <a:close/>
                </a:path>
                <a:path w="2466975" h="9525">
                  <a:moveTo>
                    <a:pt x="1495196" y="0"/>
                  </a:moveTo>
                  <a:lnTo>
                    <a:pt x="1485671" y="0"/>
                  </a:lnTo>
                  <a:lnTo>
                    <a:pt x="1485671" y="9512"/>
                  </a:lnTo>
                  <a:lnTo>
                    <a:pt x="1495196" y="9512"/>
                  </a:lnTo>
                  <a:lnTo>
                    <a:pt x="1495196" y="0"/>
                  </a:lnTo>
                  <a:close/>
                </a:path>
                <a:path w="2466975" h="9525">
                  <a:moveTo>
                    <a:pt x="1552333" y="0"/>
                  </a:moveTo>
                  <a:lnTo>
                    <a:pt x="1542808" y="0"/>
                  </a:lnTo>
                  <a:lnTo>
                    <a:pt x="1542808" y="9512"/>
                  </a:lnTo>
                  <a:lnTo>
                    <a:pt x="1552333" y="9512"/>
                  </a:lnTo>
                  <a:lnTo>
                    <a:pt x="1552333" y="0"/>
                  </a:lnTo>
                  <a:close/>
                </a:path>
                <a:path w="2466975" h="9525">
                  <a:moveTo>
                    <a:pt x="1609471" y="0"/>
                  </a:moveTo>
                  <a:lnTo>
                    <a:pt x="1599958" y="0"/>
                  </a:lnTo>
                  <a:lnTo>
                    <a:pt x="1599958" y="9512"/>
                  </a:lnTo>
                  <a:lnTo>
                    <a:pt x="1609471" y="9512"/>
                  </a:lnTo>
                  <a:lnTo>
                    <a:pt x="1609471" y="0"/>
                  </a:lnTo>
                  <a:close/>
                </a:path>
                <a:path w="2466975" h="9525">
                  <a:moveTo>
                    <a:pt x="1666621" y="0"/>
                  </a:moveTo>
                  <a:lnTo>
                    <a:pt x="1657096" y="0"/>
                  </a:lnTo>
                  <a:lnTo>
                    <a:pt x="1657096" y="9512"/>
                  </a:lnTo>
                  <a:lnTo>
                    <a:pt x="1666621" y="9512"/>
                  </a:lnTo>
                  <a:lnTo>
                    <a:pt x="1666621" y="0"/>
                  </a:lnTo>
                  <a:close/>
                </a:path>
                <a:path w="2466975" h="9525">
                  <a:moveTo>
                    <a:pt x="1723758" y="0"/>
                  </a:moveTo>
                  <a:lnTo>
                    <a:pt x="1714233" y="0"/>
                  </a:lnTo>
                  <a:lnTo>
                    <a:pt x="1714233" y="9512"/>
                  </a:lnTo>
                  <a:lnTo>
                    <a:pt x="1723758" y="9512"/>
                  </a:lnTo>
                  <a:lnTo>
                    <a:pt x="1723758" y="0"/>
                  </a:lnTo>
                  <a:close/>
                </a:path>
                <a:path w="2466975" h="9525">
                  <a:moveTo>
                    <a:pt x="1780895" y="0"/>
                  </a:moveTo>
                  <a:lnTo>
                    <a:pt x="1771383" y="0"/>
                  </a:lnTo>
                  <a:lnTo>
                    <a:pt x="1771383" y="9512"/>
                  </a:lnTo>
                  <a:lnTo>
                    <a:pt x="1780895" y="9512"/>
                  </a:lnTo>
                  <a:lnTo>
                    <a:pt x="1780895" y="0"/>
                  </a:lnTo>
                  <a:close/>
                </a:path>
                <a:path w="2466975" h="9525">
                  <a:moveTo>
                    <a:pt x="1838045" y="0"/>
                  </a:moveTo>
                  <a:lnTo>
                    <a:pt x="1828520" y="0"/>
                  </a:lnTo>
                  <a:lnTo>
                    <a:pt x="1828520" y="9512"/>
                  </a:lnTo>
                  <a:lnTo>
                    <a:pt x="1838045" y="9512"/>
                  </a:lnTo>
                  <a:lnTo>
                    <a:pt x="1838045" y="0"/>
                  </a:lnTo>
                  <a:close/>
                </a:path>
                <a:path w="2466975" h="9525">
                  <a:moveTo>
                    <a:pt x="1895182" y="0"/>
                  </a:moveTo>
                  <a:lnTo>
                    <a:pt x="1885657" y="0"/>
                  </a:lnTo>
                  <a:lnTo>
                    <a:pt x="1885657" y="9512"/>
                  </a:lnTo>
                  <a:lnTo>
                    <a:pt x="1895182" y="9512"/>
                  </a:lnTo>
                  <a:lnTo>
                    <a:pt x="1895182" y="0"/>
                  </a:lnTo>
                  <a:close/>
                </a:path>
                <a:path w="2466975" h="9525">
                  <a:moveTo>
                    <a:pt x="1952320" y="0"/>
                  </a:moveTo>
                  <a:lnTo>
                    <a:pt x="1942795" y="0"/>
                  </a:lnTo>
                  <a:lnTo>
                    <a:pt x="1942795" y="9512"/>
                  </a:lnTo>
                  <a:lnTo>
                    <a:pt x="1952320" y="9512"/>
                  </a:lnTo>
                  <a:lnTo>
                    <a:pt x="1952320" y="0"/>
                  </a:lnTo>
                  <a:close/>
                </a:path>
                <a:path w="2466975" h="9525">
                  <a:moveTo>
                    <a:pt x="2009470" y="0"/>
                  </a:moveTo>
                  <a:lnTo>
                    <a:pt x="1999945" y="0"/>
                  </a:lnTo>
                  <a:lnTo>
                    <a:pt x="1999945" y="9512"/>
                  </a:lnTo>
                  <a:lnTo>
                    <a:pt x="2009470" y="9512"/>
                  </a:lnTo>
                  <a:lnTo>
                    <a:pt x="2009470" y="0"/>
                  </a:lnTo>
                  <a:close/>
                </a:path>
                <a:path w="2466975" h="9525">
                  <a:moveTo>
                    <a:pt x="2066607" y="0"/>
                  </a:moveTo>
                  <a:lnTo>
                    <a:pt x="2057082" y="0"/>
                  </a:lnTo>
                  <a:lnTo>
                    <a:pt x="2057082" y="9512"/>
                  </a:lnTo>
                  <a:lnTo>
                    <a:pt x="2066607" y="9512"/>
                  </a:lnTo>
                  <a:lnTo>
                    <a:pt x="2066607" y="0"/>
                  </a:lnTo>
                  <a:close/>
                </a:path>
                <a:path w="2466975" h="9525">
                  <a:moveTo>
                    <a:pt x="2123744" y="0"/>
                  </a:moveTo>
                  <a:lnTo>
                    <a:pt x="2114219" y="0"/>
                  </a:lnTo>
                  <a:lnTo>
                    <a:pt x="2114219" y="9512"/>
                  </a:lnTo>
                  <a:lnTo>
                    <a:pt x="2123744" y="9512"/>
                  </a:lnTo>
                  <a:lnTo>
                    <a:pt x="2123744" y="0"/>
                  </a:lnTo>
                  <a:close/>
                </a:path>
                <a:path w="2466975" h="9525">
                  <a:moveTo>
                    <a:pt x="2180894" y="0"/>
                  </a:moveTo>
                  <a:lnTo>
                    <a:pt x="2171369" y="0"/>
                  </a:lnTo>
                  <a:lnTo>
                    <a:pt x="2171369" y="9512"/>
                  </a:lnTo>
                  <a:lnTo>
                    <a:pt x="2180894" y="9512"/>
                  </a:lnTo>
                  <a:lnTo>
                    <a:pt x="2180894" y="0"/>
                  </a:lnTo>
                  <a:close/>
                </a:path>
                <a:path w="2466975" h="9525">
                  <a:moveTo>
                    <a:pt x="2238032" y="0"/>
                  </a:moveTo>
                  <a:lnTo>
                    <a:pt x="2228507" y="0"/>
                  </a:lnTo>
                  <a:lnTo>
                    <a:pt x="2228507" y="9512"/>
                  </a:lnTo>
                  <a:lnTo>
                    <a:pt x="2238032" y="9512"/>
                  </a:lnTo>
                  <a:lnTo>
                    <a:pt x="2238032" y="0"/>
                  </a:lnTo>
                  <a:close/>
                </a:path>
                <a:path w="2466975" h="9525">
                  <a:moveTo>
                    <a:pt x="2295169" y="0"/>
                  </a:moveTo>
                  <a:lnTo>
                    <a:pt x="2285644" y="0"/>
                  </a:lnTo>
                  <a:lnTo>
                    <a:pt x="2285644" y="9512"/>
                  </a:lnTo>
                  <a:lnTo>
                    <a:pt x="2295169" y="9512"/>
                  </a:lnTo>
                  <a:lnTo>
                    <a:pt x="2295169" y="0"/>
                  </a:lnTo>
                  <a:close/>
                </a:path>
                <a:path w="2466975" h="9525">
                  <a:moveTo>
                    <a:pt x="2352306" y="0"/>
                  </a:moveTo>
                  <a:lnTo>
                    <a:pt x="2342794" y="0"/>
                  </a:lnTo>
                  <a:lnTo>
                    <a:pt x="2342794" y="9512"/>
                  </a:lnTo>
                  <a:lnTo>
                    <a:pt x="2352306" y="9512"/>
                  </a:lnTo>
                  <a:lnTo>
                    <a:pt x="2352306" y="0"/>
                  </a:lnTo>
                  <a:close/>
                </a:path>
                <a:path w="2466975" h="9525">
                  <a:moveTo>
                    <a:pt x="2409456" y="0"/>
                  </a:moveTo>
                  <a:lnTo>
                    <a:pt x="2399931" y="0"/>
                  </a:lnTo>
                  <a:lnTo>
                    <a:pt x="2399931" y="9512"/>
                  </a:lnTo>
                  <a:lnTo>
                    <a:pt x="2409456" y="9512"/>
                  </a:lnTo>
                  <a:lnTo>
                    <a:pt x="2409456" y="0"/>
                  </a:lnTo>
                  <a:close/>
                </a:path>
                <a:path w="2466975" h="9525">
                  <a:moveTo>
                    <a:pt x="2466594" y="0"/>
                  </a:moveTo>
                  <a:lnTo>
                    <a:pt x="2457069" y="0"/>
                  </a:lnTo>
                  <a:lnTo>
                    <a:pt x="2457069" y="9512"/>
                  </a:lnTo>
                  <a:lnTo>
                    <a:pt x="2466594" y="9512"/>
                  </a:lnTo>
                  <a:lnTo>
                    <a:pt x="24665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919" y="3451125"/>
              <a:ext cx="143690" cy="230422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75825" y="5295884"/>
            <a:ext cx="302419" cy="199037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6820" y="4748618"/>
            <a:ext cx="391716" cy="199037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50bn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7817" y="3106820"/>
            <a:ext cx="480417" cy="1203030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200bn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  <a:p>
            <a:pPr marL="11906" marR="4763" defTabSz="857250">
              <a:lnSpc>
                <a:spcPct val="294600"/>
              </a:lnSpc>
              <a:spcBef>
                <a:spcPts val="5"/>
              </a:spcBef>
            </a:pP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150bn  100bn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4730" y="6297556"/>
            <a:ext cx="629245" cy="227763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406" b="1" spc="-5" dirty="0">
                <a:solidFill>
                  <a:srgbClr val="BE0C29"/>
                </a:solidFill>
                <a:latin typeface="Arial"/>
                <a:cs typeface="Arial"/>
              </a:rPr>
              <a:t>Region</a:t>
            </a:r>
            <a:endParaRPr sz="140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0645" y="3218819"/>
            <a:ext cx="192360" cy="2190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 defTabSz="857250">
              <a:lnSpc>
                <a:spcPts val="1472"/>
              </a:lnSpc>
            </a:pPr>
            <a:r>
              <a:rPr sz="1406" spc="-117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06" dirty="0">
                <a:solidFill>
                  <a:prstClr val="black"/>
                </a:solidFill>
                <a:latin typeface="Tahoma"/>
                <a:cs typeface="Tahoma"/>
              </a:rPr>
              <a:t>o…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80316" y="5489908"/>
            <a:ext cx="901898" cy="41187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34553" marR="4763" indent="-223242" defTabSz="857250">
              <a:lnSpc>
                <a:spcPct val="110500"/>
              </a:lnSpc>
              <a:spcBef>
                <a:spcPts val="94"/>
              </a:spcBef>
            </a:pP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Sub-Saha</a:t>
            </a:r>
            <a:r>
              <a:rPr sz="1219" b="1" spc="-89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…  </a:t>
            </a: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Africa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2997" y="5509568"/>
            <a:ext cx="535186" cy="199037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Eu</a:t>
            </a:r>
            <a:r>
              <a:rPr sz="1219" b="1" spc="-14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ope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05882" y="5509568"/>
            <a:ext cx="328017" cy="199037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defTabSz="857250">
              <a:spcBef>
                <a:spcPts val="89"/>
              </a:spcBef>
            </a:pP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Asia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03361" y="5489908"/>
            <a:ext cx="872133" cy="62013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marR="4763" algn="ctr" defTabSz="857250">
              <a:lnSpc>
                <a:spcPct val="110500"/>
              </a:lnSpc>
              <a:spcBef>
                <a:spcPts val="94"/>
              </a:spcBef>
            </a:pP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Middle</a:t>
            </a:r>
            <a:r>
              <a:rPr sz="1219" b="1" spc="-5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East </a:t>
            </a:r>
            <a:r>
              <a:rPr sz="1219" b="1" spc="-3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and </a:t>
            </a:r>
            <a:r>
              <a:rPr sz="1219" b="1" spc="5" dirty="0">
                <a:solidFill>
                  <a:srgbClr val="605D5C"/>
                </a:solidFill>
                <a:latin typeface="Segoe UI"/>
                <a:cs typeface="Segoe UI"/>
              </a:rPr>
              <a:t>North </a:t>
            </a:r>
            <a:r>
              <a:rPr sz="1219" b="1" spc="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Africa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27418" y="5489908"/>
            <a:ext cx="762595" cy="82840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marR="4763" algn="ctr" defTabSz="857250">
              <a:lnSpc>
                <a:spcPct val="110500"/>
              </a:lnSpc>
              <a:spcBef>
                <a:spcPts val="94"/>
              </a:spcBef>
            </a:pP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Central </a:t>
            </a: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 America </a:t>
            </a:r>
            <a:r>
              <a:rPr sz="1219" b="1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and the </a:t>
            </a: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Ca</a:t>
            </a: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ibbean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18669" y="5489908"/>
            <a:ext cx="918567" cy="41187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marR="4763" indent="123825" defTabSz="857250">
              <a:lnSpc>
                <a:spcPct val="110500"/>
              </a:lnSpc>
              <a:spcBef>
                <a:spcPts val="94"/>
              </a:spcBef>
            </a:pP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Australia </a:t>
            </a: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and</a:t>
            </a:r>
            <a:r>
              <a:rPr sz="1219" b="1" spc="-56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Oceania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36473" y="5489908"/>
            <a:ext cx="622102" cy="41187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marR="4763" indent="80367" defTabSz="857250">
              <a:lnSpc>
                <a:spcPct val="110500"/>
              </a:lnSpc>
              <a:spcBef>
                <a:spcPts val="94"/>
              </a:spcBef>
            </a:pPr>
            <a:r>
              <a:rPr sz="1219" b="1" spc="5" dirty="0">
                <a:solidFill>
                  <a:srgbClr val="605D5C"/>
                </a:solidFill>
                <a:latin typeface="Segoe UI"/>
                <a:cs typeface="Segoe UI"/>
              </a:rPr>
              <a:t>North </a:t>
            </a:r>
            <a:r>
              <a:rPr sz="1219" b="1" spc="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Ame</a:t>
            </a:r>
            <a:r>
              <a:rPr sz="1219" b="1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219" b="1" spc="-5" dirty="0">
                <a:solidFill>
                  <a:srgbClr val="605D5C"/>
                </a:solidFill>
                <a:latin typeface="Segoe UI"/>
                <a:cs typeface="Segoe UI"/>
              </a:rPr>
              <a:t>ica</a:t>
            </a:r>
            <a:endParaRPr sz="1219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43355" y="3508773"/>
            <a:ext cx="7083623" cy="1900238"/>
            <a:chOff x="1681778" y="3742691"/>
            <a:chExt cx="7555865" cy="2026920"/>
          </a:xfrm>
        </p:grpSpPr>
        <p:sp>
          <p:nvSpPr>
            <p:cNvPr id="31" name="object 31"/>
            <p:cNvSpPr/>
            <p:nvPr/>
          </p:nvSpPr>
          <p:spPr>
            <a:xfrm>
              <a:off x="1681772" y="3742702"/>
              <a:ext cx="6473190" cy="2026920"/>
            </a:xfrm>
            <a:custGeom>
              <a:avLst/>
              <a:gdLst/>
              <a:ahLst/>
              <a:cxnLst/>
              <a:rect l="l" t="t" r="r" b="b"/>
              <a:pathLst>
                <a:path w="6473190" h="2026920">
                  <a:moveTo>
                    <a:pt x="268668" y="0"/>
                  </a:moveTo>
                  <a:lnTo>
                    <a:pt x="0" y="0"/>
                  </a:lnTo>
                  <a:lnTo>
                    <a:pt x="0" y="2026310"/>
                  </a:lnTo>
                  <a:lnTo>
                    <a:pt x="268668" y="2026310"/>
                  </a:lnTo>
                  <a:lnTo>
                    <a:pt x="268668" y="0"/>
                  </a:lnTo>
                  <a:close/>
                </a:path>
                <a:path w="6473190" h="2026920">
                  <a:moveTo>
                    <a:pt x="1302664" y="23571"/>
                  </a:moveTo>
                  <a:lnTo>
                    <a:pt x="1033995" y="23571"/>
                  </a:lnTo>
                  <a:lnTo>
                    <a:pt x="1033995" y="2026310"/>
                  </a:lnTo>
                  <a:lnTo>
                    <a:pt x="1302664" y="2026310"/>
                  </a:lnTo>
                  <a:lnTo>
                    <a:pt x="1302664" y="23571"/>
                  </a:lnTo>
                  <a:close/>
                </a:path>
                <a:path w="6473190" h="2026920">
                  <a:moveTo>
                    <a:pt x="2336660" y="895985"/>
                  </a:moveTo>
                  <a:lnTo>
                    <a:pt x="2067991" y="895985"/>
                  </a:lnTo>
                  <a:lnTo>
                    <a:pt x="2067991" y="2026310"/>
                  </a:lnTo>
                  <a:lnTo>
                    <a:pt x="2336660" y="2026310"/>
                  </a:lnTo>
                  <a:lnTo>
                    <a:pt x="2336660" y="895985"/>
                  </a:lnTo>
                  <a:close/>
                </a:path>
                <a:path w="6473190" h="2026920">
                  <a:moveTo>
                    <a:pt x="3370656" y="1061427"/>
                  </a:moveTo>
                  <a:lnTo>
                    <a:pt x="3101987" y="1061427"/>
                  </a:lnTo>
                  <a:lnTo>
                    <a:pt x="3101987" y="2026310"/>
                  </a:lnTo>
                  <a:lnTo>
                    <a:pt x="3370656" y="2026310"/>
                  </a:lnTo>
                  <a:lnTo>
                    <a:pt x="3370656" y="1061427"/>
                  </a:lnTo>
                  <a:close/>
                </a:path>
                <a:path w="6473190" h="2026920">
                  <a:moveTo>
                    <a:pt x="4404652" y="1185900"/>
                  </a:moveTo>
                  <a:lnTo>
                    <a:pt x="4135983" y="1185900"/>
                  </a:lnTo>
                  <a:lnTo>
                    <a:pt x="4135983" y="2026310"/>
                  </a:lnTo>
                  <a:lnTo>
                    <a:pt x="4404652" y="2026310"/>
                  </a:lnTo>
                  <a:lnTo>
                    <a:pt x="4404652" y="1185900"/>
                  </a:lnTo>
                  <a:close/>
                </a:path>
                <a:path w="6473190" h="2026920">
                  <a:moveTo>
                    <a:pt x="5438648" y="1396466"/>
                  </a:moveTo>
                  <a:lnTo>
                    <a:pt x="5169992" y="1396466"/>
                  </a:lnTo>
                  <a:lnTo>
                    <a:pt x="5169992" y="2026310"/>
                  </a:lnTo>
                  <a:lnTo>
                    <a:pt x="5438648" y="2026310"/>
                  </a:lnTo>
                  <a:lnTo>
                    <a:pt x="5438648" y="1396466"/>
                  </a:lnTo>
                  <a:close/>
                </a:path>
                <a:path w="6473190" h="2026920">
                  <a:moveTo>
                    <a:pt x="6472644" y="1856409"/>
                  </a:moveTo>
                  <a:lnTo>
                    <a:pt x="6203988" y="1856409"/>
                  </a:lnTo>
                  <a:lnTo>
                    <a:pt x="6203988" y="2026310"/>
                  </a:lnTo>
                  <a:lnTo>
                    <a:pt x="6472644" y="2026310"/>
                  </a:lnTo>
                  <a:lnTo>
                    <a:pt x="6472644" y="18564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50440" y="4340466"/>
              <a:ext cx="6473190" cy="1428750"/>
            </a:xfrm>
            <a:custGeom>
              <a:avLst/>
              <a:gdLst/>
              <a:ahLst/>
              <a:cxnLst/>
              <a:rect l="l" t="t" r="r" b="b"/>
              <a:pathLst>
                <a:path w="6473190" h="1428750">
                  <a:moveTo>
                    <a:pt x="268655" y="0"/>
                  </a:moveTo>
                  <a:lnTo>
                    <a:pt x="0" y="0"/>
                  </a:lnTo>
                  <a:lnTo>
                    <a:pt x="0" y="1428546"/>
                  </a:lnTo>
                  <a:lnTo>
                    <a:pt x="268655" y="1428546"/>
                  </a:lnTo>
                  <a:lnTo>
                    <a:pt x="268655" y="0"/>
                  </a:lnTo>
                  <a:close/>
                </a:path>
                <a:path w="6473190" h="1428750">
                  <a:moveTo>
                    <a:pt x="1302651" y="16903"/>
                  </a:moveTo>
                  <a:lnTo>
                    <a:pt x="1033995" y="16903"/>
                  </a:lnTo>
                  <a:lnTo>
                    <a:pt x="1033995" y="1428546"/>
                  </a:lnTo>
                  <a:lnTo>
                    <a:pt x="1302651" y="1428546"/>
                  </a:lnTo>
                  <a:lnTo>
                    <a:pt x="1302651" y="16903"/>
                  </a:lnTo>
                  <a:close/>
                </a:path>
                <a:path w="6473190" h="1428750">
                  <a:moveTo>
                    <a:pt x="2336647" y="632040"/>
                  </a:moveTo>
                  <a:lnTo>
                    <a:pt x="2067991" y="632040"/>
                  </a:lnTo>
                  <a:lnTo>
                    <a:pt x="2067991" y="1428546"/>
                  </a:lnTo>
                  <a:lnTo>
                    <a:pt x="2336647" y="1428546"/>
                  </a:lnTo>
                  <a:lnTo>
                    <a:pt x="2336647" y="632040"/>
                  </a:lnTo>
                  <a:close/>
                </a:path>
                <a:path w="6473190" h="1428750">
                  <a:moveTo>
                    <a:pt x="3370643" y="748055"/>
                  </a:moveTo>
                  <a:lnTo>
                    <a:pt x="3101987" y="748055"/>
                  </a:lnTo>
                  <a:lnTo>
                    <a:pt x="3101987" y="1428546"/>
                  </a:lnTo>
                  <a:lnTo>
                    <a:pt x="3370643" y="1428546"/>
                  </a:lnTo>
                  <a:lnTo>
                    <a:pt x="3370643" y="748055"/>
                  </a:lnTo>
                  <a:close/>
                </a:path>
                <a:path w="6473190" h="1428750">
                  <a:moveTo>
                    <a:pt x="4404652" y="836218"/>
                  </a:moveTo>
                  <a:lnTo>
                    <a:pt x="4135983" y="836218"/>
                  </a:lnTo>
                  <a:lnTo>
                    <a:pt x="4135983" y="1428546"/>
                  </a:lnTo>
                  <a:lnTo>
                    <a:pt x="4404652" y="1428546"/>
                  </a:lnTo>
                  <a:lnTo>
                    <a:pt x="4404652" y="836218"/>
                  </a:lnTo>
                  <a:close/>
                </a:path>
                <a:path w="6473190" h="1428750">
                  <a:moveTo>
                    <a:pt x="5438648" y="984758"/>
                  </a:moveTo>
                  <a:lnTo>
                    <a:pt x="5169979" y="984758"/>
                  </a:lnTo>
                  <a:lnTo>
                    <a:pt x="5169979" y="1428546"/>
                  </a:lnTo>
                  <a:lnTo>
                    <a:pt x="5438648" y="1428546"/>
                  </a:lnTo>
                  <a:lnTo>
                    <a:pt x="5438648" y="984758"/>
                  </a:lnTo>
                  <a:close/>
                </a:path>
                <a:path w="6473190" h="1428750">
                  <a:moveTo>
                    <a:pt x="6472644" y="1308531"/>
                  </a:moveTo>
                  <a:lnTo>
                    <a:pt x="6203975" y="1308531"/>
                  </a:lnTo>
                  <a:lnTo>
                    <a:pt x="6203975" y="1428546"/>
                  </a:lnTo>
                  <a:lnTo>
                    <a:pt x="6472644" y="1428546"/>
                  </a:lnTo>
                  <a:lnTo>
                    <a:pt x="6472644" y="1308531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219096" y="5171249"/>
              <a:ext cx="6473190" cy="598170"/>
            </a:xfrm>
            <a:custGeom>
              <a:avLst/>
              <a:gdLst/>
              <a:ahLst/>
              <a:cxnLst/>
              <a:rect l="l" t="t" r="r" b="b"/>
              <a:pathLst>
                <a:path w="6473190" h="598170">
                  <a:moveTo>
                    <a:pt x="268668" y="0"/>
                  </a:moveTo>
                  <a:lnTo>
                    <a:pt x="0" y="0"/>
                  </a:lnTo>
                  <a:lnTo>
                    <a:pt x="0" y="597763"/>
                  </a:lnTo>
                  <a:lnTo>
                    <a:pt x="268668" y="597763"/>
                  </a:lnTo>
                  <a:lnTo>
                    <a:pt x="268668" y="0"/>
                  </a:lnTo>
                  <a:close/>
                </a:path>
                <a:path w="6473190" h="598170">
                  <a:moveTo>
                    <a:pt x="1302664" y="6667"/>
                  </a:moveTo>
                  <a:lnTo>
                    <a:pt x="1033995" y="6667"/>
                  </a:lnTo>
                  <a:lnTo>
                    <a:pt x="1033995" y="597763"/>
                  </a:lnTo>
                  <a:lnTo>
                    <a:pt x="1302664" y="597763"/>
                  </a:lnTo>
                  <a:lnTo>
                    <a:pt x="1302664" y="6667"/>
                  </a:lnTo>
                  <a:close/>
                </a:path>
                <a:path w="6473190" h="598170">
                  <a:moveTo>
                    <a:pt x="2336660" y="263944"/>
                  </a:moveTo>
                  <a:lnTo>
                    <a:pt x="2067991" y="263944"/>
                  </a:lnTo>
                  <a:lnTo>
                    <a:pt x="2067991" y="597763"/>
                  </a:lnTo>
                  <a:lnTo>
                    <a:pt x="2336660" y="597763"/>
                  </a:lnTo>
                  <a:lnTo>
                    <a:pt x="2336660" y="263944"/>
                  </a:lnTo>
                  <a:close/>
                </a:path>
                <a:path w="6473190" h="598170">
                  <a:moveTo>
                    <a:pt x="3370656" y="313372"/>
                  </a:moveTo>
                  <a:lnTo>
                    <a:pt x="3101987" y="313372"/>
                  </a:lnTo>
                  <a:lnTo>
                    <a:pt x="3101987" y="597763"/>
                  </a:lnTo>
                  <a:lnTo>
                    <a:pt x="3370656" y="597763"/>
                  </a:lnTo>
                  <a:lnTo>
                    <a:pt x="3370656" y="313372"/>
                  </a:lnTo>
                  <a:close/>
                </a:path>
                <a:path w="6473190" h="598170">
                  <a:moveTo>
                    <a:pt x="4404652" y="349681"/>
                  </a:moveTo>
                  <a:lnTo>
                    <a:pt x="4135996" y="349681"/>
                  </a:lnTo>
                  <a:lnTo>
                    <a:pt x="4135996" y="597763"/>
                  </a:lnTo>
                  <a:lnTo>
                    <a:pt x="4404652" y="597763"/>
                  </a:lnTo>
                  <a:lnTo>
                    <a:pt x="4404652" y="349681"/>
                  </a:lnTo>
                  <a:close/>
                </a:path>
                <a:path w="6473190" h="598170">
                  <a:moveTo>
                    <a:pt x="5438648" y="411708"/>
                  </a:moveTo>
                  <a:lnTo>
                    <a:pt x="5169992" y="411708"/>
                  </a:lnTo>
                  <a:lnTo>
                    <a:pt x="5169992" y="597763"/>
                  </a:lnTo>
                  <a:lnTo>
                    <a:pt x="5438648" y="597763"/>
                  </a:lnTo>
                  <a:lnTo>
                    <a:pt x="5438648" y="411708"/>
                  </a:lnTo>
                  <a:close/>
                </a:path>
                <a:path w="6473190" h="598170">
                  <a:moveTo>
                    <a:pt x="6472644" y="547890"/>
                  </a:moveTo>
                  <a:lnTo>
                    <a:pt x="6203988" y="547890"/>
                  </a:lnTo>
                  <a:lnTo>
                    <a:pt x="6203988" y="597763"/>
                  </a:lnTo>
                  <a:lnTo>
                    <a:pt x="6472644" y="597763"/>
                  </a:lnTo>
                  <a:lnTo>
                    <a:pt x="6472644" y="547890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pPr defTabSz="857250"/>
              <a:endParaRPr sz="16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9479" y="4840479"/>
              <a:ext cx="97837" cy="9290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9479" y="5091298"/>
              <a:ext cx="97837" cy="9647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9479" y="5348473"/>
              <a:ext cx="97837" cy="9647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834014" y="4403561"/>
            <a:ext cx="1359694" cy="704945"/>
          </a:xfrm>
          <a:prstGeom prst="rect">
            <a:avLst/>
          </a:prstGeom>
        </p:spPr>
        <p:txBody>
          <a:bodyPr vert="horz" wrap="square" lIns="0" tIns="16073" rIns="0" bIns="0" rtlCol="0">
            <a:spAutoFit/>
          </a:bodyPr>
          <a:lstStyle/>
          <a:p>
            <a:pPr marL="11906" marR="4763" defTabSz="857250">
              <a:lnSpc>
                <a:spcPct val="150600"/>
              </a:lnSpc>
              <a:spcBef>
                <a:spcPts val="127"/>
              </a:spcBef>
            </a:pPr>
            <a:r>
              <a:rPr sz="1031" b="1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31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31" b="1" spc="-9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31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31" b="1" spc="-19" dirty="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sz="1031" b="1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31" b="1" spc="-9" dirty="0">
                <a:solidFill>
                  <a:srgbClr val="605D5C"/>
                </a:solidFill>
                <a:latin typeface="Segoe UI"/>
                <a:cs typeface="Segoe UI"/>
              </a:rPr>
              <a:t>Revenue </a:t>
            </a:r>
            <a:r>
              <a:rPr sz="1031" b="1" spc="-27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31" b="1" dirty="0">
                <a:solidFill>
                  <a:srgbClr val="605D5C"/>
                </a:solidFill>
                <a:latin typeface="Segoe UI"/>
                <a:cs typeface="Segoe UI"/>
              </a:rPr>
              <a:t>Sum </a:t>
            </a:r>
            <a:r>
              <a:rPr sz="1031" b="1" spc="-9" dirty="0">
                <a:solidFill>
                  <a:srgbClr val="605D5C"/>
                </a:solidFill>
                <a:latin typeface="Segoe UI"/>
                <a:cs typeface="Segoe UI"/>
              </a:rPr>
              <a:t>of </a:t>
            </a:r>
            <a:r>
              <a:rPr sz="1031" b="1" spc="-19" dirty="0">
                <a:solidFill>
                  <a:srgbClr val="605D5C"/>
                </a:solidFill>
                <a:latin typeface="Segoe UI"/>
                <a:cs typeface="Segoe UI"/>
              </a:rPr>
              <a:t>Total </a:t>
            </a:r>
            <a:r>
              <a:rPr sz="1031" b="1" dirty="0">
                <a:solidFill>
                  <a:srgbClr val="605D5C"/>
                </a:solidFill>
                <a:latin typeface="Segoe UI"/>
                <a:cs typeface="Segoe UI"/>
              </a:rPr>
              <a:t>Cost </a:t>
            </a:r>
            <a:r>
              <a:rPr sz="1031" b="1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31" b="1" dirty="0">
                <a:solidFill>
                  <a:srgbClr val="605D5C"/>
                </a:solidFill>
                <a:latin typeface="Segoe UI"/>
                <a:cs typeface="Segoe UI"/>
              </a:rPr>
              <a:t>Sum</a:t>
            </a:r>
            <a:r>
              <a:rPr sz="1031" b="1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31" b="1" spc="-9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31" b="1" spc="-1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31" b="1" spc="-19" dirty="0">
                <a:solidFill>
                  <a:srgbClr val="605D5C"/>
                </a:solidFill>
                <a:latin typeface="Segoe UI"/>
                <a:cs typeface="Segoe UI"/>
              </a:rPr>
              <a:t>Total </a:t>
            </a:r>
            <a:r>
              <a:rPr sz="1031" b="1" spc="-5" dirty="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endParaRPr sz="1031">
              <a:solidFill>
                <a:prstClr val="black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5010</TotalTime>
  <Words>1074</Words>
  <Application>Microsoft Office PowerPoint</Application>
  <PresentationFormat>Widescreen</PresentationFormat>
  <Paragraphs>315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 MT</vt:lpstr>
      <vt:lpstr>Arial Rounded MT Bold</vt:lpstr>
      <vt:lpstr>Calibri</vt:lpstr>
      <vt:lpstr>Garamond</vt:lpstr>
      <vt:lpstr>Segoe UI</vt:lpstr>
      <vt:lpstr>Segoe UI Symbol</vt:lpstr>
      <vt:lpstr>Tahoma</vt:lpstr>
      <vt:lpstr>Times New Roman</vt:lpstr>
      <vt:lpstr>Trebuchet MS</vt:lpstr>
      <vt:lpstr>Wingdings</vt:lpstr>
      <vt:lpstr>Organic</vt:lpstr>
      <vt:lpstr>Office Theme</vt:lpstr>
      <vt:lpstr>AN ANALYSIS TO FACILITATE THE STRATEGIC GROWTH OF BUSINESS OPERATIONS IN RIBY THROUGH THE PRIROTIZATION OF BUSINESS ACTIVITIES  </vt:lpstr>
      <vt:lpstr>INTRODUCTION</vt:lpstr>
      <vt:lpstr>PowerPoint Presentation</vt:lpstr>
      <vt:lpstr>PowerPoint Presentation</vt:lpstr>
      <vt:lpstr>SUMMARY OF DATA</vt:lpstr>
      <vt:lpstr>PowerPoint Presentation</vt:lpstr>
      <vt:lpstr>PowerPoint Presentation</vt:lpstr>
      <vt:lpstr>PowerPoint Presentation</vt:lpstr>
      <vt:lpstr>PowerPoint Presentation</vt:lpstr>
      <vt:lpstr>Sum of Total Revenue, Sum of Total Cost and Sum of Total Profit by Year</vt:lpstr>
      <vt:lpstr>Sum of Total Revenue, Sum of Total Cost and Sum of Total Profit by Item Type</vt:lpstr>
      <vt:lpstr>Sum of Total Revenue by Item Type and Region</vt:lpstr>
      <vt:lpstr>e</vt:lpstr>
      <vt:lpstr>e</vt:lpstr>
      <vt:lpstr>PowerPoint Presentation</vt:lpstr>
      <vt:lpstr>PowerPoint Presentation</vt:lpstr>
      <vt:lpstr>PowerPoint Presentation</vt:lpstr>
      <vt:lpstr>PRESENTED AND COMPILED BY: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A REPORT ON INFECTIOUS DISEASES and COVID 19 CASES IN NIGERIA</dc:title>
  <dc:creator>Abosede Eze</dc:creator>
  <cp:lastModifiedBy>MONICA ATUORAH</cp:lastModifiedBy>
  <cp:revision>22</cp:revision>
  <dcterms:created xsi:type="dcterms:W3CDTF">2022-02-13T07:28:34Z</dcterms:created>
  <dcterms:modified xsi:type="dcterms:W3CDTF">2023-01-25T09:57:03Z</dcterms:modified>
</cp:coreProperties>
</file>