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D334-61DB-4C79-8997-EFA70FE1B3E3}" type="datetimeFigureOut">
              <a:rPr lang="zh-CN" altLang="en-US" smtClean="0"/>
              <a:pPr/>
              <a:t>2017-11-18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B53F-F847-40EB-9CB1-8702E91CE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D334-61DB-4C79-8997-EFA70FE1B3E3}" type="datetimeFigureOut">
              <a:rPr lang="zh-CN" altLang="en-US" smtClean="0"/>
              <a:pPr/>
              <a:t>2017-11-18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B53F-F847-40EB-9CB1-8702E91CE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D334-61DB-4C79-8997-EFA70FE1B3E3}" type="datetimeFigureOut">
              <a:rPr lang="zh-CN" altLang="en-US" smtClean="0"/>
              <a:pPr/>
              <a:t>2017-11-18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B53F-F847-40EB-9CB1-8702E91CE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D334-61DB-4C79-8997-EFA70FE1B3E3}" type="datetimeFigureOut">
              <a:rPr lang="zh-CN" altLang="en-US" smtClean="0"/>
              <a:pPr/>
              <a:t>2017-11-18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B53F-F847-40EB-9CB1-8702E91CE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D334-61DB-4C79-8997-EFA70FE1B3E3}" type="datetimeFigureOut">
              <a:rPr lang="zh-CN" altLang="en-US" smtClean="0"/>
              <a:pPr/>
              <a:t>2017-11-18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B53F-F847-40EB-9CB1-8702E91CE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D334-61DB-4C79-8997-EFA70FE1B3E3}" type="datetimeFigureOut">
              <a:rPr lang="zh-CN" altLang="en-US" smtClean="0"/>
              <a:pPr/>
              <a:t>2017-11-18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B53F-F847-40EB-9CB1-8702E91CE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D334-61DB-4C79-8997-EFA70FE1B3E3}" type="datetimeFigureOut">
              <a:rPr lang="zh-CN" altLang="en-US" smtClean="0"/>
              <a:pPr/>
              <a:t>2017-11-18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B53F-F847-40EB-9CB1-8702E91CE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D334-61DB-4C79-8997-EFA70FE1B3E3}" type="datetimeFigureOut">
              <a:rPr lang="zh-CN" altLang="en-US" smtClean="0"/>
              <a:pPr/>
              <a:t>2017-11-18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B53F-F847-40EB-9CB1-8702E91CE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D334-61DB-4C79-8997-EFA70FE1B3E3}" type="datetimeFigureOut">
              <a:rPr lang="zh-CN" altLang="en-US" smtClean="0"/>
              <a:pPr/>
              <a:t>2017-11-18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B53F-F847-40EB-9CB1-8702E91CE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D334-61DB-4C79-8997-EFA70FE1B3E3}" type="datetimeFigureOut">
              <a:rPr lang="zh-CN" altLang="en-US" smtClean="0"/>
              <a:pPr/>
              <a:t>2017-11-18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B53F-F847-40EB-9CB1-8702E91CE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D334-61DB-4C79-8997-EFA70FE1B3E3}" type="datetimeFigureOut">
              <a:rPr lang="zh-CN" altLang="en-US" smtClean="0"/>
              <a:pPr/>
              <a:t>2017-11-18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4B53F-F847-40EB-9CB1-8702E91CE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ED334-61DB-4C79-8997-EFA70FE1B3E3}" type="datetimeFigureOut">
              <a:rPr lang="zh-CN" altLang="en-US" smtClean="0"/>
              <a:pPr/>
              <a:t>2017-11-18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4B53F-F847-40EB-9CB1-8702E91CE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7111809575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764704"/>
            <a:ext cx="1872208" cy="18722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584" y="2636912"/>
            <a:ext cx="2555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青</a:t>
            </a:r>
            <a:r>
              <a:rPr lang="zh-CN" altLang="en-US" sz="900" b="1" dirty="0" smtClean="0"/>
              <a:t>岛优易点网络科技</a:t>
            </a:r>
            <a:endParaRPr lang="zh-CN" altLang="en-US" sz="9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2420888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小程序时代来了，你还在等待吗？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7111809575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68152" cy="13681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612576" y="1340768"/>
            <a:ext cx="2555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青</a:t>
            </a:r>
            <a:r>
              <a:rPr lang="zh-CN" altLang="en-US" sz="900" b="1" dirty="0" smtClean="0"/>
              <a:t>岛优易点网络科技</a:t>
            </a:r>
            <a:endParaRPr lang="zh-CN" altLang="en-US" sz="900" b="1" dirty="0"/>
          </a:p>
        </p:txBody>
      </p:sp>
      <p:pic>
        <p:nvPicPr>
          <p:cNvPr id="5" name="图片 4" descr="微信图片_2017111814153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980728"/>
            <a:ext cx="2864917" cy="5093186"/>
          </a:xfrm>
          <a:prstGeom prst="rect">
            <a:avLst/>
          </a:prstGeom>
        </p:spPr>
      </p:pic>
      <p:pic>
        <p:nvPicPr>
          <p:cNvPr id="7" name="图片 6" descr="微信图片_2017111809584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64088" y="1092740"/>
            <a:ext cx="2936925" cy="5221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7111809575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340768"/>
            <a:ext cx="1368152" cy="13681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852936"/>
            <a:ext cx="2555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青</a:t>
            </a:r>
            <a:r>
              <a:rPr lang="zh-CN" altLang="en-US" sz="900" b="1" dirty="0" smtClean="0"/>
              <a:t>岛优易点网络科技</a:t>
            </a:r>
            <a:endParaRPr lang="zh-CN" altLang="en-US" sz="9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2204864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Thank       you!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7111809575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1600" cy="9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908720"/>
            <a:ext cx="2555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青</a:t>
            </a:r>
            <a:r>
              <a:rPr lang="zh-CN" altLang="en-US" sz="900" b="1" dirty="0" smtClean="0"/>
              <a:t>岛优易点网络科技</a:t>
            </a:r>
            <a:endParaRPr lang="zh-CN" altLang="en-US" sz="9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268760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一、了解小程序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2016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月</a:t>
            </a:r>
            <a:r>
              <a:rPr lang="en-US" altLang="zh-CN" b="1" dirty="0" smtClean="0"/>
              <a:t>9</a:t>
            </a:r>
            <a:r>
              <a:rPr lang="zh-CN" altLang="en-US" b="1" dirty="0" smtClean="0"/>
              <a:t>日张小龙在一次公开课中首次提出应用号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2016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9</a:t>
            </a:r>
            <a:r>
              <a:rPr lang="zh-CN" altLang="en-US" b="1" dirty="0" smtClean="0"/>
              <a:t>月</a:t>
            </a:r>
            <a:r>
              <a:rPr lang="en-US" altLang="zh-CN" b="1" dirty="0" smtClean="0"/>
              <a:t>22</a:t>
            </a:r>
            <a:r>
              <a:rPr lang="zh-CN" altLang="en-US" b="1" dirty="0" smtClean="0"/>
              <a:t>日微信邀请</a:t>
            </a:r>
            <a:r>
              <a:rPr lang="en-US" altLang="zh-CN" b="1" dirty="0" smtClean="0"/>
              <a:t>100</a:t>
            </a:r>
            <a:r>
              <a:rPr lang="zh-CN" altLang="en-US" b="1" dirty="0" smtClean="0"/>
              <a:t>个企业开放公测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2017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月</a:t>
            </a:r>
            <a:r>
              <a:rPr lang="en-US" altLang="zh-CN" b="1" dirty="0" smtClean="0"/>
              <a:t>9</a:t>
            </a:r>
            <a:r>
              <a:rPr lang="zh-CN" altLang="en-US" b="1" dirty="0" smtClean="0"/>
              <a:t>日</a:t>
            </a:r>
            <a:r>
              <a:rPr lang="zh-CN" altLang="zh-CN" b="1" dirty="0"/>
              <a:t>微信小程序正式上</a:t>
            </a:r>
            <a:r>
              <a:rPr lang="zh-CN" altLang="zh-CN" b="1" dirty="0" smtClean="0"/>
              <a:t>线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微信是一种生活方式，那小程序会使这种生活方式更便捷吗？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答案是肯定的！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7111809575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1600" cy="9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908720"/>
            <a:ext cx="2555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青</a:t>
            </a:r>
            <a:r>
              <a:rPr lang="zh-CN" altLang="en-US" sz="900" b="1" dirty="0" smtClean="0"/>
              <a:t>岛优易点网络科技</a:t>
            </a:r>
            <a:endParaRPr lang="zh-CN" altLang="en-US" sz="9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124744"/>
            <a:ext cx="75608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二、微信小程序的功能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线下扫码：用户可以在小程序中使用扫一扫。</a:t>
            </a:r>
            <a:endParaRPr lang="en-US" altLang="zh-CN" b="1" dirty="0" smtClean="0"/>
          </a:p>
          <a:p>
            <a:endParaRPr lang="zh-CN" altLang="en-US" b="1" dirty="0" smtClean="0"/>
          </a:p>
          <a:p>
            <a:r>
              <a:rPr lang="zh-CN" altLang="en-US" b="1" dirty="0" smtClean="0"/>
              <a:t>对话分享：用户可以分享小程序或其中的任何一个页面给好友或群聊。</a:t>
            </a:r>
            <a:endParaRPr lang="en-US" altLang="zh-CN" b="1" dirty="0" smtClean="0"/>
          </a:p>
          <a:p>
            <a:endParaRPr lang="zh-CN" altLang="en-US" b="1" dirty="0" smtClean="0"/>
          </a:p>
          <a:p>
            <a:r>
              <a:rPr lang="zh-CN" altLang="en-US" b="1" dirty="0" smtClean="0"/>
              <a:t>消息通知：商户可以发送模板消息给接受过服务的用户，用户可以在小程序内联系客服，支持文字和图片。</a:t>
            </a:r>
            <a:endParaRPr lang="en-US" altLang="zh-CN" b="1" dirty="0" smtClean="0"/>
          </a:p>
          <a:p>
            <a:endParaRPr lang="zh-CN" altLang="en-US" b="1" dirty="0" smtClean="0"/>
          </a:p>
          <a:p>
            <a:r>
              <a:rPr lang="zh-CN" altLang="en-US" b="1" dirty="0" smtClean="0"/>
              <a:t>小程序切换：用户可以在使用小程序的过程中快速返回聊天。</a:t>
            </a:r>
            <a:endParaRPr lang="en-US" altLang="zh-CN" b="1" dirty="0" smtClean="0"/>
          </a:p>
          <a:p>
            <a:endParaRPr lang="zh-CN" altLang="en-US" b="1" dirty="0" smtClean="0"/>
          </a:p>
          <a:p>
            <a:r>
              <a:rPr lang="zh-CN" altLang="en-US" b="1" dirty="0" smtClean="0"/>
              <a:t>历史列表：用户使用过的小程序会被放入列表，方便下次使用。</a:t>
            </a:r>
            <a:endParaRPr lang="en-US" altLang="zh-CN" b="1" dirty="0" smtClean="0"/>
          </a:p>
          <a:p>
            <a:endParaRPr lang="zh-CN" altLang="en-US" b="1" dirty="0" smtClean="0"/>
          </a:p>
          <a:p>
            <a:r>
              <a:rPr lang="zh-CN" altLang="en-US" b="1" dirty="0" smtClean="0"/>
              <a:t>公众号关联：微信小程序可与公众号进行关联。</a:t>
            </a:r>
            <a:endParaRPr lang="en-US" altLang="zh-CN" b="1" dirty="0" smtClean="0"/>
          </a:p>
          <a:p>
            <a:endParaRPr lang="zh-CN" altLang="en-US" b="1" dirty="0" smtClean="0"/>
          </a:p>
          <a:p>
            <a:r>
              <a:rPr lang="zh-CN" altLang="en-US" b="1" dirty="0" smtClean="0"/>
              <a:t>搜索查找：用户可直接根据名称或品牌搜索小程序。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7111809575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1600" cy="9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908720"/>
            <a:ext cx="2555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青</a:t>
            </a:r>
            <a:r>
              <a:rPr lang="zh-CN" altLang="en-US" sz="900" b="1" dirty="0" smtClean="0"/>
              <a:t>岛优易点网络科技</a:t>
            </a:r>
            <a:endParaRPr lang="zh-CN" altLang="en-US" sz="900" b="1" dirty="0"/>
          </a:p>
        </p:txBody>
      </p:sp>
      <p:pic>
        <p:nvPicPr>
          <p:cNvPr id="5" name="图片 4" descr="微信图片_2017111813345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1628800"/>
            <a:ext cx="6096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7111809575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0"/>
            <a:ext cx="971600" cy="9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908720"/>
            <a:ext cx="2555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青</a:t>
            </a:r>
            <a:r>
              <a:rPr lang="zh-CN" altLang="en-US" sz="900" b="1" dirty="0" smtClean="0"/>
              <a:t>岛优易点网络科技</a:t>
            </a:r>
            <a:endParaRPr lang="zh-CN" altLang="en-US" sz="9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124744"/>
            <a:ext cx="730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三、小程序的特点：无需安装 、触手可及、用完即走、无需卸载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        小程序是一个不需要下载就能使用的应用，它实现了应用触手可及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的梦想，用户扫一扫或搜一下即可打开应用，也体现了应用用完即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走的理念，用户不用关心是否太对应用的问题，应用无处不在，随时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可用，但又不需要安装。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7111809575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1600" cy="9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908720"/>
            <a:ext cx="2555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青</a:t>
            </a:r>
            <a:r>
              <a:rPr lang="zh-CN" altLang="en-US" sz="900" b="1" dirty="0" smtClean="0"/>
              <a:t>岛优易点网络科技</a:t>
            </a:r>
            <a:endParaRPr lang="zh-CN" altLang="en-US" sz="900" b="1" dirty="0"/>
          </a:p>
        </p:txBody>
      </p:sp>
      <p:pic>
        <p:nvPicPr>
          <p:cNvPr id="4" name="图片 3" descr="微信图片_20171110110330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9632" y="2204864"/>
            <a:ext cx="5616624" cy="25202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3648" y="126876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四、怎么利用好小程序营销呢！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7111809575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1600" cy="9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908720"/>
            <a:ext cx="2555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青</a:t>
            </a:r>
            <a:r>
              <a:rPr lang="zh-CN" altLang="en-US" sz="900" b="1" dirty="0" smtClean="0"/>
              <a:t>岛优易点网络科技</a:t>
            </a:r>
            <a:endParaRPr lang="zh-CN" altLang="en-US" sz="9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340768"/>
            <a:ext cx="826380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“勾起线上线下，为电商提供更大机遇”</a:t>
            </a:r>
            <a:endParaRPr lang="en-US" altLang="zh-CN" b="1" dirty="0" smtClean="0"/>
          </a:p>
          <a:p>
            <a:endParaRPr lang="zh-CN" altLang="zh-CN" dirty="0" smtClean="0"/>
          </a:p>
          <a:p>
            <a:r>
              <a:rPr lang="zh-CN" altLang="zh-CN" dirty="0" smtClean="0"/>
              <a:t>小程序上线之初即承载着微信连接线下消费场景的想法，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运用线上能力反哺线下实体经济。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小程序的出现，为移动端微信电商的进一步发展提供了极大的机遇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借助小程序，可以实现用户线上线下购物一体化，实现更精准的会员运营模式，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从广告触及</a:t>
            </a:r>
            <a:r>
              <a:rPr lang="en-US" altLang="zh-CN" dirty="0" smtClean="0"/>
              <a:t>-</a:t>
            </a:r>
            <a:r>
              <a:rPr lang="zh-CN" altLang="zh-CN" dirty="0" smtClean="0"/>
              <a:t>程序搜索</a:t>
            </a:r>
            <a:r>
              <a:rPr lang="en-US" altLang="zh-CN" dirty="0" smtClean="0"/>
              <a:t>-</a:t>
            </a:r>
            <a:r>
              <a:rPr lang="zh-CN" altLang="zh-CN" dirty="0" smtClean="0"/>
              <a:t>到店识别</a:t>
            </a:r>
            <a:r>
              <a:rPr lang="en-US" altLang="zh-CN" dirty="0" smtClean="0"/>
              <a:t>-</a:t>
            </a:r>
            <a:r>
              <a:rPr lang="zh-CN" altLang="zh-CN" dirty="0" smtClean="0"/>
              <a:t>支付用券</a:t>
            </a:r>
            <a:r>
              <a:rPr lang="en-US" altLang="zh-CN" dirty="0" smtClean="0"/>
              <a:t>-</a:t>
            </a:r>
            <a:r>
              <a:rPr lang="zh-CN" altLang="zh-CN" dirty="0" smtClean="0"/>
              <a:t>购后领券</a:t>
            </a:r>
            <a:r>
              <a:rPr lang="en-US" altLang="zh-CN" dirty="0" smtClean="0"/>
              <a:t>-</a:t>
            </a:r>
            <a:r>
              <a:rPr lang="zh-CN" altLang="zh-CN" dirty="0" smtClean="0"/>
              <a:t>数据沉淀</a:t>
            </a:r>
            <a:r>
              <a:rPr lang="en-US" altLang="zh-CN" dirty="0" smtClean="0"/>
              <a:t>-</a:t>
            </a:r>
            <a:r>
              <a:rPr lang="zh-CN" altLang="zh-CN" dirty="0" smtClean="0"/>
              <a:t>二次触达，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完成商品数据打通，打造全流程的零售</a:t>
            </a:r>
            <a:r>
              <a:rPr lang="en-US" altLang="zh-CN" dirty="0" smtClean="0"/>
              <a:t>O2O</a:t>
            </a:r>
            <a:r>
              <a:rPr lang="zh-CN" altLang="zh-CN" dirty="0" smtClean="0"/>
              <a:t>闭环，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从而提升商业效率和顾客体验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7111809575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1600" cy="9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908720"/>
            <a:ext cx="2555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青</a:t>
            </a:r>
            <a:r>
              <a:rPr lang="zh-CN" altLang="en-US" sz="900" b="1" dirty="0" smtClean="0"/>
              <a:t>岛优易点网络科技</a:t>
            </a:r>
            <a:endParaRPr lang="zh-CN" altLang="en-US" sz="9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687880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“抢占机遇，布局精彩未来”</a:t>
            </a:r>
            <a:endParaRPr lang="en-US" altLang="zh-CN" b="1" dirty="0" smtClean="0"/>
          </a:p>
          <a:p>
            <a:endParaRPr lang="zh-CN" altLang="zh-CN" dirty="0" smtClean="0"/>
          </a:p>
          <a:p>
            <a:r>
              <a:rPr lang="zh-CN" altLang="zh-CN" dirty="0" smtClean="0"/>
              <a:t>小程序的诞生，无疑成为当下移动互联网“炙手可热”的话题，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成为运营者茶余饭后关注的焦点，成为牵动企业移动端布局的敏感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神经。随着微信对小程序推广的逐渐深入，以及其功能的不断升级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与完善，可以预测，未来小程序将与我们的生活紧密相关，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甚至不可分离。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7111809575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60648"/>
            <a:ext cx="1368152" cy="13681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772816"/>
            <a:ext cx="2555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青</a:t>
            </a:r>
            <a:r>
              <a:rPr lang="zh-CN" altLang="en-US" sz="900" b="1" dirty="0" smtClean="0"/>
              <a:t>岛优易点网络科技</a:t>
            </a:r>
            <a:endParaRPr lang="zh-CN" altLang="en-US" sz="9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83768" y="1340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精</a:t>
            </a:r>
            <a:r>
              <a:rPr lang="zh-CN" altLang="en-US" dirty="0" smtClean="0"/>
              <a:t>彩案例</a:t>
            </a:r>
            <a:endParaRPr lang="zh-CN" altLang="en-US" dirty="0"/>
          </a:p>
        </p:txBody>
      </p:sp>
      <p:pic>
        <p:nvPicPr>
          <p:cNvPr id="6" name="图片 5" descr="微信图片_2017111814154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1124744"/>
            <a:ext cx="2794811" cy="4968552"/>
          </a:xfrm>
          <a:prstGeom prst="rect">
            <a:avLst/>
          </a:prstGeom>
        </p:spPr>
      </p:pic>
      <p:pic>
        <p:nvPicPr>
          <p:cNvPr id="7" name="图片 6" descr="微信图片_2017111809582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2039" y="1124744"/>
            <a:ext cx="2956829" cy="52565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894</Words>
  <Application>Microsoft Office PowerPoint</Application>
  <PresentationFormat>全屏显示(4:3)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25</cp:revision>
  <dcterms:created xsi:type="dcterms:W3CDTF">2017-11-18T01:39:50Z</dcterms:created>
  <dcterms:modified xsi:type="dcterms:W3CDTF">2017-11-18T06:18:30Z</dcterms:modified>
</cp:coreProperties>
</file>